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34"/>
  </p:handoutMasterIdLst>
  <p:sldIdLst>
    <p:sldId id="256" r:id="rId3"/>
    <p:sldId id="258" r:id="rId4"/>
    <p:sldId id="257" r:id="rId5"/>
    <p:sldId id="284" r:id="rId6"/>
    <p:sldId id="287" r:id="rId7"/>
    <p:sldId id="279" r:id="rId8"/>
    <p:sldId id="271" r:id="rId10"/>
    <p:sldId id="285" r:id="rId11"/>
    <p:sldId id="264" r:id="rId12"/>
    <p:sldId id="293" r:id="rId13"/>
    <p:sldId id="272" r:id="rId14"/>
    <p:sldId id="274" r:id="rId15"/>
    <p:sldId id="273" r:id="rId16"/>
    <p:sldId id="277" r:id="rId17"/>
    <p:sldId id="265" r:id="rId18"/>
    <p:sldId id="288" r:id="rId19"/>
    <p:sldId id="276" r:id="rId20"/>
    <p:sldId id="281" r:id="rId21"/>
    <p:sldId id="280" r:id="rId22"/>
    <p:sldId id="282" r:id="rId23"/>
    <p:sldId id="266" r:id="rId24"/>
    <p:sldId id="290" r:id="rId25"/>
    <p:sldId id="275" r:id="rId26"/>
    <p:sldId id="291" r:id="rId27"/>
    <p:sldId id="292" r:id="rId28"/>
    <p:sldId id="286" r:id="rId29"/>
    <p:sldId id="267" r:id="rId30"/>
    <p:sldId id="268" r:id="rId31"/>
    <p:sldId id="269" r:id="rId32"/>
    <p:sldId id="270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876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F890F-9E80-48F7-8366-07F45A5E65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8FA59-7421-4BF5-9B22-7975FB36DD2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D38C3-542B-416E-8BB1-C06E2460B5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8366D-0C3D-443D-BE5A-97D0D42A79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emf"/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26.jpe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openxmlformats.org/officeDocument/2006/relationships/image" Target="../media/image49.png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53.png"/><Relationship Id="rId11" Type="http://schemas.openxmlformats.org/officeDocument/2006/relationships/image" Target="../media/image52.png"/><Relationship Id="rId10" Type="http://schemas.openxmlformats.org/officeDocument/2006/relationships/image" Target="../media/image51.png"/><Relationship Id="rId1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61.jpeg"/><Relationship Id="rId7" Type="http://schemas.openxmlformats.org/officeDocument/2006/relationships/image" Target="../media/image60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4.png"/><Relationship Id="rId10" Type="http://schemas.openxmlformats.org/officeDocument/2006/relationships/image" Target="../media/image63.png"/><Relationship Id="rId1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575" y="4475572"/>
            <a:ext cx="1500641" cy="1886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b="12936"/>
          <a:stretch>
            <a:fillRect/>
          </a:stretch>
        </p:blipFill>
        <p:spPr>
          <a:xfrm>
            <a:off x="2665866" y="63012"/>
            <a:ext cx="7024044" cy="67802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62142" y="979756"/>
            <a:ext cx="1460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新</a:t>
            </a:r>
            <a:endParaRPr lang="zh-CN" altLang="en-US" sz="8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00115" y="1551752"/>
            <a:ext cx="14603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年</a:t>
            </a:r>
            <a:endParaRPr lang="zh-CN" altLang="en-US" sz="11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48581" y="2670193"/>
            <a:ext cx="1460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计</a:t>
            </a:r>
            <a:endParaRPr lang="zh-CN" altLang="en-US" sz="8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5396" y="3643581"/>
            <a:ext cx="1460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划</a:t>
            </a:r>
            <a:endParaRPr lang="zh-CN" altLang="en-US" sz="9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22715" y="2006955"/>
            <a:ext cx="1431161" cy="31743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开拓、创新，立足市场求发展；优质、高效，用心服务为用户。（可在此输入企业宗旨）</a:t>
            </a:r>
            <a:endParaRPr lang="zh-CN" altLang="en-US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429207" y="3085036"/>
            <a:ext cx="464368" cy="1018167"/>
            <a:chOff x="1492250" y="1657350"/>
            <a:chExt cx="595313" cy="1381125"/>
          </a:xfrm>
        </p:grpSpPr>
        <p:grpSp>
          <p:nvGrpSpPr>
            <p:cNvPr id="12" name="组合 11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1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图片 8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086" y="2624745"/>
            <a:ext cx="4554862" cy="3061321"/>
          </a:xfrm>
          <a:prstGeom prst="rect">
            <a:avLst/>
          </a:prstGeom>
        </p:spPr>
      </p:pic>
      <p:grpSp>
        <p:nvGrpSpPr>
          <p:cNvPr id="820" name="组合 819"/>
          <p:cNvGrpSpPr/>
          <p:nvPr/>
        </p:nvGrpSpPr>
        <p:grpSpPr>
          <a:xfrm>
            <a:off x="6100166" y="1892909"/>
            <a:ext cx="1120486" cy="2728646"/>
            <a:chOff x="6003645" y="1595254"/>
            <a:chExt cx="1292662" cy="3159987"/>
          </a:xfrm>
        </p:grpSpPr>
        <p:pic>
          <p:nvPicPr>
            <p:cNvPr id="821" name="图片 8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3645" y="1595254"/>
              <a:ext cx="1291301" cy="3159987"/>
            </a:xfrm>
            <a:prstGeom prst="rect">
              <a:avLst/>
            </a:prstGeom>
          </p:spPr>
        </p:pic>
        <p:sp>
          <p:nvSpPr>
            <p:cNvPr id="822" name="文本框 821"/>
            <p:cNvSpPr txBox="1"/>
            <p:nvPr/>
          </p:nvSpPr>
          <p:spPr>
            <a:xfrm>
              <a:off x="6018054" y="2154682"/>
              <a:ext cx="1278253" cy="19243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目录</a:t>
              </a:r>
              <a:endParaRPr lang="zh-CN" altLang="en-US" sz="60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823" name="组合 822"/>
          <p:cNvGrpSpPr/>
          <p:nvPr/>
        </p:nvGrpSpPr>
        <p:grpSpPr>
          <a:xfrm>
            <a:off x="1488809" y="1958771"/>
            <a:ext cx="665295" cy="685342"/>
            <a:chOff x="4508733" y="2944912"/>
            <a:chExt cx="1054924" cy="1036743"/>
          </a:xfrm>
        </p:grpSpPr>
        <p:pic>
          <p:nvPicPr>
            <p:cNvPr id="824" name="图片 8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733" y="2952014"/>
              <a:ext cx="1054924" cy="1029641"/>
            </a:xfrm>
            <a:prstGeom prst="rect">
              <a:avLst/>
            </a:prstGeom>
          </p:spPr>
        </p:pic>
        <p:sp>
          <p:nvSpPr>
            <p:cNvPr id="825" name="文本框 824"/>
            <p:cNvSpPr txBox="1"/>
            <p:nvPr/>
          </p:nvSpPr>
          <p:spPr>
            <a:xfrm>
              <a:off x="4568543" y="2944912"/>
              <a:ext cx="810216" cy="884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壹</a:t>
              </a:r>
              <a:endParaRPr lang="zh-CN" altLang="en-US" sz="3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826" name="图片 8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27968">
            <a:off x="5233956" y="781565"/>
            <a:ext cx="886620" cy="622115"/>
          </a:xfrm>
          <a:prstGeom prst="rect">
            <a:avLst/>
          </a:prstGeom>
        </p:spPr>
      </p:pic>
      <p:sp>
        <p:nvSpPr>
          <p:cNvPr id="827" name="文本框 826"/>
          <p:cNvSpPr txBox="1"/>
          <p:nvPr/>
        </p:nvSpPr>
        <p:spPr>
          <a:xfrm>
            <a:off x="2265521" y="2008279"/>
            <a:ext cx="2965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sz="28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828" name="图片 8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00800">
            <a:off x="9371787" y="1799622"/>
            <a:ext cx="702531" cy="492945"/>
          </a:xfrm>
          <a:prstGeom prst="rect">
            <a:avLst/>
          </a:prstGeom>
        </p:spPr>
      </p:pic>
      <p:grpSp>
        <p:nvGrpSpPr>
          <p:cNvPr id="829" name="组合 828"/>
          <p:cNvGrpSpPr/>
          <p:nvPr/>
        </p:nvGrpSpPr>
        <p:grpSpPr>
          <a:xfrm>
            <a:off x="1488809" y="2912214"/>
            <a:ext cx="665295" cy="685342"/>
            <a:chOff x="4508733" y="2944912"/>
            <a:chExt cx="1054924" cy="1036743"/>
          </a:xfrm>
        </p:grpSpPr>
        <p:pic>
          <p:nvPicPr>
            <p:cNvPr id="830" name="图片 8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733" y="2952014"/>
              <a:ext cx="1054924" cy="1029641"/>
            </a:xfrm>
            <a:prstGeom prst="rect">
              <a:avLst/>
            </a:prstGeom>
          </p:spPr>
        </p:pic>
        <p:sp>
          <p:nvSpPr>
            <p:cNvPr id="831" name="文本框 830"/>
            <p:cNvSpPr txBox="1"/>
            <p:nvPr/>
          </p:nvSpPr>
          <p:spPr>
            <a:xfrm>
              <a:off x="4568543" y="2944912"/>
              <a:ext cx="810216" cy="884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贰</a:t>
              </a:r>
              <a:endParaRPr lang="zh-CN" altLang="en-US" sz="3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832" name="文本框 831"/>
          <p:cNvSpPr txBox="1"/>
          <p:nvPr/>
        </p:nvSpPr>
        <p:spPr>
          <a:xfrm>
            <a:off x="2265521" y="2990750"/>
            <a:ext cx="2965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sz="28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833" name="组合 832"/>
          <p:cNvGrpSpPr/>
          <p:nvPr/>
        </p:nvGrpSpPr>
        <p:grpSpPr>
          <a:xfrm>
            <a:off x="1503276" y="3830835"/>
            <a:ext cx="665295" cy="685342"/>
            <a:chOff x="4508733" y="2944912"/>
            <a:chExt cx="1054924" cy="1036743"/>
          </a:xfrm>
        </p:grpSpPr>
        <p:pic>
          <p:nvPicPr>
            <p:cNvPr id="834" name="图片 8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733" y="2952014"/>
              <a:ext cx="1054924" cy="1029641"/>
            </a:xfrm>
            <a:prstGeom prst="rect">
              <a:avLst/>
            </a:prstGeom>
          </p:spPr>
        </p:pic>
        <p:sp>
          <p:nvSpPr>
            <p:cNvPr id="835" name="文本框 834"/>
            <p:cNvSpPr txBox="1"/>
            <p:nvPr/>
          </p:nvSpPr>
          <p:spPr>
            <a:xfrm>
              <a:off x="4568543" y="2944912"/>
              <a:ext cx="810216" cy="884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叁</a:t>
              </a:r>
              <a:endParaRPr lang="zh-CN" altLang="en-US" sz="3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836" name="文本框 835"/>
          <p:cNvSpPr txBox="1"/>
          <p:nvPr/>
        </p:nvSpPr>
        <p:spPr>
          <a:xfrm>
            <a:off x="2279988" y="3909371"/>
            <a:ext cx="2965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sz="28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837" name="组合 836"/>
          <p:cNvGrpSpPr/>
          <p:nvPr/>
        </p:nvGrpSpPr>
        <p:grpSpPr>
          <a:xfrm>
            <a:off x="1503276" y="4770630"/>
            <a:ext cx="665295" cy="685342"/>
            <a:chOff x="4508733" y="2944912"/>
            <a:chExt cx="1054924" cy="1036743"/>
          </a:xfrm>
        </p:grpSpPr>
        <p:pic>
          <p:nvPicPr>
            <p:cNvPr id="838" name="图片 8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733" y="2952014"/>
              <a:ext cx="1054924" cy="1029641"/>
            </a:xfrm>
            <a:prstGeom prst="rect">
              <a:avLst/>
            </a:prstGeom>
          </p:spPr>
        </p:pic>
        <p:sp>
          <p:nvSpPr>
            <p:cNvPr id="839" name="文本框 838"/>
            <p:cNvSpPr txBox="1"/>
            <p:nvPr/>
          </p:nvSpPr>
          <p:spPr>
            <a:xfrm>
              <a:off x="4568543" y="2944912"/>
              <a:ext cx="810216" cy="884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肆</a:t>
              </a:r>
              <a:endParaRPr lang="zh-CN" altLang="en-US" sz="3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840" name="文本框 839"/>
          <p:cNvSpPr txBox="1"/>
          <p:nvPr/>
        </p:nvSpPr>
        <p:spPr>
          <a:xfrm>
            <a:off x="2279988" y="4849166"/>
            <a:ext cx="2965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sz="28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841" name="图片 8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055" y="4502681"/>
            <a:ext cx="1520638" cy="1094858"/>
          </a:xfrm>
          <a:prstGeom prst="rect">
            <a:avLst/>
          </a:prstGeom>
        </p:spPr>
      </p:pic>
      <p:sp>
        <p:nvSpPr>
          <p:cNvPr id="842" name="文本框 841"/>
          <p:cNvSpPr txBox="1"/>
          <p:nvPr/>
        </p:nvSpPr>
        <p:spPr>
          <a:xfrm>
            <a:off x="7405924" y="1956195"/>
            <a:ext cx="1785104" cy="20530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 smtClean="0">
                <a:solidFill>
                  <a:prstClr val="black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开拓、创新，立足市场求发展；优质、高效，用心服务为用户。（可在此输入企业宗旨）</a:t>
            </a:r>
            <a:endParaRPr lang="zh-CN" altLang="en-US" sz="1600" dirty="0" smtClean="0">
              <a:solidFill>
                <a:prstClr val="black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prstClr val="black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483" y="3148464"/>
            <a:ext cx="1184837" cy="14894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b="12936"/>
          <a:stretch>
            <a:fillRect/>
          </a:stretch>
        </p:blipFill>
        <p:spPr>
          <a:xfrm>
            <a:off x="4218459" y="1047188"/>
            <a:ext cx="3842166" cy="370880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094514" y="1538594"/>
            <a:ext cx="880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13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16221" y="4603491"/>
            <a:ext cx="4216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08616" y="5226917"/>
            <a:ext cx="422423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sz="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sz="15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85" y="768901"/>
            <a:ext cx="2829874" cy="2643978"/>
          </a:xfrm>
          <a:prstGeom prst="rect">
            <a:avLst/>
          </a:prstGeom>
        </p:spPr>
      </p:pic>
      <p:sp>
        <p:nvSpPr>
          <p:cNvPr id="3" name="TextBox 11"/>
          <p:cNvSpPr txBox="1"/>
          <p:nvPr/>
        </p:nvSpPr>
        <p:spPr>
          <a:xfrm>
            <a:off x="1169548" y="4055034"/>
            <a:ext cx="9803359" cy="141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更专业的模板。xxx更专业的模板。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" name="Group 24"/>
          <p:cNvGrpSpPr/>
          <p:nvPr/>
        </p:nvGrpSpPr>
        <p:grpSpPr>
          <a:xfrm>
            <a:off x="5407006" y="3656407"/>
            <a:ext cx="1350472" cy="203200"/>
            <a:chOff x="4168751" y="2495551"/>
            <a:chExt cx="1012854" cy="152400"/>
          </a:xfrm>
          <a:solidFill>
            <a:schemeClr val="tx1"/>
          </a:solidFill>
        </p:grpSpPr>
        <p:sp>
          <p:nvSpPr>
            <p:cNvPr id="5" name="Oval 15"/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Oval 16"/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Oval 17"/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Oval 12"/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" name="Oval 13"/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" name="Oval 14"/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" name="Oval 23"/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3" name="Group 29"/>
          <p:cNvGrpSpPr/>
          <p:nvPr/>
        </p:nvGrpSpPr>
        <p:grpSpPr>
          <a:xfrm>
            <a:off x="5407006" y="5710888"/>
            <a:ext cx="1350472" cy="203200"/>
            <a:chOff x="4168751" y="2495551"/>
            <a:chExt cx="1012854" cy="152400"/>
          </a:xfrm>
          <a:solidFill>
            <a:schemeClr val="tx1"/>
          </a:solidFill>
        </p:grpSpPr>
        <p:sp>
          <p:nvSpPr>
            <p:cNvPr id="14" name="Oval 30"/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" name="Oval 31"/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Oval 32"/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" name="Oval 33"/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" name="Oval 34"/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Oval 35"/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Oval 36"/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154" name="图片 1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606" y="2460493"/>
            <a:ext cx="940516" cy="1037957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5188596" y="1040480"/>
            <a:ext cx="1267711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序</a:t>
            </a:r>
            <a:endParaRPr lang="zh-CN" altLang="en-US" sz="12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51" name="图片 1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89" y="1410102"/>
            <a:ext cx="1070754" cy="1669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894378" y="1437956"/>
            <a:ext cx="439317" cy="40586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文框 3"/>
          <p:cNvSpPr/>
          <p:nvPr/>
        </p:nvSpPr>
        <p:spPr>
          <a:xfrm>
            <a:off x="9544050" y="1437956"/>
            <a:ext cx="622300" cy="4058649"/>
          </a:xfrm>
          <a:prstGeom prst="frame">
            <a:avLst>
              <a:gd name="adj1" fmla="val 433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335666" y="3769835"/>
            <a:ext cx="1039067" cy="110799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dist"/>
            <a:r>
              <a:rPr lang="zh-CN" altLang="en-US" sz="6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题</a:t>
            </a:r>
            <a:endParaRPr lang="zh-CN" altLang="en-US" sz="6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91170" y="1659344"/>
            <a:ext cx="457200" cy="3604720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中国风：匠心独运，创意表达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65501" y="1806924"/>
            <a:ext cx="553998" cy="20662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输入内容标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28315" y="1371960"/>
            <a:ext cx="1362710" cy="41906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50672" y="1363377"/>
            <a:ext cx="1514261" cy="4132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</a:t>
            </a:r>
            <a:r>
              <a:rPr lang="en-US" altLang="zh-CN" sz="1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like.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9100" y="1437956"/>
            <a:ext cx="1621572" cy="4057857"/>
          </a:xfrm>
          <a:prstGeom prst="rect">
            <a:avLst/>
          </a:prstGeom>
          <a:blipFill dpi="0" rotWithShape="1">
            <a:blip r:embed="rId1"/>
            <a:srcRect/>
            <a:stretch>
              <a:fillRect l="-146000" r="-10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464747" y="1441394"/>
            <a:ext cx="553998" cy="20662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输入内容标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85286" y="1437956"/>
            <a:ext cx="1362710" cy="41906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08" b="15599"/>
          <a:stretch>
            <a:fillRect/>
          </a:stretch>
        </p:blipFill>
        <p:spPr>
          <a:xfrm rot="7233644">
            <a:off x="181023" y="3033257"/>
            <a:ext cx="3222109" cy="6088323"/>
          </a:xfrm>
          <a:custGeom>
            <a:avLst/>
            <a:gdLst>
              <a:gd name="connsiteX0" fmla="*/ 0 w 2880905"/>
              <a:gd name="connsiteY0" fmla="*/ 5443602 h 5443602"/>
              <a:gd name="connsiteX1" fmla="*/ 0 w 2880905"/>
              <a:gd name="connsiteY1" fmla="*/ 0 h 5443602"/>
              <a:gd name="connsiteX2" fmla="*/ 826500 w 2880905"/>
              <a:gd name="connsiteY2" fmla="*/ 0 h 5443602"/>
              <a:gd name="connsiteX3" fmla="*/ 711241 w 2880905"/>
              <a:gd name="connsiteY3" fmla="*/ 68057 h 5443602"/>
              <a:gd name="connsiteX4" fmla="*/ 2880905 w 2880905"/>
              <a:gd name="connsiteY4" fmla="*/ 3742503 h 5443602"/>
              <a:gd name="connsiteX5" fmla="*/ 0 w 2880905"/>
              <a:gd name="connsiteY5" fmla="*/ 5443602 h 5443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0905" h="5443602">
                <a:moveTo>
                  <a:pt x="0" y="5443602"/>
                </a:moveTo>
                <a:lnTo>
                  <a:pt x="0" y="0"/>
                </a:lnTo>
                <a:lnTo>
                  <a:pt x="826500" y="0"/>
                </a:lnTo>
                <a:lnTo>
                  <a:pt x="711241" y="68057"/>
                </a:lnTo>
                <a:lnTo>
                  <a:pt x="2880905" y="3742503"/>
                </a:lnTo>
                <a:lnTo>
                  <a:pt x="0" y="5443602"/>
                </a:lnTo>
                <a:close/>
              </a:path>
            </a:pathLst>
          </a:custGeom>
        </p:spPr>
      </p:pic>
      <p:grpSp>
        <p:nvGrpSpPr>
          <p:cNvPr id="13" name="组合 12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15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4053">
            <a:off x="860636" y="4666239"/>
            <a:ext cx="2558752" cy="8857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4053">
            <a:off x="3290299" y="3803077"/>
            <a:ext cx="2558752" cy="8857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4053">
            <a:off x="5808967" y="2978413"/>
            <a:ext cx="2558752" cy="8857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4053">
            <a:off x="8356469" y="2213740"/>
            <a:ext cx="2558752" cy="88572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414002" y="5472996"/>
            <a:ext cx="2658138" cy="934862"/>
            <a:chOff x="769018" y="5562986"/>
            <a:chExt cx="1507514" cy="988214"/>
          </a:xfrm>
        </p:grpSpPr>
        <p:sp>
          <p:nvSpPr>
            <p:cNvPr id="8" name="TextBox 6"/>
            <p:cNvSpPr txBox="1"/>
            <p:nvPr/>
          </p:nvSpPr>
          <p:spPr>
            <a:xfrm>
              <a:off x="769018" y="5562986"/>
              <a:ext cx="1246038" cy="29280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769018" y="5965880"/>
              <a:ext cx="1507514" cy="5853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39043" y="4696262"/>
            <a:ext cx="2658138" cy="934862"/>
            <a:chOff x="769018" y="5562986"/>
            <a:chExt cx="1507514" cy="988214"/>
          </a:xfrm>
        </p:grpSpPr>
        <p:sp>
          <p:nvSpPr>
            <p:cNvPr id="11" name="TextBox 6"/>
            <p:cNvSpPr txBox="1"/>
            <p:nvPr/>
          </p:nvSpPr>
          <p:spPr>
            <a:xfrm>
              <a:off x="769018" y="5562986"/>
              <a:ext cx="1246038" cy="29280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2" name="TextBox 7"/>
            <p:cNvSpPr txBox="1"/>
            <p:nvPr/>
          </p:nvSpPr>
          <p:spPr>
            <a:xfrm>
              <a:off x="769018" y="5965880"/>
              <a:ext cx="1507514" cy="5853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32211" y="3920452"/>
            <a:ext cx="2658138" cy="934862"/>
            <a:chOff x="769018" y="5562986"/>
            <a:chExt cx="1507514" cy="988214"/>
          </a:xfrm>
        </p:grpSpPr>
        <p:sp>
          <p:nvSpPr>
            <p:cNvPr id="14" name="TextBox 6"/>
            <p:cNvSpPr txBox="1"/>
            <p:nvPr/>
          </p:nvSpPr>
          <p:spPr>
            <a:xfrm>
              <a:off x="769018" y="5562986"/>
              <a:ext cx="1246038" cy="29280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5" name="TextBox 7"/>
            <p:cNvSpPr txBox="1"/>
            <p:nvPr/>
          </p:nvSpPr>
          <p:spPr>
            <a:xfrm>
              <a:off x="769018" y="5965880"/>
              <a:ext cx="1507514" cy="5853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50879" y="2989857"/>
            <a:ext cx="2658138" cy="934862"/>
            <a:chOff x="769018" y="5562986"/>
            <a:chExt cx="1507514" cy="988214"/>
          </a:xfrm>
        </p:grpSpPr>
        <p:sp>
          <p:nvSpPr>
            <p:cNvPr id="17" name="TextBox 6"/>
            <p:cNvSpPr txBox="1"/>
            <p:nvPr/>
          </p:nvSpPr>
          <p:spPr>
            <a:xfrm>
              <a:off x="769018" y="5562986"/>
              <a:ext cx="1246038" cy="29280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8" name="TextBox 7"/>
            <p:cNvSpPr txBox="1"/>
            <p:nvPr/>
          </p:nvSpPr>
          <p:spPr>
            <a:xfrm>
              <a:off x="769018" y="5965880"/>
              <a:ext cx="1507514" cy="5853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0230" y="3131680"/>
            <a:ext cx="1625843" cy="1519041"/>
            <a:chOff x="4066981" y="1173580"/>
            <a:chExt cx="2061086" cy="192569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6981" y="1173580"/>
              <a:ext cx="2061086" cy="192569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4443231" y="1546013"/>
              <a:ext cx="733774" cy="12875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壹</a:t>
              </a:r>
              <a:endParaRPr lang="zh-CN" altLang="en-US" sz="6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14960" y="2355939"/>
            <a:ext cx="1625843" cy="1519041"/>
            <a:chOff x="4066981" y="1173580"/>
            <a:chExt cx="2061086" cy="1925693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6981" y="1173580"/>
              <a:ext cx="2061086" cy="1925693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4443231" y="1546013"/>
              <a:ext cx="733774" cy="12875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贰</a:t>
              </a:r>
              <a:endParaRPr lang="zh-CN" altLang="en-US" sz="6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96325" y="1612639"/>
            <a:ext cx="1625843" cy="1519041"/>
            <a:chOff x="4066981" y="1173580"/>
            <a:chExt cx="2061086" cy="1925693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6981" y="1173580"/>
              <a:ext cx="2061086" cy="1925693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4443231" y="1546013"/>
              <a:ext cx="73377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叁</a:t>
              </a:r>
              <a:endParaRPr lang="zh-CN" altLang="en-US" sz="6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06524" y="847910"/>
            <a:ext cx="1625843" cy="1519041"/>
            <a:chOff x="4066981" y="1173580"/>
            <a:chExt cx="2061086" cy="1925693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6981" y="1173580"/>
              <a:ext cx="2061086" cy="1925693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4443231" y="1546013"/>
              <a:ext cx="733774" cy="12875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肆</a:t>
              </a:r>
              <a:endParaRPr lang="zh-CN" altLang="en-US" sz="6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33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4" t="19029" r="21870" b="34206"/>
          <a:stretch>
            <a:fillRect/>
          </a:stretch>
        </p:blipFill>
        <p:spPr>
          <a:xfrm rot="1050732">
            <a:off x="4812208" y="1235247"/>
            <a:ext cx="2573495" cy="2630844"/>
          </a:xfrm>
          <a:custGeom>
            <a:avLst/>
            <a:gdLst>
              <a:gd name="connsiteX0" fmla="*/ 0 w 2573495"/>
              <a:gd name="connsiteY0" fmla="*/ 610916 h 2630844"/>
              <a:gd name="connsiteX1" fmla="*/ 1936141 w 2573495"/>
              <a:gd name="connsiteY1" fmla="*/ 0 h 2630844"/>
              <a:gd name="connsiteX2" fmla="*/ 2573495 w 2573495"/>
              <a:gd name="connsiteY2" fmla="*/ 2019928 h 2630844"/>
              <a:gd name="connsiteX3" fmla="*/ 637354 w 2573495"/>
              <a:gd name="connsiteY3" fmla="*/ 2630844 h 2630844"/>
              <a:gd name="connsiteX4" fmla="*/ 0 w 2573495"/>
              <a:gd name="connsiteY4" fmla="*/ 610916 h 263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3495" h="2630844">
                <a:moveTo>
                  <a:pt x="0" y="610916"/>
                </a:moveTo>
                <a:lnTo>
                  <a:pt x="1936141" y="0"/>
                </a:lnTo>
                <a:lnTo>
                  <a:pt x="2573495" y="2019928"/>
                </a:lnTo>
                <a:lnTo>
                  <a:pt x="637354" y="2630844"/>
                </a:lnTo>
                <a:lnTo>
                  <a:pt x="0" y="610916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19029" r="21870" b="23068"/>
          <a:stretch>
            <a:fillRect/>
          </a:stretch>
        </p:blipFill>
        <p:spPr>
          <a:xfrm rot="1050732">
            <a:off x="683915" y="3108656"/>
            <a:ext cx="4559347" cy="3257446"/>
          </a:xfrm>
          <a:custGeom>
            <a:avLst/>
            <a:gdLst>
              <a:gd name="connsiteX0" fmla="*/ 0 w 4559347"/>
              <a:gd name="connsiteY0" fmla="*/ 1237518 h 3257446"/>
              <a:gd name="connsiteX1" fmla="*/ 3921993 w 4559347"/>
              <a:gd name="connsiteY1" fmla="*/ 0 h 3257446"/>
              <a:gd name="connsiteX2" fmla="*/ 4559347 w 4559347"/>
              <a:gd name="connsiteY2" fmla="*/ 2019928 h 3257446"/>
              <a:gd name="connsiteX3" fmla="*/ 637354 w 4559347"/>
              <a:gd name="connsiteY3" fmla="*/ 3257446 h 3257446"/>
              <a:gd name="connsiteX4" fmla="*/ 0 w 4559347"/>
              <a:gd name="connsiteY4" fmla="*/ 1237518 h 325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9347" h="3257446">
                <a:moveTo>
                  <a:pt x="0" y="1237518"/>
                </a:moveTo>
                <a:lnTo>
                  <a:pt x="3921993" y="0"/>
                </a:lnTo>
                <a:lnTo>
                  <a:pt x="4559347" y="2019928"/>
                </a:lnTo>
                <a:lnTo>
                  <a:pt x="637354" y="3257446"/>
                </a:lnTo>
                <a:lnTo>
                  <a:pt x="0" y="1237518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18" y="1501255"/>
            <a:ext cx="2002063" cy="2118096"/>
          </a:xfrm>
          <a:prstGeom prst="rect">
            <a:avLst/>
          </a:prstGeom>
        </p:spPr>
      </p:pic>
      <p:sp>
        <p:nvSpPr>
          <p:cNvPr id="25" name="Rectangle 34"/>
          <p:cNvSpPr/>
          <p:nvPr/>
        </p:nvSpPr>
        <p:spPr>
          <a:xfrm>
            <a:off x="2995562" y="1501255"/>
            <a:ext cx="2024326" cy="2118096"/>
          </a:xfrm>
          <a:prstGeom prst="rect">
            <a:avLst/>
          </a:prstGeom>
          <a:blipFill dpi="0" rotWithShape="1">
            <a:blip r:embed="rId3"/>
            <a:srcRect/>
            <a:stretch>
              <a:fillRect l="-12000" r="-4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9260388" y="1501255"/>
            <a:ext cx="2024326" cy="2118096"/>
          </a:xfrm>
          <a:prstGeom prst="rect">
            <a:avLst/>
          </a:prstGeom>
          <a:blipFill dpi="0" rotWithShape="1">
            <a:blip r:embed="rId4"/>
            <a:srcRect/>
            <a:stretch>
              <a:fillRect l="-49000" r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43"/>
          <p:cNvSpPr/>
          <p:nvPr/>
        </p:nvSpPr>
        <p:spPr>
          <a:xfrm>
            <a:off x="5083839" y="3678330"/>
            <a:ext cx="2024326" cy="2118096"/>
          </a:xfrm>
          <a:prstGeom prst="rect">
            <a:avLst/>
          </a:prstGeom>
          <a:blipFill dpi="0" rotWithShape="1">
            <a:blip r:embed="rId5"/>
            <a:srcRect/>
            <a:stretch>
              <a:fillRect l="-11000" r="-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68860" y="4352656"/>
            <a:ext cx="12073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AU" altLang="zh-CN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73280" y="2175581"/>
            <a:ext cx="12923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altLang="zh-CN" sz="44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AU" altLang="zh-CN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7441060" y="2078025"/>
            <a:ext cx="15544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7429677" y="2445086"/>
            <a:ext cx="1565867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xxx更专业的模板。中国风，色彩纷呈，潮流时尚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xxx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更专业的模板。中国风，色彩纷呈，潮流时尚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20000"/>
              </a:spcBef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xxx更专业的模板。中国风，色彩纷呈，潮流时尚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xxx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9678" y="1952710"/>
            <a:ext cx="162759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xxx更专业的模板。中国风，色彩纷呈，潮流时尚。xxx更专业的模板。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1185038" y="4095056"/>
            <a:ext cx="362104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大小。</a:t>
            </a:r>
            <a:r>
              <a:rPr lang="zh-CN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spcBef>
                <a:spcPct val="20000"/>
              </a:spcBef>
            </a:pPr>
            <a:endParaRPr lang="en-US" altLang="zh-CN" sz="12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717" y="1488555"/>
            <a:ext cx="2088272" cy="429517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651" y="3693872"/>
            <a:ext cx="2002063" cy="206445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39858" y="2216524"/>
            <a:ext cx="1716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中国风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425552" y="4352656"/>
            <a:ext cx="1716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年终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TextBox 6"/>
          <p:cNvSpPr txBox="1"/>
          <p:nvPr/>
        </p:nvSpPr>
        <p:spPr>
          <a:xfrm>
            <a:off x="7572315" y="2294599"/>
            <a:ext cx="1327264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7569194" y="2720049"/>
            <a:ext cx="1304985" cy="1723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6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6859" flipH="1">
            <a:off x="646890" y="-1379991"/>
            <a:ext cx="12152803" cy="50255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544" y="4614724"/>
            <a:ext cx="1533170" cy="143245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544" y="3182268"/>
            <a:ext cx="1533170" cy="14324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15" y="4614724"/>
            <a:ext cx="1533170" cy="143245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15" y="3182268"/>
            <a:ext cx="1533170" cy="143245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44932" y="3448800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26435" y="3462448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58582" y="4941251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499141" y="4941251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06610" y="3429000"/>
            <a:ext cx="2102151" cy="909043"/>
            <a:chOff x="2326101" y="1535705"/>
            <a:chExt cx="2102151" cy="909043"/>
          </a:xfrm>
        </p:grpSpPr>
        <p:sp>
          <p:nvSpPr>
            <p:cNvPr id="24" name="矩形 23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28891" y="4914932"/>
            <a:ext cx="2102151" cy="909043"/>
            <a:chOff x="2326101" y="1535705"/>
            <a:chExt cx="2102151" cy="909043"/>
          </a:xfrm>
        </p:grpSpPr>
        <p:sp>
          <p:nvSpPr>
            <p:cNvPr id="27" name="矩形 26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551598" y="3429000"/>
            <a:ext cx="2102151" cy="909043"/>
            <a:chOff x="2326101" y="1535705"/>
            <a:chExt cx="2102151" cy="909043"/>
          </a:xfrm>
        </p:grpSpPr>
        <p:sp>
          <p:nvSpPr>
            <p:cNvPr id="30" name="矩形 29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573879" y="4914932"/>
            <a:ext cx="2102151" cy="909043"/>
            <a:chOff x="2326101" y="1535705"/>
            <a:chExt cx="2102151" cy="909043"/>
          </a:xfrm>
        </p:grpSpPr>
        <p:sp>
          <p:nvSpPr>
            <p:cNvPr id="33" name="矩形 32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483" y="3148464"/>
            <a:ext cx="1184837" cy="14894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b="12936"/>
          <a:stretch>
            <a:fillRect/>
          </a:stretch>
        </p:blipFill>
        <p:spPr>
          <a:xfrm>
            <a:off x="4218459" y="1047188"/>
            <a:ext cx="3842166" cy="370880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065486" y="1596652"/>
            <a:ext cx="880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13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16221" y="4603491"/>
            <a:ext cx="4216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08616" y="5226917"/>
            <a:ext cx="422423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sz="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sz="15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/>
          <p:cNvSpPr txBox="1"/>
          <p:nvPr/>
        </p:nvSpPr>
        <p:spPr>
          <a:xfrm>
            <a:off x="8044627" y="1191362"/>
            <a:ext cx="17162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展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633126" y="2539515"/>
            <a:ext cx="17162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望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990035" y="2939678"/>
            <a:ext cx="830997" cy="24585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solidFill>
                  <a:prstClr val="black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A designer can use default text to simulate what text would look like.</a:t>
            </a:r>
            <a:endParaRPr lang="zh-CN" altLang="en-US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73158" y="2359368"/>
            <a:ext cx="6093976" cy="2618591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驿外断桥边，</a:t>
            </a:r>
            <a:endParaRPr lang="en-US" altLang="zh-CN" sz="2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寂寞开无主。</a:t>
            </a:r>
            <a:endParaRPr lang="en-US" altLang="zh-CN" sz="2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已是黄昏独自愁，</a:t>
            </a:r>
            <a:endParaRPr lang="en-US" altLang="zh-CN" sz="2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更著风和雨。 </a:t>
            </a:r>
            <a:b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无意苦争春，</a:t>
            </a:r>
            <a:endParaRPr lang="en-US" altLang="zh-CN" sz="2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一任群芳妒。</a:t>
            </a:r>
            <a:endParaRPr lang="en-US" altLang="zh-CN" sz="2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零落成泥碾作尘</a:t>
            </a:r>
            <a:endParaRPr lang="en-US" altLang="zh-CN" sz="24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只有香如故。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092509" y="2335963"/>
            <a:ext cx="553998" cy="1134576"/>
            <a:chOff x="11056883" y="3037928"/>
            <a:chExt cx="553998" cy="113457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3047" y="3037928"/>
              <a:ext cx="473242" cy="106172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1056883" y="3110782"/>
              <a:ext cx="553998" cy="10617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丙申年</a:t>
              </a:r>
              <a:endParaRPr lang="zh-CN" altLang="en-US" sz="24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649119"/>
            <a:ext cx="4657130" cy="220743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12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7480" y="1733266"/>
            <a:ext cx="2115403" cy="36303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33012" y="1828799"/>
            <a:ext cx="1924050" cy="2402007"/>
          </a:xfrm>
          <a:prstGeom prst="rect">
            <a:avLst/>
          </a:prstGeom>
          <a:blipFill dpi="0" rotWithShape="1">
            <a:blip r:embed="rId1"/>
            <a:srcRect/>
            <a:stretch>
              <a:fillRect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381544" y="4367284"/>
            <a:ext cx="2115407" cy="916541"/>
            <a:chOff x="1337476" y="4367284"/>
            <a:chExt cx="2115407" cy="916541"/>
          </a:xfrm>
        </p:grpSpPr>
        <p:sp>
          <p:nvSpPr>
            <p:cNvPr id="4" name="文本框 3"/>
            <p:cNvSpPr txBox="1"/>
            <p:nvPr/>
          </p:nvSpPr>
          <p:spPr>
            <a:xfrm>
              <a:off x="1337476" y="4367284"/>
              <a:ext cx="1419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输入标题</a:t>
              </a:r>
              <a:endPara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337476" y="4683661"/>
              <a:ext cx="211540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</a:t>
              </a:r>
              <a:r>
                <a:rPr lang="zh-CN" altLang="en-US" sz="1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1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根据您的需要自由拉伸文本框大小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753136" y="1733266"/>
            <a:ext cx="2115403" cy="36303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48668" y="1828799"/>
            <a:ext cx="1924050" cy="2402007"/>
          </a:xfrm>
          <a:prstGeom prst="rect">
            <a:avLst/>
          </a:prstGeom>
          <a:blipFill dpi="0" rotWithShape="1">
            <a:blip r:embed="rId1"/>
            <a:srcRect/>
            <a:stretch>
              <a:fillRect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68647" y="1733266"/>
            <a:ext cx="2115403" cy="36303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64179" y="1828799"/>
            <a:ext cx="1924050" cy="2402007"/>
          </a:xfrm>
          <a:prstGeom prst="rect">
            <a:avLst/>
          </a:prstGeom>
          <a:blipFill dpi="0" rotWithShape="1">
            <a:blip r:embed="rId1"/>
            <a:srcRect/>
            <a:stretch>
              <a:fillRect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338494" y="1748840"/>
            <a:ext cx="1169550" cy="1280962"/>
            <a:chOff x="10615891" y="3037928"/>
            <a:chExt cx="969379" cy="106172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3047" y="3037928"/>
              <a:ext cx="473242" cy="1061722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0615891" y="3037928"/>
              <a:ext cx="969379" cy="10617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丙申年</a:t>
              </a:r>
              <a:endParaRPr lang="zh-CN" altLang="en-US" sz="28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 flipH="1">
            <a:off x="8902115" y="2224585"/>
            <a:ext cx="1251819" cy="15831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9484204" y="1527522"/>
            <a:ext cx="17162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展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77747" y="2547099"/>
            <a:ext cx="17162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望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404986" y="3205653"/>
            <a:ext cx="830997" cy="23216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812821" y="4366499"/>
            <a:ext cx="2115407" cy="916541"/>
            <a:chOff x="1337476" y="4367284"/>
            <a:chExt cx="2115407" cy="916541"/>
          </a:xfrm>
        </p:grpSpPr>
        <p:sp>
          <p:nvSpPr>
            <p:cNvPr id="23" name="文本框 22"/>
            <p:cNvSpPr txBox="1"/>
            <p:nvPr/>
          </p:nvSpPr>
          <p:spPr>
            <a:xfrm>
              <a:off x="1337476" y="4367284"/>
              <a:ext cx="1419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输入标题</a:t>
              </a:r>
              <a:endPara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37476" y="4683661"/>
              <a:ext cx="211540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</a:t>
              </a:r>
              <a:r>
                <a:rPr lang="zh-CN" altLang="en-US" sz="1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1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根据您的需要自由拉伸文本框大小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23087" y="4366499"/>
            <a:ext cx="2115407" cy="916541"/>
            <a:chOff x="1337476" y="4367284"/>
            <a:chExt cx="2115407" cy="916541"/>
          </a:xfrm>
        </p:grpSpPr>
        <p:sp>
          <p:nvSpPr>
            <p:cNvPr id="26" name="文本框 25"/>
            <p:cNvSpPr txBox="1"/>
            <p:nvPr/>
          </p:nvSpPr>
          <p:spPr>
            <a:xfrm>
              <a:off x="1337476" y="4367284"/>
              <a:ext cx="1419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输入标题</a:t>
              </a:r>
              <a:endPara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337476" y="4683661"/>
              <a:ext cx="211540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</a:t>
              </a:r>
              <a:r>
                <a:rPr lang="zh-CN" altLang="en-US" sz="1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11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根据您的需要自由拉伸文本框大小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1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30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 5"/>
          <p:cNvSpPr>
            <a:spLocks noEditPoints="1"/>
          </p:cNvSpPr>
          <p:nvPr/>
        </p:nvSpPr>
        <p:spPr bwMode="auto">
          <a:xfrm flipH="1">
            <a:off x="661013" y="3364104"/>
            <a:ext cx="11699912" cy="329178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657" y="2761410"/>
            <a:ext cx="1618876" cy="151253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074" y="2796329"/>
            <a:ext cx="1618876" cy="151253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872" y="2772427"/>
            <a:ext cx="1618876" cy="1512532"/>
          </a:xfrm>
          <a:prstGeom prst="rect">
            <a:avLst/>
          </a:prstGeom>
        </p:spPr>
      </p:pic>
      <p:sp>
        <p:nvSpPr>
          <p:cNvPr id="6" name="文本框 41"/>
          <p:cNvSpPr txBox="1">
            <a:spLocks noChangeArrowheads="1"/>
          </p:cNvSpPr>
          <p:nvPr/>
        </p:nvSpPr>
        <p:spPr bwMode="auto">
          <a:xfrm>
            <a:off x="2862959" y="3174224"/>
            <a:ext cx="50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文本框 42"/>
          <p:cNvSpPr txBox="1">
            <a:spLocks noChangeArrowheads="1"/>
          </p:cNvSpPr>
          <p:nvPr/>
        </p:nvSpPr>
        <p:spPr bwMode="auto">
          <a:xfrm>
            <a:off x="5570183" y="3167875"/>
            <a:ext cx="50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8" name="文本框 43"/>
          <p:cNvSpPr txBox="1">
            <a:spLocks noChangeArrowheads="1"/>
          </p:cNvSpPr>
          <p:nvPr/>
        </p:nvSpPr>
        <p:spPr bwMode="auto">
          <a:xfrm>
            <a:off x="8326084" y="3156763"/>
            <a:ext cx="5064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80212" y="4356479"/>
            <a:ext cx="2841766" cy="1134710"/>
            <a:chOff x="674409" y="5545458"/>
            <a:chExt cx="1992231" cy="1134710"/>
          </a:xfrm>
        </p:grpSpPr>
        <p:sp>
          <p:nvSpPr>
            <p:cNvPr id="19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0" name="TextBox 7"/>
            <p:cNvSpPr txBox="1"/>
            <p:nvPr/>
          </p:nvSpPr>
          <p:spPr>
            <a:xfrm>
              <a:off x="674409" y="5905468"/>
              <a:ext cx="1992231" cy="7747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535319" y="1680760"/>
            <a:ext cx="2841766" cy="1134710"/>
            <a:chOff x="674409" y="5545458"/>
            <a:chExt cx="1992231" cy="1134710"/>
          </a:xfrm>
        </p:grpSpPr>
        <p:sp>
          <p:nvSpPr>
            <p:cNvPr id="25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6" name="TextBox 7"/>
            <p:cNvSpPr txBox="1"/>
            <p:nvPr/>
          </p:nvSpPr>
          <p:spPr>
            <a:xfrm>
              <a:off x="674409" y="5905468"/>
              <a:ext cx="1992231" cy="7747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11614" y="4356479"/>
            <a:ext cx="2841766" cy="1134710"/>
            <a:chOff x="674409" y="5545458"/>
            <a:chExt cx="1992231" cy="1134710"/>
          </a:xfrm>
        </p:grpSpPr>
        <p:sp>
          <p:nvSpPr>
            <p:cNvPr id="28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674409" y="5905468"/>
              <a:ext cx="1992231" cy="7747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3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2642">
            <a:off x="458685" y="2005571"/>
            <a:ext cx="3880125" cy="34482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175032" y="2316186"/>
            <a:ext cx="2951200" cy="2951200"/>
          </a:xfrm>
          <a:prstGeom prst="ellipse">
            <a:avLst/>
          </a:prstGeom>
          <a:blipFill dpi="0" rotWithShape="1">
            <a:blip r:embed="rId2"/>
            <a:srcRect/>
            <a:stretch>
              <a:fillRect r="-5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470183" y="3917919"/>
            <a:ext cx="2030757" cy="1601563"/>
          </a:xfrm>
          <a:prstGeom prst="rect">
            <a:avLst/>
          </a:prstGeom>
          <a:blipFill dpi="0" rotWithShape="1">
            <a:blip r:embed="rId3"/>
            <a:srcRect/>
            <a:stretch>
              <a:fillRect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776651" y="3917919"/>
            <a:ext cx="2030757" cy="1601563"/>
          </a:xfrm>
          <a:prstGeom prst="rect">
            <a:avLst/>
          </a:prstGeom>
          <a:blipFill dpi="0" rotWithShape="1">
            <a:blip r:embed="rId3"/>
            <a:srcRect/>
            <a:stretch>
              <a:fillRect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83119" y="3917919"/>
            <a:ext cx="2030757" cy="1601563"/>
          </a:xfrm>
          <a:prstGeom prst="rect">
            <a:avLst/>
          </a:prstGeom>
          <a:blipFill dpi="0" rotWithShape="1">
            <a:blip r:embed="rId3"/>
            <a:srcRect/>
            <a:stretch>
              <a:fillRect r="-3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470183" y="2398564"/>
            <a:ext cx="439493" cy="14057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21"/>
          <p:cNvSpPr>
            <a:spLocks noEditPoints="1"/>
          </p:cNvSpPr>
          <p:nvPr/>
        </p:nvSpPr>
        <p:spPr bwMode="auto">
          <a:xfrm>
            <a:off x="4252183" y="3094597"/>
            <a:ext cx="1551015" cy="657511"/>
          </a:xfrm>
          <a:custGeom>
            <a:avLst/>
            <a:gdLst>
              <a:gd name="T0" fmla="*/ 391 w 522"/>
              <a:gd name="T1" fmla="*/ 158 h 221"/>
              <a:gd name="T2" fmla="*/ 411 w 522"/>
              <a:gd name="T3" fmla="*/ 134 h 221"/>
              <a:gd name="T4" fmla="*/ 402 w 522"/>
              <a:gd name="T5" fmla="*/ 108 h 221"/>
              <a:gd name="T6" fmla="*/ 398 w 522"/>
              <a:gd name="T7" fmla="*/ 126 h 221"/>
              <a:gd name="T8" fmla="*/ 379 w 522"/>
              <a:gd name="T9" fmla="*/ 106 h 221"/>
              <a:gd name="T10" fmla="*/ 424 w 522"/>
              <a:gd name="T11" fmla="*/ 120 h 221"/>
              <a:gd name="T12" fmla="*/ 391 w 522"/>
              <a:gd name="T13" fmla="*/ 158 h 221"/>
              <a:gd name="T14" fmla="*/ 391 w 522"/>
              <a:gd name="T15" fmla="*/ 158 h 221"/>
              <a:gd name="T16" fmla="*/ 512 w 522"/>
              <a:gd name="T17" fmla="*/ 103 h 221"/>
              <a:gd name="T18" fmla="*/ 489 w 522"/>
              <a:gd name="T19" fmla="*/ 74 h 221"/>
              <a:gd name="T20" fmla="*/ 438 w 522"/>
              <a:gd name="T21" fmla="*/ 83 h 221"/>
              <a:gd name="T22" fmla="*/ 387 w 522"/>
              <a:gd name="T23" fmla="*/ 73 h 221"/>
              <a:gd name="T24" fmla="*/ 413 w 522"/>
              <a:gd name="T25" fmla="*/ 39 h 221"/>
              <a:gd name="T26" fmla="*/ 416 w 522"/>
              <a:gd name="T27" fmla="*/ 70 h 221"/>
              <a:gd name="T28" fmla="*/ 403 w 522"/>
              <a:gd name="T29" fmla="*/ 62 h 221"/>
              <a:gd name="T30" fmla="*/ 413 w 522"/>
              <a:gd name="T31" fmla="*/ 58 h 221"/>
              <a:gd name="T32" fmla="*/ 399 w 522"/>
              <a:gd name="T33" fmla="*/ 56 h 221"/>
              <a:gd name="T34" fmla="*/ 403 w 522"/>
              <a:gd name="T35" fmla="*/ 76 h 221"/>
              <a:gd name="T36" fmla="*/ 444 w 522"/>
              <a:gd name="T37" fmla="*/ 60 h 221"/>
              <a:gd name="T38" fmla="*/ 420 w 522"/>
              <a:gd name="T39" fmla="*/ 24 h 221"/>
              <a:gd name="T40" fmla="*/ 402 w 522"/>
              <a:gd name="T41" fmla="*/ 8 h 221"/>
              <a:gd name="T42" fmla="*/ 362 w 522"/>
              <a:gd name="T43" fmla="*/ 33 h 221"/>
              <a:gd name="T44" fmla="*/ 326 w 522"/>
              <a:gd name="T45" fmla="*/ 51 h 221"/>
              <a:gd name="T46" fmla="*/ 362 w 522"/>
              <a:gd name="T47" fmla="*/ 70 h 221"/>
              <a:gd name="T48" fmla="*/ 378 w 522"/>
              <a:gd name="T49" fmla="*/ 85 h 221"/>
              <a:gd name="T50" fmla="*/ 360 w 522"/>
              <a:gd name="T51" fmla="*/ 94 h 221"/>
              <a:gd name="T52" fmla="*/ 320 w 522"/>
              <a:gd name="T53" fmla="*/ 75 h 221"/>
              <a:gd name="T54" fmla="*/ 317 w 522"/>
              <a:gd name="T55" fmla="*/ 54 h 221"/>
              <a:gd name="T56" fmla="*/ 270 w 522"/>
              <a:gd name="T57" fmla="*/ 38 h 221"/>
              <a:gd name="T58" fmla="*/ 276 w 522"/>
              <a:gd name="T59" fmla="*/ 73 h 221"/>
              <a:gd name="T60" fmla="*/ 301 w 522"/>
              <a:gd name="T61" fmla="*/ 57 h 221"/>
              <a:gd name="T62" fmla="*/ 296 w 522"/>
              <a:gd name="T63" fmla="*/ 84 h 221"/>
              <a:gd name="T64" fmla="*/ 228 w 522"/>
              <a:gd name="T65" fmla="*/ 77 h 221"/>
              <a:gd name="T66" fmla="*/ 165 w 522"/>
              <a:gd name="T67" fmla="*/ 66 h 221"/>
              <a:gd name="T68" fmla="*/ 235 w 522"/>
              <a:gd name="T69" fmla="*/ 91 h 221"/>
              <a:gd name="T70" fmla="*/ 286 w 522"/>
              <a:gd name="T71" fmla="*/ 107 h 221"/>
              <a:gd name="T72" fmla="*/ 320 w 522"/>
              <a:gd name="T73" fmla="*/ 146 h 221"/>
              <a:gd name="T74" fmla="*/ 339 w 522"/>
              <a:gd name="T75" fmla="*/ 112 h 221"/>
              <a:gd name="T76" fmla="*/ 327 w 522"/>
              <a:gd name="T77" fmla="*/ 125 h 221"/>
              <a:gd name="T78" fmla="*/ 319 w 522"/>
              <a:gd name="T79" fmla="*/ 100 h 221"/>
              <a:gd name="T80" fmla="*/ 349 w 522"/>
              <a:gd name="T81" fmla="*/ 105 h 221"/>
              <a:gd name="T82" fmla="*/ 351 w 522"/>
              <a:gd name="T83" fmla="*/ 157 h 221"/>
              <a:gd name="T84" fmla="*/ 274 w 522"/>
              <a:gd name="T85" fmla="*/ 144 h 221"/>
              <a:gd name="T86" fmla="*/ 126 w 522"/>
              <a:gd name="T87" fmla="*/ 75 h 221"/>
              <a:gd name="T88" fmla="*/ 2 w 522"/>
              <a:gd name="T89" fmla="*/ 150 h 221"/>
              <a:gd name="T90" fmla="*/ 115 w 522"/>
              <a:gd name="T91" fmla="*/ 85 h 221"/>
              <a:gd name="T92" fmla="*/ 246 w 522"/>
              <a:gd name="T93" fmla="*/ 148 h 221"/>
              <a:gd name="T94" fmla="*/ 329 w 522"/>
              <a:gd name="T95" fmla="*/ 203 h 221"/>
              <a:gd name="T96" fmla="*/ 428 w 522"/>
              <a:gd name="T97" fmla="*/ 158 h 221"/>
              <a:gd name="T98" fmla="*/ 460 w 522"/>
              <a:gd name="T99" fmla="*/ 105 h 221"/>
              <a:gd name="T100" fmla="*/ 498 w 522"/>
              <a:gd name="T101" fmla="*/ 114 h 221"/>
              <a:gd name="T102" fmla="*/ 478 w 522"/>
              <a:gd name="T103" fmla="*/ 125 h 221"/>
              <a:gd name="T104" fmla="*/ 484 w 522"/>
              <a:gd name="T105" fmla="*/ 111 h 221"/>
              <a:gd name="T106" fmla="*/ 467 w 522"/>
              <a:gd name="T107" fmla="*/ 115 h 221"/>
              <a:gd name="T108" fmla="*/ 490 w 522"/>
              <a:gd name="T109" fmla="*/ 146 h 221"/>
              <a:gd name="T110" fmla="*/ 509 w 522"/>
              <a:gd name="T111" fmla="*/ 107 h 221"/>
              <a:gd name="T112" fmla="*/ 512 w 522"/>
              <a:gd name="T113" fmla="*/ 103 h 221"/>
              <a:gd name="T114" fmla="*/ 509 w 522"/>
              <a:gd name="T115" fmla="*/ 107 h 221"/>
              <a:gd name="T116" fmla="*/ 512 w 522"/>
              <a:gd name="T117" fmla="*/ 103 h 221"/>
              <a:gd name="T118" fmla="*/ 509 w 522"/>
              <a:gd name="T119" fmla="*/ 107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22" h="221">
                <a:moveTo>
                  <a:pt x="391" y="158"/>
                </a:moveTo>
                <a:cubicBezTo>
                  <a:pt x="389" y="158"/>
                  <a:pt x="403" y="153"/>
                  <a:pt x="411" y="134"/>
                </a:cubicBezTo>
                <a:cubicBezTo>
                  <a:pt x="416" y="118"/>
                  <a:pt x="402" y="108"/>
                  <a:pt x="402" y="108"/>
                </a:cubicBezTo>
                <a:cubicBezTo>
                  <a:pt x="403" y="110"/>
                  <a:pt x="402" y="121"/>
                  <a:pt x="398" y="126"/>
                </a:cubicBezTo>
                <a:cubicBezTo>
                  <a:pt x="393" y="131"/>
                  <a:pt x="373" y="126"/>
                  <a:pt x="379" y="106"/>
                </a:cubicBezTo>
                <a:cubicBezTo>
                  <a:pt x="388" y="88"/>
                  <a:pt x="424" y="94"/>
                  <a:pt x="424" y="120"/>
                </a:cubicBezTo>
                <a:cubicBezTo>
                  <a:pt x="424" y="146"/>
                  <a:pt x="393" y="158"/>
                  <a:pt x="391" y="158"/>
                </a:cubicBezTo>
                <a:cubicBezTo>
                  <a:pt x="391" y="158"/>
                  <a:pt x="391" y="158"/>
                  <a:pt x="391" y="158"/>
                </a:cubicBezTo>
                <a:close/>
                <a:moveTo>
                  <a:pt x="512" y="103"/>
                </a:moveTo>
                <a:cubicBezTo>
                  <a:pt x="522" y="71"/>
                  <a:pt x="489" y="74"/>
                  <a:pt x="489" y="74"/>
                </a:cubicBezTo>
                <a:cubicBezTo>
                  <a:pt x="472" y="45"/>
                  <a:pt x="446" y="74"/>
                  <a:pt x="438" y="83"/>
                </a:cubicBezTo>
                <a:cubicBezTo>
                  <a:pt x="429" y="92"/>
                  <a:pt x="394" y="96"/>
                  <a:pt x="387" y="73"/>
                </a:cubicBezTo>
                <a:cubicBezTo>
                  <a:pt x="379" y="50"/>
                  <a:pt x="398" y="32"/>
                  <a:pt x="413" y="39"/>
                </a:cubicBezTo>
                <a:cubicBezTo>
                  <a:pt x="428" y="45"/>
                  <a:pt x="431" y="65"/>
                  <a:pt x="416" y="70"/>
                </a:cubicBezTo>
                <a:cubicBezTo>
                  <a:pt x="400" y="75"/>
                  <a:pt x="403" y="62"/>
                  <a:pt x="403" y="62"/>
                </a:cubicBezTo>
                <a:cubicBezTo>
                  <a:pt x="408" y="68"/>
                  <a:pt x="412" y="62"/>
                  <a:pt x="413" y="58"/>
                </a:cubicBezTo>
                <a:cubicBezTo>
                  <a:pt x="414" y="54"/>
                  <a:pt x="405" y="47"/>
                  <a:pt x="399" y="56"/>
                </a:cubicBezTo>
                <a:cubicBezTo>
                  <a:pt x="394" y="68"/>
                  <a:pt x="403" y="76"/>
                  <a:pt x="403" y="76"/>
                </a:cubicBezTo>
                <a:cubicBezTo>
                  <a:pt x="403" y="76"/>
                  <a:pt x="436" y="91"/>
                  <a:pt x="444" y="60"/>
                </a:cubicBezTo>
                <a:cubicBezTo>
                  <a:pt x="450" y="21"/>
                  <a:pt x="420" y="24"/>
                  <a:pt x="420" y="24"/>
                </a:cubicBezTo>
                <a:cubicBezTo>
                  <a:pt x="420" y="24"/>
                  <a:pt x="418" y="14"/>
                  <a:pt x="402" y="8"/>
                </a:cubicBezTo>
                <a:cubicBezTo>
                  <a:pt x="371" y="0"/>
                  <a:pt x="362" y="31"/>
                  <a:pt x="362" y="33"/>
                </a:cubicBezTo>
                <a:cubicBezTo>
                  <a:pt x="356" y="29"/>
                  <a:pt x="326" y="27"/>
                  <a:pt x="326" y="51"/>
                </a:cubicBezTo>
                <a:cubicBezTo>
                  <a:pt x="326" y="75"/>
                  <a:pt x="355" y="70"/>
                  <a:pt x="362" y="70"/>
                </a:cubicBezTo>
                <a:cubicBezTo>
                  <a:pt x="368" y="70"/>
                  <a:pt x="378" y="72"/>
                  <a:pt x="378" y="85"/>
                </a:cubicBezTo>
                <a:cubicBezTo>
                  <a:pt x="378" y="98"/>
                  <a:pt x="360" y="94"/>
                  <a:pt x="360" y="94"/>
                </a:cubicBezTo>
                <a:cubicBezTo>
                  <a:pt x="351" y="79"/>
                  <a:pt x="320" y="75"/>
                  <a:pt x="320" y="75"/>
                </a:cubicBezTo>
                <a:cubicBezTo>
                  <a:pt x="321" y="66"/>
                  <a:pt x="317" y="54"/>
                  <a:pt x="317" y="54"/>
                </a:cubicBezTo>
                <a:cubicBezTo>
                  <a:pt x="309" y="27"/>
                  <a:pt x="277" y="31"/>
                  <a:pt x="270" y="38"/>
                </a:cubicBezTo>
                <a:cubicBezTo>
                  <a:pt x="262" y="45"/>
                  <a:pt x="259" y="65"/>
                  <a:pt x="276" y="73"/>
                </a:cubicBezTo>
                <a:cubicBezTo>
                  <a:pt x="293" y="82"/>
                  <a:pt x="301" y="57"/>
                  <a:pt x="301" y="57"/>
                </a:cubicBezTo>
                <a:cubicBezTo>
                  <a:pt x="301" y="57"/>
                  <a:pt x="305" y="75"/>
                  <a:pt x="296" y="84"/>
                </a:cubicBezTo>
                <a:cubicBezTo>
                  <a:pt x="280" y="100"/>
                  <a:pt x="260" y="93"/>
                  <a:pt x="228" y="77"/>
                </a:cubicBezTo>
                <a:cubicBezTo>
                  <a:pt x="196" y="61"/>
                  <a:pt x="165" y="66"/>
                  <a:pt x="165" y="66"/>
                </a:cubicBezTo>
                <a:cubicBezTo>
                  <a:pt x="165" y="66"/>
                  <a:pt x="202" y="65"/>
                  <a:pt x="235" y="91"/>
                </a:cubicBezTo>
                <a:cubicBezTo>
                  <a:pt x="252" y="109"/>
                  <a:pt x="286" y="107"/>
                  <a:pt x="286" y="107"/>
                </a:cubicBezTo>
                <a:cubicBezTo>
                  <a:pt x="284" y="125"/>
                  <a:pt x="296" y="149"/>
                  <a:pt x="320" y="146"/>
                </a:cubicBezTo>
                <a:cubicBezTo>
                  <a:pt x="346" y="143"/>
                  <a:pt x="339" y="112"/>
                  <a:pt x="339" y="112"/>
                </a:cubicBezTo>
                <a:cubicBezTo>
                  <a:pt x="339" y="112"/>
                  <a:pt x="337" y="124"/>
                  <a:pt x="327" y="125"/>
                </a:cubicBezTo>
                <a:cubicBezTo>
                  <a:pt x="316" y="126"/>
                  <a:pt x="309" y="110"/>
                  <a:pt x="319" y="100"/>
                </a:cubicBezTo>
                <a:cubicBezTo>
                  <a:pt x="333" y="94"/>
                  <a:pt x="349" y="105"/>
                  <a:pt x="349" y="105"/>
                </a:cubicBezTo>
                <a:cubicBezTo>
                  <a:pt x="349" y="105"/>
                  <a:pt x="374" y="124"/>
                  <a:pt x="351" y="157"/>
                </a:cubicBezTo>
                <a:cubicBezTo>
                  <a:pt x="319" y="189"/>
                  <a:pt x="274" y="144"/>
                  <a:pt x="274" y="144"/>
                </a:cubicBezTo>
                <a:cubicBezTo>
                  <a:pt x="274" y="144"/>
                  <a:pt x="196" y="70"/>
                  <a:pt x="126" y="75"/>
                </a:cubicBezTo>
                <a:cubicBezTo>
                  <a:pt x="76" y="75"/>
                  <a:pt x="0" y="152"/>
                  <a:pt x="2" y="150"/>
                </a:cubicBezTo>
                <a:cubicBezTo>
                  <a:pt x="45" y="115"/>
                  <a:pt x="76" y="94"/>
                  <a:pt x="115" y="85"/>
                </a:cubicBezTo>
                <a:cubicBezTo>
                  <a:pt x="194" y="76"/>
                  <a:pt x="246" y="148"/>
                  <a:pt x="246" y="148"/>
                </a:cubicBezTo>
                <a:cubicBezTo>
                  <a:pt x="290" y="196"/>
                  <a:pt x="329" y="203"/>
                  <a:pt x="329" y="203"/>
                </a:cubicBezTo>
                <a:cubicBezTo>
                  <a:pt x="391" y="221"/>
                  <a:pt x="428" y="158"/>
                  <a:pt x="428" y="158"/>
                </a:cubicBezTo>
                <a:cubicBezTo>
                  <a:pt x="428" y="158"/>
                  <a:pt x="448" y="118"/>
                  <a:pt x="460" y="105"/>
                </a:cubicBezTo>
                <a:cubicBezTo>
                  <a:pt x="467" y="98"/>
                  <a:pt x="496" y="94"/>
                  <a:pt x="498" y="114"/>
                </a:cubicBezTo>
                <a:cubicBezTo>
                  <a:pt x="500" y="133"/>
                  <a:pt x="480" y="137"/>
                  <a:pt x="478" y="125"/>
                </a:cubicBezTo>
                <a:cubicBezTo>
                  <a:pt x="477" y="113"/>
                  <a:pt x="484" y="111"/>
                  <a:pt x="484" y="111"/>
                </a:cubicBezTo>
                <a:cubicBezTo>
                  <a:pt x="484" y="111"/>
                  <a:pt x="471" y="105"/>
                  <a:pt x="467" y="115"/>
                </a:cubicBezTo>
                <a:cubicBezTo>
                  <a:pt x="466" y="125"/>
                  <a:pt x="465" y="148"/>
                  <a:pt x="490" y="146"/>
                </a:cubicBezTo>
                <a:cubicBezTo>
                  <a:pt x="518" y="144"/>
                  <a:pt x="509" y="107"/>
                  <a:pt x="509" y="107"/>
                </a:cubicBezTo>
                <a:cubicBezTo>
                  <a:pt x="512" y="103"/>
                  <a:pt x="512" y="103"/>
                  <a:pt x="512" y="103"/>
                </a:cubicBezTo>
                <a:close/>
                <a:moveTo>
                  <a:pt x="509" y="107"/>
                </a:moveTo>
                <a:cubicBezTo>
                  <a:pt x="512" y="103"/>
                  <a:pt x="512" y="103"/>
                  <a:pt x="512" y="103"/>
                </a:cubicBezTo>
                <a:lnTo>
                  <a:pt x="509" y="107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846621" y="2328420"/>
            <a:ext cx="3293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项目结论</a:t>
            </a:r>
            <a:endParaRPr lang="zh-CN" altLang="en-US" sz="28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76611" y="2810695"/>
            <a:ext cx="5291857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单击此处编辑您要的内容，建议您在展示时采用方正清刻本悦宋简字体。单击此处可编辑内容，根据您的需要自由拉伸文本框大小。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16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8564213" y="2310113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8564213" y="2602548"/>
            <a:ext cx="2074758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8564213" y="4162761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8564213" y="4455196"/>
            <a:ext cx="2074758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40873" y="2310113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09485" y="2602548"/>
            <a:ext cx="2066489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1040873" y="4162761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509485" y="4455196"/>
            <a:ext cx="2066489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775" y="1582057"/>
            <a:ext cx="2401627" cy="240162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706" y="1582057"/>
            <a:ext cx="2401627" cy="24016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183" y="3295093"/>
            <a:ext cx="2401627" cy="240162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114" y="3295093"/>
            <a:ext cx="2401627" cy="2401627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662706" y="2353655"/>
            <a:ext cx="1108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latin typeface="Viner Hand ITC" panose="03070502030502020203" pitchFamily="66" charset="0"/>
              </a:rPr>
              <a:t>S</a:t>
            </a:r>
            <a:endParaRPr lang="zh-CN" altLang="en-US" sz="8000" b="1" dirty="0">
              <a:latin typeface="Viner Hand ITC" panose="03070502030502020203" pitchFamily="66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56574" y="2385025"/>
            <a:ext cx="1108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latin typeface="Viner Hand ITC" panose="03070502030502020203" pitchFamily="66" charset="0"/>
              </a:rPr>
              <a:t>W</a:t>
            </a:r>
            <a:endParaRPr lang="zh-CN" altLang="en-US" sz="8000" b="1" dirty="0">
              <a:latin typeface="Viner Hand ITC" panose="03070502030502020203" pitchFamily="66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92110" y="4162761"/>
            <a:ext cx="1108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latin typeface="Viner Hand ITC" panose="03070502030502020203" pitchFamily="66" charset="0"/>
              </a:rPr>
              <a:t>O</a:t>
            </a:r>
            <a:endParaRPr lang="zh-CN" altLang="en-US" sz="8000" b="1" dirty="0">
              <a:latin typeface="Viner Hand ITC" panose="03070502030502020203" pitchFamily="66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87579" y="4194131"/>
            <a:ext cx="1108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latin typeface="Viner Hand ITC" panose="03070502030502020203" pitchFamily="66" charset="0"/>
              </a:rPr>
              <a:t>T</a:t>
            </a:r>
            <a:endParaRPr lang="zh-CN" altLang="en-US" sz="8000" b="1" dirty="0">
              <a:latin typeface="Viner Hand ITC" panose="03070502030502020203" pitchFamily="66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0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483" y="3148464"/>
            <a:ext cx="1184837" cy="14894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b="12936"/>
          <a:stretch>
            <a:fillRect/>
          </a:stretch>
        </p:blipFill>
        <p:spPr>
          <a:xfrm>
            <a:off x="4218459" y="1047188"/>
            <a:ext cx="3842166" cy="370880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094514" y="1538594"/>
            <a:ext cx="880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13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16221" y="4603491"/>
            <a:ext cx="4216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08616" y="5226917"/>
            <a:ext cx="422423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sz="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sz="15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172384" y="1838091"/>
            <a:ext cx="487680" cy="34307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中国风：匠心独运，创意表达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54412" y="1838091"/>
            <a:ext cx="1437005" cy="3606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58015" y="1863491"/>
            <a:ext cx="1735860" cy="35559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076950" y="1784725"/>
            <a:ext cx="0" cy="3426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111250" y="1914285"/>
            <a:ext cx="3722158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</a:t>
            </a:r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表达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73150" y="2497116"/>
            <a:ext cx="4191000" cy="1031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73150" y="3914813"/>
            <a:ext cx="4191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</a:t>
            </a:r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like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85"/>
          <a:stretch>
            <a:fillRect/>
          </a:stretch>
        </p:blipFill>
        <p:spPr>
          <a:xfrm>
            <a:off x="2811989" y="4276763"/>
            <a:ext cx="6606330" cy="258123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12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33" y="1543017"/>
            <a:ext cx="1395150" cy="13035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7832" y="1733979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07832" y="2026414"/>
            <a:ext cx="3284371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617" y="1565847"/>
            <a:ext cx="331582" cy="137907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65171" y="1779269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20" y="1966207"/>
            <a:ext cx="7840470" cy="44345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093" y="2989698"/>
            <a:ext cx="1395150" cy="1303503"/>
          </a:xfrm>
          <a:prstGeom prst="rect">
            <a:avLst/>
          </a:prstGeom>
        </p:spPr>
      </p:pic>
      <p:sp>
        <p:nvSpPr>
          <p:cNvPr id="14" name="TextBox 6"/>
          <p:cNvSpPr txBox="1"/>
          <p:nvPr/>
        </p:nvSpPr>
        <p:spPr>
          <a:xfrm>
            <a:off x="3662892" y="3180660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662892" y="3473095"/>
            <a:ext cx="3284371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677" y="3012528"/>
            <a:ext cx="331582" cy="137907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20231" y="3225950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5" y="4505810"/>
            <a:ext cx="1395150" cy="1303503"/>
          </a:xfrm>
          <a:prstGeom prst="rect">
            <a:avLst/>
          </a:prstGeom>
        </p:spPr>
      </p:pic>
      <p:sp>
        <p:nvSpPr>
          <p:cNvPr id="19" name="TextBox 6"/>
          <p:cNvSpPr txBox="1"/>
          <p:nvPr/>
        </p:nvSpPr>
        <p:spPr>
          <a:xfrm>
            <a:off x="2402154" y="4696772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2402154" y="4989207"/>
            <a:ext cx="3284371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939" y="4528640"/>
            <a:ext cx="331582" cy="137907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59493" y="4742062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81" y="4243592"/>
            <a:ext cx="3335681" cy="2471619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6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5227"/>
            <a:ext cx="12358188" cy="3296359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887" y="818976"/>
            <a:ext cx="2236419" cy="151311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05" y="3032779"/>
            <a:ext cx="1538784" cy="14377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304" y="3085992"/>
            <a:ext cx="1538784" cy="14377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41" y="3070847"/>
            <a:ext cx="1538784" cy="14377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40" y="3113043"/>
            <a:ext cx="1538784" cy="14377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229" y="3121656"/>
            <a:ext cx="1538784" cy="143770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1561089" y="3645971"/>
            <a:ext cx="81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2013</a:t>
            </a:r>
            <a:endParaRPr lang="zh-CN" altLang="en-US" sz="2400" dirty="0">
              <a:solidFill>
                <a:prstClr val="whit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82726" y="3645928"/>
            <a:ext cx="81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2014</a:t>
            </a:r>
            <a:endParaRPr lang="zh-CN" altLang="en-US" sz="2400" dirty="0">
              <a:solidFill>
                <a:prstClr val="whit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791057" y="3645928"/>
            <a:ext cx="81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2015</a:t>
            </a:r>
            <a:endParaRPr lang="zh-CN" altLang="en-US" sz="2400" dirty="0">
              <a:solidFill>
                <a:prstClr val="whit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900865" y="3632435"/>
            <a:ext cx="81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2016</a:t>
            </a:r>
            <a:endParaRPr lang="zh-CN" altLang="en-US" sz="2400" dirty="0">
              <a:solidFill>
                <a:prstClr val="whit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109072" y="3645928"/>
            <a:ext cx="81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2017</a:t>
            </a:r>
            <a:endParaRPr lang="zh-CN" altLang="en-US" sz="2400" dirty="0">
              <a:solidFill>
                <a:prstClr val="whit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5393" y="4636761"/>
            <a:ext cx="1921336" cy="826554"/>
            <a:chOff x="745304" y="5586279"/>
            <a:chExt cx="1921336" cy="826554"/>
          </a:xfrm>
        </p:grpSpPr>
        <p:sp>
          <p:nvSpPr>
            <p:cNvPr id="25" name="TextBox 6"/>
            <p:cNvSpPr txBox="1"/>
            <p:nvPr/>
          </p:nvSpPr>
          <p:spPr>
            <a:xfrm>
              <a:off x="1077492" y="5586279"/>
              <a:ext cx="124603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sz="16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6" name="TextBox 7"/>
            <p:cNvSpPr txBox="1"/>
            <p:nvPr/>
          </p:nvSpPr>
          <p:spPr>
            <a:xfrm>
              <a:off x="745304" y="5905468"/>
              <a:ext cx="1921336" cy="5073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11188" y="4636761"/>
            <a:ext cx="1921336" cy="826554"/>
            <a:chOff x="745304" y="5586279"/>
            <a:chExt cx="1921336" cy="826554"/>
          </a:xfrm>
        </p:grpSpPr>
        <p:sp>
          <p:nvSpPr>
            <p:cNvPr id="29" name="TextBox 6"/>
            <p:cNvSpPr txBox="1"/>
            <p:nvPr/>
          </p:nvSpPr>
          <p:spPr>
            <a:xfrm>
              <a:off x="1077492" y="5586279"/>
              <a:ext cx="124603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sz="16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0" name="TextBox 7"/>
            <p:cNvSpPr txBox="1"/>
            <p:nvPr/>
          </p:nvSpPr>
          <p:spPr>
            <a:xfrm>
              <a:off x="745304" y="5905468"/>
              <a:ext cx="1921336" cy="5073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80056" y="4636761"/>
            <a:ext cx="1921336" cy="826554"/>
            <a:chOff x="745304" y="5586279"/>
            <a:chExt cx="1921336" cy="826554"/>
          </a:xfrm>
        </p:grpSpPr>
        <p:sp>
          <p:nvSpPr>
            <p:cNvPr id="32" name="TextBox 6"/>
            <p:cNvSpPr txBox="1"/>
            <p:nvPr/>
          </p:nvSpPr>
          <p:spPr>
            <a:xfrm>
              <a:off x="1077492" y="5586279"/>
              <a:ext cx="124603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sz="16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3" name="TextBox 7"/>
            <p:cNvSpPr txBox="1"/>
            <p:nvPr/>
          </p:nvSpPr>
          <p:spPr>
            <a:xfrm>
              <a:off x="745304" y="5905468"/>
              <a:ext cx="1921336" cy="5073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75851" y="4636761"/>
            <a:ext cx="1921336" cy="826554"/>
            <a:chOff x="745304" y="5586279"/>
            <a:chExt cx="1921336" cy="826554"/>
          </a:xfrm>
        </p:grpSpPr>
        <p:sp>
          <p:nvSpPr>
            <p:cNvPr id="35" name="TextBox 6"/>
            <p:cNvSpPr txBox="1"/>
            <p:nvPr/>
          </p:nvSpPr>
          <p:spPr>
            <a:xfrm>
              <a:off x="1077492" y="5586279"/>
              <a:ext cx="124603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sz="16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6" name="TextBox 7"/>
            <p:cNvSpPr txBox="1"/>
            <p:nvPr/>
          </p:nvSpPr>
          <p:spPr>
            <a:xfrm>
              <a:off x="745304" y="5905468"/>
              <a:ext cx="1921336" cy="5073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538917" y="4645901"/>
            <a:ext cx="1921336" cy="826554"/>
            <a:chOff x="745304" y="5586279"/>
            <a:chExt cx="1921336" cy="826554"/>
          </a:xfrm>
        </p:grpSpPr>
        <p:sp>
          <p:nvSpPr>
            <p:cNvPr id="38" name="TextBox 6"/>
            <p:cNvSpPr txBox="1"/>
            <p:nvPr/>
          </p:nvSpPr>
          <p:spPr>
            <a:xfrm>
              <a:off x="1077492" y="5586279"/>
              <a:ext cx="124603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sz="16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9" name="TextBox 7"/>
            <p:cNvSpPr txBox="1"/>
            <p:nvPr/>
          </p:nvSpPr>
          <p:spPr>
            <a:xfrm>
              <a:off x="745304" y="5905468"/>
              <a:ext cx="1921336" cy="5073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1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42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7"/>
          <p:cNvSpPr>
            <a:spLocks noEditPoints="1"/>
          </p:cNvSpPr>
          <p:nvPr/>
        </p:nvSpPr>
        <p:spPr bwMode="auto">
          <a:xfrm rot="19791232" flipH="1">
            <a:off x="783150" y="2277209"/>
            <a:ext cx="1324868" cy="2082328"/>
          </a:xfrm>
          <a:custGeom>
            <a:avLst/>
            <a:gdLst>
              <a:gd name="T0" fmla="*/ 410 w 608"/>
              <a:gd name="T1" fmla="*/ 471 h 957"/>
              <a:gd name="T2" fmla="*/ 583 w 608"/>
              <a:gd name="T3" fmla="*/ 622 h 957"/>
              <a:gd name="T4" fmla="*/ 302 w 608"/>
              <a:gd name="T5" fmla="*/ 815 h 957"/>
              <a:gd name="T6" fmla="*/ 219 w 608"/>
              <a:gd name="T7" fmla="*/ 823 h 957"/>
              <a:gd name="T8" fmla="*/ 188 w 608"/>
              <a:gd name="T9" fmla="*/ 716 h 957"/>
              <a:gd name="T10" fmla="*/ 50 w 608"/>
              <a:gd name="T11" fmla="*/ 642 h 957"/>
              <a:gd name="T12" fmla="*/ 32 w 608"/>
              <a:gd name="T13" fmla="*/ 475 h 957"/>
              <a:gd name="T14" fmla="*/ 141 w 608"/>
              <a:gd name="T15" fmla="*/ 299 h 957"/>
              <a:gd name="T16" fmla="*/ 348 w 608"/>
              <a:gd name="T17" fmla="*/ 214 h 957"/>
              <a:gd name="T18" fmla="*/ 427 w 608"/>
              <a:gd name="T19" fmla="*/ 89 h 957"/>
              <a:gd name="T20" fmla="*/ 494 w 608"/>
              <a:gd name="T21" fmla="*/ 146 h 957"/>
              <a:gd name="T22" fmla="*/ 556 w 608"/>
              <a:gd name="T23" fmla="*/ 201 h 957"/>
              <a:gd name="T24" fmla="*/ 442 w 608"/>
              <a:gd name="T25" fmla="*/ 153 h 957"/>
              <a:gd name="T26" fmla="*/ 446 w 608"/>
              <a:gd name="T27" fmla="*/ 153 h 957"/>
              <a:gd name="T28" fmla="*/ 423 w 608"/>
              <a:gd name="T29" fmla="*/ 121 h 957"/>
              <a:gd name="T30" fmla="*/ 404 w 608"/>
              <a:gd name="T31" fmla="*/ 177 h 957"/>
              <a:gd name="T32" fmla="*/ 421 w 608"/>
              <a:gd name="T33" fmla="*/ 209 h 957"/>
              <a:gd name="T34" fmla="*/ 506 w 608"/>
              <a:gd name="T35" fmla="*/ 221 h 957"/>
              <a:gd name="T36" fmla="*/ 399 w 608"/>
              <a:gd name="T37" fmla="*/ 233 h 957"/>
              <a:gd name="T38" fmla="*/ 377 w 608"/>
              <a:gd name="T39" fmla="*/ 284 h 957"/>
              <a:gd name="T40" fmla="*/ 206 w 608"/>
              <a:gd name="T41" fmla="*/ 267 h 957"/>
              <a:gd name="T42" fmla="*/ 427 w 608"/>
              <a:gd name="T43" fmla="*/ 290 h 957"/>
              <a:gd name="T44" fmla="*/ 105 w 608"/>
              <a:gd name="T45" fmla="*/ 378 h 957"/>
              <a:gd name="T46" fmla="*/ 330 w 608"/>
              <a:gd name="T47" fmla="*/ 285 h 957"/>
              <a:gd name="T48" fmla="*/ 302 w 608"/>
              <a:gd name="T49" fmla="*/ 343 h 957"/>
              <a:gd name="T50" fmla="*/ 218 w 608"/>
              <a:gd name="T51" fmla="*/ 335 h 957"/>
              <a:gd name="T52" fmla="*/ 412 w 608"/>
              <a:gd name="T53" fmla="*/ 327 h 957"/>
              <a:gd name="T54" fmla="*/ 278 w 608"/>
              <a:gd name="T55" fmla="*/ 355 h 957"/>
              <a:gd name="T56" fmla="*/ 289 w 608"/>
              <a:gd name="T57" fmla="*/ 405 h 957"/>
              <a:gd name="T58" fmla="*/ 93 w 608"/>
              <a:gd name="T59" fmla="*/ 380 h 957"/>
              <a:gd name="T60" fmla="*/ 402 w 608"/>
              <a:gd name="T61" fmla="*/ 435 h 957"/>
              <a:gd name="T62" fmla="*/ 498 w 608"/>
              <a:gd name="T63" fmla="*/ 417 h 957"/>
              <a:gd name="T64" fmla="*/ 116 w 608"/>
              <a:gd name="T65" fmla="*/ 388 h 957"/>
              <a:gd name="T66" fmla="*/ 197 w 608"/>
              <a:gd name="T67" fmla="*/ 414 h 957"/>
              <a:gd name="T68" fmla="*/ 200 w 608"/>
              <a:gd name="T69" fmla="*/ 398 h 957"/>
              <a:gd name="T70" fmla="*/ 96 w 608"/>
              <a:gd name="T71" fmla="*/ 433 h 957"/>
              <a:gd name="T72" fmla="*/ 188 w 608"/>
              <a:gd name="T73" fmla="*/ 489 h 957"/>
              <a:gd name="T74" fmla="*/ 496 w 608"/>
              <a:gd name="T75" fmla="*/ 435 h 957"/>
              <a:gd name="T76" fmla="*/ 67 w 608"/>
              <a:gd name="T77" fmla="*/ 497 h 957"/>
              <a:gd name="T78" fmla="*/ 382 w 608"/>
              <a:gd name="T79" fmla="*/ 544 h 957"/>
              <a:gd name="T80" fmla="*/ 112 w 608"/>
              <a:gd name="T81" fmla="*/ 502 h 957"/>
              <a:gd name="T82" fmla="*/ 20 w 608"/>
              <a:gd name="T83" fmla="*/ 515 h 957"/>
              <a:gd name="T84" fmla="*/ 330 w 608"/>
              <a:gd name="T85" fmla="*/ 562 h 957"/>
              <a:gd name="T86" fmla="*/ 209 w 608"/>
              <a:gd name="T87" fmla="*/ 521 h 957"/>
              <a:gd name="T88" fmla="*/ 231 w 608"/>
              <a:gd name="T89" fmla="*/ 576 h 957"/>
              <a:gd name="T90" fmla="*/ 321 w 608"/>
              <a:gd name="T91" fmla="*/ 554 h 957"/>
              <a:gd name="T92" fmla="*/ 271 w 608"/>
              <a:gd name="T93" fmla="*/ 582 h 957"/>
              <a:gd name="T94" fmla="*/ 97 w 608"/>
              <a:gd name="T95" fmla="*/ 543 h 957"/>
              <a:gd name="T96" fmla="*/ 149 w 608"/>
              <a:gd name="T97" fmla="*/ 541 h 957"/>
              <a:gd name="T98" fmla="*/ 47 w 608"/>
              <a:gd name="T99" fmla="*/ 559 h 957"/>
              <a:gd name="T100" fmla="*/ 103 w 608"/>
              <a:gd name="T101" fmla="*/ 639 h 957"/>
              <a:gd name="T102" fmla="*/ 350 w 608"/>
              <a:gd name="T103" fmla="*/ 591 h 957"/>
              <a:gd name="T104" fmla="*/ 473 w 608"/>
              <a:gd name="T105" fmla="*/ 619 h 957"/>
              <a:gd name="T106" fmla="*/ 435 w 608"/>
              <a:gd name="T107" fmla="*/ 607 h 957"/>
              <a:gd name="T108" fmla="*/ 198 w 608"/>
              <a:gd name="T109" fmla="*/ 647 h 957"/>
              <a:gd name="T110" fmla="*/ 192 w 608"/>
              <a:gd name="T111" fmla="*/ 631 h 957"/>
              <a:gd name="T112" fmla="*/ 141 w 608"/>
              <a:gd name="T113" fmla="*/ 667 h 957"/>
              <a:gd name="T114" fmla="*/ 209 w 608"/>
              <a:gd name="T115" fmla="*/ 706 h 957"/>
              <a:gd name="T116" fmla="*/ 110 w 608"/>
              <a:gd name="T117" fmla="*/ 660 h 957"/>
              <a:gd name="T118" fmla="*/ 294 w 608"/>
              <a:gd name="T119" fmla="*/ 687 h 957"/>
              <a:gd name="T120" fmla="*/ 228 w 608"/>
              <a:gd name="T121" fmla="*/ 742 h 957"/>
              <a:gd name="T122" fmla="*/ 217 w 608"/>
              <a:gd name="T123" fmla="*/ 807 h 957"/>
              <a:gd name="T124" fmla="*/ 293 w 608"/>
              <a:gd name="T125" fmla="*/ 866 h 9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8" h="957">
                <a:moveTo>
                  <a:pt x="525" y="381"/>
                </a:moveTo>
                <a:cubicBezTo>
                  <a:pt x="523" y="381"/>
                  <a:pt x="523" y="378"/>
                  <a:pt x="520" y="378"/>
                </a:cubicBezTo>
                <a:cubicBezTo>
                  <a:pt x="515" y="368"/>
                  <a:pt x="500" y="366"/>
                  <a:pt x="487" y="368"/>
                </a:cubicBezTo>
                <a:cubicBezTo>
                  <a:pt x="480" y="370"/>
                  <a:pt x="471" y="371"/>
                  <a:pt x="464" y="374"/>
                </a:cubicBezTo>
                <a:cubicBezTo>
                  <a:pt x="471" y="376"/>
                  <a:pt x="479" y="375"/>
                  <a:pt x="484" y="377"/>
                </a:cubicBezTo>
                <a:cubicBezTo>
                  <a:pt x="486" y="378"/>
                  <a:pt x="488" y="379"/>
                  <a:pt x="489" y="379"/>
                </a:cubicBezTo>
                <a:cubicBezTo>
                  <a:pt x="491" y="380"/>
                  <a:pt x="495" y="380"/>
                  <a:pt x="498" y="380"/>
                </a:cubicBezTo>
                <a:cubicBezTo>
                  <a:pt x="499" y="381"/>
                  <a:pt x="501" y="383"/>
                  <a:pt x="503" y="384"/>
                </a:cubicBezTo>
                <a:cubicBezTo>
                  <a:pt x="506" y="385"/>
                  <a:pt x="509" y="386"/>
                  <a:pt x="511" y="388"/>
                </a:cubicBezTo>
                <a:cubicBezTo>
                  <a:pt x="511" y="388"/>
                  <a:pt x="511" y="389"/>
                  <a:pt x="511" y="389"/>
                </a:cubicBezTo>
                <a:cubicBezTo>
                  <a:pt x="512" y="389"/>
                  <a:pt x="513" y="389"/>
                  <a:pt x="514" y="390"/>
                </a:cubicBezTo>
                <a:cubicBezTo>
                  <a:pt x="514" y="391"/>
                  <a:pt x="515" y="392"/>
                  <a:pt x="515" y="393"/>
                </a:cubicBezTo>
                <a:cubicBezTo>
                  <a:pt x="518" y="395"/>
                  <a:pt x="522" y="398"/>
                  <a:pt x="525" y="401"/>
                </a:cubicBezTo>
                <a:cubicBezTo>
                  <a:pt x="525" y="402"/>
                  <a:pt x="525" y="403"/>
                  <a:pt x="526" y="403"/>
                </a:cubicBezTo>
                <a:cubicBezTo>
                  <a:pt x="528" y="406"/>
                  <a:pt x="531" y="408"/>
                  <a:pt x="532" y="411"/>
                </a:cubicBezTo>
                <a:cubicBezTo>
                  <a:pt x="533" y="412"/>
                  <a:pt x="533" y="414"/>
                  <a:pt x="534" y="415"/>
                </a:cubicBezTo>
                <a:cubicBezTo>
                  <a:pt x="535" y="416"/>
                  <a:pt x="536" y="419"/>
                  <a:pt x="539" y="418"/>
                </a:cubicBezTo>
                <a:cubicBezTo>
                  <a:pt x="545" y="423"/>
                  <a:pt x="553" y="427"/>
                  <a:pt x="554" y="437"/>
                </a:cubicBezTo>
                <a:cubicBezTo>
                  <a:pt x="554" y="438"/>
                  <a:pt x="554" y="443"/>
                  <a:pt x="554" y="445"/>
                </a:cubicBezTo>
                <a:cubicBezTo>
                  <a:pt x="554" y="445"/>
                  <a:pt x="553" y="445"/>
                  <a:pt x="553" y="446"/>
                </a:cubicBezTo>
                <a:cubicBezTo>
                  <a:pt x="551" y="444"/>
                  <a:pt x="549" y="441"/>
                  <a:pt x="547" y="439"/>
                </a:cubicBezTo>
                <a:cubicBezTo>
                  <a:pt x="542" y="435"/>
                  <a:pt x="534" y="431"/>
                  <a:pt x="526" y="431"/>
                </a:cubicBezTo>
                <a:cubicBezTo>
                  <a:pt x="521" y="431"/>
                  <a:pt x="517" y="433"/>
                  <a:pt x="513" y="435"/>
                </a:cubicBezTo>
                <a:cubicBezTo>
                  <a:pt x="505" y="436"/>
                  <a:pt x="499" y="443"/>
                  <a:pt x="489" y="443"/>
                </a:cubicBezTo>
                <a:cubicBezTo>
                  <a:pt x="484" y="446"/>
                  <a:pt x="476" y="442"/>
                  <a:pt x="470" y="445"/>
                </a:cubicBezTo>
                <a:cubicBezTo>
                  <a:pt x="468" y="446"/>
                  <a:pt x="464" y="449"/>
                  <a:pt x="461" y="451"/>
                </a:cubicBezTo>
                <a:cubicBezTo>
                  <a:pt x="459" y="452"/>
                  <a:pt x="457" y="453"/>
                  <a:pt x="454" y="454"/>
                </a:cubicBezTo>
                <a:cubicBezTo>
                  <a:pt x="439" y="459"/>
                  <a:pt x="424" y="449"/>
                  <a:pt x="410" y="446"/>
                </a:cubicBezTo>
                <a:cubicBezTo>
                  <a:pt x="405" y="450"/>
                  <a:pt x="403" y="456"/>
                  <a:pt x="399" y="460"/>
                </a:cubicBezTo>
                <a:cubicBezTo>
                  <a:pt x="402" y="463"/>
                  <a:pt x="405" y="466"/>
                  <a:pt x="408" y="468"/>
                </a:cubicBezTo>
                <a:cubicBezTo>
                  <a:pt x="408" y="469"/>
                  <a:pt x="408" y="470"/>
                  <a:pt x="410" y="471"/>
                </a:cubicBezTo>
                <a:cubicBezTo>
                  <a:pt x="412" y="478"/>
                  <a:pt x="421" y="479"/>
                  <a:pt x="427" y="481"/>
                </a:cubicBezTo>
                <a:cubicBezTo>
                  <a:pt x="428" y="483"/>
                  <a:pt x="430" y="483"/>
                  <a:pt x="432" y="484"/>
                </a:cubicBezTo>
                <a:cubicBezTo>
                  <a:pt x="433" y="485"/>
                  <a:pt x="433" y="486"/>
                  <a:pt x="434" y="487"/>
                </a:cubicBezTo>
                <a:cubicBezTo>
                  <a:pt x="435" y="488"/>
                  <a:pt x="436" y="487"/>
                  <a:pt x="436" y="488"/>
                </a:cubicBezTo>
                <a:cubicBezTo>
                  <a:pt x="439" y="490"/>
                  <a:pt x="441" y="494"/>
                  <a:pt x="444" y="498"/>
                </a:cubicBezTo>
                <a:cubicBezTo>
                  <a:pt x="446" y="500"/>
                  <a:pt x="449" y="503"/>
                  <a:pt x="451" y="505"/>
                </a:cubicBezTo>
                <a:cubicBezTo>
                  <a:pt x="452" y="507"/>
                  <a:pt x="453" y="509"/>
                  <a:pt x="455" y="510"/>
                </a:cubicBezTo>
                <a:cubicBezTo>
                  <a:pt x="456" y="513"/>
                  <a:pt x="458" y="514"/>
                  <a:pt x="459" y="516"/>
                </a:cubicBezTo>
                <a:cubicBezTo>
                  <a:pt x="453" y="516"/>
                  <a:pt x="448" y="517"/>
                  <a:pt x="443" y="517"/>
                </a:cubicBezTo>
                <a:cubicBezTo>
                  <a:pt x="434" y="516"/>
                  <a:pt x="429" y="521"/>
                  <a:pt x="422" y="526"/>
                </a:cubicBezTo>
                <a:cubicBezTo>
                  <a:pt x="422" y="526"/>
                  <a:pt x="422" y="527"/>
                  <a:pt x="422" y="527"/>
                </a:cubicBezTo>
                <a:cubicBezTo>
                  <a:pt x="420" y="528"/>
                  <a:pt x="420" y="530"/>
                  <a:pt x="418" y="530"/>
                </a:cubicBezTo>
                <a:cubicBezTo>
                  <a:pt x="417" y="533"/>
                  <a:pt x="416" y="535"/>
                  <a:pt x="414" y="537"/>
                </a:cubicBezTo>
                <a:cubicBezTo>
                  <a:pt x="409" y="543"/>
                  <a:pt x="400" y="544"/>
                  <a:pt x="393" y="548"/>
                </a:cubicBezTo>
                <a:cubicBezTo>
                  <a:pt x="392" y="549"/>
                  <a:pt x="391" y="551"/>
                  <a:pt x="390" y="551"/>
                </a:cubicBezTo>
                <a:cubicBezTo>
                  <a:pt x="390" y="552"/>
                  <a:pt x="390" y="553"/>
                  <a:pt x="389" y="553"/>
                </a:cubicBezTo>
                <a:cubicBezTo>
                  <a:pt x="389" y="561"/>
                  <a:pt x="381" y="564"/>
                  <a:pt x="380" y="571"/>
                </a:cubicBezTo>
                <a:cubicBezTo>
                  <a:pt x="389" y="571"/>
                  <a:pt x="398" y="568"/>
                  <a:pt x="406" y="566"/>
                </a:cubicBezTo>
                <a:cubicBezTo>
                  <a:pt x="408" y="567"/>
                  <a:pt x="409" y="565"/>
                  <a:pt x="410" y="565"/>
                </a:cubicBezTo>
                <a:cubicBezTo>
                  <a:pt x="420" y="564"/>
                  <a:pt x="430" y="568"/>
                  <a:pt x="440" y="568"/>
                </a:cubicBezTo>
                <a:cubicBezTo>
                  <a:pt x="448" y="567"/>
                  <a:pt x="454" y="566"/>
                  <a:pt x="463" y="567"/>
                </a:cubicBezTo>
                <a:cubicBezTo>
                  <a:pt x="466" y="568"/>
                  <a:pt x="469" y="570"/>
                  <a:pt x="472" y="569"/>
                </a:cubicBezTo>
                <a:cubicBezTo>
                  <a:pt x="476" y="570"/>
                  <a:pt x="481" y="572"/>
                  <a:pt x="485" y="574"/>
                </a:cubicBezTo>
                <a:cubicBezTo>
                  <a:pt x="488" y="578"/>
                  <a:pt x="492" y="578"/>
                  <a:pt x="497" y="578"/>
                </a:cubicBezTo>
                <a:cubicBezTo>
                  <a:pt x="498" y="579"/>
                  <a:pt x="499" y="579"/>
                  <a:pt x="501" y="580"/>
                </a:cubicBezTo>
                <a:cubicBezTo>
                  <a:pt x="503" y="580"/>
                  <a:pt x="505" y="580"/>
                  <a:pt x="507" y="580"/>
                </a:cubicBezTo>
                <a:cubicBezTo>
                  <a:pt x="513" y="581"/>
                  <a:pt x="518" y="584"/>
                  <a:pt x="524" y="584"/>
                </a:cubicBezTo>
                <a:cubicBezTo>
                  <a:pt x="539" y="590"/>
                  <a:pt x="554" y="596"/>
                  <a:pt x="565" y="606"/>
                </a:cubicBezTo>
                <a:cubicBezTo>
                  <a:pt x="568" y="612"/>
                  <a:pt x="573" y="614"/>
                  <a:pt x="577" y="618"/>
                </a:cubicBezTo>
                <a:cubicBezTo>
                  <a:pt x="579" y="618"/>
                  <a:pt x="581" y="619"/>
                  <a:pt x="581" y="621"/>
                </a:cubicBezTo>
                <a:cubicBezTo>
                  <a:pt x="582" y="621"/>
                  <a:pt x="582" y="622"/>
                  <a:pt x="583" y="622"/>
                </a:cubicBezTo>
                <a:cubicBezTo>
                  <a:pt x="586" y="625"/>
                  <a:pt x="589" y="629"/>
                  <a:pt x="592" y="632"/>
                </a:cubicBezTo>
                <a:cubicBezTo>
                  <a:pt x="592" y="635"/>
                  <a:pt x="595" y="636"/>
                  <a:pt x="595" y="639"/>
                </a:cubicBezTo>
                <a:cubicBezTo>
                  <a:pt x="594" y="640"/>
                  <a:pt x="595" y="640"/>
                  <a:pt x="596" y="640"/>
                </a:cubicBezTo>
                <a:cubicBezTo>
                  <a:pt x="596" y="643"/>
                  <a:pt x="596" y="648"/>
                  <a:pt x="597" y="649"/>
                </a:cubicBezTo>
                <a:cubicBezTo>
                  <a:pt x="597" y="651"/>
                  <a:pt x="597" y="653"/>
                  <a:pt x="597" y="655"/>
                </a:cubicBezTo>
                <a:cubicBezTo>
                  <a:pt x="596" y="657"/>
                  <a:pt x="595" y="662"/>
                  <a:pt x="593" y="663"/>
                </a:cubicBezTo>
                <a:cubicBezTo>
                  <a:pt x="590" y="663"/>
                  <a:pt x="591" y="659"/>
                  <a:pt x="589" y="659"/>
                </a:cubicBezTo>
                <a:cubicBezTo>
                  <a:pt x="589" y="657"/>
                  <a:pt x="588" y="656"/>
                  <a:pt x="588" y="654"/>
                </a:cubicBezTo>
                <a:cubicBezTo>
                  <a:pt x="585" y="650"/>
                  <a:pt x="579" y="646"/>
                  <a:pt x="572" y="647"/>
                </a:cubicBezTo>
                <a:cubicBezTo>
                  <a:pt x="568" y="648"/>
                  <a:pt x="566" y="651"/>
                  <a:pt x="563" y="652"/>
                </a:cubicBezTo>
                <a:cubicBezTo>
                  <a:pt x="563" y="652"/>
                  <a:pt x="563" y="653"/>
                  <a:pt x="563" y="653"/>
                </a:cubicBezTo>
                <a:cubicBezTo>
                  <a:pt x="558" y="655"/>
                  <a:pt x="555" y="658"/>
                  <a:pt x="549" y="658"/>
                </a:cubicBezTo>
                <a:cubicBezTo>
                  <a:pt x="540" y="660"/>
                  <a:pt x="523" y="658"/>
                  <a:pt x="515" y="665"/>
                </a:cubicBezTo>
                <a:cubicBezTo>
                  <a:pt x="511" y="667"/>
                  <a:pt x="507" y="670"/>
                  <a:pt x="502" y="672"/>
                </a:cubicBezTo>
                <a:cubicBezTo>
                  <a:pt x="484" y="678"/>
                  <a:pt x="462" y="681"/>
                  <a:pt x="444" y="677"/>
                </a:cubicBezTo>
                <a:cubicBezTo>
                  <a:pt x="437" y="677"/>
                  <a:pt x="431" y="674"/>
                  <a:pt x="425" y="675"/>
                </a:cubicBezTo>
                <a:cubicBezTo>
                  <a:pt x="415" y="676"/>
                  <a:pt x="412" y="687"/>
                  <a:pt x="403" y="690"/>
                </a:cubicBezTo>
                <a:cubicBezTo>
                  <a:pt x="401" y="691"/>
                  <a:pt x="399" y="691"/>
                  <a:pt x="397" y="692"/>
                </a:cubicBezTo>
                <a:cubicBezTo>
                  <a:pt x="397" y="692"/>
                  <a:pt x="397" y="693"/>
                  <a:pt x="397" y="693"/>
                </a:cubicBezTo>
                <a:cubicBezTo>
                  <a:pt x="393" y="693"/>
                  <a:pt x="392" y="695"/>
                  <a:pt x="388" y="695"/>
                </a:cubicBezTo>
                <a:cubicBezTo>
                  <a:pt x="381" y="700"/>
                  <a:pt x="369" y="700"/>
                  <a:pt x="362" y="705"/>
                </a:cubicBezTo>
                <a:cubicBezTo>
                  <a:pt x="361" y="705"/>
                  <a:pt x="362" y="704"/>
                  <a:pt x="361" y="704"/>
                </a:cubicBezTo>
                <a:cubicBezTo>
                  <a:pt x="355" y="709"/>
                  <a:pt x="349" y="714"/>
                  <a:pt x="346" y="722"/>
                </a:cubicBezTo>
                <a:cubicBezTo>
                  <a:pt x="340" y="727"/>
                  <a:pt x="337" y="736"/>
                  <a:pt x="330" y="740"/>
                </a:cubicBezTo>
                <a:cubicBezTo>
                  <a:pt x="328" y="744"/>
                  <a:pt x="324" y="746"/>
                  <a:pt x="321" y="750"/>
                </a:cubicBezTo>
                <a:cubicBezTo>
                  <a:pt x="319" y="750"/>
                  <a:pt x="318" y="752"/>
                  <a:pt x="316" y="753"/>
                </a:cubicBezTo>
                <a:cubicBezTo>
                  <a:pt x="316" y="759"/>
                  <a:pt x="315" y="766"/>
                  <a:pt x="316" y="772"/>
                </a:cubicBezTo>
                <a:cubicBezTo>
                  <a:pt x="313" y="775"/>
                  <a:pt x="309" y="776"/>
                  <a:pt x="309" y="782"/>
                </a:cubicBezTo>
                <a:cubicBezTo>
                  <a:pt x="310" y="782"/>
                  <a:pt x="310" y="784"/>
                  <a:pt x="310" y="785"/>
                </a:cubicBezTo>
                <a:cubicBezTo>
                  <a:pt x="307" y="786"/>
                  <a:pt x="307" y="790"/>
                  <a:pt x="304" y="791"/>
                </a:cubicBezTo>
                <a:cubicBezTo>
                  <a:pt x="303" y="799"/>
                  <a:pt x="303" y="808"/>
                  <a:pt x="302" y="815"/>
                </a:cubicBezTo>
                <a:cubicBezTo>
                  <a:pt x="302" y="816"/>
                  <a:pt x="302" y="816"/>
                  <a:pt x="302" y="816"/>
                </a:cubicBezTo>
                <a:cubicBezTo>
                  <a:pt x="302" y="816"/>
                  <a:pt x="301" y="817"/>
                  <a:pt x="301" y="817"/>
                </a:cubicBezTo>
                <a:cubicBezTo>
                  <a:pt x="301" y="818"/>
                  <a:pt x="301" y="821"/>
                  <a:pt x="301" y="823"/>
                </a:cubicBezTo>
                <a:cubicBezTo>
                  <a:pt x="300" y="826"/>
                  <a:pt x="300" y="834"/>
                  <a:pt x="301" y="836"/>
                </a:cubicBezTo>
                <a:cubicBezTo>
                  <a:pt x="302" y="837"/>
                  <a:pt x="304" y="838"/>
                  <a:pt x="305" y="839"/>
                </a:cubicBezTo>
                <a:cubicBezTo>
                  <a:pt x="306" y="840"/>
                  <a:pt x="306" y="842"/>
                  <a:pt x="307" y="843"/>
                </a:cubicBezTo>
                <a:cubicBezTo>
                  <a:pt x="307" y="848"/>
                  <a:pt x="304" y="850"/>
                  <a:pt x="305" y="856"/>
                </a:cubicBezTo>
                <a:cubicBezTo>
                  <a:pt x="308" y="859"/>
                  <a:pt x="308" y="865"/>
                  <a:pt x="305" y="868"/>
                </a:cubicBezTo>
                <a:cubicBezTo>
                  <a:pt x="306" y="869"/>
                  <a:pt x="306" y="870"/>
                  <a:pt x="307" y="871"/>
                </a:cubicBezTo>
                <a:cubicBezTo>
                  <a:pt x="303" y="880"/>
                  <a:pt x="311" y="885"/>
                  <a:pt x="313" y="892"/>
                </a:cubicBezTo>
                <a:cubicBezTo>
                  <a:pt x="311" y="902"/>
                  <a:pt x="310" y="915"/>
                  <a:pt x="311" y="926"/>
                </a:cubicBezTo>
                <a:cubicBezTo>
                  <a:pt x="312" y="935"/>
                  <a:pt x="317" y="942"/>
                  <a:pt x="321" y="947"/>
                </a:cubicBezTo>
                <a:cubicBezTo>
                  <a:pt x="322" y="951"/>
                  <a:pt x="320" y="953"/>
                  <a:pt x="319" y="956"/>
                </a:cubicBezTo>
                <a:cubicBezTo>
                  <a:pt x="316" y="957"/>
                  <a:pt x="313" y="953"/>
                  <a:pt x="310" y="953"/>
                </a:cubicBezTo>
                <a:cubicBezTo>
                  <a:pt x="309" y="953"/>
                  <a:pt x="309" y="953"/>
                  <a:pt x="309" y="952"/>
                </a:cubicBezTo>
                <a:cubicBezTo>
                  <a:pt x="303" y="952"/>
                  <a:pt x="299" y="951"/>
                  <a:pt x="293" y="952"/>
                </a:cubicBezTo>
                <a:cubicBezTo>
                  <a:pt x="291" y="950"/>
                  <a:pt x="291" y="946"/>
                  <a:pt x="290" y="945"/>
                </a:cubicBezTo>
                <a:cubicBezTo>
                  <a:pt x="289" y="939"/>
                  <a:pt x="288" y="933"/>
                  <a:pt x="284" y="931"/>
                </a:cubicBezTo>
                <a:cubicBezTo>
                  <a:pt x="284" y="929"/>
                  <a:pt x="283" y="928"/>
                  <a:pt x="283" y="927"/>
                </a:cubicBezTo>
                <a:cubicBezTo>
                  <a:pt x="283" y="924"/>
                  <a:pt x="283" y="922"/>
                  <a:pt x="283" y="920"/>
                </a:cubicBezTo>
                <a:cubicBezTo>
                  <a:pt x="283" y="920"/>
                  <a:pt x="283" y="921"/>
                  <a:pt x="283" y="921"/>
                </a:cubicBezTo>
                <a:cubicBezTo>
                  <a:pt x="283" y="914"/>
                  <a:pt x="286" y="911"/>
                  <a:pt x="287" y="905"/>
                </a:cubicBezTo>
                <a:cubicBezTo>
                  <a:pt x="286" y="899"/>
                  <a:pt x="284" y="894"/>
                  <a:pt x="283" y="889"/>
                </a:cubicBezTo>
                <a:cubicBezTo>
                  <a:pt x="281" y="887"/>
                  <a:pt x="279" y="885"/>
                  <a:pt x="278" y="881"/>
                </a:cubicBezTo>
                <a:cubicBezTo>
                  <a:pt x="279" y="878"/>
                  <a:pt x="281" y="875"/>
                  <a:pt x="281" y="871"/>
                </a:cubicBezTo>
                <a:cubicBezTo>
                  <a:pt x="278" y="867"/>
                  <a:pt x="276" y="865"/>
                  <a:pt x="275" y="859"/>
                </a:cubicBezTo>
                <a:cubicBezTo>
                  <a:pt x="276" y="860"/>
                  <a:pt x="276" y="857"/>
                  <a:pt x="275" y="857"/>
                </a:cubicBezTo>
                <a:cubicBezTo>
                  <a:pt x="275" y="857"/>
                  <a:pt x="275" y="857"/>
                  <a:pt x="276" y="857"/>
                </a:cubicBezTo>
                <a:cubicBezTo>
                  <a:pt x="275" y="846"/>
                  <a:pt x="265" y="845"/>
                  <a:pt x="260" y="839"/>
                </a:cubicBezTo>
                <a:cubicBezTo>
                  <a:pt x="252" y="834"/>
                  <a:pt x="246" y="830"/>
                  <a:pt x="238" y="827"/>
                </a:cubicBezTo>
                <a:cubicBezTo>
                  <a:pt x="235" y="824"/>
                  <a:pt x="226" y="824"/>
                  <a:pt x="219" y="823"/>
                </a:cubicBezTo>
                <a:cubicBezTo>
                  <a:pt x="207" y="822"/>
                  <a:pt x="190" y="824"/>
                  <a:pt x="178" y="829"/>
                </a:cubicBezTo>
                <a:cubicBezTo>
                  <a:pt x="164" y="832"/>
                  <a:pt x="154" y="837"/>
                  <a:pt x="142" y="842"/>
                </a:cubicBezTo>
                <a:cubicBezTo>
                  <a:pt x="140" y="849"/>
                  <a:pt x="141" y="857"/>
                  <a:pt x="144" y="862"/>
                </a:cubicBezTo>
                <a:cubicBezTo>
                  <a:pt x="144" y="863"/>
                  <a:pt x="144" y="864"/>
                  <a:pt x="144" y="865"/>
                </a:cubicBezTo>
                <a:cubicBezTo>
                  <a:pt x="146" y="868"/>
                  <a:pt x="149" y="873"/>
                  <a:pt x="151" y="875"/>
                </a:cubicBezTo>
                <a:cubicBezTo>
                  <a:pt x="151" y="876"/>
                  <a:pt x="152" y="876"/>
                  <a:pt x="152" y="876"/>
                </a:cubicBezTo>
                <a:cubicBezTo>
                  <a:pt x="153" y="877"/>
                  <a:pt x="154" y="879"/>
                  <a:pt x="155" y="880"/>
                </a:cubicBezTo>
                <a:cubicBezTo>
                  <a:pt x="157" y="882"/>
                  <a:pt x="160" y="884"/>
                  <a:pt x="162" y="886"/>
                </a:cubicBezTo>
                <a:cubicBezTo>
                  <a:pt x="164" y="889"/>
                  <a:pt x="165" y="892"/>
                  <a:pt x="167" y="894"/>
                </a:cubicBezTo>
                <a:cubicBezTo>
                  <a:pt x="163" y="893"/>
                  <a:pt x="159" y="890"/>
                  <a:pt x="156" y="888"/>
                </a:cubicBezTo>
                <a:cubicBezTo>
                  <a:pt x="150" y="885"/>
                  <a:pt x="140" y="883"/>
                  <a:pt x="132" y="881"/>
                </a:cubicBezTo>
                <a:cubicBezTo>
                  <a:pt x="129" y="880"/>
                  <a:pt x="126" y="880"/>
                  <a:pt x="123" y="880"/>
                </a:cubicBezTo>
                <a:cubicBezTo>
                  <a:pt x="119" y="880"/>
                  <a:pt x="116" y="878"/>
                  <a:pt x="112" y="878"/>
                </a:cubicBezTo>
                <a:cubicBezTo>
                  <a:pt x="111" y="878"/>
                  <a:pt x="110" y="878"/>
                  <a:pt x="110" y="878"/>
                </a:cubicBezTo>
                <a:cubicBezTo>
                  <a:pt x="108" y="878"/>
                  <a:pt x="106" y="877"/>
                  <a:pt x="104" y="877"/>
                </a:cubicBezTo>
                <a:cubicBezTo>
                  <a:pt x="102" y="876"/>
                  <a:pt x="99" y="876"/>
                  <a:pt x="97" y="876"/>
                </a:cubicBezTo>
                <a:cubicBezTo>
                  <a:pt x="95" y="875"/>
                  <a:pt x="93" y="873"/>
                  <a:pt x="90" y="872"/>
                </a:cubicBezTo>
                <a:cubicBezTo>
                  <a:pt x="89" y="871"/>
                  <a:pt x="88" y="869"/>
                  <a:pt x="86" y="868"/>
                </a:cubicBezTo>
                <a:cubicBezTo>
                  <a:pt x="83" y="861"/>
                  <a:pt x="79" y="857"/>
                  <a:pt x="77" y="850"/>
                </a:cubicBezTo>
                <a:cubicBezTo>
                  <a:pt x="77" y="845"/>
                  <a:pt x="77" y="841"/>
                  <a:pt x="78" y="836"/>
                </a:cubicBezTo>
                <a:cubicBezTo>
                  <a:pt x="83" y="829"/>
                  <a:pt x="86" y="820"/>
                  <a:pt x="98" y="822"/>
                </a:cubicBezTo>
                <a:cubicBezTo>
                  <a:pt x="102" y="823"/>
                  <a:pt x="106" y="823"/>
                  <a:pt x="110" y="825"/>
                </a:cubicBezTo>
                <a:cubicBezTo>
                  <a:pt x="123" y="828"/>
                  <a:pt x="130" y="822"/>
                  <a:pt x="132" y="812"/>
                </a:cubicBezTo>
                <a:cubicBezTo>
                  <a:pt x="135" y="807"/>
                  <a:pt x="138" y="802"/>
                  <a:pt x="140" y="797"/>
                </a:cubicBezTo>
                <a:cubicBezTo>
                  <a:pt x="142" y="797"/>
                  <a:pt x="143" y="796"/>
                  <a:pt x="143" y="794"/>
                </a:cubicBezTo>
                <a:cubicBezTo>
                  <a:pt x="148" y="789"/>
                  <a:pt x="154" y="784"/>
                  <a:pt x="160" y="780"/>
                </a:cubicBezTo>
                <a:cubicBezTo>
                  <a:pt x="165" y="777"/>
                  <a:pt x="170" y="777"/>
                  <a:pt x="174" y="773"/>
                </a:cubicBezTo>
                <a:cubicBezTo>
                  <a:pt x="176" y="765"/>
                  <a:pt x="180" y="758"/>
                  <a:pt x="182" y="749"/>
                </a:cubicBezTo>
                <a:cubicBezTo>
                  <a:pt x="184" y="740"/>
                  <a:pt x="186" y="731"/>
                  <a:pt x="188" y="722"/>
                </a:cubicBezTo>
                <a:cubicBezTo>
                  <a:pt x="188" y="721"/>
                  <a:pt x="187" y="722"/>
                  <a:pt x="187" y="721"/>
                </a:cubicBezTo>
                <a:cubicBezTo>
                  <a:pt x="189" y="721"/>
                  <a:pt x="187" y="716"/>
                  <a:pt x="188" y="716"/>
                </a:cubicBezTo>
                <a:cubicBezTo>
                  <a:pt x="187" y="709"/>
                  <a:pt x="187" y="705"/>
                  <a:pt x="188" y="698"/>
                </a:cubicBezTo>
                <a:cubicBezTo>
                  <a:pt x="189" y="696"/>
                  <a:pt x="189" y="693"/>
                  <a:pt x="189" y="691"/>
                </a:cubicBezTo>
                <a:cubicBezTo>
                  <a:pt x="190" y="690"/>
                  <a:pt x="191" y="688"/>
                  <a:pt x="192" y="686"/>
                </a:cubicBezTo>
                <a:cubicBezTo>
                  <a:pt x="192" y="685"/>
                  <a:pt x="192" y="684"/>
                  <a:pt x="192" y="683"/>
                </a:cubicBezTo>
                <a:cubicBezTo>
                  <a:pt x="193" y="682"/>
                  <a:pt x="194" y="681"/>
                  <a:pt x="195" y="680"/>
                </a:cubicBezTo>
                <a:cubicBezTo>
                  <a:pt x="195" y="678"/>
                  <a:pt x="195" y="677"/>
                  <a:pt x="196" y="675"/>
                </a:cubicBezTo>
                <a:cubicBezTo>
                  <a:pt x="196" y="674"/>
                  <a:pt x="198" y="671"/>
                  <a:pt x="197" y="669"/>
                </a:cubicBezTo>
                <a:cubicBezTo>
                  <a:pt x="194" y="666"/>
                  <a:pt x="186" y="666"/>
                  <a:pt x="184" y="663"/>
                </a:cubicBezTo>
                <a:cubicBezTo>
                  <a:pt x="182" y="661"/>
                  <a:pt x="183" y="660"/>
                  <a:pt x="182" y="659"/>
                </a:cubicBezTo>
                <a:cubicBezTo>
                  <a:pt x="182" y="657"/>
                  <a:pt x="182" y="654"/>
                  <a:pt x="181" y="653"/>
                </a:cubicBezTo>
                <a:cubicBezTo>
                  <a:pt x="181" y="650"/>
                  <a:pt x="183" y="646"/>
                  <a:pt x="184" y="641"/>
                </a:cubicBezTo>
                <a:cubicBezTo>
                  <a:pt x="182" y="641"/>
                  <a:pt x="178" y="640"/>
                  <a:pt x="176" y="641"/>
                </a:cubicBezTo>
                <a:cubicBezTo>
                  <a:pt x="174" y="642"/>
                  <a:pt x="169" y="645"/>
                  <a:pt x="167" y="645"/>
                </a:cubicBezTo>
                <a:cubicBezTo>
                  <a:pt x="165" y="646"/>
                  <a:pt x="164" y="645"/>
                  <a:pt x="163" y="645"/>
                </a:cubicBezTo>
                <a:cubicBezTo>
                  <a:pt x="162" y="646"/>
                  <a:pt x="160" y="647"/>
                  <a:pt x="158" y="648"/>
                </a:cubicBezTo>
                <a:cubicBezTo>
                  <a:pt x="156" y="649"/>
                  <a:pt x="154" y="649"/>
                  <a:pt x="152" y="651"/>
                </a:cubicBezTo>
                <a:cubicBezTo>
                  <a:pt x="152" y="654"/>
                  <a:pt x="151" y="657"/>
                  <a:pt x="151" y="661"/>
                </a:cubicBezTo>
                <a:cubicBezTo>
                  <a:pt x="150" y="663"/>
                  <a:pt x="149" y="664"/>
                  <a:pt x="149" y="667"/>
                </a:cubicBezTo>
                <a:cubicBezTo>
                  <a:pt x="147" y="669"/>
                  <a:pt x="146" y="671"/>
                  <a:pt x="144" y="673"/>
                </a:cubicBezTo>
                <a:cubicBezTo>
                  <a:pt x="142" y="675"/>
                  <a:pt x="142" y="676"/>
                  <a:pt x="140" y="677"/>
                </a:cubicBezTo>
                <a:cubicBezTo>
                  <a:pt x="138" y="679"/>
                  <a:pt x="134" y="680"/>
                  <a:pt x="131" y="682"/>
                </a:cubicBezTo>
                <a:cubicBezTo>
                  <a:pt x="127" y="685"/>
                  <a:pt x="122" y="689"/>
                  <a:pt x="116" y="689"/>
                </a:cubicBezTo>
                <a:cubicBezTo>
                  <a:pt x="109" y="687"/>
                  <a:pt x="103" y="688"/>
                  <a:pt x="96" y="686"/>
                </a:cubicBezTo>
                <a:cubicBezTo>
                  <a:pt x="93" y="685"/>
                  <a:pt x="92" y="684"/>
                  <a:pt x="89" y="684"/>
                </a:cubicBezTo>
                <a:cubicBezTo>
                  <a:pt x="88" y="684"/>
                  <a:pt x="86" y="682"/>
                  <a:pt x="85" y="682"/>
                </a:cubicBezTo>
                <a:cubicBezTo>
                  <a:pt x="83" y="681"/>
                  <a:pt x="81" y="682"/>
                  <a:pt x="79" y="680"/>
                </a:cubicBezTo>
                <a:cubicBezTo>
                  <a:pt x="73" y="681"/>
                  <a:pt x="68" y="677"/>
                  <a:pt x="66" y="674"/>
                </a:cubicBezTo>
                <a:cubicBezTo>
                  <a:pt x="64" y="669"/>
                  <a:pt x="59" y="667"/>
                  <a:pt x="56" y="662"/>
                </a:cubicBezTo>
                <a:cubicBezTo>
                  <a:pt x="56" y="660"/>
                  <a:pt x="55" y="658"/>
                  <a:pt x="53" y="657"/>
                </a:cubicBezTo>
                <a:cubicBezTo>
                  <a:pt x="53" y="653"/>
                  <a:pt x="52" y="649"/>
                  <a:pt x="51" y="647"/>
                </a:cubicBezTo>
                <a:cubicBezTo>
                  <a:pt x="51" y="645"/>
                  <a:pt x="50" y="643"/>
                  <a:pt x="50" y="642"/>
                </a:cubicBezTo>
                <a:cubicBezTo>
                  <a:pt x="50" y="638"/>
                  <a:pt x="50" y="636"/>
                  <a:pt x="50" y="634"/>
                </a:cubicBezTo>
                <a:cubicBezTo>
                  <a:pt x="50" y="634"/>
                  <a:pt x="50" y="634"/>
                  <a:pt x="50" y="634"/>
                </a:cubicBezTo>
                <a:cubicBezTo>
                  <a:pt x="50" y="629"/>
                  <a:pt x="48" y="627"/>
                  <a:pt x="47" y="624"/>
                </a:cubicBezTo>
                <a:cubicBezTo>
                  <a:pt x="43" y="621"/>
                  <a:pt x="38" y="622"/>
                  <a:pt x="34" y="619"/>
                </a:cubicBezTo>
                <a:cubicBezTo>
                  <a:pt x="33" y="617"/>
                  <a:pt x="31" y="614"/>
                  <a:pt x="31" y="613"/>
                </a:cubicBezTo>
                <a:cubicBezTo>
                  <a:pt x="31" y="611"/>
                  <a:pt x="31" y="609"/>
                  <a:pt x="31" y="607"/>
                </a:cubicBezTo>
                <a:cubicBezTo>
                  <a:pt x="32" y="605"/>
                  <a:pt x="32" y="602"/>
                  <a:pt x="32" y="599"/>
                </a:cubicBezTo>
                <a:cubicBezTo>
                  <a:pt x="31" y="598"/>
                  <a:pt x="30" y="595"/>
                  <a:pt x="29" y="594"/>
                </a:cubicBezTo>
                <a:cubicBezTo>
                  <a:pt x="27" y="592"/>
                  <a:pt x="24" y="592"/>
                  <a:pt x="23" y="589"/>
                </a:cubicBezTo>
                <a:cubicBezTo>
                  <a:pt x="23" y="584"/>
                  <a:pt x="23" y="582"/>
                  <a:pt x="23" y="577"/>
                </a:cubicBezTo>
                <a:cubicBezTo>
                  <a:pt x="24" y="577"/>
                  <a:pt x="24" y="576"/>
                  <a:pt x="24" y="575"/>
                </a:cubicBezTo>
                <a:cubicBezTo>
                  <a:pt x="23" y="575"/>
                  <a:pt x="23" y="573"/>
                  <a:pt x="24" y="572"/>
                </a:cubicBezTo>
                <a:cubicBezTo>
                  <a:pt x="19" y="570"/>
                  <a:pt x="16" y="567"/>
                  <a:pt x="15" y="563"/>
                </a:cubicBezTo>
                <a:cubicBezTo>
                  <a:pt x="15" y="558"/>
                  <a:pt x="12" y="555"/>
                  <a:pt x="11" y="552"/>
                </a:cubicBezTo>
                <a:cubicBezTo>
                  <a:pt x="11" y="551"/>
                  <a:pt x="11" y="550"/>
                  <a:pt x="11" y="549"/>
                </a:cubicBezTo>
                <a:cubicBezTo>
                  <a:pt x="10" y="547"/>
                  <a:pt x="9" y="546"/>
                  <a:pt x="8" y="544"/>
                </a:cubicBezTo>
                <a:cubicBezTo>
                  <a:pt x="8" y="544"/>
                  <a:pt x="8" y="543"/>
                  <a:pt x="8" y="542"/>
                </a:cubicBezTo>
                <a:cubicBezTo>
                  <a:pt x="7" y="542"/>
                  <a:pt x="7" y="542"/>
                  <a:pt x="6" y="542"/>
                </a:cubicBezTo>
                <a:cubicBezTo>
                  <a:pt x="5" y="541"/>
                  <a:pt x="4" y="538"/>
                  <a:pt x="3" y="536"/>
                </a:cubicBezTo>
                <a:cubicBezTo>
                  <a:pt x="2" y="533"/>
                  <a:pt x="1" y="531"/>
                  <a:pt x="1" y="529"/>
                </a:cubicBezTo>
                <a:cubicBezTo>
                  <a:pt x="0" y="528"/>
                  <a:pt x="1" y="528"/>
                  <a:pt x="1" y="527"/>
                </a:cubicBezTo>
                <a:cubicBezTo>
                  <a:pt x="1" y="527"/>
                  <a:pt x="0" y="528"/>
                  <a:pt x="1" y="527"/>
                </a:cubicBezTo>
                <a:cubicBezTo>
                  <a:pt x="1" y="525"/>
                  <a:pt x="2" y="523"/>
                  <a:pt x="2" y="520"/>
                </a:cubicBezTo>
                <a:cubicBezTo>
                  <a:pt x="2" y="519"/>
                  <a:pt x="2" y="520"/>
                  <a:pt x="2" y="520"/>
                </a:cubicBezTo>
                <a:cubicBezTo>
                  <a:pt x="2" y="516"/>
                  <a:pt x="5" y="514"/>
                  <a:pt x="5" y="511"/>
                </a:cubicBezTo>
                <a:cubicBezTo>
                  <a:pt x="7" y="510"/>
                  <a:pt x="7" y="509"/>
                  <a:pt x="7" y="507"/>
                </a:cubicBezTo>
                <a:cubicBezTo>
                  <a:pt x="8" y="506"/>
                  <a:pt x="9" y="505"/>
                  <a:pt x="10" y="503"/>
                </a:cubicBezTo>
                <a:cubicBezTo>
                  <a:pt x="12" y="501"/>
                  <a:pt x="16" y="499"/>
                  <a:pt x="18" y="497"/>
                </a:cubicBezTo>
                <a:cubicBezTo>
                  <a:pt x="19" y="495"/>
                  <a:pt x="20" y="493"/>
                  <a:pt x="21" y="490"/>
                </a:cubicBezTo>
                <a:cubicBezTo>
                  <a:pt x="24" y="488"/>
                  <a:pt x="29" y="487"/>
                  <a:pt x="31" y="484"/>
                </a:cubicBezTo>
                <a:cubicBezTo>
                  <a:pt x="32" y="481"/>
                  <a:pt x="32" y="478"/>
                  <a:pt x="32" y="475"/>
                </a:cubicBezTo>
                <a:cubicBezTo>
                  <a:pt x="32" y="474"/>
                  <a:pt x="33" y="473"/>
                  <a:pt x="33" y="471"/>
                </a:cubicBezTo>
                <a:cubicBezTo>
                  <a:pt x="33" y="471"/>
                  <a:pt x="34" y="470"/>
                  <a:pt x="34" y="468"/>
                </a:cubicBezTo>
                <a:cubicBezTo>
                  <a:pt x="35" y="468"/>
                  <a:pt x="36" y="464"/>
                  <a:pt x="37" y="462"/>
                </a:cubicBezTo>
                <a:cubicBezTo>
                  <a:pt x="40" y="459"/>
                  <a:pt x="44" y="457"/>
                  <a:pt x="47" y="454"/>
                </a:cubicBezTo>
                <a:cubicBezTo>
                  <a:pt x="50" y="453"/>
                  <a:pt x="52" y="451"/>
                  <a:pt x="54" y="448"/>
                </a:cubicBezTo>
                <a:cubicBezTo>
                  <a:pt x="58" y="446"/>
                  <a:pt x="63" y="444"/>
                  <a:pt x="66" y="441"/>
                </a:cubicBezTo>
                <a:cubicBezTo>
                  <a:pt x="64" y="437"/>
                  <a:pt x="56" y="440"/>
                  <a:pt x="51" y="439"/>
                </a:cubicBezTo>
                <a:cubicBezTo>
                  <a:pt x="47" y="438"/>
                  <a:pt x="46" y="434"/>
                  <a:pt x="43" y="432"/>
                </a:cubicBezTo>
                <a:cubicBezTo>
                  <a:pt x="43" y="429"/>
                  <a:pt x="42" y="423"/>
                  <a:pt x="44" y="420"/>
                </a:cubicBezTo>
                <a:cubicBezTo>
                  <a:pt x="44" y="419"/>
                  <a:pt x="43" y="420"/>
                  <a:pt x="43" y="419"/>
                </a:cubicBezTo>
                <a:cubicBezTo>
                  <a:pt x="43" y="418"/>
                  <a:pt x="46" y="415"/>
                  <a:pt x="46" y="412"/>
                </a:cubicBezTo>
                <a:cubicBezTo>
                  <a:pt x="46" y="410"/>
                  <a:pt x="45" y="408"/>
                  <a:pt x="45" y="406"/>
                </a:cubicBezTo>
                <a:cubicBezTo>
                  <a:pt x="45" y="405"/>
                  <a:pt x="46" y="404"/>
                  <a:pt x="46" y="404"/>
                </a:cubicBezTo>
                <a:cubicBezTo>
                  <a:pt x="48" y="400"/>
                  <a:pt x="51" y="395"/>
                  <a:pt x="55" y="393"/>
                </a:cubicBezTo>
                <a:cubicBezTo>
                  <a:pt x="55" y="392"/>
                  <a:pt x="55" y="392"/>
                  <a:pt x="55" y="391"/>
                </a:cubicBezTo>
                <a:cubicBezTo>
                  <a:pt x="58" y="385"/>
                  <a:pt x="62" y="378"/>
                  <a:pt x="66" y="372"/>
                </a:cubicBezTo>
                <a:cubicBezTo>
                  <a:pt x="68" y="371"/>
                  <a:pt x="70" y="369"/>
                  <a:pt x="72" y="367"/>
                </a:cubicBezTo>
                <a:cubicBezTo>
                  <a:pt x="69" y="361"/>
                  <a:pt x="61" y="360"/>
                  <a:pt x="55" y="357"/>
                </a:cubicBezTo>
                <a:cubicBezTo>
                  <a:pt x="55" y="355"/>
                  <a:pt x="53" y="354"/>
                  <a:pt x="52" y="353"/>
                </a:cubicBezTo>
                <a:cubicBezTo>
                  <a:pt x="50" y="351"/>
                  <a:pt x="49" y="348"/>
                  <a:pt x="48" y="345"/>
                </a:cubicBezTo>
                <a:cubicBezTo>
                  <a:pt x="48" y="340"/>
                  <a:pt x="45" y="335"/>
                  <a:pt x="47" y="329"/>
                </a:cubicBezTo>
                <a:cubicBezTo>
                  <a:pt x="47" y="326"/>
                  <a:pt x="50" y="324"/>
                  <a:pt x="51" y="322"/>
                </a:cubicBezTo>
                <a:cubicBezTo>
                  <a:pt x="56" y="320"/>
                  <a:pt x="63" y="322"/>
                  <a:pt x="66" y="318"/>
                </a:cubicBezTo>
                <a:cubicBezTo>
                  <a:pt x="67" y="318"/>
                  <a:pt x="66" y="317"/>
                  <a:pt x="67" y="317"/>
                </a:cubicBezTo>
                <a:cubicBezTo>
                  <a:pt x="69" y="314"/>
                  <a:pt x="74" y="310"/>
                  <a:pt x="78" y="310"/>
                </a:cubicBezTo>
                <a:cubicBezTo>
                  <a:pt x="81" y="309"/>
                  <a:pt x="87" y="312"/>
                  <a:pt x="91" y="310"/>
                </a:cubicBezTo>
                <a:cubicBezTo>
                  <a:pt x="95" y="307"/>
                  <a:pt x="96" y="305"/>
                  <a:pt x="100" y="304"/>
                </a:cubicBezTo>
                <a:cubicBezTo>
                  <a:pt x="101" y="304"/>
                  <a:pt x="102" y="305"/>
                  <a:pt x="103" y="305"/>
                </a:cubicBezTo>
                <a:cubicBezTo>
                  <a:pt x="105" y="304"/>
                  <a:pt x="106" y="303"/>
                  <a:pt x="108" y="302"/>
                </a:cubicBezTo>
                <a:cubicBezTo>
                  <a:pt x="114" y="301"/>
                  <a:pt x="122" y="306"/>
                  <a:pt x="129" y="302"/>
                </a:cubicBezTo>
                <a:cubicBezTo>
                  <a:pt x="134" y="302"/>
                  <a:pt x="139" y="302"/>
                  <a:pt x="141" y="299"/>
                </a:cubicBezTo>
                <a:cubicBezTo>
                  <a:pt x="139" y="294"/>
                  <a:pt x="140" y="288"/>
                  <a:pt x="143" y="285"/>
                </a:cubicBezTo>
                <a:cubicBezTo>
                  <a:pt x="148" y="281"/>
                  <a:pt x="157" y="281"/>
                  <a:pt x="162" y="277"/>
                </a:cubicBezTo>
                <a:cubicBezTo>
                  <a:pt x="163" y="274"/>
                  <a:pt x="166" y="273"/>
                  <a:pt x="167" y="270"/>
                </a:cubicBezTo>
                <a:cubicBezTo>
                  <a:pt x="168" y="265"/>
                  <a:pt x="166" y="260"/>
                  <a:pt x="165" y="257"/>
                </a:cubicBezTo>
                <a:cubicBezTo>
                  <a:pt x="164" y="251"/>
                  <a:pt x="166" y="248"/>
                  <a:pt x="169" y="245"/>
                </a:cubicBezTo>
                <a:cubicBezTo>
                  <a:pt x="175" y="245"/>
                  <a:pt x="178" y="240"/>
                  <a:pt x="184" y="240"/>
                </a:cubicBezTo>
                <a:cubicBezTo>
                  <a:pt x="191" y="241"/>
                  <a:pt x="196" y="243"/>
                  <a:pt x="201" y="247"/>
                </a:cubicBezTo>
                <a:cubicBezTo>
                  <a:pt x="205" y="255"/>
                  <a:pt x="210" y="262"/>
                  <a:pt x="219" y="265"/>
                </a:cubicBezTo>
                <a:cubicBezTo>
                  <a:pt x="223" y="268"/>
                  <a:pt x="227" y="270"/>
                  <a:pt x="230" y="274"/>
                </a:cubicBezTo>
                <a:cubicBezTo>
                  <a:pt x="235" y="277"/>
                  <a:pt x="239" y="283"/>
                  <a:pt x="242" y="289"/>
                </a:cubicBezTo>
                <a:cubicBezTo>
                  <a:pt x="244" y="291"/>
                  <a:pt x="246" y="293"/>
                  <a:pt x="247" y="296"/>
                </a:cubicBezTo>
                <a:cubicBezTo>
                  <a:pt x="250" y="300"/>
                  <a:pt x="257" y="300"/>
                  <a:pt x="261" y="303"/>
                </a:cubicBezTo>
                <a:cubicBezTo>
                  <a:pt x="263" y="299"/>
                  <a:pt x="264" y="293"/>
                  <a:pt x="263" y="286"/>
                </a:cubicBezTo>
                <a:cubicBezTo>
                  <a:pt x="263" y="284"/>
                  <a:pt x="264" y="280"/>
                  <a:pt x="265" y="278"/>
                </a:cubicBezTo>
                <a:cubicBezTo>
                  <a:pt x="265" y="276"/>
                  <a:pt x="266" y="275"/>
                  <a:pt x="266" y="273"/>
                </a:cubicBezTo>
                <a:cubicBezTo>
                  <a:pt x="270" y="271"/>
                  <a:pt x="272" y="269"/>
                  <a:pt x="277" y="270"/>
                </a:cubicBezTo>
                <a:cubicBezTo>
                  <a:pt x="280" y="271"/>
                  <a:pt x="285" y="275"/>
                  <a:pt x="288" y="275"/>
                </a:cubicBezTo>
                <a:cubicBezTo>
                  <a:pt x="290" y="275"/>
                  <a:pt x="291" y="273"/>
                  <a:pt x="293" y="272"/>
                </a:cubicBezTo>
                <a:cubicBezTo>
                  <a:pt x="294" y="271"/>
                  <a:pt x="294" y="269"/>
                  <a:pt x="295" y="268"/>
                </a:cubicBezTo>
                <a:cubicBezTo>
                  <a:pt x="296" y="266"/>
                  <a:pt x="298" y="265"/>
                  <a:pt x="299" y="263"/>
                </a:cubicBezTo>
                <a:cubicBezTo>
                  <a:pt x="301" y="260"/>
                  <a:pt x="302" y="257"/>
                  <a:pt x="304" y="255"/>
                </a:cubicBezTo>
                <a:cubicBezTo>
                  <a:pt x="308" y="251"/>
                  <a:pt x="316" y="248"/>
                  <a:pt x="321" y="245"/>
                </a:cubicBezTo>
                <a:cubicBezTo>
                  <a:pt x="325" y="243"/>
                  <a:pt x="330" y="240"/>
                  <a:pt x="335" y="238"/>
                </a:cubicBezTo>
                <a:cubicBezTo>
                  <a:pt x="336" y="238"/>
                  <a:pt x="338" y="238"/>
                  <a:pt x="338" y="237"/>
                </a:cubicBezTo>
                <a:cubicBezTo>
                  <a:pt x="342" y="237"/>
                  <a:pt x="347" y="236"/>
                  <a:pt x="352" y="235"/>
                </a:cubicBezTo>
                <a:cubicBezTo>
                  <a:pt x="355" y="235"/>
                  <a:pt x="358" y="235"/>
                  <a:pt x="361" y="234"/>
                </a:cubicBezTo>
                <a:cubicBezTo>
                  <a:pt x="363" y="235"/>
                  <a:pt x="366" y="235"/>
                  <a:pt x="368" y="235"/>
                </a:cubicBezTo>
                <a:cubicBezTo>
                  <a:pt x="366" y="230"/>
                  <a:pt x="361" y="228"/>
                  <a:pt x="357" y="225"/>
                </a:cubicBezTo>
                <a:cubicBezTo>
                  <a:pt x="355" y="223"/>
                  <a:pt x="353" y="221"/>
                  <a:pt x="351" y="218"/>
                </a:cubicBezTo>
                <a:cubicBezTo>
                  <a:pt x="351" y="218"/>
                  <a:pt x="350" y="217"/>
                  <a:pt x="349" y="217"/>
                </a:cubicBezTo>
                <a:cubicBezTo>
                  <a:pt x="349" y="216"/>
                  <a:pt x="348" y="215"/>
                  <a:pt x="348" y="214"/>
                </a:cubicBezTo>
                <a:cubicBezTo>
                  <a:pt x="347" y="214"/>
                  <a:pt x="346" y="213"/>
                  <a:pt x="346" y="212"/>
                </a:cubicBezTo>
                <a:cubicBezTo>
                  <a:pt x="345" y="212"/>
                  <a:pt x="344" y="212"/>
                  <a:pt x="344" y="211"/>
                </a:cubicBezTo>
                <a:cubicBezTo>
                  <a:pt x="342" y="210"/>
                  <a:pt x="341" y="208"/>
                  <a:pt x="340" y="206"/>
                </a:cubicBezTo>
                <a:cubicBezTo>
                  <a:pt x="338" y="203"/>
                  <a:pt x="335" y="201"/>
                  <a:pt x="333" y="197"/>
                </a:cubicBezTo>
                <a:cubicBezTo>
                  <a:pt x="333" y="196"/>
                  <a:pt x="331" y="194"/>
                  <a:pt x="330" y="193"/>
                </a:cubicBezTo>
                <a:cubicBezTo>
                  <a:pt x="329" y="192"/>
                  <a:pt x="330" y="192"/>
                  <a:pt x="330" y="191"/>
                </a:cubicBezTo>
                <a:cubicBezTo>
                  <a:pt x="330" y="191"/>
                  <a:pt x="329" y="191"/>
                  <a:pt x="329" y="191"/>
                </a:cubicBezTo>
                <a:cubicBezTo>
                  <a:pt x="329" y="191"/>
                  <a:pt x="329" y="190"/>
                  <a:pt x="329" y="190"/>
                </a:cubicBezTo>
                <a:cubicBezTo>
                  <a:pt x="327" y="187"/>
                  <a:pt x="326" y="185"/>
                  <a:pt x="324" y="182"/>
                </a:cubicBezTo>
                <a:cubicBezTo>
                  <a:pt x="324" y="181"/>
                  <a:pt x="323" y="180"/>
                  <a:pt x="323" y="180"/>
                </a:cubicBezTo>
                <a:cubicBezTo>
                  <a:pt x="321" y="177"/>
                  <a:pt x="320" y="174"/>
                  <a:pt x="318" y="171"/>
                </a:cubicBezTo>
                <a:cubicBezTo>
                  <a:pt x="318" y="169"/>
                  <a:pt x="318" y="167"/>
                  <a:pt x="317" y="167"/>
                </a:cubicBezTo>
                <a:cubicBezTo>
                  <a:pt x="317" y="164"/>
                  <a:pt x="318" y="161"/>
                  <a:pt x="316" y="160"/>
                </a:cubicBezTo>
                <a:cubicBezTo>
                  <a:pt x="316" y="152"/>
                  <a:pt x="315" y="145"/>
                  <a:pt x="309" y="142"/>
                </a:cubicBezTo>
                <a:cubicBezTo>
                  <a:pt x="302" y="142"/>
                  <a:pt x="299" y="145"/>
                  <a:pt x="293" y="147"/>
                </a:cubicBezTo>
                <a:cubicBezTo>
                  <a:pt x="294" y="142"/>
                  <a:pt x="297" y="140"/>
                  <a:pt x="299" y="136"/>
                </a:cubicBezTo>
                <a:cubicBezTo>
                  <a:pt x="303" y="133"/>
                  <a:pt x="306" y="133"/>
                  <a:pt x="313" y="134"/>
                </a:cubicBezTo>
                <a:cubicBezTo>
                  <a:pt x="315" y="135"/>
                  <a:pt x="318" y="137"/>
                  <a:pt x="320" y="136"/>
                </a:cubicBezTo>
                <a:cubicBezTo>
                  <a:pt x="320" y="138"/>
                  <a:pt x="324" y="138"/>
                  <a:pt x="327" y="139"/>
                </a:cubicBezTo>
                <a:cubicBezTo>
                  <a:pt x="330" y="140"/>
                  <a:pt x="334" y="142"/>
                  <a:pt x="337" y="141"/>
                </a:cubicBezTo>
                <a:cubicBezTo>
                  <a:pt x="344" y="145"/>
                  <a:pt x="353" y="143"/>
                  <a:pt x="361" y="144"/>
                </a:cubicBezTo>
                <a:cubicBezTo>
                  <a:pt x="364" y="145"/>
                  <a:pt x="367" y="147"/>
                  <a:pt x="370" y="148"/>
                </a:cubicBezTo>
                <a:cubicBezTo>
                  <a:pt x="371" y="148"/>
                  <a:pt x="372" y="148"/>
                  <a:pt x="373" y="148"/>
                </a:cubicBezTo>
                <a:cubicBezTo>
                  <a:pt x="373" y="148"/>
                  <a:pt x="374" y="149"/>
                  <a:pt x="374" y="150"/>
                </a:cubicBezTo>
                <a:cubicBezTo>
                  <a:pt x="384" y="154"/>
                  <a:pt x="391" y="161"/>
                  <a:pt x="398" y="169"/>
                </a:cubicBezTo>
                <a:cubicBezTo>
                  <a:pt x="402" y="168"/>
                  <a:pt x="406" y="167"/>
                  <a:pt x="411" y="166"/>
                </a:cubicBezTo>
                <a:cubicBezTo>
                  <a:pt x="409" y="159"/>
                  <a:pt x="409" y="149"/>
                  <a:pt x="409" y="140"/>
                </a:cubicBezTo>
                <a:cubicBezTo>
                  <a:pt x="408" y="139"/>
                  <a:pt x="410" y="140"/>
                  <a:pt x="410" y="139"/>
                </a:cubicBezTo>
                <a:cubicBezTo>
                  <a:pt x="409" y="135"/>
                  <a:pt x="411" y="134"/>
                  <a:pt x="411" y="130"/>
                </a:cubicBezTo>
                <a:cubicBezTo>
                  <a:pt x="412" y="124"/>
                  <a:pt x="413" y="118"/>
                  <a:pt x="415" y="113"/>
                </a:cubicBezTo>
                <a:cubicBezTo>
                  <a:pt x="419" y="105"/>
                  <a:pt x="423" y="97"/>
                  <a:pt x="427" y="89"/>
                </a:cubicBezTo>
                <a:cubicBezTo>
                  <a:pt x="429" y="87"/>
                  <a:pt x="430" y="85"/>
                  <a:pt x="431" y="81"/>
                </a:cubicBezTo>
                <a:cubicBezTo>
                  <a:pt x="432" y="82"/>
                  <a:pt x="431" y="80"/>
                  <a:pt x="432" y="80"/>
                </a:cubicBezTo>
                <a:cubicBezTo>
                  <a:pt x="436" y="71"/>
                  <a:pt x="444" y="66"/>
                  <a:pt x="449" y="58"/>
                </a:cubicBezTo>
                <a:cubicBezTo>
                  <a:pt x="455" y="55"/>
                  <a:pt x="458" y="50"/>
                  <a:pt x="463" y="46"/>
                </a:cubicBezTo>
                <a:cubicBezTo>
                  <a:pt x="466" y="44"/>
                  <a:pt x="468" y="42"/>
                  <a:pt x="471" y="41"/>
                </a:cubicBezTo>
                <a:cubicBezTo>
                  <a:pt x="475" y="39"/>
                  <a:pt x="478" y="35"/>
                  <a:pt x="482" y="33"/>
                </a:cubicBezTo>
                <a:cubicBezTo>
                  <a:pt x="482" y="33"/>
                  <a:pt x="483" y="33"/>
                  <a:pt x="482" y="32"/>
                </a:cubicBezTo>
                <a:cubicBezTo>
                  <a:pt x="492" y="29"/>
                  <a:pt x="498" y="20"/>
                  <a:pt x="506" y="14"/>
                </a:cubicBezTo>
                <a:cubicBezTo>
                  <a:pt x="507" y="11"/>
                  <a:pt x="511" y="9"/>
                  <a:pt x="512" y="6"/>
                </a:cubicBezTo>
                <a:cubicBezTo>
                  <a:pt x="514" y="5"/>
                  <a:pt x="515" y="1"/>
                  <a:pt x="517" y="0"/>
                </a:cubicBezTo>
                <a:cubicBezTo>
                  <a:pt x="518" y="4"/>
                  <a:pt x="517" y="9"/>
                  <a:pt x="516" y="12"/>
                </a:cubicBezTo>
                <a:cubicBezTo>
                  <a:pt x="516" y="13"/>
                  <a:pt x="515" y="17"/>
                  <a:pt x="514" y="19"/>
                </a:cubicBezTo>
                <a:cubicBezTo>
                  <a:pt x="513" y="20"/>
                  <a:pt x="513" y="20"/>
                  <a:pt x="513" y="20"/>
                </a:cubicBezTo>
                <a:cubicBezTo>
                  <a:pt x="512" y="20"/>
                  <a:pt x="513" y="21"/>
                  <a:pt x="513" y="21"/>
                </a:cubicBezTo>
                <a:cubicBezTo>
                  <a:pt x="513" y="21"/>
                  <a:pt x="512" y="21"/>
                  <a:pt x="512" y="21"/>
                </a:cubicBezTo>
                <a:cubicBezTo>
                  <a:pt x="512" y="22"/>
                  <a:pt x="512" y="23"/>
                  <a:pt x="512" y="23"/>
                </a:cubicBezTo>
                <a:cubicBezTo>
                  <a:pt x="511" y="25"/>
                  <a:pt x="508" y="26"/>
                  <a:pt x="507" y="28"/>
                </a:cubicBezTo>
                <a:cubicBezTo>
                  <a:pt x="506" y="29"/>
                  <a:pt x="506" y="31"/>
                  <a:pt x="505" y="32"/>
                </a:cubicBezTo>
                <a:cubicBezTo>
                  <a:pt x="505" y="34"/>
                  <a:pt x="505" y="35"/>
                  <a:pt x="505" y="36"/>
                </a:cubicBezTo>
                <a:cubicBezTo>
                  <a:pt x="505" y="36"/>
                  <a:pt x="504" y="37"/>
                  <a:pt x="503" y="37"/>
                </a:cubicBezTo>
                <a:cubicBezTo>
                  <a:pt x="502" y="42"/>
                  <a:pt x="502" y="48"/>
                  <a:pt x="501" y="53"/>
                </a:cubicBezTo>
                <a:cubicBezTo>
                  <a:pt x="500" y="63"/>
                  <a:pt x="498" y="73"/>
                  <a:pt x="497" y="81"/>
                </a:cubicBezTo>
                <a:cubicBezTo>
                  <a:pt x="498" y="82"/>
                  <a:pt x="497" y="87"/>
                  <a:pt x="498" y="90"/>
                </a:cubicBezTo>
                <a:cubicBezTo>
                  <a:pt x="498" y="95"/>
                  <a:pt x="500" y="103"/>
                  <a:pt x="499" y="107"/>
                </a:cubicBezTo>
                <a:cubicBezTo>
                  <a:pt x="499" y="110"/>
                  <a:pt x="499" y="115"/>
                  <a:pt x="499" y="118"/>
                </a:cubicBezTo>
                <a:cubicBezTo>
                  <a:pt x="499" y="119"/>
                  <a:pt x="499" y="119"/>
                  <a:pt x="499" y="120"/>
                </a:cubicBezTo>
                <a:cubicBezTo>
                  <a:pt x="499" y="120"/>
                  <a:pt x="499" y="121"/>
                  <a:pt x="498" y="122"/>
                </a:cubicBezTo>
                <a:cubicBezTo>
                  <a:pt x="498" y="126"/>
                  <a:pt x="498" y="131"/>
                  <a:pt x="498" y="137"/>
                </a:cubicBezTo>
                <a:cubicBezTo>
                  <a:pt x="497" y="138"/>
                  <a:pt x="496" y="141"/>
                  <a:pt x="496" y="144"/>
                </a:cubicBezTo>
                <a:cubicBezTo>
                  <a:pt x="495" y="144"/>
                  <a:pt x="495" y="144"/>
                  <a:pt x="495" y="145"/>
                </a:cubicBezTo>
                <a:cubicBezTo>
                  <a:pt x="494" y="146"/>
                  <a:pt x="495" y="146"/>
                  <a:pt x="494" y="146"/>
                </a:cubicBezTo>
                <a:cubicBezTo>
                  <a:pt x="494" y="146"/>
                  <a:pt x="494" y="148"/>
                  <a:pt x="494" y="148"/>
                </a:cubicBezTo>
                <a:cubicBezTo>
                  <a:pt x="494" y="148"/>
                  <a:pt x="493" y="148"/>
                  <a:pt x="493" y="149"/>
                </a:cubicBezTo>
                <a:cubicBezTo>
                  <a:pt x="492" y="149"/>
                  <a:pt x="492" y="151"/>
                  <a:pt x="492" y="151"/>
                </a:cubicBezTo>
                <a:cubicBezTo>
                  <a:pt x="492" y="152"/>
                  <a:pt x="491" y="151"/>
                  <a:pt x="491" y="151"/>
                </a:cubicBezTo>
                <a:cubicBezTo>
                  <a:pt x="490" y="153"/>
                  <a:pt x="489" y="156"/>
                  <a:pt x="488" y="158"/>
                </a:cubicBezTo>
                <a:cubicBezTo>
                  <a:pt x="488" y="158"/>
                  <a:pt x="487" y="158"/>
                  <a:pt x="487" y="158"/>
                </a:cubicBezTo>
                <a:cubicBezTo>
                  <a:pt x="487" y="159"/>
                  <a:pt x="487" y="161"/>
                  <a:pt x="486" y="162"/>
                </a:cubicBezTo>
                <a:cubicBezTo>
                  <a:pt x="486" y="163"/>
                  <a:pt x="484" y="164"/>
                  <a:pt x="483" y="165"/>
                </a:cubicBezTo>
                <a:cubicBezTo>
                  <a:pt x="483" y="166"/>
                  <a:pt x="481" y="170"/>
                  <a:pt x="481" y="171"/>
                </a:cubicBezTo>
                <a:cubicBezTo>
                  <a:pt x="482" y="173"/>
                  <a:pt x="487" y="174"/>
                  <a:pt x="489" y="176"/>
                </a:cubicBezTo>
                <a:cubicBezTo>
                  <a:pt x="491" y="179"/>
                  <a:pt x="491" y="182"/>
                  <a:pt x="493" y="185"/>
                </a:cubicBezTo>
                <a:cubicBezTo>
                  <a:pt x="492" y="192"/>
                  <a:pt x="494" y="198"/>
                  <a:pt x="495" y="203"/>
                </a:cubicBezTo>
                <a:cubicBezTo>
                  <a:pt x="499" y="202"/>
                  <a:pt x="503" y="202"/>
                  <a:pt x="507" y="200"/>
                </a:cubicBezTo>
                <a:cubicBezTo>
                  <a:pt x="513" y="198"/>
                  <a:pt x="518" y="193"/>
                  <a:pt x="525" y="193"/>
                </a:cubicBezTo>
                <a:cubicBezTo>
                  <a:pt x="525" y="193"/>
                  <a:pt x="525" y="192"/>
                  <a:pt x="525" y="192"/>
                </a:cubicBezTo>
                <a:cubicBezTo>
                  <a:pt x="526" y="193"/>
                  <a:pt x="529" y="190"/>
                  <a:pt x="529" y="191"/>
                </a:cubicBezTo>
                <a:cubicBezTo>
                  <a:pt x="530" y="191"/>
                  <a:pt x="530" y="191"/>
                  <a:pt x="530" y="190"/>
                </a:cubicBezTo>
                <a:cubicBezTo>
                  <a:pt x="535" y="191"/>
                  <a:pt x="537" y="186"/>
                  <a:pt x="540" y="182"/>
                </a:cubicBezTo>
                <a:cubicBezTo>
                  <a:pt x="540" y="182"/>
                  <a:pt x="541" y="182"/>
                  <a:pt x="541" y="182"/>
                </a:cubicBezTo>
                <a:cubicBezTo>
                  <a:pt x="542" y="181"/>
                  <a:pt x="544" y="180"/>
                  <a:pt x="544" y="178"/>
                </a:cubicBezTo>
                <a:cubicBezTo>
                  <a:pt x="545" y="178"/>
                  <a:pt x="547" y="177"/>
                  <a:pt x="547" y="175"/>
                </a:cubicBezTo>
                <a:cubicBezTo>
                  <a:pt x="548" y="176"/>
                  <a:pt x="549" y="175"/>
                  <a:pt x="550" y="175"/>
                </a:cubicBezTo>
                <a:cubicBezTo>
                  <a:pt x="563" y="167"/>
                  <a:pt x="577" y="167"/>
                  <a:pt x="590" y="175"/>
                </a:cubicBezTo>
                <a:cubicBezTo>
                  <a:pt x="592" y="177"/>
                  <a:pt x="596" y="178"/>
                  <a:pt x="597" y="179"/>
                </a:cubicBezTo>
                <a:cubicBezTo>
                  <a:pt x="599" y="180"/>
                  <a:pt x="599" y="182"/>
                  <a:pt x="600" y="183"/>
                </a:cubicBezTo>
                <a:cubicBezTo>
                  <a:pt x="602" y="185"/>
                  <a:pt x="605" y="187"/>
                  <a:pt x="606" y="190"/>
                </a:cubicBezTo>
                <a:cubicBezTo>
                  <a:pt x="606" y="193"/>
                  <a:pt x="608" y="194"/>
                  <a:pt x="608" y="197"/>
                </a:cubicBezTo>
                <a:cubicBezTo>
                  <a:pt x="604" y="197"/>
                  <a:pt x="601" y="194"/>
                  <a:pt x="597" y="193"/>
                </a:cubicBezTo>
                <a:cubicBezTo>
                  <a:pt x="594" y="193"/>
                  <a:pt x="591" y="194"/>
                  <a:pt x="587" y="195"/>
                </a:cubicBezTo>
                <a:cubicBezTo>
                  <a:pt x="581" y="196"/>
                  <a:pt x="575" y="196"/>
                  <a:pt x="569" y="198"/>
                </a:cubicBezTo>
                <a:cubicBezTo>
                  <a:pt x="565" y="199"/>
                  <a:pt x="561" y="200"/>
                  <a:pt x="556" y="201"/>
                </a:cubicBezTo>
                <a:cubicBezTo>
                  <a:pt x="550" y="202"/>
                  <a:pt x="545" y="206"/>
                  <a:pt x="540" y="208"/>
                </a:cubicBezTo>
                <a:cubicBezTo>
                  <a:pt x="529" y="217"/>
                  <a:pt x="516" y="225"/>
                  <a:pt x="504" y="234"/>
                </a:cubicBezTo>
                <a:cubicBezTo>
                  <a:pt x="502" y="235"/>
                  <a:pt x="499" y="236"/>
                  <a:pt x="498" y="238"/>
                </a:cubicBezTo>
                <a:cubicBezTo>
                  <a:pt x="483" y="248"/>
                  <a:pt x="470" y="258"/>
                  <a:pt x="459" y="273"/>
                </a:cubicBezTo>
                <a:cubicBezTo>
                  <a:pt x="454" y="276"/>
                  <a:pt x="452" y="281"/>
                  <a:pt x="448" y="285"/>
                </a:cubicBezTo>
                <a:cubicBezTo>
                  <a:pt x="443" y="292"/>
                  <a:pt x="436" y="298"/>
                  <a:pt x="433" y="307"/>
                </a:cubicBezTo>
                <a:cubicBezTo>
                  <a:pt x="439" y="309"/>
                  <a:pt x="446" y="313"/>
                  <a:pt x="451" y="316"/>
                </a:cubicBezTo>
                <a:cubicBezTo>
                  <a:pt x="451" y="318"/>
                  <a:pt x="455" y="318"/>
                  <a:pt x="455" y="320"/>
                </a:cubicBezTo>
                <a:cubicBezTo>
                  <a:pt x="451" y="322"/>
                  <a:pt x="445" y="321"/>
                  <a:pt x="440" y="321"/>
                </a:cubicBezTo>
                <a:cubicBezTo>
                  <a:pt x="438" y="321"/>
                  <a:pt x="437" y="322"/>
                  <a:pt x="435" y="321"/>
                </a:cubicBezTo>
                <a:cubicBezTo>
                  <a:pt x="427" y="323"/>
                  <a:pt x="425" y="329"/>
                  <a:pt x="423" y="337"/>
                </a:cubicBezTo>
                <a:cubicBezTo>
                  <a:pt x="419" y="340"/>
                  <a:pt x="416" y="343"/>
                  <a:pt x="415" y="348"/>
                </a:cubicBezTo>
                <a:cubicBezTo>
                  <a:pt x="413" y="348"/>
                  <a:pt x="413" y="351"/>
                  <a:pt x="412" y="352"/>
                </a:cubicBezTo>
                <a:cubicBezTo>
                  <a:pt x="410" y="356"/>
                  <a:pt x="408" y="359"/>
                  <a:pt x="407" y="363"/>
                </a:cubicBezTo>
                <a:cubicBezTo>
                  <a:pt x="416" y="361"/>
                  <a:pt x="425" y="359"/>
                  <a:pt x="432" y="357"/>
                </a:cubicBezTo>
                <a:cubicBezTo>
                  <a:pt x="432" y="356"/>
                  <a:pt x="433" y="357"/>
                  <a:pt x="433" y="355"/>
                </a:cubicBezTo>
                <a:cubicBezTo>
                  <a:pt x="434" y="355"/>
                  <a:pt x="434" y="356"/>
                  <a:pt x="435" y="356"/>
                </a:cubicBezTo>
                <a:cubicBezTo>
                  <a:pt x="439" y="351"/>
                  <a:pt x="448" y="350"/>
                  <a:pt x="453" y="347"/>
                </a:cubicBezTo>
                <a:cubicBezTo>
                  <a:pt x="458" y="345"/>
                  <a:pt x="465" y="343"/>
                  <a:pt x="474" y="344"/>
                </a:cubicBezTo>
                <a:cubicBezTo>
                  <a:pt x="485" y="344"/>
                  <a:pt x="492" y="344"/>
                  <a:pt x="501" y="347"/>
                </a:cubicBezTo>
                <a:cubicBezTo>
                  <a:pt x="504" y="348"/>
                  <a:pt x="508" y="349"/>
                  <a:pt x="509" y="351"/>
                </a:cubicBezTo>
                <a:cubicBezTo>
                  <a:pt x="512" y="352"/>
                  <a:pt x="514" y="356"/>
                  <a:pt x="516" y="356"/>
                </a:cubicBezTo>
                <a:cubicBezTo>
                  <a:pt x="516" y="356"/>
                  <a:pt x="516" y="357"/>
                  <a:pt x="516" y="357"/>
                </a:cubicBezTo>
                <a:cubicBezTo>
                  <a:pt x="519" y="361"/>
                  <a:pt x="522" y="366"/>
                  <a:pt x="525" y="371"/>
                </a:cubicBezTo>
                <a:cubicBezTo>
                  <a:pt x="525" y="374"/>
                  <a:pt x="525" y="377"/>
                  <a:pt x="525" y="381"/>
                </a:cubicBezTo>
                <a:close/>
                <a:moveTo>
                  <a:pt x="453" y="80"/>
                </a:moveTo>
                <a:cubicBezTo>
                  <a:pt x="453" y="80"/>
                  <a:pt x="453" y="80"/>
                  <a:pt x="452" y="81"/>
                </a:cubicBezTo>
                <a:cubicBezTo>
                  <a:pt x="453" y="85"/>
                  <a:pt x="451" y="94"/>
                  <a:pt x="454" y="99"/>
                </a:cubicBezTo>
                <a:cubicBezTo>
                  <a:pt x="453" y="104"/>
                  <a:pt x="457" y="109"/>
                  <a:pt x="456" y="115"/>
                </a:cubicBezTo>
                <a:cubicBezTo>
                  <a:pt x="455" y="116"/>
                  <a:pt x="455" y="118"/>
                  <a:pt x="455" y="120"/>
                </a:cubicBezTo>
                <a:cubicBezTo>
                  <a:pt x="449" y="130"/>
                  <a:pt x="447" y="142"/>
                  <a:pt x="442" y="153"/>
                </a:cubicBezTo>
                <a:cubicBezTo>
                  <a:pt x="441" y="161"/>
                  <a:pt x="439" y="169"/>
                  <a:pt x="439" y="176"/>
                </a:cubicBezTo>
                <a:cubicBezTo>
                  <a:pt x="442" y="173"/>
                  <a:pt x="442" y="167"/>
                  <a:pt x="444" y="162"/>
                </a:cubicBezTo>
                <a:cubicBezTo>
                  <a:pt x="444" y="162"/>
                  <a:pt x="444" y="161"/>
                  <a:pt x="444" y="160"/>
                </a:cubicBezTo>
                <a:cubicBezTo>
                  <a:pt x="444" y="160"/>
                  <a:pt x="445" y="159"/>
                  <a:pt x="445" y="158"/>
                </a:cubicBezTo>
                <a:cubicBezTo>
                  <a:pt x="448" y="155"/>
                  <a:pt x="452" y="154"/>
                  <a:pt x="455" y="151"/>
                </a:cubicBezTo>
                <a:cubicBezTo>
                  <a:pt x="458" y="150"/>
                  <a:pt x="460" y="147"/>
                  <a:pt x="463" y="145"/>
                </a:cubicBezTo>
                <a:cubicBezTo>
                  <a:pt x="465" y="142"/>
                  <a:pt x="468" y="141"/>
                  <a:pt x="470" y="139"/>
                </a:cubicBezTo>
                <a:cubicBezTo>
                  <a:pt x="471" y="138"/>
                  <a:pt x="471" y="137"/>
                  <a:pt x="471" y="136"/>
                </a:cubicBezTo>
                <a:cubicBezTo>
                  <a:pt x="473" y="134"/>
                  <a:pt x="477" y="131"/>
                  <a:pt x="479" y="128"/>
                </a:cubicBezTo>
                <a:cubicBezTo>
                  <a:pt x="479" y="127"/>
                  <a:pt x="479" y="125"/>
                  <a:pt x="481" y="125"/>
                </a:cubicBezTo>
                <a:cubicBezTo>
                  <a:pt x="484" y="131"/>
                  <a:pt x="486" y="139"/>
                  <a:pt x="486" y="146"/>
                </a:cubicBezTo>
                <a:cubicBezTo>
                  <a:pt x="487" y="143"/>
                  <a:pt x="487" y="140"/>
                  <a:pt x="487" y="137"/>
                </a:cubicBezTo>
                <a:cubicBezTo>
                  <a:pt x="486" y="134"/>
                  <a:pt x="485" y="131"/>
                  <a:pt x="484" y="128"/>
                </a:cubicBezTo>
                <a:cubicBezTo>
                  <a:pt x="484" y="126"/>
                  <a:pt x="483" y="124"/>
                  <a:pt x="483" y="122"/>
                </a:cubicBezTo>
                <a:cubicBezTo>
                  <a:pt x="483" y="120"/>
                  <a:pt x="485" y="119"/>
                  <a:pt x="485" y="118"/>
                </a:cubicBezTo>
                <a:cubicBezTo>
                  <a:pt x="485" y="117"/>
                  <a:pt x="485" y="116"/>
                  <a:pt x="485" y="115"/>
                </a:cubicBezTo>
                <a:cubicBezTo>
                  <a:pt x="486" y="113"/>
                  <a:pt x="487" y="112"/>
                  <a:pt x="488" y="110"/>
                </a:cubicBezTo>
                <a:cubicBezTo>
                  <a:pt x="489" y="107"/>
                  <a:pt x="489" y="103"/>
                  <a:pt x="489" y="100"/>
                </a:cubicBezTo>
                <a:cubicBezTo>
                  <a:pt x="488" y="101"/>
                  <a:pt x="488" y="102"/>
                  <a:pt x="487" y="104"/>
                </a:cubicBezTo>
                <a:cubicBezTo>
                  <a:pt x="487" y="104"/>
                  <a:pt x="486" y="105"/>
                  <a:pt x="486" y="105"/>
                </a:cubicBezTo>
                <a:cubicBezTo>
                  <a:pt x="485" y="107"/>
                  <a:pt x="485" y="109"/>
                  <a:pt x="484" y="111"/>
                </a:cubicBezTo>
                <a:cubicBezTo>
                  <a:pt x="484" y="111"/>
                  <a:pt x="484" y="111"/>
                  <a:pt x="484" y="111"/>
                </a:cubicBezTo>
                <a:cubicBezTo>
                  <a:pt x="483" y="111"/>
                  <a:pt x="484" y="112"/>
                  <a:pt x="483" y="113"/>
                </a:cubicBezTo>
                <a:cubicBezTo>
                  <a:pt x="482" y="115"/>
                  <a:pt x="480" y="118"/>
                  <a:pt x="480" y="119"/>
                </a:cubicBezTo>
                <a:cubicBezTo>
                  <a:pt x="480" y="119"/>
                  <a:pt x="480" y="120"/>
                  <a:pt x="480" y="121"/>
                </a:cubicBezTo>
                <a:cubicBezTo>
                  <a:pt x="479" y="122"/>
                  <a:pt x="478" y="123"/>
                  <a:pt x="478" y="124"/>
                </a:cubicBezTo>
                <a:cubicBezTo>
                  <a:pt x="475" y="129"/>
                  <a:pt x="472" y="134"/>
                  <a:pt x="468" y="138"/>
                </a:cubicBezTo>
                <a:cubicBezTo>
                  <a:pt x="468" y="139"/>
                  <a:pt x="467" y="139"/>
                  <a:pt x="466" y="139"/>
                </a:cubicBezTo>
                <a:cubicBezTo>
                  <a:pt x="465" y="140"/>
                  <a:pt x="465" y="142"/>
                  <a:pt x="464" y="142"/>
                </a:cubicBezTo>
                <a:cubicBezTo>
                  <a:pt x="459" y="147"/>
                  <a:pt x="453" y="152"/>
                  <a:pt x="447" y="154"/>
                </a:cubicBezTo>
                <a:cubicBezTo>
                  <a:pt x="447" y="153"/>
                  <a:pt x="445" y="154"/>
                  <a:pt x="446" y="153"/>
                </a:cubicBezTo>
                <a:cubicBezTo>
                  <a:pt x="447" y="149"/>
                  <a:pt x="448" y="146"/>
                  <a:pt x="448" y="141"/>
                </a:cubicBezTo>
                <a:cubicBezTo>
                  <a:pt x="452" y="132"/>
                  <a:pt x="458" y="121"/>
                  <a:pt x="461" y="109"/>
                </a:cubicBezTo>
                <a:cubicBezTo>
                  <a:pt x="463" y="106"/>
                  <a:pt x="465" y="103"/>
                  <a:pt x="465" y="100"/>
                </a:cubicBezTo>
                <a:cubicBezTo>
                  <a:pt x="463" y="103"/>
                  <a:pt x="462" y="107"/>
                  <a:pt x="459" y="108"/>
                </a:cubicBezTo>
                <a:cubicBezTo>
                  <a:pt x="458" y="105"/>
                  <a:pt x="457" y="101"/>
                  <a:pt x="456" y="98"/>
                </a:cubicBezTo>
                <a:cubicBezTo>
                  <a:pt x="454" y="86"/>
                  <a:pt x="456" y="75"/>
                  <a:pt x="458" y="64"/>
                </a:cubicBezTo>
                <a:cubicBezTo>
                  <a:pt x="459" y="63"/>
                  <a:pt x="460" y="59"/>
                  <a:pt x="460" y="58"/>
                </a:cubicBezTo>
                <a:cubicBezTo>
                  <a:pt x="455" y="63"/>
                  <a:pt x="454" y="71"/>
                  <a:pt x="453" y="80"/>
                </a:cubicBezTo>
                <a:close/>
                <a:moveTo>
                  <a:pt x="481" y="67"/>
                </a:moveTo>
                <a:cubicBezTo>
                  <a:pt x="478" y="73"/>
                  <a:pt x="474" y="78"/>
                  <a:pt x="472" y="85"/>
                </a:cubicBezTo>
                <a:cubicBezTo>
                  <a:pt x="471" y="86"/>
                  <a:pt x="471" y="86"/>
                  <a:pt x="471" y="88"/>
                </a:cubicBezTo>
                <a:cubicBezTo>
                  <a:pt x="470" y="89"/>
                  <a:pt x="468" y="93"/>
                  <a:pt x="468" y="95"/>
                </a:cubicBezTo>
                <a:cubicBezTo>
                  <a:pt x="471" y="88"/>
                  <a:pt x="475" y="82"/>
                  <a:pt x="478" y="75"/>
                </a:cubicBezTo>
                <a:cubicBezTo>
                  <a:pt x="480" y="72"/>
                  <a:pt x="481" y="69"/>
                  <a:pt x="482" y="65"/>
                </a:cubicBezTo>
                <a:cubicBezTo>
                  <a:pt x="484" y="63"/>
                  <a:pt x="487" y="60"/>
                  <a:pt x="487" y="58"/>
                </a:cubicBezTo>
                <a:cubicBezTo>
                  <a:pt x="484" y="60"/>
                  <a:pt x="483" y="63"/>
                  <a:pt x="481" y="67"/>
                </a:cubicBezTo>
                <a:close/>
                <a:moveTo>
                  <a:pt x="441" y="76"/>
                </a:moveTo>
                <a:cubicBezTo>
                  <a:pt x="440" y="74"/>
                  <a:pt x="438" y="75"/>
                  <a:pt x="436" y="76"/>
                </a:cubicBezTo>
                <a:cubicBezTo>
                  <a:pt x="436" y="78"/>
                  <a:pt x="437" y="78"/>
                  <a:pt x="437" y="80"/>
                </a:cubicBezTo>
                <a:cubicBezTo>
                  <a:pt x="440" y="80"/>
                  <a:pt x="441" y="78"/>
                  <a:pt x="441" y="76"/>
                </a:cubicBezTo>
                <a:close/>
                <a:moveTo>
                  <a:pt x="420" y="132"/>
                </a:moveTo>
                <a:cubicBezTo>
                  <a:pt x="420" y="134"/>
                  <a:pt x="419" y="135"/>
                  <a:pt x="419" y="136"/>
                </a:cubicBezTo>
                <a:cubicBezTo>
                  <a:pt x="419" y="141"/>
                  <a:pt x="418" y="147"/>
                  <a:pt x="418" y="153"/>
                </a:cubicBezTo>
                <a:cubicBezTo>
                  <a:pt x="418" y="154"/>
                  <a:pt x="419" y="155"/>
                  <a:pt x="419" y="156"/>
                </a:cubicBezTo>
                <a:cubicBezTo>
                  <a:pt x="420" y="160"/>
                  <a:pt x="419" y="163"/>
                  <a:pt x="421" y="165"/>
                </a:cubicBezTo>
                <a:cubicBezTo>
                  <a:pt x="421" y="160"/>
                  <a:pt x="422" y="156"/>
                  <a:pt x="420" y="151"/>
                </a:cubicBezTo>
                <a:cubicBezTo>
                  <a:pt x="421" y="148"/>
                  <a:pt x="422" y="141"/>
                  <a:pt x="421" y="139"/>
                </a:cubicBezTo>
                <a:cubicBezTo>
                  <a:pt x="421" y="138"/>
                  <a:pt x="420" y="138"/>
                  <a:pt x="420" y="137"/>
                </a:cubicBezTo>
                <a:cubicBezTo>
                  <a:pt x="420" y="137"/>
                  <a:pt x="420" y="135"/>
                  <a:pt x="421" y="134"/>
                </a:cubicBezTo>
                <a:cubicBezTo>
                  <a:pt x="421" y="130"/>
                  <a:pt x="422" y="126"/>
                  <a:pt x="422" y="122"/>
                </a:cubicBezTo>
                <a:cubicBezTo>
                  <a:pt x="423" y="122"/>
                  <a:pt x="422" y="121"/>
                  <a:pt x="423" y="121"/>
                </a:cubicBezTo>
                <a:cubicBezTo>
                  <a:pt x="423" y="119"/>
                  <a:pt x="423" y="117"/>
                  <a:pt x="423" y="116"/>
                </a:cubicBezTo>
                <a:cubicBezTo>
                  <a:pt x="420" y="120"/>
                  <a:pt x="421" y="126"/>
                  <a:pt x="420" y="132"/>
                </a:cubicBezTo>
                <a:close/>
                <a:moveTo>
                  <a:pt x="378" y="195"/>
                </a:moveTo>
                <a:cubicBezTo>
                  <a:pt x="376" y="195"/>
                  <a:pt x="377" y="194"/>
                  <a:pt x="376" y="193"/>
                </a:cubicBezTo>
                <a:cubicBezTo>
                  <a:pt x="372" y="186"/>
                  <a:pt x="367" y="181"/>
                  <a:pt x="362" y="174"/>
                </a:cubicBezTo>
                <a:cubicBezTo>
                  <a:pt x="360" y="174"/>
                  <a:pt x="359" y="173"/>
                  <a:pt x="358" y="171"/>
                </a:cubicBezTo>
                <a:cubicBezTo>
                  <a:pt x="356" y="170"/>
                  <a:pt x="355" y="168"/>
                  <a:pt x="354" y="167"/>
                </a:cubicBezTo>
                <a:cubicBezTo>
                  <a:pt x="353" y="167"/>
                  <a:pt x="353" y="166"/>
                  <a:pt x="352" y="166"/>
                </a:cubicBezTo>
                <a:cubicBezTo>
                  <a:pt x="351" y="164"/>
                  <a:pt x="349" y="163"/>
                  <a:pt x="346" y="161"/>
                </a:cubicBezTo>
                <a:cubicBezTo>
                  <a:pt x="344" y="159"/>
                  <a:pt x="341" y="157"/>
                  <a:pt x="339" y="157"/>
                </a:cubicBezTo>
                <a:cubicBezTo>
                  <a:pt x="345" y="163"/>
                  <a:pt x="352" y="167"/>
                  <a:pt x="357" y="173"/>
                </a:cubicBezTo>
                <a:cubicBezTo>
                  <a:pt x="352" y="175"/>
                  <a:pt x="345" y="172"/>
                  <a:pt x="339" y="171"/>
                </a:cubicBezTo>
                <a:cubicBezTo>
                  <a:pt x="340" y="172"/>
                  <a:pt x="341" y="172"/>
                  <a:pt x="343" y="173"/>
                </a:cubicBezTo>
                <a:cubicBezTo>
                  <a:pt x="348" y="178"/>
                  <a:pt x="361" y="174"/>
                  <a:pt x="365" y="181"/>
                </a:cubicBezTo>
                <a:cubicBezTo>
                  <a:pt x="366" y="184"/>
                  <a:pt x="369" y="185"/>
                  <a:pt x="370" y="189"/>
                </a:cubicBezTo>
                <a:cubicBezTo>
                  <a:pt x="374" y="191"/>
                  <a:pt x="375" y="198"/>
                  <a:pt x="378" y="199"/>
                </a:cubicBezTo>
                <a:cubicBezTo>
                  <a:pt x="379" y="199"/>
                  <a:pt x="378" y="198"/>
                  <a:pt x="378" y="195"/>
                </a:cubicBezTo>
                <a:close/>
                <a:moveTo>
                  <a:pt x="328" y="175"/>
                </a:moveTo>
                <a:cubicBezTo>
                  <a:pt x="329" y="178"/>
                  <a:pt x="329" y="180"/>
                  <a:pt x="331" y="183"/>
                </a:cubicBezTo>
                <a:cubicBezTo>
                  <a:pt x="339" y="202"/>
                  <a:pt x="352" y="217"/>
                  <a:pt x="374" y="223"/>
                </a:cubicBezTo>
                <a:cubicBezTo>
                  <a:pt x="374" y="222"/>
                  <a:pt x="374" y="221"/>
                  <a:pt x="372" y="221"/>
                </a:cubicBezTo>
                <a:cubicBezTo>
                  <a:pt x="370" y="220"/>
                  <a:pt x="367" y="218"/>
                  <a:pt x="365" y="217"/>
                </a:cubicBezTo>
                <a:cubicBezTo>
                  <a:pt x="358" y="212"/>
                  <a:pt x="349" y="209"/>
                  <a:pt x="345" y="201"/>
                </a:cubicBezTo>
                <a:cubicBezTo>
                  <a:pt x="337" y="192"/>
                  <a:pt x="333" y="182"/>
                  <a:pt x="327" y="171"/>
                </a:cubicBezTo>
                <a:cubicBezTo>
                  <a:pt x="326" y="173"/>
                  <a:pt x="328" y="174"/>
                  <a:pt x="328" y="175"/>
                </a:cubicBezTo>
                <a:close/>
                <a:moveTo>
                  <a:pt x="417" y="208"/>
                </a:moveTo>
                <a:cubicBezTo>
                  <a:pt x="417" y="201"/>
                  <a:pt x="422" y="197"/>
                  <a:pt x="424" y="193"/>
                </a:cubicBezTo>
                <a:cubicBezTo>
                  <a:pt x="423" y="194"/>
                  <a:pt x="424" y="191"/>
                  <a:pt x="424" y="191"/>
                </a:cubicBezTo>
                <a:cubicBezTo>
                  <a:pt x="424" y="190"/>
                  <a:pt x="423" y="189"/>
                  <a:pt x="423" y="189"/>
                </a:cubicBezTo>
                <a:cubicBezTo>
                  <a:pt x="421" y="183"/>
                  <a:pt x="418" y="177"/>
                  <a:pt x="412" y="174"/>
                </a:cubicBezTo>
                <a:cubicBezTo>
                  <a:pt x="409" y="174"/>
                  <a:pt x="407" y="175"/>
                  <a:pt x="404" y="177"/>
                </a:cubicBezTo>
                <a:cubicBezTo>
                  <a:pt x="401" y="180"/>
                  <a:pt x="395" y="186"/>
                  <a:pt x="399" y="193"/>
                </a:cubicBezTo>
                <a:cubicBezTo>
                  <a:pt x="398" y="195"/>
                  <a:pt x="400" y="195"/>
                  <a:pt x="399" y="198"/>
                </a:cubicBezTo>
                <a:cubicBezTo>
                  <a:pt x="404" y="204"/>
                  <a:pt x="407" y="211"/>
                  <a:pt x="414" y="214"/>
                </a:cubicBezTo>
                <a:cubicBezTo>
                  <a:pt x="415" y="212"/>
                  <a:pt x="416" y="209"/>
                  <a:pt x="417" y="208"/>
                </a:cubicBezTo>
                <a:close/>
                <a:moveTo>
                  <a:pt x="424" y="177"/>
                </a:moveTo>
                <a:cubicBezTo>
                  <a:pt x="425" y="180"/>
                  <a:pt x="427" y="183"/>
                  <a:pt x="428" y="186"/>
                </a:cubicBezTo>
                <a:cubicBezTo>
                  <a:pt x="428" y="185"/>
                  <a:pt x="428" y="185"/>
                  <a:pt x="429" y="185"/>
                </a:cubicBezTo>
                <a:cubicBezTo>
                  <a:pt x="430" y="180"/>
                  <a:pt x="427" y="178"/>
                  <a:pt x="425" y="176"/>
                </a:cubicBezTo>
                <a:cubicBezTo>
                  <a:pt x="425" y="177"/>
                  <a:pt x="424" y="177"/>
                  <a:pt x="424" y="177"/>
                </a:cubicBezTo>
                <a:close/>
                <a:moveTo>
                  <a:pt x="469" y="177"/>
                </a:moveTo>
                <a:cubicBezTo>
                  <a:pt x="471" y="179"/>
                  <a:pt x="475" y="181"/>
                  <a:pt x="478" y="182"/>
                </a:cubicBezTo>
                <a:cubicBezTo>
                  <a:pt x="480" y="184"/>
                  <a:pt x="482" y="186"/>
                  <a:pt x="486" y="187"/>
                </a:cubicBezTo>
                <a:cubicBezTo>
                  <a:pt x="487" y="182"/>
                  <a:pt x="481" y="180"/>
                  <a:pt x="478" y="181"/>
                </a:cubicBezTo>
                <a:cubicBezTo>
                  <a:pt x="477" y="178"/>
                  <a:pt x="472" y="176"/>
                  <a:pt x="469" y="177"/>
                </a:cubicBezTo>
                <a:close/>
                <a:moveTo>
                  <a:pt x="548" y="190"/>
                </a:moveTo>
                <a:cubicBezTo>
                  <a:pt x="558" y="186"/>
                  <a:pt x="568" y="182"/>
                  <a:pt x="580" y="181"/>
                </a:cubicBezTo>
                <a:cubicBezTo>
                  <a:pt x="569" y="180"/>
                  <a:pt x="554" y="182"/>
                  <a:pt x="548" y="190"/>
                </a:cubicBezTo>
                <a:close/>
                <a:moveTo>
                  <a:pt x="463" y="183"/>
                </a:moveTo>
                <a:cubicBezTo>
                  <a:pt x="462" y="184"/>
                  <a:pt x="461" y="186"/>
                  <a:pt x="462" y="189"/>
                </a:cubicBezTo>
                <a:cubicBezTo>
                  <a:pt x="463" y="192"/>
                  <a:pt x="466" y="193"/>
                  <a:pt x="465" y="198"/>
                </a:cubicBezTo>
                <a:cubicBezTo>
                  <a:pt x="466" y="198"/>
                  <a:pt x="466" y="199"/>
                  <a:pt x="467" y="200"/>
                </a:cubicBezTo>
                <a:cubicBezTo>
                  <a:pt x="472" y="202"/>
                  <a:pt x="475" y="200"/>
                  <a:pt x="478" y="199"/>
                </a:cubicBezTo>
                <a:cubicBezTo>
                  <a:pt x="480" y="200"/>
                  <a:pt x="485" y="201"/>
                  <a:pt x="487" y="199"/>
                </a:cubicBezTo>
                <a:cubicBezTo>
                  <a:pt x="487" y="192"/>
                  <a:pt x="482" y="190"/>
                  <a:pt x="478" y="189"/>
                </a:cubicBezTo>
                <a:cubicBezTo>
                  <a:pt x="477" y="185"/>
                  <a:pt x="472" y="186"/>
                  <a:pt x="468" y="186"/>
                </a:cubicBezTo>
                <a:cubicBezTo>
                  <a:pt x="467" y="184"/>
                  <a:pt x="466" y="182"/>
                  <a:pt x="463" y="183"/>
                </a:cubicBezTo>
                <a:close/>
                <a:moveTo>
                  <a:pt x="432" y="191"/>
                </a:moveTo>
                <a:cubicBezTo>
                  <a:pt x="430" y="191"/>
                  <a:pt x="430" y="192"/>
                  <a:pt x="430" y="193"/>
                </a:cubicBezTo>
                <a:cubicBezTo>
                  <a:pt x="428" y="195"/>
                  <a:pt x="425" y="197"/>
                  <a:pt x="425" y="200"/>
                </a:cubicBezTo>
                <a:cubicBezTo>
                  <a:pt x="424" y="199"/>
                  <a:pt x="423" y="204"/>
                  <a:pt x="422" y="206"/>
                </a:cubicBezTo>
                <a:cubicBezTo>
                  <a:pt x="422" y="206"/>
                  <a:pt x="421" y="207"/>
                  <a:pt x="421" y="209"/>
                </a:cubicBezTo>
                <a:cubicBezTo>
                  <a:pt x="420" y="209"/>
                  <a:pt x="420" y="211"/>
                  <a:pt x="420" y="212"/>
                </a:cubicBezTo>
                <a:cubicBezTo>
                  <a:pt x="420" y="212"/>
                  <a:pt x="420" y="211"/>
                  <a:pt x="420" y="212"/>
                </a:cubicBezTo>
                <a:cubicBezTo>
                  <a:pt x="418" y="216"/>
                  <a:pt x="414" y="218"/>
                  <a:pt x="414" y="223"/>
                </a:cubicBezTo>
                <a:cubicBezTo>
                  <a:pt x="412" y="225"/>
                  <a:pt x="412" y="228"/>
                  <a:pt x="413" y="229"/>
                </a:cubicBezTo>
                <a:cubicBezTo>
                  <a:pt x="418" y="226"/>
                  <a:pt x="421" y="219"/>
                  <a:pt x="431" y="219"/>
                </a:cubicBezTo>
                <a:cubicBezTo>
                  <a:pt x="431" y="218"/>
                  <a:pt x="433" y="218"/>
                  <a:pt x="434" y="217"/>
                </a:cubicBezTo>
                <a:cubicBezTo>
                  <a:pt x="436" y="210"/>
                  <a:pt x="441" y="205"/>
                  <a:pt x="440" y="197"/>
                </a:cubicBezTo>
                <a:cubicBezTo>
                  <a:pt x="439" y="195"/>
                  <a:pt x="438" y="193"/>
                  <a:pt x="437" y="192"/>
                </a:cubicBezTo>
                <a:cubicBezTo>
                  <a:pt x="436" y="189"/>
                  <a:pt x="436" y="187"/>
                  <a:pt x="434" y="186"/>
                </a:cubicBezTo>
                <a:cubicBezTo>
                  <a:pt x="433" y="187"/>
                  <a:pt x="432" y="189"/>
                  <a:pt x="432" y="191"/>
                </a:cubicBezTo>
                <a:close/>
                <a:moveTo>
                  <a:pt x="454" y="201"/>
                </a:moveTo>
                <a:cubicBezTo>
                  <a:pt x="454" y="202"/>
                  <a:pt x="454" y="203"/>
                  <a:pt x="454" y="203"/>
                </a:cubicBezTo>
                <a:cubicBezTo>
                  <a:pt x="455" y="207"/>
                  <a:pt x="459" y="208"/>
                  <a:pt x="461" y="211"/>
                </a:cubicBezTo>
                <a:cubicBezTo>
                  <a:pt x="462" y="213"/>
                  <a:pt x="463" y="216"/>
                  <a:pt x="465" y="217"/>
                </a:cubicBezTo>
                <a:cubicBezTo>
                  <a:pt x="471" y="210"/>
                  <a:pt x="463" y="205"/>
                  <a:pt x="460" y="200"/>
                </a:cubicBezTo>
                <a:cubicBezTo>
                  <a:pt x="460" y="195"/>
                  <a:pt x="457" y="194"/>
                  <a:pt x="456" y="190"/>
                </a:cubicBezTo>
                <a:cubicBezTo>
                  <a:pt x="456" y="189"/>
                  <a:pt x="456" y="187"/>
                  <a:pt x="455" y="186"/>
                </a:cubicBezTo>
                <a:cubicBezTo>
                  <a:pt x="452" y="189"/>
                  <a:pt x="451" y="198"/>
                  <a:pt x="454" y="201"/>
                </a:cubicBezTo>
                <a:close/>
                <a:moveTo>
                  <a:pt x="389" y="210"/>
                </a:moveTo>
                <a:cubicBezTo>
                  <a:pt x="389" y="210"/>
                  <a:pt x="390" y="210"/>
                  <a:pt x="390" y="211"/>
                </a:cubicBezTo>
                <a:cubicBezTo>
                  <a:pt x="392" y="217"/>
                  <a:pt x="397" y="219"/>
                  <a:pt x="398" y="227"/>
                </a:cubicBezTo>
                <a:cubicBezTo>
                  <a:pt x="398" y="227"/>
                  <a:pt x="399" y="227"/>
                  <a:pt x="399" y="227"/>
                </a:cubicBezTo>
                <a:cubicBezTo>
                  <a:pt x="403" y="227"/>
                  <a:pt x="405" y="226"/>
                  <a:pt x="408" y="226"/>
                </a:cubicBezTo>
                <a:cubicBezTo>
                  <a:pt x="409" y="223"/>
                  <a:pt x="411" y="221"/>
                  <a:pt x="410" y="218"/>
                </a:cubicBezTo>
                <a:cubicBezTo>
                  <a:pt x="407" y="215"/>
                  <a:pt x="405" y="212"/>
                  <a:pt x="402" y="209"/>
                </a:cubicBezTo>
                <a:cubicBezTo>
                  <a:pt x="398" y="203"/>
                  <a:pt x="396" y="196"/>
                  <a:pt x="393" y="190"/>
                </a:cubicBezTo>
                <a:cubicBezTo>
                  <a:pt x="386" y="194"/>
                  <a:pt x="388" y="202"/>
                  <a:pt x="389" y="210"/>
                </a:cubicBezTo>
                <a:close/>
                <a:moveTo>
                  <a:pt x="447" y="199"/>
                </a:moveTo>
                <a:cubicBezTo>
                  <a:pt x="447" y="195"/>
                  <a:pt x="445" y="193"/>
                  <a:pt x="444" y="192"/>
                </a:cubicBezTo>
                <a:cubicBezTo>
                  <a:pt x="445" y="194"/>
                  <a:pt x="444" y="199"/>
                  <a:pt x="447" y="199"/>
                </a:cubicBezTo>
                <a:close/>
                <a:moveTo>
                  <a:pt x="506" y="221"/>
                </a:moveTo>
                <a:cubicBezTo>
                  <a:pt x="509" y="220"/>
                  <a:pt x="510" y="217"/>
                  <a:pt x="513" y="216"/>
                </a:cubicBezTo>
                <a:cubicBezTo>
                  <a:pt x="515" y="210"/>
                  <a:pt x="521" y="206"/>
                  <a:pt x="524" y="202"/>
                </a:cubicBezTo>
                <a:cubicBezTo>
                  <a:pt x="515" y="206"/>
                  <a:pt x="510" y="213"/>
                  <a:pt x="506" y="221"/>
                </a:cubicBezTo>
                <a:close/>
                <a:moveTo>
                  <a:pt x="438" y="242"/>
                </a:moveTo>
                <a:cubicBezTo>
                  <a:pt x="445" y="237"/>
                  <a:pt x="452" y="232"/>
                  <a:pt x="452" y="221"/>
                </a:cubicBezTo>
                <a:cubicBezTo>
                  <a:pt x="454" y="218"/>
                  <a:pt x="453" y="214"/>
                  <a:pt x="452" y="211"/>
                </a:cubicBezTo>
                <a:cubicBezTo>
                  <a:pt x="453" y="208"/>
                  <a:pt x="451" y="206"/>
                  <a:pt x="451" y="203"/>
                </a:cubicBezTo>
                <a:cubicBezTo>
                  <a:pt x="444" y="205"/>
                  <a:pt x="439" y="210"/>
                  <a:pt x="438" y="219"/>
                </a:cubicBezTo>
                <a:cubicBezTo>
                  <a:pt x="435" y="221"/>
                  <a:pt x="433" y="224"/>
                  <a:pt x="431" y="227"/>
                </a:cubicBezTo>
                <a:cubicBezTo>
                  <a:pt x="427" y="222"/>
                  <a:pt x="419" y="225"/>
                  <a:pt x="418" y="229"/>
                </a:cubicBezTo>
                <a:cubicBezTo>
                  <a:pt x="417" y="231"/>
                  <a:pt x="417" y="230"/>
                  <a:pt x="416" y="231"/>
                </a:cubicBezTo>
                <a:cubicBezTo>
                  <a:pt x="414" y="235"/>
                  <a:pt x="414" y="239"/>
                  <a:pt x="415" y="244"/>
                </a:cubicBezTo>
                <a:cubicBezTo>
                  <a:pt x="424" y="245"/>
                  <a:pt x="430" y="244"/>
                  <a:pt x="438" y="242"/>
                </a:cubicBezTo>
                <a:close/>
                <a:moveTo>
                  <a:pt x="472" y="206"/>
                </a:moveTo>
                <a:cubicBezTo>
                  <a:pt x="472" y="208"/>
                  <a:pt x="473" y="211"/>
                  <a:pt x="474" y="214"/>
                </a:cubicBezTo>
                <a:cubicBezTo>
                  <a:pt x="477" y="214"/>
                  <a:pt x="479" y="214"/>
                  <a:pt x="480" y="212"/>
                </a:cubicBezTo>
                <a:cubicBezTo>
                  <a:pt x="480" y="212"/>
                  <a:pt x="480" y="213"/>
                  <a:pt x="481" y="212"/>
                </a:cubicBezTo>
                <a:cubicBezTo>
                  <a:pt x="482" y="212"/>
                  <a:pt x="482" y="212"/>
                  <a:pt x="483" y="211"/>
                </a:cubicBezTo>
                <a:cubicBezTo>
                  <a:pt x="485" y="211"/>
                  <a:pt x="488" y="207"/>
                  <a:pt x="487" y="204"/>
                </a:cubicBezTo>
                <a:cubicBezTo>
                  <a:pt x="482" y="204"/>
                  <a:pt x="477" y="203"/>
                  <a:pt x="472" y="206"/>
                </a:cubicBezTo>
                <a:close/>
                <a:moveTo>
                  <a:pt x="382" y="215"/>
                </a:moveTo>
                <a:cubicBezTo>
                  <a:pt x="384" y="215"/>
                  <a:pt x="384" y="213"/>
                  <a:pt x="385" y="213"/>
                </a:cubicBezTo>
                <a:cubicBezTo>
                  <a:pt x="385" y="212"/>
                  <a:pt x="384" y="210"/>
                  <a:pt x="383" y="210"/>
                </a:cubicBezTo>
                <a:cubicBezTo>
                  <a:pt x="383" y="211"/>
                  <a:pt x="380" y="214"/>
                  <a:pt x="382" y="215"/>
                </a:cubicBezTo>
                <a:close/>
                <a:moveTo>
                  <a:pt x="456" y="231"/>
                </a:moveTo>
                <a:cubicBezTo>
                  <a:pt x="460" y="229"/>
                  <a:pt x="460" y="225"/>
                  <a:pt x="462" y="221"/>
                </a:cubicBezTo>
                <a:cubicBezTo>
                  <a:pt x="461" y="219"/>
                  <a:pt x="460" y="217"/>
                  <a:pt x="458" y="216"/>
                </a:cubicBezTo>
                <a:cubicBezTo>
                  <a:pt x="457" y="220"/>
                  <a:pt x="456" y="226"/>
                  <a:pt x="456" y="231"/>
                </a:cubicBezTo>
                <a:close/>
                <a:moveTo>
                  <a:pt x="412" y="240"/>
                </a:moveTo>
                <a:cubicBezTo>
                  <a:pt x="411" y="240"/>
                  <a:pt x="412" y="238"/>
                  <a:pt x="412" y="237"/>
                </a:cubicBezTo>
                <a:cubicBezTo>
                  <a:pt x="410" y="232"/>
                  <a:pt x="404" y="232"/>
                  <a:pt x="399" y="233"/>
                </a:cubicBezTo>
                <a:cubicBezTo>
                  <a:pt x="396" y="232"/>
                  <a:pt x="395" y="229"/>
                  <a:pt x="394" y="227"/>
                </a:cubicBezTo>
                <a:cubicBezTo>
                  <a:pt x="394" y="221"/>
                  <a:pt x="384" y="217"/>
                  <a:pt x="382" y="223"/>
                </a:cubicBezTo>
                <a:cubicBezTo>
                  <a:pt x="382" y="228"/>
                  <a:pt x="384" y="231"/>
                  <a:pt x="384" y="234"/>
                </a:cubicBezTo>
                <a:cubicBezTo>
                  <a:pt x="387" y="242"/>
                  <a:pt x="393" y="249"/>
                  <a:pt x="399" y="250"/>
                </a:cubicBezTo>
                <a:cubicBezTo>
                  <a:pt x="401" y="252"/>
                  <a:pt x="404" y="252"/>
                  <a:pt x="407" y="253"/>
                </a:cubicBezTo>
                <a:cubicBezTo>
                  <a:pt x="410" y="250"/>
                  <a:pt x="412" y="246"/>
                  <a:pt x="412" y="240"/>
                </a:cubicBezTo>
                <a:close/>
                <a:moveTo>
                  <a:pt x="448" y="267"/>
                </a:moveTo>
                <a:cubicBezTo>
                  <a:pt x="451" y="264"/>
                  <a:pt x="450" y="260"/>
                  <a:pt x="451" y="256"/>
                </a:cubicBezTo>
                <a:cubicBezTo>
                  <a:pt x="451" y="255"/>
                  <a:pt x="452" y="255"/>
                  <a:pt x="452" y="254"/>
                </a:cubicBezTo>
                <a:cubicBezTo>
                  <a:pt x="455" y="247"/>
                  <a:pt x="458" y="239"/>
                  <a:pt x="463" y="234"/>
                </a:cubicBezTo>
                <a:cubicBezTo>
                  <a:pt x="463" y="234"/>
                  <a:pt x="463" y="234"/>
                  <a:pt x="464" y="234"/>
                </a:cubicBezTo>
                <a:cubicBezTo>
                  <a:pt x="464" y="233"/>
                  <a:pt x="465" y="231"/>
                  <a:pt x="466" y="231"/>
                </a:cubicBezTo>
                <a:cubicBezTo>
                  <a:pt x="466" y="230"/>
                  <a:pt x="466" y="230"/>
                  <a:pt x="465" y="230"/>
                </a:cubicBezTo>
                <a:cubicBezTo>
                  <a:pt x="455" y="237"/>
                  <a:pt x="450" y="252"/>
                  <a:pt x="448" y="267"/>
                </a:cubicBezTo>
                <a:close/>
                <a:moveTo>
                  <a:pt x="334" y="252"/>
                </a:moveTo>
                <a:cubicBezTo>
                  <a:pt x="329" y="254"/>
                  <a:pt x="322" y="254"/>
                  <a:pt x="318" y="256"/>
                </a:cubicBezTo>
                <a:cubicBezTo>
                  <a:pt x="327" y="257"/>
                  <a:pt x="337" y="256"/>
                  <a:pt x="345" y="256"/>
                </a:cubicBezTo>
                <a:cubicBezTo>
                  <a:pt x="345" y="256"/>
                  <a:pt x="345" y="257"/>
                  <a:pt x="345" y="256"/>
                </a:cubicBezTo>
                <a:cubicBezTo>
                  <a:pt x="348" y="257"/>
                  <a:pt x="353" y="257"/>
                  <a:pt x="354" y="260"/>
                </a:cubicBezTo>
                <a:cubicBezTo>
                  <a:pt x="346" y="263"/>
                  <a:pt x="338" y="265"/>
                  <a:pt x="331" y="269"/>
                </a:cubicBezTo>
                <a:cubicBezTo>
                  <a:pt x="324" y="273"/>
                  <a:pt x="316" y="276"/>
                  <a:pt x="310" y="282"/>
                </a:cubicBezTo>
                <a:cubicBezTo>
                  <a:pt x="325" y="276"/>
                  <a:pt x="337" y="267"/>
                  <a:pt x="354" y="262"/>
                </a:cubicBezTo>
                <a:cubicBezTo>
                  <a:pt x="354" y="263"/>
                  <a:pt x="355" y="262"/>
                  <a:pt x="356" y="263"/>
                </a:cubicBezTo>
                <a:cubicBezTo>
                  <a:pt x="357" y="262"/>
                  <a:pt x="358" y="262"/>
                  <a:pt x="358" y="261"/>
                </a:cubicBezTo>
                <a:cubicBezTo>
                  <a:pt x="360" y="262"/>
                  <a:pt x="364" y="261"/>
                  <a:pt x="365" y="260"/>
                </a:cubicBezTo>
                <a:cubicBezTo>
                  <a:pt x="364" y="261"/>
                  <a:pt x="366" y="261"/>
                  <a:pt x="366" y="261"/>
                </a:cubicBezTo>
                <a:cubicBezTo>
                  <a:pt x="373" y="260"/>
                  <a:pt x="385" y="258"/>
                  <a:pt x="393" y="260"/>
                </a:cubicBezTo>
                <a:cubicBezTo>
                  <a:pt x="394" y="262"/>
                  <a:pt x="392" y="263"/>
                  <a:pt x="392" y="265"/>
                </a:cubicBezTo>
                <a:cubicBezTo>
                  <a:pt x="390" y="266"/>
                  <a:pt x="390" y="269"/>
                  <a:pt x="388" y="270"/>
                </a:cubicBezTo>
                <a:cubicBezTo>
                  <a:pt x="387" y="274"/>
                  <a:pt x="383" y="276"/>
                  <a:pt x="382" y="280"/>
                </a:cubicBezTo>
                <a:cubicBezTo>
                  <a:pt x="380" y="281"/>
                  <a:pt x="378" y="283"/>
                  <a:pt x="377" y="284"/>
                </a:cubicBezTo>
                <a:cubicBezTo>
                  <a:pt x="375" y="286"/>
                  <a:pt x="373" y="287"/>
                  <a:pt x="372" y="289"/>
                </a:cubicBezTo>
                <a:cubicBezTo>
                  <a:pt x="379" y="286"/>
                  <a:pt x="382" y="279"/>
                  <a:pt x="388" y="275"/>
                </a:cubicBezTo>
                <a:cubicBezTo>
                  <a:pt x="388" y="275"/>
                  <a:pt x="388" y="274"/>
                  <a:pt x="388" y="273"/>
                </a:cubicBezTo>
                <a:cubicBezTo>
                  <a:pt x="393" y="269"/>
                  <a:pt x="396" y="263"/>
                  <a:pt x="399" y="257"/>
                </a:cubicBezTo>
                <a:cubicBezTo>
                  <a:pt x="387" y="254"/>
                  <a:pt x="374" y="257"/>
                  <a:pt x="363" y="259"/>
                </a:cubicBezTo>
                <a:cubicBezTo>
                  <a:pt x="358" y="256"/>
                  <a:pt x="352" y="254"/>
                  <a:pt x="347" y="253"/>
                </a:cubicBezTo>
                <a:cubicBezTo>
                  <a:pt x="344" y="253"/>
                  <a:pt x="342" y="254"/>
                  <a:pt x="340" y="252"/>
                </a:cubicBezTo>
                <a:cubicBezTo>
                  <a:pt x="345" y="247"/>
                  <a:pt x="353" y="245"/>
                  <a:pt x="361" y="244"/>
                </a:cubicBezTo>
                <a:cubicBezTo>
                  <a:pt x="361" y="243"/>
                  <a:pt x="361" y="243"/>
                  <a:pt x="360" y="243"/>
                </a:cubicBezTo>
                <a:cubicBezTo>
                  <a:pt x="350" y="245"/>
                  <a:pt x="341" y="247"/>
                  <a:pt x="334" y="252"/>
                </a:cubicBezTo>
                <a:close/>
                <a:moveTo>
                  <a:pt x="199" y="272"/>
                </a:moveTo>
                <a:cubicBezTo>
                  <a:pt x="199" y="267"/>
                  <a:pt x="202" y="264"/>
                  <a:pt x="202" y="258"/>
                </a:cubicBezTo>
                <a:cubicBezTo>
                  <a:pt x="199" y="251"/>
                  <a:pt x="192" y="243"/>
                  <a:pt x="183" y="247"/>
                </a:cubicBezTo>
                <a:cubicBezTo>
                  <a:pt x="180" y="248"/>
                  <a:pt x="178" y="250"/>
                  <a:pt x="175" y="250"/>
                </a:cubicBezTo>
                <a:cubicBezTo>
                  <a:pt x="174" y="251"/>
                  <a:pt x="174" y="252"/>
                  <a:pt x="173" y="252"/>
                </a:cubicBezTo>
                <a:cubicBezTo>
                  <a:pt x="173" y="255"/>
                  <a:pt x="174" y="259"/>
                  <a:pt x="174" y="260"/>
                </a:cubicBezTo>
                <a:cubicBezTo>
                  <a:pt x="175" y="261"/>
                  <a:pt x="175" y="263"/>
                  <a:pt x="176" y="265"/>
                </a:cubicBezTo>
                <a:cubicBezTo>
                  <a:pt x="178" y="269"/>
                  <a:pt x="180" y="275"/>
                  <a:pt x="180" y="279"/>
                </a:cubicBezTo>
                <a:cubicBezTo>
                  <a:pt x="180" y="280"/>
                  <a:pt x="181" y="280"/>
                  <a:pt x="181" y="281"/>
                </a:cubicBezTo>
                <a:cubicBezTo>
                  <a:pt x="181" y="281"/>
                  <a:pt x="180" y="281"/>
                  <a:pt x="180" y="281"/>
                </a:cubicBezTo>
                <a:cubicBezTo>
                  <a:pt x="181" y="296"/>
                  <a:pt x="181" y="310"/>
                  <a:pt x="184" y="324"/>
                </a:cubicBezTo>
                <a:cubicBezTo>
                  <a:pt x="186" y="335"/>
                  <a:pt x="191" y="343"/>
                  <a:pt x="193" y="355"/>
                </a:cubicBezTo>
                <a:cubicBezTo>
                  <a:pt x="194" y="356"/>
                  <a:pt x="194" y="358"/>
                  <a:pt x="195" y="359"/>
                </a:cubicBezTo>
                <a:cubicBezTo>
                  <a:pt x="200" y="356"/>
                  <a:pt x="204" y="354"/>
                  <a:pt x="204" y="347"/>
                </a:cubicBezTo>
                <a:cubicBezTo>
                  <a:pt x="207" y="344"/>
                  <a:pt x="210" y="341"/>
                  <a:pt x="213" y="338"/>
                </a:cubicBezTo>
                <a:cubicBezTo>
                  <a:pt x="213" y="337"/>
                  <a:pt x="213" y="336"/>
                  <a:pt x="213" y="335"/>
                </a:cubicBezTo>
                <a:cubicBezTo>
                  <a:pt x="213" y="335"/>
                  <a:pt x="213" y="335"/>
                  <a:pt x="214" y="335"/>
                </a:cubicBezTo>
                <a:cubicBezTo>
                  <a:pt x="216" y="324"/>
                  <a:pt x="225" y="319"/>
                  <a:pt x="233" y="313"/>
                </a:cubicBezTo>
                <a:cubicBezTo>
                  <a:pt x="238" y="312"/>
                  <a:pt x="244" y="309"/>
                  <a:pt x="244" y="303"/>
                </a:cubicBezTo>
                <a:cubicBezTo>
                  <a:pt x="245" y="301"/>
                  <a:pt x="244" y="302"/>
                  <a:pt x="244" y="300"/>
                </a:cubicBezTo>
                <a:cubicBezTo>
                  <a:pt x="236" y="284"/>
                  <a:pt x="225" y="272"/>
                  <a:pt x="206" y="267"/>
                </a:cubicBezTo>
                <a:cubicBezTo>
                  <a:pt x="204" y="269"/>
                  <a:pt x="202" y="274"/>
                  <a:pt x="201" y="276"/>
                </a:cubicBezTo>
                <a:cubicBezTo>
                  <a:pt x="200" y="277"/>
                  <a:pt x="199" y="280"/>
                  <a:pt x="198" y="279"/>
                </a:cubicBezTo>
                <a:cubicBezTo>
                  <a:pt x="199" y="277"/>
                  <a:pt x="198" y="274"/>
                  <a:pt x="199" y="272"/>
                </a:cubicBezTo>
                <a:close/>
                <a:moveTo>
                  <a:pt x="431" y="247"/>
                </a:moveTo>
                <a:cubicBezTo>
                  <a:pt x="429" y="247"/>
                  <a:pt x="427" y="249"/>
                  <a:pt x="426" y="249"/>
                </a:cubicBezTo>
                <a:cubicBezTo>
                  <a:pt x="425" y="249"/>
                  <a:pt x="424" y="248"/>
                  <a:pt x="423" y="248"/>
                </a:cubicBezTo>
                <a:cubicBezTo>
                  <a:pt x="422" y="248"/>
                  <a:pt x="420" y="248"/>
                  <a:pt x="420" y="248"/>
                </a:cubicBezTo>
                <a:cubicBezTo>
                  <a:pt x="416" y="249"/>
                  <a:pt x="413" y="252"/>
                  <a:pt x="413" y="256"/>
                </a:cubicBezTo>
                <a:cubicBezTo>
                  <a:pt x="419" y="260"/>
                  <a:pt x="431" y="258"/>
                  <a:pt x="436" y="252"/>
                </a:cubicBezTo>
                <a:cubicBezTo>
                  <a:pt x="435" y="250"/>
                  <a:pt x="434" y="247"/>
                  <a:pt x="431" y="247"/>
                </a:cubicBezTo>
                <a:close/>
                <a:moveTo>
                  <a:pt x="415" y="262"/>
                </a:moveTo>
                <a:cubicBezTo>
                  <a:pt x="418" y="268"/>
                  <a:pt x="429" y="267"/>
                  <a:pt x="432" y="261"/>
                </a:cubicBezTo>
                <a:cubicBezTo>
                  <a:pt x="428" y="260"/>
                  <a:pt x="421" y="263"/>
                  <a:pt x="415" y="262"/>
                </a:cubicBezTo>
                <a:close/>
                <a:moveTo>
                  <a:pt x="417" y="292"/>
                </a:moveTo>
                <a:cubicBezTo>
                  <a:pt x="418" y="289"/>
                  <a:pt x="420" y="281"/>
                  <a:pt x="418" y="277"/>
                </a:cubicBezTo>
                <a:cubicBezTo>
                  <a:pt x="416" y="276"/>
                  <a:pt x="416" y="275"/>
                  <a:pt x="415" y="273"/>
                </a:cubicBezTo>
                <a:cubicBezTo>
                  <a:pt x="414" y="273"/>
                  <a:pt x="414" y="273"/>
                  <a:pt x="413" y="273"/>
                </a:cubicBezTo>
                <a:cubicBezTo>
                  <a:pt x="408" y="278"/>
                  <a:pt x="404" y="282"/>
                  <a:pt x="399" y="285"/>
                </a:cubicBezTo>
                <a:cubicBezTo>
                  <a:pt x="399" y="285"/>
                  <a:pt x="398" y="285"/>
                  <a:pt x="398" y="286"/>
                </a:cubicBezTo>
                <a:cubicBezTo>
                  <a:pt x="394" y="289"/>
                  <a:pt x="385" y="292"/>
                  <a:pt x="380" y="294"/>
                </a:cubicBezTo>
                <a:cubicBezTo>
                  <a:pt x="378" y="296"/>
                  <a:pt x="373" y="295"/>
                  <a:pt x="373" y="298"/>
                </a:cubicBezTo>
                <a:cubicBezTo>
                  <a:pt x="377" y="297"/>
                  <a:pt x="381" y="299"/>
                  <a:pt x="385" y="299"/>
                </a:cubicBezTo>
                <a:cubicBezTo>
                  <a:pt x="387" y="299"/>
                  <a:pt x="388" y="298"/>
                  <a:pt x="390" y="298"/>
                </a:cubicBezTo>
                <a:cubicBezTo>
                  <a:pt x="396" y="297"/>
                  <a:pt x="402" y="299"/>
                  <a:pt x="406" y="301"/>
                </a:cubicBezTo>
                <a:cubicBezTo>
                  <a:pt x="409" y="303"/>
                  <a:pt x="413" y="305"/>
                  <a:pt x="418" y="304"/>
                </a:cubicBezTo>
                <a:cubicBezTo>
                  <a:pt x="420" y="300"/>
                  <a:pt x="419" y="296"/>
                  <a:pt x="417" y="292"/>
                </a:cubicBezTo>
                <a:close/>
                <a:moveTo>
                  <a:pt x="427" y="290"/>
                </a:moveTo>
                <a:cubicBezTo>
                  <a:pt x="428" y="288"/>
                  <a:pt x="430" y="287"/>
                  <a:pt x="431" y="285"/>
                </a:cubicBezTo>
                <a:cubicBezTo>
                  <a:pt x="431" y="285"/>
                  <a:pt x="432" y="285"/>
                  <a:pt x="432" y="285"/>
                </a:cubicBezTo>
                <a:cubicBezTo>
                  <a:pt x="433" y="281"/>
                  <a:pt x="434" y="277"/>
                  <a:pt x="434" y="273"/>
                </a:cubicBezTo>
                <a:cubicBezTo>
                  <a:pt x="427" y="275"/>
                  <a:pt x="425" y="283"/>
                  <a:pt x="427" y="290"/>
                </a:cubicBezTo>
                <a:close/>
                <a:moveTo>
                  <a:pt x="171" y="274"/>
                </a:moveTo>
                <a:cubicBezTo>
                  <a:pt x="169" y="276"/>
                  <a:pt x="166" y="278"/>
                  <a:pt x="165" y="281"/>
                </a:cubicBezTo>
                <a:cubicBezTo>
                  <a:pt x="165" y="282"/>
                  <a:pt x="166" y="281"/>
                  <a:pt x="166" y="282"/>
                </a:cubicBezTo>
                <a:cubicBezTo>
                  <a:pt x="163" y="283"/>
                  <a:pt x="162" y="286"/>
                  <a:pt x="160" y="288"/>
                </a:cubicBezTo>
                <a:cubicBezTo>
                  <a:pt x="155" y="286"/>
                  <a:pt x="150" y="287"/>
                  <a:pt x="148" y="291"/>
                </a:cubicBezTo>
                <a:cubicBezTo>
                  <a:pt x="145" y="305"/>
                  <a:pt x="154" y="316"/>
                  <a:pt x="160" y="325"/>
                </a:cubicBezTo>
                <a:cubicBezTo>
                  <a:pt x="160" y="328"/>
                  <a:pt x="163" y="330"/>
                  <a:pt x="163" y="333"/>
                </a:cubicBezTo>
                <a:cubicBezTo>
                  <a:pt x="161" y="332"/>
                  <a:pt x="159" y="330"/>
                  <a:pt x="157" y="329"/>
                </a:cubicBezTo>
                <a:cubicBezTo>
                  <a:pt x="157" y="328"/>
                  <a:pt x="156" y="327"/>
                  <a:pt x="155" y="327"/>
                </a:cubicBezTo>
                <a:cubicBezTo>
                  <a:pt x="155" y="324"/>
                  <a:pt x="152" y="322"/>
                  <a:pt x="151" y="321"/>
                </a:cubicBezTo>
                <a:cubicBezTo>
                  <a:pt x="149" y="317"/>
                  <a:pt x="146" y="311"/>
                  <a:pt x="143" y="308"/>
                </a:cubicBezTo>
                <a:cubicBezTo>
                  <a:pt x="142" y="307"/>
                  <a:pt x="141" y="307"/>
                  <a:pt x="139" y="307"/>
                </a:cubicBezTo>
                <a:cubicBezTo>
                  <a:pt x="138" y="307"/>
                  <a:pt x="138" y="308"/>
                  <a:pt x="137" y="308"/>
                </a:cubicBezTo>
                <a:cubicBezTo>
                  <a:pt x="132" y="307"/>
                  <a:pt x="129" y="308"/>
                  <a:pt x="125" y="311"/>
                </a:cubicBezTo>
                <a:cubicBezTo>
                  <a:pt x="125" y="318"/>
                  <a:pt x="128" y="323"/>
                  <a:pt x="129" y="328"/>
                </a:cubicBezTo>
                <a:cubicBezTo>
                  <a:pt x="126" y="328"/>
                  <a:pt x="125" y="323"/>
                  <a:pt x="123" y="321"/>
                </a:cubicBezTo>
                <a:cubicBezTo>
                  <a:pt x="121" y="315"/>
                  <a:pt x="119" y="311"/>
                  <a:pt x="115" y="306"/>
                </a:cubicBezTo>
                <a:cubicBezTo>
                  <a:pt x="113" y="306"/>
                  <a:pt x="112" y="306"/>
                  <a:pt x="111" y="306"/>
                </a:cubicBezTo>
                <a:cubicBezTo>
                  <a:pt x="109" y="308"/>
                  <a:pt x="108" y="309"/>
                  <a:pt x="107" y="311"/>
                </a:cubicBezTo>
                <a:cubicBezTo>
                  <a:pt x="103" y="311"/>
                  <a:pt x="98" y="312"/>
                  <a:pt x="97" y="316"/>
                </a:cubicBezTo>
                <a:cubicBezTo>
                  <a:pt x="96" y="316"/>
                  <a:pt x="95" y="317"/>
                  <a:pt x="93" y="317"/>
                </a:cubicBezTo>
                <a:cubicBezTo>
                  <a:pt x="93" y="317"/>
                  <a:pt x="93" y="316"/>
                  <a:pt x="92" y="317"/>
                </a:cubicBezTo>
                <a:cubicBezTo>
                  <a:pt x="91" y="318"/>
                  <a:pt x="93" y="319"/>
                  <a:pt x="92" y="321"/>
                </a:cubicBezTo>
                <a:cubicBezTo>
                  <a:pt x="90" y="319"/>
                  <a:pt x="86" y="316"/>
                  <a:pt x="83" y="317"/>
                </a:cubicBezTo>
                <a:cubicBezTo>
                  <a:pt x="79" y="317"/>
                  <a:pt x="76" y="320"/>
                  <a:pt x="73" y="321"/>
                </a:cubicBezTo>
                <a:cubicBezTo>
                  <a:pt x="71" y="323"/>
                  <a:pt x="70" y="327"/>
                  <a:pt x="68" y="329"/>
                </a:cubicBezTo>
                <a:cubicBezTo>
                  <a:pt x="65" y="328"/>
                  <a:pt x="62" y="324"/>
                  <a:pt x="58" y="325"/>
                </a:cubicBezTo>
                <a:cubicBezTo>
                  <a:pt x="56" y="326"/>
                  <a:pt x="56" y="328"/>
                  <a:pt x="54" y="328"/>
                </a:cubicBezTo>
                <a:cubicBezTo>
                  <a:pt x="54" y="330"/>
                  <a:pt x="53" y="331"/>
                  <a:pt x="53" y="332"/>
                </a:cubicBezTo>
                <a:cubicBezTo>
                  <a:pt x="50" y="347"/>
                  <a:pt x="64" y="354"/>
                  <a:pt x="75" y="358"/>
                </a:cubicBezTo>
                <a:cubicBezTo>
                  <a:pt x="81" y="369"/>
                  <a:pt x="93" y="375"/>
                  <a:pt x="105" y="378"/>
                </a:cubicBezTo>
                <a:cubicBezTo>
                  <a:pt x="105" y="379"/>
                  <a:pt x="106" y="379"/>
                  <a:pt x="106" y="379"/>
                </a:cubicBezTo>
                <a:cubicBezTo>
                  <a:pt x="114" y="382"/>
                  <a:pt x="121" y="387"/>
                  <a:pt x="126" y="389"/>
                </a:cubicBezTo>
                <a:cubicBezTo>
                  <a:pt x="131" y="388"/>
                  <a:pt x="135" y="387"/>
                  <a:pt x="141" y="388"/>
                </a:cubicBezTo>
                <a:cubicBezTo>
                  <a:pt x="144" y="390"/>
                  <a:pt x="147" y="392"/>
                  <a:pt x="150" y="392"/>
                </a:cubicBezTo>
                <a:cubicBezTo>
                  <a:pt x="154" y="393"/>
                  <a:pt x="157" y="391"/>
                  <a:pt x="160" y="390"/>
                </a:cubicBezTo>
                <a:cubicBezTo>
                  <a:pt x="164" y="389"/>
                  <a:pt x="168" y="390"/>
                  <a:pt x="173" y="391"/>
                </a:cubicBezTo>
                <a:cubicBezTo>
                  <a:pt x="172" y="389"/>
                  <a:pt x="172" y="388"/>
                  <a:pt x="172" y="386"/>
                </a:cubicBezTo>
                <a:cubicBezTo>
                  <a:pt x="173" y="384"/>
                  <a:pt x="175" y="382"/>
                  <a:pt x="176" y="379"/>
                </a:cubicBezTo>
                <a:cubicBezTo>
                  <a:pt x="180" y="377"/>
                  <a:pt x="185" y="380"/>
                  <a:pt x="189" y="380"/>
                </a:cubicBezTo>
                <a:cubicBezTo>
                  <a:pt x="193" y="378"/>
                  <a:pt x="193" y="372"/>
                  <a:pt x="193" y="365"/>
                </a:cubicBezTo>
                <a:cubicBezTo>
                  <a:pt x="185" y="354"/>
                  <a:pt x="181" y="337"/>
                  <a:pt x="177" y="324"/>
                </a:cubicBezTo>
                <a:cubicBezTo>
                  <a:pt x="177" y="322"/>
                  <a:pt x="177" y="319"/>
                  <a:pt x="176" y="319"/>
                </a:cubicBezTo>
                <a:cubicBezTo>
                  <a:pt x="177" y="316"/>
                  <a:pt x="175" y="313"/>
                  <a:pt x="175" y="309"/>
                </a:cubicBezTo>
                <a:cubicBezTo>
                  <a:pt x="175" y="305"/>
                  <a:pt x="176" y="298"/>
                  <a:pt x="175" y="295"/>
                </a:cubicBezTo>
                <a:cubicBezTo>
                  <a:pt x="174" y="291"/>
                  <a:pt x="176" y="282"/>
                  <a:pt x="174" y="282"/>
                </a:cubicBezTo>
                <a:cubicBezTo>
                  <a:pt x="174" y="281"/>
                  <a:pt x="174" y="280"/>
                  <a:pt x="175" y="281"/>
                </a:cubicBezTo>
                <a:cubicBezTo>
                  <a:pt x="174" y="278"/>
                  <a:pt x="174" y="275"/>
                  <a:pt x="171" y="274"/>
                </a:cubicBezTo>
                <a:close/>
                <a:moveTo>
                  <a:pt x="274" y="277"/>
                </a:moveTo>
                <a:cubicBezTo>
                  <a:pt x="273" y="278"/>
                  <a:pt x="273" y="280"/>
                  <a:pt x="273" y="282"/>
                </a:cubicBezTo>
                <a:cubicBezTo>
                  <a:pt x="275" y="288"/>
                  <a:pt x="282" y="289"/>
                  <a:pt x="284" y="294"/>
                </a:cubicBezTo>
                <a:cubicBezTo>
                  <a:pt x="286" y="296"/>
                  <a:pt x="286" y="298"/>
                  <a:pt x="288" y="300"/>
                </a:cubicBezTo>
                <a:cubicBezTo>
                  <a:pt x="290" y="289"/>
                  <a:pt x="284" y="279"/>
                  <a:pt x="274" y="277"/>
                </a:cubicBezTo>
                <a:close/>
                <a:moveTo>
                  <a:pt x="308" y="306"/>
                </a:moveTo>
                <a:cubicBezTo>
                  <a:pt x="310" y="306"/>
                  <a:pt x="311" y="305"/>
                  <a:pt x="314" y="305"/>
                </a:cubicBezTo>
                <a:cubicBezTo>
                  <a:pt x="315" y="308"/>
                  <a:pt x="319" y="308"/>
                  <a:pt x="321" y="310"/>
                </a:cubicBezTo>
                <a:cubicBezTo>
                  <a:pt x="324" y="310"/>
                  <a:pt x="327" y="311"/>
                  <a:pt x="329" y="310"/>
                </a:cubicBezTo>
                <a:cubicBezTo>
                  <a:pt x="325" y="307"/>
                  <a:pt x="320" y="305"/>
                  <a:pt x="316" y="303"/>
                </a:cubicBezTo>
                <a:cubicBezTo>
                  <a:pt x="316" y="303"/>
                  <a:pt x="316" y="302"/>
                  <a:pt x="316" y="302"/>
                </a:cubicBezTo>
                <a:cubicBezTo>
                  <a:pt x="318" y="301"/>
                  <a:pt x="320" y="300"/>
                  <a:pt x="320" y="297"/>
                </a:cubicBezTo>
                <a:cubicBezTo>
                  <a:pt x="321" y="298"/>
                  <a:pt x="321" y="296"/>
                  <a:pt x="322" y="297"/>
                </a:cubicBezTo>
                <a:cubicBezTo>
                  <a:pt x="324" y="292"/>
                  <a:pt x="328" y="290"/>
                  <a:pt x="330" y="285"/>
                </a:cubicBezTo>
                <a:cubicBezTo>
                  <a:pt x="331" y="284"/>
                  <a:pt x="333" y="281"/>
                  <a:pt x="332" y="280"/>
                </a:cubicBezTo>
                <a:cubicBezTo>
                  <a:pt x="324" y="289"/>
                  <a:pt x="317" y="298"/>
                  <a:pt x="308" y="306"/>
                </a:cubicBezTo>
                <a:close/>
                <a:moveTo>
                  <a:pt x="430" y="291"/>
                </a:moveTo>
                <a:cubicBezTo>
                  <a:pt x="430" y="291"/>
                  <a:pt x="430" y="291"/>
                  <a:pt x="430" y="290"/>
                </a:cubicBezTo>
                <a:cubicBezTo>
                  <a:pt x="430" y="290"/>
                  <a:pt x="430" y="291"/>
                  <a:pt x="431" y="291"/>
                </a:cubicBezTo>
                <a:cubicBezTo>
                  <a:pt x="431" y="290"/>
                  <a:pt x="432" y="287"/>
                  <a:pt x="432" y="287"/>
                </a:cubicBezTo>
                <a:cubicBezTo>
                  <a:pt x="431" y="288"/>
                  <a:pt x="429" y="290"/>
                  <a:pt x="430" y="291"/>
                </a:cubicBezTo>
                <a:close/>
                <a:moveTo>
                  <a:pt x="269" y="299"/>
                </a:moveTo>
                <a:cubicBezTo>
                  <a:pt x="267" y="303"/>
                  <a:pt x="266" y="308"/>
                  <a:pt x="266" y="314"/>
                </a:cubicBezTo>
                <a:cubicBezTo>
                  <a:pt x="266" y="314"/>
                  <a:pt x="266" y="315"/>
                  <a:pt x="266" y="315"/>
                </a:cubicBezTo>
                <a:cubicBezTo>
                  <a:pt x="266" y="316"/>
                  <a:pt x="266" y="317"/>
                  <a:pt x="266" y="317"/>
                </a:cubicBezTo>
                <a:cubicBezTo>
                  <a:pt x="262" y="323"/>
                  <a:pt x="259" y="329"/>
                  <a:pt x="256" y="335"/>
                </a:cubicBezTo>
                <a:cubicBezTo>
                  <a:pt x="254" y="336"/>
                  <a:pt x="252" y="339"/>
                  <a:pt x="251" y="341"/>
                </a:cubicBezTo>
                <a:cubicBezTo>
                  <a:pt x="249" y="342"/>
                  <a:pt x="248" y="345"/>
                  <a:pt x="245" y="346"/>
                </a:cubicBezTo>
                <a:cubicBezTo>
                  <a:pt x="239" y="349"/>
                  <a:pt x="232" y="353"/>
                  <a:pt x="224" y="355"/>
                </a:cubicBezTo>
                <a:cubicBezTo>
                  <a:pt x="218" y="357"/>
                  <a:pt x="212" y="357"/>
                  <a:pt x="207" y="359"/>
                </a:cubicBezTo>
                <a:cubicBezTo>
                  <a:pt x="207" y="358"/>
                  <a:pt x="206" y="359"/>
                  <a:pt x="205" y="359"/>
                </a:cubicBezTo>
                <a:cubicBezTo>
                  <a:pt x="203" y="360"/>
                  <a:pt x="201" y="362"/>
                  <a:pt x="200" y="364"/>
                </a:cubicBezTo>
                <a:cubicBezTo>
                  <a:pt x="200" y="366"/>
                  <a:pt x="198" y="367"/>
                  <a:pt x="199" y="370"/>
                </a:cubicBezTo>
                <a:cubicBezTo>
                  <a:pt x="201" y="376"/>
                  <a:pt x="208" y="377"/>
                  <a:pt x="214" y="376"/>
                </a:cubicBezTo>
                <a:cubicBezTo>
                  <a:pt x="215" y="376"/>
                  <a:pt x="215" y="375"/>
                  <a:pt x="216" y="375"/>
                </a:cubicBezTo>
                <a:cubicBezTo>
                  <a:pt x="216" y="375"/>
                  <a:pt x="217" y="376"/>
                  <a:pt x="218" y="376"/>
                </a:cubicBezTo>
                <a:cubicBezTo>
                  <a:pt x="223" y="375"/>
                  <a:pt x="228" y="373"/>
                  <a:pt x="233" y="372"/>
                </a:cubicBezTo>
                <a:cubicBezTo>
                  <a:pt x="235" y="372"/>
                  <a:pt x="237" y="373"/>
                  <a:pt x="238" y="371"/>
                </a:cubicBezTo>
                <a:cubicBezTo>
                  <a:pt x="242" y="371"/>
                  <a:pt x="246" y="369"/>
                  <a:pt x="249" y="367"/>
                </a:cubicBezTo>
                <a:cubicBezTo>
                  <a:pt x="252" y="368"/>
                  <a:pt x="253" y="365"/>
                  <a:pt x="255" y="364"/>
                </a:cubicBezTo>
                <a:cubicBezTo>
                  <a:pt x="256" y="363"/>
                  <a:pt x="258" y="363"/>
                  <a:pt x="259" y="362"/>
                </a:cubicBezTo>
                <a:cubicBezTo>
                  <a:pt x="261" y="361"/>
                  <a:pt x="263" y="359"/>
                  <a:pt x="265" y="357"/>
                </a:cubicBezTo>
                <a:cubicBezTo>
                  <a:pt x="267" y="355"/>
                  <a:pt x="268" y="353"/>
                  <a:pt x="271" y="352"/>
                </a:cubicBezTo>
                <a:cubicBezTo>
                  <a:pt x="274" y="350"/>
                  <a:pt x="277" y="347"/>
                  <a:pt x="281" y="346"/>
                </a:cubicBezTo>
                <a:cubicBezTo>
                  <a:pt x="288" y="343"/>
                  <a:pt x="295" y="343"/>
                  <a:pt x="302" y="343"/>
                </a:cubicBezTo>
                <a:cubicBezTo>
                  <a:pt x="304" y="342"/>
                  <a:pt x="305" y="341"/>
                  <a:pt x="306" y="340"/>
                </a:cubicBezTo>
                <a:cubicBezTo>
                  <a:pt x="306" y="335"/>
                  <a:pt x="305" y="330"/>
                  <a:pt x="303" y="325"/>
                </a:cubicBezTo>
                <a:cubicBezTo>
                  <a:pt x="303" y="325"/>
                  <a:pt x="303" y="326"/>
                  <a:pt x="302" y="325"/>
                </a:cubicBezTo>
                <a:cubicBezTo>
                  <a:pt x="302" y="322"/>
                  <a:pt x="300" y="320"/>
                  <a:pt x="299" y="317"/>
                </a:cubicBezTo>
                <a:cubicBezTo>
                  <a:pt x="295" y="311"/>
                  <a:pt x="288" y="308"/>
                  <a:pt x="283" y="302"/>
                </a:cubicBezTo>
                <a:cubicBezTo>
                  <a:pt x="282" y="296"/>
                  <a:pt x="277" y="293"/>
                  <a:pt x="272" y="290"/>
                </a:cubicBezTo>
                <a:cubicBezTo>
                  <a:pt x="271" y="293"/>
                  <a:pt x="269" y="295"/>
                  <a:pt x="269" y="299"/>
                </a:cubicBezTo>
                <a:close/>
                <a:moveTo>
                  <a:pt x="320" y="345"/>
                </a:moveTo>
                <a:cubicBezTo>
                  <a:pt x="328" y="328"/>
                  <a:pt x="339" y="315"/>
                  <a:pt x="357" y="309"/>
                </a:cubicBezTo>
                <a:cubicBezTo>
                  <a:pt x="358" y="309"/>
                  <a:pt x="357" y="309"/>
                  <a:pt x="357" y="308"/>
                </a:cubicBezTo>
                <a:cubicBezTo>
                  <a:pt x="358" y="308"/>
                  <a:pt x="360" y="308"/>
                  <a:pt x="362" y="307"/>
                </a:cubicBezTo>
                <a:cubicBezTo>
                  <a:pt x="365" y="306"/>
                  <a:pt x="370" y="306"/>
                  <a:pt x="371" y="306"/>
                </a:cubicBezTo>
                <a:cubicBezTo>
                  <a:pt x="373" y="306"/>
                  <a:pt x="375" y="306"/>
                  <a:pt x="376" y="306"/>
                </a:cubicBezTo>
                <a:cubicBezTo>
                  <a:pt x="367" y="302"/>
                  <a:pt x="357" y="306"/>
                  <a:pt x="347" y="310"/>
                </a:cubicBezTo>
                <a:cubicBezTo>
                  <a:pt x="343" y="312"/>
                  <a:pt x="339" y="314"/>
                  <a:pt x="337" y="317"/>
                </a:cubicBezTo>
                <a:cubicBezTo>
                  <a:pt x="336" y="317"/>
                  <a:pt x="336" y="318"/>
                  <a:pt x="336" y="318"/>
                </a:cubicBezTo>
                <a:cubicBezTo>
                  <a:pt x="336" y="318"/>
                  <a:pt x="335" y="318"/>
                  <a:pt x="334" y="319"/>
                </a:cubicBezTo>
                <a:cubicBezTo>
                  <a:pt x="334" y="320"/>
                  <a:pt x="333" y="321"/>
                  <a:pt x="332" y="322"/>
                </a:cubicBezTo>
                <a:cubicBezTo>
                  <a:pt x="331" y="323"/>
                  <a:pt x="329" y="325"/>
                  <a:pt x="329" y="327"/>
                </a:cubicBezTo>
                <a:cubicBezTo>
                  <a:pt x="327" y="327"/>
                  <a:pt x="327" y="329"/>
                  <a:pt x="326" y="331"/>
                </a:cubicBezTo>
                <a:cubicBezTo>
                  <a:pt x="324" y="334"/>
                  <a:pt x="321" y="336"/>
                  <a:pt x="321" y="340"/>
                </a:cubicBezTo>
                <a:cubicBezTo>
                  <a:pt x="319" y="344"/>
                  <a:pt x="317" y="349"/>
                  <a:pt x="316" y="354"/>
                </a:cubicBezTo>
                <a:cubicBezTo>
                  <a:pt x="316" y="354"/>
                  <a:pt x="316" y="354"/>
                  <a:pt x="316" y="355"/>
                </a:cubicBezTo>
                <a:cubicBezTo>
                  <a:pt x="316" y="358"/>
                  <a:pt x="314" y="360"/>
                  <a:pt x="315" y="363"/>
                </a:cubicBezTo>
                <a:cubicBezTo>
                  <a:pt x="318" y="358"/>
                  <a:pt x="319" y="351"/>
                  <a:pt x="320" y="345"/>
                </a:cubicBezTo>
                <a:close/>
                <a:moveTo>
                  <a:pt x="226" y="349"/>
                </a:moveTo>
                <a:cubicBezTo>
                  <a:pt x="246" y="346"/>
                  <a:pt x="255" y="329"/>
                  <a:pt x="261" y="311"/>
                </a:cubicBezTo>
                <a:cubicBezTo>
                  <a:pt x="261" y="310"/>
                  <a:pt x="260" y="309"/>
                  <a:pt x="261" y="308"/>
                </a:cubicBezTo>
                <a:cubicBezTo>
                  <a:pt x="259" y="307"/>
                  <a:pt x="255" y="307"/>
                  <a:pt x="252" y="306"/>
                </a:cubicBezTo>
                <a:cubicBezTo>
                  <a:pt x="251" y="307"/>
                  <a:pt x="250" y="308"/>
                  <a:pt x="249" y="308"/>
                </a:cubicBezTo>
                <a:cubicBezTo>
                  <a:pt x="240" y="319"/>
                  <a:pt x="223" y="320"/>
                  <a:pt x="218" y="335"/>
                </a:cubicBezTo>
                <a:cubicBezTo>
                  <a:pt x="217" y="335"/>
                  <a:pt x="218" y="337"/>
                  <a:pt x="217" y="338"/>
                </a:cubicBezTo>
                <a:cubicBezTo>
                  <a:pt x="216" y="345"/>
                  <a:pt x="208" y="344"/>
                  <a:pt x="209" y="352"/>
                </a:cubicBezTo>
                <a:cubicBezTo>
                  <a:pt x="215" y="354"/>
                  <a:pt x="222" y="351"/>
                  <a:pt x="226" y="349"/>
                </a:cubicBezTo>
                <a:close/>
                <a:moveTo>
                  <a:pt x="368" y="319"/>
                </a:moveTo>
                <a:cubicBezTo>
                  <a:pt x="368" y="319"/>
                  <a:pt x="368" y="320"/>
                  <a:pt x="368" y="320"/>
                </a:cubicBezTo>
                <a:cubicBezTo>
                  <a:pt x="364" y="323"/>
                  <a:pt x="361" y="328"/>
                  <a:pt x="358" y="333"/>
                </a:cubicBezTo>
                <a:cubicBezTo>
                  <a:pt x="358" y="333"/>
                  <a:pt x="360" y="332"/>
                  <a:pt x="361" y="331"/>
                </a:cubicBezTo>
                <a:cubicBezTo>
                  <a:pt x="362" y="330"/>
                  <a:pt x="363" y="328"/>
                  <a:pt x="364" y="328"/>
                </a:cubicBezTo>
                <a:cubicBezTo>
                  <a:pt x="369" y="322"/>
                  <a:pt x="373" y="316"/>
                  <a:pt x="381" y="313"/>
                </a:cubicBezTo>
                <a:cubicBezTo>
                  <a:pt x="383" y="310"/>
                  <a:pt x="389" y="310"/>
                  <a:pt x="391" y="308"/>
                </a:cubicBezTo>
                <a:cubicBezTo>
                  <a:pt x="381" y="308"/>
                  <a:pt x="375" y="314"/>
                  <a:pt x="368" y="319"/>
                </a:cubicBezTo>
                <a:close/>
                <a:moveTo>
                  <a:pt x="400" y="317"/>
                </a:moveTo>
                <a:cubicBezTo>
                  <a:pt x="398" y="322"/>
                  <a:pt x="390" y="321"/>
                  <a:pt x="385" y="322"/>
                </a:cubicBezTo>
                <a:cubicBezTo>
                  <a:pt x="381" y="325"/>
                  <a:pt x="375" y="327"/>
                  <a:pt x="371" y="330"/>
                </a:cubicBezTo>
                <a:cubicBezTo>
                  <a:pt x="368" y="334"/>
                  <a:pt x="365" y="339"/>
                  <a:pt x="361" y="343"/>
                </a:cubicBezTo>
                <a:cubicBezTo>
                  <a:pt x="353" y="346"/>
                  <a:pt x="345" y="350"/>
                  <a:pt x="340" y="357"/>
                </a:cubicBezTo>
                <a:cubicBezTo>
                  <a:pt x="348" y="354"/>
                  <a:pt x="354" y="349"/>
                  <a:pt x="363" y="346"/>
                </a:cubicBezTo>
                <a:cubicBezTo>
                  <a:pt x="365" y="342"/>
                  <a:pt x="369" y="339"/>
                  <a:pt x="371" y="334"/>
                </a:cubicBezTo>
                <a:cubicBezTo>
                  <a:pt x="371" y="334"/>
                  <a:pt x="371" y="335"/>
                  <a:pt x="372" y="334"/>
                </a:cubicBezTo>
                <a:cubicBezTo>
                  <a:pt x="373" y="333"/>
                  <a:pt x="375" y="332"/>
                  <a:pt x="376" y="331"/>
                </a:cubicBezTo>
                <a:cubicBezTo>
                  <a:pt x="381" y="329"/>
                  <a:pt x="385" y="326"/>
                  <a:pt x="390" y="325"/>
                </a:cubicBezTo>
                <a:cubicBezTo>
                  <a:pt x="390" y="325"/>
                  <a:pt x="390" y="324"/>
                  <a:pt x="390" y="324"/>
                </a:cubicBezTo>
                <a:cubicBezTo>
                  <a:pt x="394" y="324"/>
                  <a:pt x="396" y="322"/>
                  <a:pt x="399" y="322"/>
                </a:cubicBezTo>
                <a:cubicBezTo>
                  <a:pt x="402" y="318"/>
                  <a:pt x="406" y="317"/>
                  <a:pt x="410" y="314"/>
                </a:cubicBezTo>
                <a:cubicBezTo>
                  <a:pt x="406" y="315"/>
                  <a:pt x="405" y="316"/>
                  <a:pt x="400" y="317"/>
                </a:cubicBezTo>
                <a:close/>
                <a:moveTo>
                  <a:pt x="311" y="330"/>
                </a:moveTo>
                <a:cubicBezTo>
                  <a:pt x="312" y="330"/>
                  <a:pt x="311" y="331"/>
                  <a:pt x="312" y="331"/>
                </a:cubicBezTo>
                <a:cubicBezTo>
                  <a:pt x="316" y="328"/>
                  <a:pt x="321" y="325"/>
                  <a:pt x="325" y="320"/>
                </a:cubicBezTo>
                <a:cubicBezTo>
                  <a:pt x="320" y="318"/>
                  <a:pt x="311" y="318"/>
                  <a:pt x="306" y="318"/>
                </a:cubicBezTo>
                <a:cubicBezTo>
                  <a:pt x="307" y="323"/>
                  <a:pt x="310" y="325"/>
                  <a:pt x="311" y="330"/>
                </a:cubicBezTo>
                <a:close/>
                <a:moveTo>
                  <a:pt x="412" y="327"/>
                </a:moveTo>
                <a:cubicBezTo>
                  <a:pt x="405" y="328"/>
                  <a:pt x="400" y="331"/>
                  <a:pt x="393" y="333"/>
                </a:cubicBezTo>
                <a:cubicBezTo>
                  <a:pt x="393" y="334"/>
                  <a:pt x="392" y="334"/>
                  <a:pt x="392" y="334"/>
                </a:cubicBezTo>
                <a:cubicBezTo>
                  <a:pt x="389" y="336"/>
                  <a:pt x="386" y="337"/>
                  <a:pt x="384" y="339"/>
                </a:cubicBezTo>
                <a:cubicBezTo>
                  <a:pt x="380" y="342"/>
                  <a:pt x="376" y="345"/>
                  <a:pt x="373" y="349"/>
                </a:cubicBezTo>
                <a:cubicBezTo>
                  <a:pt x="372" y="349"/>
                  <a:pt x="371" y="349"/>
                  <a:pt x="371" y="350"/>
                </a:cubicBezTo>
                <a:cubicBezTo>
                  <a:pt x="370" y="350"/>
                  <a:pt x="370" y="351"/>
                  <a:pt x="370" y="351"/>
                </a:cubicBezTo>
                <a:cubicBezTo>
                  <a:pt x="370" y="351"/>
                  <a:pt x="370" y="351"/>
                  <a:pt x="369" y="351"/>
                </a:cubicBezTo>
                <a:cubicBezTo>
                  <a:pt x="369" y="352"/>
                  <a:pt x="368" y="353"/>
                  <a:pt x="368" y="353"/>
                </a:cubicBezTo>
                <a:cubicBezTo>
                  <a:pt x="366" y="355"/>
                  <a:pt x="365" y="356"/>
                  <a:pt x="364" y="358"/>
                </a:cubicBezTo>
                <a:cubicBezTo>
                  <a:pt x="362" y="362"/>
                  <a:pt x="361" y="365"/>
                  <a:pt x="360" y="369"/>
                </a:cubicBezTo>
                <a:cubicBezTo>
                  <a:pt x="359" y="372"/>
                  <a:pt x="358" y="376"/>
                  <a:pt x="360" y="379"/>
                </a:cubicBezTo>
                <a:cubicBezTo>
                  <a:pt x="360" y="381"/>
                  <a:pt x="361" y="382"/>
                  <a:pt x="361" y="385"/>
                </a:cubicBezTo>
                <a:cubicBezTo>
                  <a:pt x="365" y="385"/>
                  <a:pt x="371" y="386"/>
                  <a:pt x="377" y="386"/>
                </a:cubicBezTo>
                <a:cubicBezTo>
                  <a:pt x="381" y="381"/>
                  <a:pt x="388" y="379"/>
                  <a:pt x="389" y="372"/>
                </a:cubicBezTo>
                <a:cubicBezTo>
                  <a:pt x="391" y="369"/>
                  <a:pt x="395" y="367"/>
                  <a:pt x="396" y="364"/>
                </a:cubicBezTo>
                <a:cubicBezTo>
                  <a:pt x="396" y="363"/>
                  <a:pt x="395" y="361"/>
                  <a:pt x="396" y="360"/>
                </a:cubicBezTo>
                <a:cubicBezTo>
                  <a:pt x="396" y="357"/>
                  <a:pt x="398" y="353"/>
                  <a:pt x="399" y="351"/>
                </a:cubicBezTo>
                <a:cubicBezTo>
                  <a:pt x="399" y="348"/>
                  <a:pt x="400" y="347"/>
                  <a:pt x="401" y="346"/>
                </a:cubicBezTo>
                <a:cubicBezTo>
                  <a:pt x="402" y="345"/>
                  <a:pt x="402" y="343"/>
                  <a:pt x="402" y="343"/>
                </a:cubicBezTo>
                <a:cubicBezTo>
                  <a:pt x="406" y="338"/>
                  <a:pt x="414" y="336"/>
                  <a:pt x="413" y="328"/>
                </a:cubicBezTo>
                <a:cubicBezTo>
                  <a:pt x="413" y="328"/>
                  <a:pt x="413" y="327"/>
                  <a:pt x="412" y="327"/>
                </a:cubicBezTo>
                <a:close/>
                <a:moveTo>
                  <a:pt x="268" y="383"/>
                </a:moveTo>
                <a:cubicBezTo>
                  <a:pt x="275" y="381"/>
                  <a:pt x="284" y="386"/>
                  <a:pt x="288" y="379"/>
                </a:cubicBezTo>
                <a:cubicBezTo>
                  <a:pt x="288" y="375"/>
                  <a:pt x="289" y="371"/>
                  <a:pt x="294" y="371"/>
                </a:cubicBezTo>
                <a:cubicBezTo>
                  <a:pt x="295" y="371"/>
                  <a:pt x="297" y="371"/>
                  <a:pt x="298" y="371"/>
                </a:cubicBezTo>
                <a:cubicBezTo>
                  <a:pt x="300" y="371"/>
                  <a:pt x="301" y="370"/>
                  <a:pt x="303" y="369"/>
                </a:cubicBezTo>
                <a:cubicBezTo>
                  <a:pt x="304" y="366"/>
                  <a:pt x="306" y="365"/>
                  <a:pt x="306" y="363"/>
                </a:cubicBezTo>
                <a:cubicBezTo>
                  <a:pt x="306" y="361"/>
                  <a:pt x="304" y="360"/>
                  <a:pt x="304" y="358"/>
                </a:cubicBezTo>
                <a:cubicBezTo>
                  <a:pt x="305" y="357"/>
                  <a:pt x="305" y="355"/>
                  <a:pt x="305" y="352"/>
                </a:cubicBezTo>
                <a:cubicBezTo>
                  <a:pt x="300" y="346"/>
                  <a:pt x="292" y="350"/>
                  <a:pt x="285" y="351"/>
                </a:cubicBezTo>
                <a:cubicBezTo>
                  <a:pt x="283" y="352"/>
                  <a:pt x="281" y="354"/>
                  <a:pt x="278" y="355"/>
                </a:cubicBezTo>
                <a:cubicBezTo>
                  <a:pt x="266" y="363"/>
                  <a:pt x="258" y="373"/>
                  <a:pt x="241" y="376"/>
                </a:cubicBezTo>
                <a:cubicBezTo>
                  <a:pt x="231" y="380"/>
                  <a:pt x="219" y="382"/>
                  <a:pt x="206" y="382"/>
                </a:cubicBezTo>
                <a:cubicBezTo>
                  <a:pt x="209" y="384"/>
                  <a:pt x="212" y="385"/>
                  <a:pt x="215" y="385"/>
                </a:cubicBezTo>
                <a:cubicBezTo>
                  <a:pt x="219" y="386"/>
                  <a:pt x="223" y="384"/>
                  <a:pt x="227" y="384"/>
                </a:cubicBezTo>
                <a:cubicBezTo>
                  <a:pt x="229" y="384"/>
                  <a:pt x="231" y="386"/>
                  <a:pt x="233" y="388"/>
                </a:cubicBezTo>
                <a:cubicBezTo>
                  <a:pt x="234" y="389"/>
                  <a:pt x="237" y="390"/>
                  <a:pt x="239" y="391"/>
                </a:cubicBezTo>
                <a:cubicBezTo>
                  <a:pt x="243" y="392"/>
                  <a:pt x="251" y="391"/>
                  <a:pt x="254" y="391"/>
                </a:cubicBezTo>
                <a:cubicBezTo>
                  <a:pt x="255" y="390"/>
                  <a:pt x="257" y="390"/>
                  <a:pt x="258" y="390"/>
                </a:cubicBezTo>
                <a:cubicBezTo>
                  <a:pt x="259" y="390"/>
                  <a:pt x="258" y="388"/>
                  <a:pt x="258" y="389"/>
                </a:cubicBezTo>
                <a:cubicBezTo>
                  <a:pt x="262" y="388"/>
                  <a:pt x="265" y="385"/>
                  <a:pt x="268" y="383"/>
                </a:cubicBezTo>
                <a:close/>
                <a:moveTo>
                  <a:pt x="482" y="353"/>
                </a:moveTo>
                <a:cubicBezTo>
                  <a:pt x="480" y="353"/>
                  <a:pt x="478" y="353"/>
                  <a:pt x="476" y="354"/>
                </a:cubicBezTo>
                <a:cubicBezTo>
                  <a:pt x="473" y="354"/>
                  <a:pt x="469" y="353"/>
                  <a:pt x="466" y="354"/>
                </a:cubicBezTo>
                <a:cubicBezTo>
                  <a:pt x="460" y="355"/>
                  <a:pt x="455" y="359"/>
                  <a:pt x="449" y="360"/>
                </a:cubicBezTo>
                <a:cubicBezTo>
                  <a:pt x="442" y="361"/>
                  <a:pt x="433" y="360"/>
                  <a:pt x="426" y="362"/>
                </a:cubicBezTo>
                <a:cubicBezTo>
                  <a:pt x="425" y="362"/>
                  <a:pt x="425" y="362"/>
                  <a:pt x="424" y="362"/>
                </a:cubicBezTo>
                <a:cubicBezTo>
                  <a:pt x="422" y="363"/>
                  <a:pt x="420" y="364"/>
                  <a:pt x="418" y="365"/>
                </a:cubicBezTo>
                <a:cubicBezTo>
                  <a:pt x="415" y="365"/>
                  <a:pt x="413" y="366"/>
                  <a:pt x="410" y="367"/>
                </a:cubicBezTo>
                <a:cubicBezTo>
                  <a:pt x="409" y="368"/>
                  <a:pt x="406" y="368"/>
                  <a:pt x="406" y="370"/>
                </a:cubicBezTo>
                <a:cubicBezTo>
                  <a:pt x="420" y="366"/>
                  <a:pt x="433" y="361"/>
                  <a:pt x="449" y="362"/>
                </a:cubicBezTo>
                <a:cubicBezTo>
                  <a:pt x="452" y="361"/>
                  <a:pt x="456" y="359"/>
                  <a:pt x="459" y="358"/>
                </a:cubicBezTo>
                <a:cubicBezTo>
                  <a:pt x="464" y="357"/>
                  <a:pt x="471" y="355"/>
                  <a:pt x="477" y="355"/>
                </a:cubicBezTo>
                <a:cubicBezTo>
                  <a:pt x="484" y="354"/>
                  <a:pt x="491" y="356"/>
                  <a:pt x="497" y="356"/>
                </a:cubicBezTo>
                <a:cubicBezTo>
                  <a:pt x="491" y="355"/>
                  <a:pt x="487" y="353"/>
                  <a:pt x="482" y="353"/>
                </a:cubicBezTo>
                <a:close/>
                <a:moveTo>
                  <a:pt x="497" y="357"/>
                </a:moveTo>
                <a:cubicBezTo>
                  <a:pt x="498" y="357"/>
                  <a:pt x="499" y="357"/>
                  <a:pt x="499" y="357"/>
                </a:cubicBezTo>
                <a:cubicBezTo>
                  <a:pt x="499" y="357"/>
                  <a:pt x="497" y="356"/>
                  <a:pt x="497" y="357"/>
                </a:cubicBezTo>
                <a:close/>
                <a:moveTo>
                  <a:pt x="310" y="382"/>
                </a:moveTo>
                <a:cubicBezTo>
                  <a:pt x="306" y="384"/>
                  <a:pt x="303" y="386"/>
                  <a:pt x="301" y="390"/>
                </a:cubicBezTo>
                <a:cubicBezTo>
                  <a:pt x="296" y="393"/>
                  <a:pt x="293" y="398"/>
                  <a:pt x="289" y="404"/>
                </a:cubicBezTo>
                <a:cubicBezTo>
                  <a:pt x="289" y="404"/>
                  <a:pt x="289" y="405"/>
                  <a:pt x="289" y="405"/>
                </a:cubicBezTo>
                <a:cubicBezTo>
                  <a:pt x="286" y="410"/>
                  <a:pt x="284" y="414"/>
                  <a:pt x="283" y="418"/>
                </a:cubicBezTo>
                <a:cubicBezTo>
                  <a:pt x="282" y="420"/>
                  <a:pt x="280" y="422"/>
                  <a:pt x="279" y="423"/>
                </a:cubicBezTo>
                <a:cubicBezTo>
                  <a:pt x="279" y="424"/>
                  <a:pt x="279" y="425"/>
                  <a:pt x="279" y="425"/>
                </a:cubicBezTo>
                <a:cubicBezTo>
                  <a:pt x="278" y="426"/>
                  <a:pt x="277" y="427"/>
                  <a:pt x="276" y="427"/>
                </a:cubicBezTo>
                <a:cubicBezTo>
                  <a:pt x="275" y="428"/>
                  <a:pt x="275" y="430"/>
                  <a:pt x="274" y="430"/>
                </a:cubicBezTo>
                <a:cubicBezTo>
                  <a:pt x="272" y="433"/>
                  <a:pt x="269" y="435"/>
                  <a:pt x="267" y="438"/>
                </a:cubicBezTo>
                <a:cubicBezTo>
                  <a:pt x="267" y="440"/>
                  <a:pt x="268" y="441"/>
                  <a:pt x="268" y="442"/>
                </a:cubicBezTo>
                <a:cubicBezTo>
                  <a:pt x="269" y="444"/>
                  <a:pt x="269" y="443"/>
                  <a:pt x="269" y="444"/>
                </a:cubicBezTo>
                <a:cubicBezTo>
                  <a:pt x="270" y="446"/>
                  <a:pt x="270" y="447"/>
                  <a:pt x="271" y="450"/>
                </a:cubicBezTo>
                <a:cubicBezTo>
                  <a:pt x="272" y="452"/>
                  <a:pt x="271" y="453"/>
                  <a:pt x="272" y="453"/>
                </a:cubicBezTo>
                <a:cubicBezTo>
                  <a:pt x="272" y="453"/>
                  <a:pt x="272" y="453"/>
                  <a:pt x="272" y="454"/>
                </a:cubicBezTo>
                <a:cubicBezTo>
                  <a:pt x="273" y="457"/>
                  <a:pt x="271" y="460"/>
                  <a:pt x="271" y="464"/>
                </a:cubicBezTo>
                <a:cubicBezTo>
                  <a:pt x="271" y="466"/>
                  <a:pt x="273" y="468"/>
                  <a:pt x="272" y="471"/>
                </a:cubicBezTo>
                <a:cubicBezTo>
                  <a:pt x="271" y="472"/>
                  <a:pt x="271" y="476"/>
                  <a:pt x="269" y="477"/>
                </a:cubicBezTo>
                <a:cubicBezTo>
                  <a:pt x="269" y="478"/>
                  <a:pt x="269" y="480"/>
                  <a:pt x="269" y="482"/>
                </a:cubicBezTo>
                <a:cubicBezTo>
                  <a:pt x="270" y="482"/>
                  <a:pt x="270" y="482"/>
                  <a:pt x="270" y="482"/>
                </a:cubicBezTo>
                <a:cubicBezTo>
                  <a:pt x="290" y="482"/>
                  <a:pt x="308" y="476"/>
                  <a:pt x="322" y="467"/>
                </a:cubicBezTo>
                <a:cubicBezTo>
                  <a:pt x="330" y="463"/>
                  <a:pt x="336" y="459"/>
                  <a:pt x="343" y="454"/>
                </a:cubicBezTo>
                <a:cubicBezTo>
                  <a:pt x="353" y="450"/>
                  <a:pt x="361" y="443"/>
                  <a:pt x="369" y="438"/>
                </a:cubicBezTo>
                <a:cubicBezTo>
                  <a:pt x="374" y="433"/>
                  <a:pt x="380" y="428"/>
                  <a:pt x="382" y="420"/>
                </a:cubicBezTo>
                <a:cubicBezTo>
                  <a:pt x="385" y="415"/>
                  <a:pt x="380" y="410"/>
                  <a:pt x="378" y="407"/>
                </a:cubicBezTo>
                <a:cubicBezTo>
                  <a:pt x="377" y="404"/>
                  <a:pt x="379" y="403"/>
                  <a:pt x="378" y="401"/>
                </a:cubicBezTo>
                <a:cubicBezTo>
                  <a:pt x="377" y="399"/>
                  <a:pt x="378" y="397"/>
                  <a:pt x="376" y="396"/>
                </a:cubicBezTo>
                <a:cubicBezTo>
                  <a:pt x="376" y="396"/>
                  <a:pt x="376" y="396"/>
                  <a:pt x="376" y="395"/>
                </a:cubicBezTo>
                <a:cubicBezTo>
                  <a:pt x="373" y="394"/>
                  <a:pt x="369" y="390"/>
                  <a:pt x="364" y="391"/>
                </a:cubicBezTo>
                <a:cubicBezTo>
                  <a:pt x="359" y="392"/>
                  <a:pt x="359" y="398"/>
                  <a:pt x="355" y="399"/>
                </a:cubicBezTo>
                <a:cubicBezTo>
                  <a:pt x="355" y="398"/>
                  <a:pt x="355" y="394"/>
                  <a:pt x="356" y="394"/>
                </a:cubicBezTo>
                <a:cubicBezTo>
                  <a:pt x="355" y="383"/>
                  <a:pt x="352" y="374"/>
                  <a:pt x="342" y="373"/>
                </a:cubicBezTo>
                <a:cubicBezTo>
                  <a:pt x="340" y="374"/>
                  <a:pt x="338" y="374"/>
                  <a:pt x="335" y="374"/>
                </a:cubicBezTo>
                <a:cubicBezTo>
                  <a:pt x="329" y="364"/>
                  <a:pt x="312" y="371"/>
                  <a:pt x="310" y="382"/>
                </a:cubicBezTo>
                <a:close/>
                <a:moveTo>
                  <a:pt x="93" y="380"/>
                </a:moveTo>
                <a:cubicBezTo>
                  <a:pt x="88" y="377"/>
                  <a:pt x="85" y="375"/>
                  <a:pt x="82" y="373"/>
                </a:cubicBezTo>
                <a:cubicBezTo>
                  <a:pt x="79" y="371"/>
                  <a:pt x="74" y="373"/>
                  <a:pt x="71" y="375"/>
                </a:cubicBezTo>
                <a:cubicBezTo>
                  <a:pt x="68" y="377"/>
                  <a:pt x="66" y="380"/>
                  <a:pt x="66" y="384"/>
                </a:cubicBezTo>
                <a:cubicBezTo>
                  <a:pt x="63" y="386"/>
                  <a:pt x="61" y="389"/>
                  <a:pt x="61" y="393"/>
                </a:cubicBezTo>
                <a:cubicBezTo>
                  <a:pt x="60" y="394"/>
                  <a:pt x="60" y="396"/>
                  <a:pt x="60" y="398"/>
                </a:cubicBezTo>
                <a:cubicBezTo>
                  <a:pt x="55" y="399"/>
                  <a:pt x="54" y="403"/>
                  <a:pt x="52" y="407"/>
                </a:cubicBezTo>
                <a:cubicBezTo>
                  <a:pt x="52" y="408"/>
                  <a:pt x="53" y="409"/>
                  <a:pt x="52" y="411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50" y="415"/>
                  <a:pt x="52" y="418"/>
                  <a:pt x="51" y="422"/>
                </a:cubicBezTo>
                <a:cubicBezTo>
                  <a:pt x="49" y="422"/>
                  <a:pt x="48" y="425"/>
                  <a:pt x="48" y="428"/>
                </a:cubicBezTo>
                <a:cubicBezTo>
                  <a:pt x="49" y="429"/>
                  <a:pt x="50" y="431"/>
                  <a:pt x="51" y="432"/>
                </a:cubicBezTo>
                <a:cubicBezTo>
                  <a:pt x="56" y="436"/>
                  <a:pt x="67" y="436"/>
                  <a:pt x="65" y="426"/>
                </a:cubicBezTo>
                <a:cubicBezTo>
                  <a:pt x="66" y="426"/>
                  <a:pt x="66" y="423"/>
                  <a:pt x="66" y="422"/>
                </a:cubicBezTo>
                <a:cubicBezTo>
                  <a:pt x="68" y="418"/>
                  <a:pt x="72" y="417"/>
                  <a:pt x="75" y="414"/>
                </a:cubicBezTo>
                <a:cubicBezTo>
                  <a:pt x="76" y="410"/>
                  <a:pt x="77" y="406"/>
                  <a:pt x="77" y="400"/>
                </a:cubicBezTo>
                <a:cubicBezTo>
                  <a:pt x="80" y="395"/>
                  <a:pt x="82" y="389"/>
                  <a:pt x="87" y="387"/>
                </a:cubicBezTo>
                <a:cubicBezTo>
                  <a:pt x="91" y="385"/>
                  <a:pt x="95" y="385"/>
                  <a:pt x="100" y="383"/>
                </a:cubicBezTo>
                <a:cubicBezTo>
                  <a:pt x="98" y="381"/>
                  <a:pt x="96" y="381"/>
                  <a:pt x="93" y="380"/>
                </a:cubicBezTo>
                <a:close/>
                <a:moveTo>
                  <a:pt x="407" y="408"/>
                </a:moveTo>
                <a:cubicBezTo>
                  <a:pt x="406" y="408"/>
                  <a:pt x="406" y="408"/>
                  <a:pt x="406" y="408"/>
                </a:cubicBezTo>
                <a:cubicBezTo>
                  <a:pt x="406" y="411"/>
                  <a:pt x="405" y="412"/>
                  <a:pt x="405" y="415"/>
                </a:cubicBezTo>
                <a:cubicBezTo>
                  <a:pt x="405" y="415"/>
                  <a:pt x="405" y="415"/>
                  <a:pt x="405" y="415"/>
                </a:cubicBezTo>
                <a:cubicBezTo>
                  <a:pt x="406" y="412"/>
                  <a:pt x="408" y="411"/>
                  <a:pt x="408" y="407"/>
                </a:cubicBezTo>
                <a:cubicBezTo>
                  <a:pt x="412" y="400"/>
                  <a:pt x="415" y="392"/>
                  <a:pt x="420" y="386"/>
                </a:cubicBezTo>
                <a:cubicBezTo>
                  <a:pt x="421" y="382"/>
                  <a:pt x="424" y="380"/>
                  <a:pt x="425" y="377"/>
                </a:cubicBezTo>
                <a:cubicBezTo>
                  <a:pt x="416" y="384"/>
                  <a:pt x="410" y="395"/>
                  <a:pt x="407" y="408"/>
                </a:cubicBezTo>
                <a:close/>
                <a:moveTo>
                  <a:pt x="409" y="420"/>
                </a:moveTo>
                <a:cubicBezTo>
                  <a:pt x="409" y="421"/>
                  <a:pt x="409" y="421"/>
                  <a:pt x="409" y="421"/>
                </a:cubicBezTo>
                <a:cubicBezTo>
                  <a:pt x="404" y="425"/>
                  <a:pt x="402" y="432"/>
                  <a:pt x="398" y="437"/>
                </a:cubicBezTo>
                <a:cubicBezTo>
                  <a:pt x="397" y="440"/>
                  <a:pt x="395" y="441"/>
                  <a:pt x="395" y="444"/>
                </a:cubicBezTo>
                <a:cubicBezTo>
                  <a:pt x="399" y="443"/>
                  <a:pt x="399" y="437"/>
                  <a:pt x="402" y="435"/>
                </a:cubicBezTo>
                <a:cubicBezTo>
                  <a:pt x="402" y="435"/>
                  <a:pt x="402" y="434"/>
                  <a:pt x="402" y="434"/>
                </a:cubicBezTo>
                <a:cubicBezTo>
                  <a:pt x="408" y="426"/>
                  <a:pt x="414" y="418"/>
                  <a:pt x="421" y="411"/>
                </a:cubicBezTo>
                <a:cubicBezTo>
                  <a:pt x="422" y="409"/>
                  <a:pt x="425" y="407"/>
                  <a:pt x="427" y="405"/>
                </a:cubicBezTo>
                <a:cubicBezTo>
                  <a:pt x="427" y="404"/>
                  <a:pt x="427" y="404"/>
                  <a:pt x="427" y="404"/>
                </a:cubicBezTo>
                <a:cubicBezTo>
                  <a:pt x="431" y="400"/>
                  <a:pt x="434" y="396"/>
                  <a:pt x="438" y="392"/>
                </a:cubicBezTo>
                <a:cubicBezTo>
                  <a:pt x="441" y="389"/>
                  <a:pt x="444" y="386"/>
                  <a:pt x="447" y="383"/>
                </a:cubicBezTo>
                <a:cubicBezTo>
                  <a:pt x="447" y="383"/>
                  <a:pt x="447" y="383"/>
                  <a:pt x="446" y="383"/>
                </a:cubicBezTo>
                <a:cubicBezTo>
                  <a:pt x="431" y="392"/>
                  <a:pt x="421" y="407"/>
                  <a:pt x="409" y="420"/>
                </a:cubicBezTo>
                <a:close/>
                <a:moveTo>
                  <a:pt x="184" y="394"/>
                </a:moveTo>
                <a:cubicBezTo>
                  <a:pt x="185" y="397"/>
                  <a:pt x="186" y="399"/>
                  <a:pt x="189" y="400"/>
                </a:cubicBezTo>
                <a:cubicBezTo>
                  <a:pt x="187" y="394"/>
                  <a:pt x="185" y="388"/>
                  <a:pt x="180" y="385"/>
                </a:cubicBezTo>
                <a:cubicBezTo>
                  <a:pt x="180" y="389"/>
                  <a:pt x="183" y="391"/>
                  <a:pt x="184" y="394"/>
                </a:cubicBezTo>
                <a:close/>
                <a:moveTo>
                  <a:pt x="227" y="390"/>
                </a:moveTo>
                <a:cubicBezTo>
                  <a:pt x="223" y="389"/>
                  <a:pt x="218" y="391"/>
                  <a:pt x="214" y="390"/>
                </a:cubicBezTo>
                <a:cubicBezTo>
                  <a:pt x="213" y="390"/>
                  <a:pt x="209" y="389"/>
                  <a:pt x="207" y="388"/>
                </a:cubicBezTo>
                <a:cubicBezTo>
                  <a:pt x="205" y="387"/>
                  <a:pt x="204" y="386"/>
                  <a:pt x="202" y="385"/>
                </a:cubicBezTo>
                <a:cubicBezTo>
                  <a:pt x="200" y="385"/>
                  <a:pt x="197" y="386"/>
                  <a:pt x="195" y="386"/>
                </a:cubicBezTo>
                <a:cubicBezTo>
                  <a:pt x="195" y="386"/>
                  <a:pt x="195" y="387"/>
                  <a:pt x="194" y="387"/>
                </a:cubicBezTo>
                <a:cubicBezTo>
                  <a:pt x="192" y="396"/>
                  <a:pt x="205" y="391"/>
                  <a:pt x="210" y="393"/>
                </a:cubicBezTo>
                <a:cubicBezTo>
                  <a:pt x="213" y="394"/>
                  <a:pt x="213" y="396"/>
                  <a:pt x="216" y="397"/>
                </a:cubicBezTo>
                <a:cubicBezTo>
                  <a:pt x="222" y="399"/>
                  <a:pt x="230" y="400"/>
                  <a:pt x="233" y="394"/>
                </a:cubicBezTo>
                <a:cubicBezTo>
                  <a:pt x="232" y="392"/>
                  <a:pt x="229" y="391"/>
                  <a:pt x="227" y="390"/>
                </a:cubicBezTo>
                <a:close/>
                <a:moveTo>
                  <a:pt x="469" y="390"/>
                </a:moveTo>
                <a:cubicBezTo>
                  <a:pt x="464" y="394"/>
                  <a:pt x="461" y="399"/>
                  <a:pt x="454" y="401"/>
                </a:cubicBezTo>
                <a:cubicBezTo>
                  <a:pt x="451" y="402"/>
                  <a:pt x="448" y="401"/>
                  <a:pt x="444" y="402"/>
                </a:cubicBezTo>
                <a:cubicBezTo>
                  <a:pt x="441" y="403"/>
                  <a:pt x="439" y="405"/>
                  <a:pt x="436" y="405"/>
                </a:cubicBezTo>
                <a:cubicBezTo>
                  <a:pt x="437" y="406"/>
                  <a:pt x="435" y="406"/>
                  <a:pt x="436" y="406"/>
                </a:cubicBezTo>
                <a:cubicBezTo>
                  <a:pt x="450" y="403"/>
                  <a:pt x="467" y="401"/>
                  <a:pt x="483" y="402"/>
                </a:cubicBezTo>
                <a:cubicBezTo>
                  <a:pt x="484" y="403"/>
                  <a:pt x="485" y="404"/>
                  <a:pt x="486" y="406"/>
                </a:cubicBezTo>
                <a:cubicBezTo>
                  <a:pt x="487" y="406"/>
                  <a:pt x="486" y="407"/>
                  <a:pt x="487" y="406"/>
                </a:cubicBezTo>
                <a:cubicBezTo>
                  <a:pt x="490" y="410"/>
                  <a:pt x="494" y="414"/>
                  <a:pt x="498" y="417"/>
                </a:cubicBezTo>
                <a:cubicBezTo>
                  <a:pt x="499" y="418"/>
                  <a:pt x="501" y="419"/>
                  <a:pt x="502" y="419"/>
                </a:cubicBezTo>
                <a:cubicBezTo>
                  <a:pt x="497" y="414"/>
                  <a:pt x="491" y="410"/>
                  <a:pt x="487" y="404"/>
                </a:cubicBezTo>
                <a:cubicBezTo>
                  <a:pt x="495" y="402"/>
                  <a:pt x="503" y="405"/>
                  <a:pt x="512" y="405"/>
                </a:cubicBezTo>
                <a:cubicBezTo>
                  <a:pt x="496" y="401"/>
                  <a:pt x="478" y="399"/>
                  <a:pt x="464" y="399"/>
                </a:cubicBezTo>
                <a:cubicBezTo>
                  <a:pt x="463" y="397"/>
                  <a:pt x="466" y="396"/>
                  <a:pt x="467" y="395"/>
                </a:cubicBezTo>
                <a:cubicBezTo>
                  <a:pt x="472" y="391"/>
                  <a:pt x="476" y="388"/>
                  <a:pt x="481" y="385"/>
                </a:cubicBezTo>
                <a:cubicBezTo>
                  <a:pt x="477" y="386"/>
                  <a:pt x="473" y="388"/>
                  <a:pt x="469" y="390"/>
                </a:cubicBezTo>
                <a:close/>
                <a:moveTo>
                  <a:pt x="194" y="401"/>
                </a:moveTo>
                <a:cubicBezTo>
                  <a:pt x="193" y="396"/>
                  <a:pt x="190" y="391"/>
                  <a:pt x="187" y="387"/>
                </a:cubicBezTo>
                <a:cubicBezTo>
                  <a:pt x="189" y="392"/>
                  <a:pt x="190" y="398"/>
                  <a:pt x="194" y="401"/>
                </a:cubicBezTo>
                <a:close/>
                <a:moveTo>
                  <a:pt x="259" y="402"/>
                </a:moveTo>
                <a:cubicBezTo>
                  <a:pt x="265" y="398"/>
                  <a:pt x="271" y="391"/>
                  <a:pt x="279" y="388"/>
                </a:cubicBezTo>
                <a:cubicBezTo>
                  <a:pt x="267" y="386"/>
                  <a:pt x="262" y="395"/>
                  <a:pt x="259" y="402"/>
                </a:cubicBezTo>
                <a:close/>
                <a:moveTo>
                  <a:pt x="101" y="389"/>
                </a:moveTo>
                <a:cubicBezTo>
                  <a:pt x="96" y="391"/>
                  <a:pt x="87" y="393"/>
                  <a:pt x="85" y="395"/>
                </a:cubicBezTo>
                <a:cubicBezTo>
                  <a:pt x="84" y="396"/>
                  <a:pt x="84" y="398"/>
                  <a:pt x="83" y="398"/>
                </a:cubicBezTo>
                <a:cubicBezTo>
                  <a:pt x="83" y="400"/>
                  <a:pt x="82" y="402"/>
                  <a:pt x="82" y="404"/>
                </a:cubicBezTo>
                <a:cubicBezTo>
                  <a:pt x="82" y="404"/>
                  <a:pt x="83" y="404"/>
                  <a:pt x="83" y="405"/>
                </a:cubicBezTo>
                <a:cubicBezTo>
                  <a:pt x="83" y="407"/>
                  <a:pt x="83" y="413"/>
                  <a:pt x="82" y="416"/>
                </a:cubicBezTo>
                <a:cubicBezTo>
                  <a:pt x="81" y="419"/>
                  <a:pt x="74" y="420"/>
                  <a:pt x="71" y="424"/>
                </a:cubicBezTo>
                <a:cubicBezTo>
                  <a:pt x="71" y="429"/>
                  <a:pt x="72" y="435"/>
                  <a:pt x="71" y="442"/>
                </a:cubicBezTo>
                <a:cubicBezTo>
                  <a:pt x="77" y="442"/>
                  <a:pt x="79" y="443"/>
                  <a:pt x="85" y="443"/>
                </a:cubicBezTo>
                <a:cubicBezTo>
                  <a:pt x="87" y="441"/>
                  <a:pt x="90" y="437"/>
                  <a:pt x="89" y="434"/>
                </a:cubicBezTo>
                <a:cubicBezTo>
                  <a:pt x="91" y="427"/>
                  <a:pt x="91" y="418"/>
                  <a:pt x="100" y="417"/>
                </a:cubicBezTo>
                <a:cubicBezTo>
                  <a:pt x="100" y="408"/>
                  <a:pt x="106" y="405"/>
                  <a:pt x="111" y="399"/>
                </a:cubicBezTo>
                <a:cubicBezTo>
                  <a:pt x="110" y="396"/>
                  <a:pt x="111" y="392"/>
                  <a:pt x="112" y="389"/>
                </a:cubicBezTo>
                <a:cubicBezTo>
                  <a:pt x="108" y="387"/>
                  <a:pt x="104" y="388"/>
                  <a:pt x="101" y="389"/>
                </a:cubicBezTo>
                <a:close/>
                <a:moveTo>
                  <a:pt x="115" y="397"/>
                </a:moveTo>
                <a:cubicBezTo>
                  <a:pt x="117" y="396"/>
                  <a:pt x="118" y="399"/>
                  <a:pt x="120" y="398"/>
                </a:cubicBezTo>
                <a:cubicBezTo>
                  <a:pt x="120" y="399"/>
                  <a:pt x="122" y="399"/>
                  <a:pt x="123" y="398"/>
                </a:cubicBezTo>
                <a:cubicBezTo>
                  <a:pt x="122" y="394"/>
                  <a:pt x="119" y="389"/>
                  <a:pt x="116" y="388"/>
                </a:cubicBezTo>
                <a:cubicBezTo>
                  <a:pt x="116" y="391"/>
                  <a:pt x="114" y="393"/>
                  <a:pt x="115" y="397"/>
                </a:cubicBezTo>
                <a:close/>
                <a:moveTo>
                  <a:pt x="281" y="392"/>
                </a:moveTo>
                <a:cubicBezTo>
                  <a:pt x="278" y="394"/>
                  <a:pt x="274" y="395"/>
                  <a:pt x="271" y="398"/>
                </a:cubicBezTo>
                <a:cubicBezTo>
                  <a:pt x="270" y="399"/>
                  <a:pt x="269" y="400"/>
                  <a:pt x="268" y="401"/>
                </a:cubicBezTo>
                <a:cubicBezTo>
                  <a:pt x="265" y="404"/>
                  <a:pt x="261" y="407"/>
                  <a:pt x="259" y="409"/>
                </a:cubicBezTo>
                <a:cubicBezTo>
                  <a:pt x="257" y="413"/>
                  <a:pt x="261" y="416"/>
                  <a:pt x="263" y="418"/>
                </a:cubicBezTo>
                <a:cubicBezTo>
                  <a:pt x="264" y="422"/>
                  <a:pt x="264" y="427"/>
                  <a:pt x="264" y="431"/>
                </a:cubicBezTo>
                <a:cubicBezTo>
                  <a:pt x="264" y="431"/>
                  <a:pt x="265" y="431"/>
                  <a:pt x="265" y="432"/>
                </a:cubicBezTo>
                <a:cubicBezTo>
                  <a:pt x="271" y="429"/>
                  <a:pt x="275" y="426"/>
                  <a:pt x="276" y="418"/>
                </a:cubicBezTo>
                <a:cubicBezTo>
                  <a:pt x="278" y="415"/>
                  <a:pt x="279" y="411"/>
                  <a:pt x="281" y="408"/>
                </a:cubicBezTo>
                <a:cubicBezTo>
                  <a:pt x="283" y="404"/>
                  <a:pt x="286" y="401"/>
                  <a:pt x="286" y="396"/>
                </a:cubicBezTo>
                <a:cubicBezTo>
                  <a:pt x="287" y="396"/>
                  <a:pt x="287" y="394"/>
                  <a:pt x="287" y="393"/>
                </a:cubicBezTo>
                <a:cubicBezTo>
                  <a:pt x="286" y="392"/>
                  <a:pt x="283" y="392"/>
                  <a:pt x="281" y="392"/>
                </a:cubicBezTo>
                <a:close/>
                <a:moveTo>
                  <a:pt x="121" y="434"/>
                </a:moveTo>
                <a:cubicBezTo>
                  <a:pt x="131" y="438"/>
                  <a:pt x="147" y="438"/>
                  <a:pt x="156" y="442"/>
                </a:cubicBezTo>
                <a:cubicBezTo>
                  <a:pt x="160" y="442"/>
                  <a:pt x="164" y="445"/>
                  <a:pt x="167" y="446"/>
                </a:cubicBezTo>
                <a:cubicBezTo>
                  <a:pt x="168" y="446"/>
                  <a:pt x="170" y="446"/>
                  <a:pt x="170" y="447"/>
                </a:cubicBezTo>
                <a:cubicBezTo>
                  <a:pt x="176" y="448"/>
                  <a:pt x="179" y="452"/>
                  <a:pt x="184" y="454"/>
                </a:cubicBezTo>
                <a:cubicBezTo>
                  <a:pt x="187" y="457"/>
                  <a:pt x="191" y="458"/>
                  <a:pt x="194" y="460"/>
                </a:cubicBezTo>
                <a:cubicBezTo>
                  <a:pt x="195" y="461"/>
                  <a:pt x="197" y="462"/>
                  <a:pt x="199" y="464"/>
                </a:cubicBezTo>
                <a:cubicBezTo>
                  <a:pt x="200" y="464"/>
                  <a:pt x="201" y="465"/>
                  <a:pt x="201" y="465"/>
                </a:cubicBezTo>
                <a:cubicBezTo>
                  <a:pt x="202" y="465"/>
                  <a:pt x="201" y="466"/>
                  <a:pt x="202" y="466"/>
                </a:cubicBezTo>
                <a:cubicBezTo>
                  <a:pt x="203" y="467"/>
                  <a:pt x="204" y="467"/>
                  <a:pt x="205" y="468"/>
                </a:cubicBezTo>
                <a:cubicBezTo>
                  <a:pt x="217" y="475"/>
                  <a:pt x="225" y="490"/>
                  <a:pt x="241" y="495"/>
                </a:cubicBezTo>
                <a:cubicBezTo>
                  <a:pt x="241" y="490"/>
                  <a:pt x="237" y="488"/>
                  <a:pt x="236" y="484"/>
                </a:cubicBezTo>
                <a:cubicBezTo>
                  <a:pt x="229" y="476"/>
                  <a:pt x="221" y="466"/>
                  <a:pt x="214" y="459"/>
                </a:cubicBezTo>
                <a:cubicBezTo>
                  <a:pt x="213" y="456"/>
                  <a:pt x="211" y="455"/>
                  <a:pt x="209" y="453"/>
                </a:cubicBezTo>
                <a:cubicBezTo>
                  <a:pt x="208" y="451"/>
                  <a:pt x="207" y="450"/>
                  <a:pt x="206" y="449"/>
                </a:cubicBezTo>
                <a:cubicBezTo>
                  <a:pt x="204" y="444"/>
                  <a:pt x="201" y="440"/>
                  <a:pt x="198" y="436"/>
                </a:cubicBezTo>
                <a:cubicBezTo>
                  <a:pt x="198" y="434"/>
                  <a:pt x="197" y="433"/>
                  <a:pt x="197" y="433"/>
                </a:cubicBezTo>
                <a:cubicBezTo>
                  <a:pt x="197" y="425"/>
                  <a:pt x="198" y="421"/>
                  <a:pt x="197" y="414"/>
                </a:cubicBezTo>
                <a:cubicBezTo>
                  <a:pt x="196" y="412"/>
                  <a:pt x="195" y="409"/>
                  <a:pt x="194" y="408"/>
                </a:cubicBezTo>
                <a:cubicBezTo>
                  <a:pt x="189" y="406"/>
                  <a:pt x="183" y="405"/>
                  <a:pt x="178" y="404"/>
                </a:cubicBezTo>
                <a:cubicBezTo>
                  <a:pt x="173" y="400"/>
                  <a:pt x="169" y="394"/>
                  <a:pt x="162" y="395"/>
                </a:cubicBezTo>
                <a:cubicBezTo>
                  <a:pt x="158" y="395"/>
                  <a:pt x="155" y="397"/>
                  <a:pt x="153" y="397"/>
                </a:cubicBezTo>
                <a:cubicBezTo>
                  <a:pt x="150" y="398"/>
                  <a:pt x="148" y="397"/>
                  <a:pt x="146" y="396"/>
                </a:cubicBezTo>
                <a:cubicBezTo>
                  <a:pt x="143" y="395"/>
                  <a:pt x="140" y="395"/>
                  <a:pt x="137" y="394"/>
                </a:cubicBezTo>
                <a:cubicBezTo>
                  <a:pt x="136" y="393"/>
                  <a:pt x="136" y="392"/>
                  <a:pt x="135" y="392"/>
                </a:cubicBezTo>
                <a:cubicBezTo>
                  <a:pt x="131" y="393"/>
                  <a:pt x="131" y="399"/>
                  <a:pt x="129" y="401"/>
                </a:cubicBezTo>
                <a:cubicBezTo>
                  <a:pt x="125" y="404"/>
                  <a:pt x="119" y="403"/>
                  <a:pt x="115" y="404"/>
                </a:cubicBezTo>
                <a:cubicBezTo>
                  <a:pt x="112" y="406"/>
                  <a:pt x="109" y="407"/>
                  <a:pt x="106" y="409"/>
                </a:cubicBezTo>
                <a:cubicBezTo>
                  <a:pt x="105" y="412"/>
                  <a:pt x="107" y="415"/>
                  <a:pt x="106" y="420"/>
                </a:cubicBezTo>
                <a:cubicBezTo>
                  <a:pt x="103" y="424"/>
                  <a:pt x="108" y="428"/>
                  <a:pt x="113" y="430"/>
                </a:cubicBezTo>
                <a:cubicBezTo>
                  <a:pt x="116" y="432"/>
                  <a:pt x="118" y="434"/>
                  <a:pt x="120" y="433"/>
                </a:cubicBezTo>
                <a:cubicBezTo>
                  <a:pt x="121" y="434"/>
                  <a:pt x="119" y="434"/>
                  <a:pt x="121" y="434"/>
                </a:cubicBezTo>
                <a:close/>
                <a:moveTo>
                  <a:pt x="178" y="396"/>
                </a:moveTo>
                <a:cubicBezTo>
                  <a:pt x="179" y="397"/>
                  <a:pt x="180" y="398"/>
                  <a:pt x="181" y="398"/>
                </a:cubicBezTo>
                <a:cubicBezTo>
                  <a:pt x="181" y="396"/>
                  <a:pt x="179" y="394"/>
                  <a:pt x="178" y="393"/>
                </a:cubicBezTo>
                <a:cubicBezTo>
                  <a:pt x="178" y="394"/>
                  <a:pt x="178" y="395"/>
                  <a:pt x="178" y="396"/>
                </a:cubicBezTo>
                <a:close/>
                <a:moveTo>
                  <a:pt x="266" y="449"/>
                </a:moveTo>
                <a:cubicBezTo>
                  <a:pt x="266" y="447"/>
                  <a:pt x="264" y="446"/>
                  <a:pt x="264" y="444"/>
                </a:cubicBezTo>
                <a:cubicBezTo>
                  <a:pt x="263" y="443"/>
                  <a:pt x="264" y="440"/>
                  <a:pt x="263" y="441"/>
                </a:cubicBezTo>
                <a:cubicBezTo>
                  <a:pt x="263" y="437"/>
                  <a:pt x="260" y="436"/>
                  <a:pt x="259" y="434"/>
                </a:cubicBezTo>
                <a:cubicBezTo>
                  <a:pt x="259" y="427"/>
                  <a:pt x="258" y="423"/>
                  <a:pt x="257" y="420"/>
                </a:cubicBezTo>
                <a:cubicBezTo>
                  <a:pt x="255" y="420"/>
                  <a:pt x="255" y="419"/>
                  <a:pt x="254" y="419"/>
                </a:cubicBezTo>
                <a:cubicBezTo>
                  <a:pt x="252" y="415"/>
                  <a:pt x="246" y="415"/>
                  <a:pt x="242" y="412"/>
                </a:cubicBezTo>
                <a:cubicBezTo>
                  <a:pt x="237" y="413"/>
                  <a:pt x="235" y="409"/>
                  <a:pt x="233" y="408"/>
                </a:cubicBezTo>
                <a:cubicBezTo>
                  <a:pt x="233" y="407"/>
                  <a:pt x="232" y="407"/>
                  <a:pt x="232" y="407"/>
                </a:cubicBezTo>
                <a:cubicBezTo>
                  <a:pt x="231" y="407"/>
                  <a:pt x="231" y="406"/>
                  <a:pt x="230" y="405"/>
                </a:cubicBezTo>
                <a:cubicBezTo>
                  <a:pt x="228" y="402"/>
                  <a:pt x="223" y="403"/>
                  <a:pt x="219" y="402"/>
                </a:cubicBezTo>
                <a:cubicBezTo>
                  <a:pt x="217" y="401"/>
                  <a:pt x="216" y="399"/>
                  <a:pt x="214" y="398"/>
                </a:cubicBezTo>
                <a:cubicBezTo>
                  <a:pt x="210" y="395"/>
                  <a:pt x="206" y="398"/>
                  <a:pt x="200" y="398"/>
                </a:cubicBezTo>
                <a:cubicBezTo>
                  <a:pt x="205" y="406"/>
                  <a:pt x="216" y="409"/>
                  <a:pt x="222" y="416"/>
                </a:cubicBezTo>
                <a:cubicBezTo>
                  <a:pt x="222" y="417"/>
                  <a:pt x="223" y="418"/>
                  <a:pt x="222" y="418"/>
                </a:cubicBezTo>
                <a:cubicBezTo>
                  <a:pt x="219" y="417"/>
                  <a:pt x="217" y="415"/>
                  <a:pt x="214" y="415"/>
                </a:cubicBezTo>
                <a:cubicBezTo>
                  <a:pt x="214" y="418"/>
                  <a:pt x="216" y="419"/>
                  <a:pt x="217" y="421"/>
                </a:cubicBezTo>
                <a:cubicBezTo>
                  <a:pt x="221" y="425"/>
                  <a:pt x="226" y="428"/>
                  <a:pt x="230" y="433"/>
                </a:cubicBezTo>
                <a:cubicBezTo>
                  <a:pt x="232" y="438"/>
                  <a:pt x="239" y="440"/>
                  <a:pt x="243" y="441"/>
                </a:cubicBezTo>
                <a:cubicBezTo>
                  <a:pt x="247" y="444"/>
                  <a:pt x="253" y="447"/>
                  <a:pt x="255" y="452"/>
                </a:cubicBezTo>
                <a:cubicBezTo>
                  <a:pt x="256" y="458"/>
                  <a:pt x="256" y="460"/>
                  <a:pt x="256" y="464"/>
                </a:cubicBezTo>
                <a:cubicBezTo>
                  <a:pt x="261" y="465"/>
                  <a:pt x="260" y="471"/>
                  <a:pt x="265" y="473"/>
                </a:cubicBezTo>
                <a:cubicBezTo>
                  <a:pt x="269" y="469"/>
                  <a:pt x="265" y="460"/>
                  <a:pt x="267" y="456"/>
                </a:cubicBezTo>
                <a:cubicBezTo>
                  <a:pt x="267" y="455"/>
                  <a:pt x="266" y="455"/>
                  <a:pt x="266" y="454"/>
                </a:cubicBezTo>
                <a:cubicBezTo>
                  <a:pt x="268" y="455"/>
                  <a:pt x="267" y="450"/>
                  <a:pt x="266" y="449"/>
                </a:cubicBezTo>
                <a:close/>
                <a:moveTo>
                  <a:pt x="235" y="402"/>
                </a:moveTo>
                <a:cubicBezTo>
                  <a:pt x="237" y="406"/>
                  <a:pt x="240" y="408"/>
                  <a:pt x="244" y="410"/>
                </a:cubicBezTo>
                <a:cubicBezTo>
                  <a:pt x="251" y="408"/>
                  <a:pt x="252" y="402"/>
                  <a:pt x="255" y="397"/>
                </a:cubicBezTo>
                <a:cubicBezTo>
                  <a:pt x="249" y="397"/>
                  <a:pt x="236" y="393"/>
                  <a:pt x="235" y="402"/>
                </a:cubicBezTo>
                <a:close/>
                <a:moveTo>
                  <a:pt x="209" y="419"/>
                </a:moveTo>
                <a:cubicBezTo>
                  <a:pt x="209" y="413"/>
                  <a:pt x="206" y="410"/>
                  <a:pt x="201" y="408"/>
                </a:cubicBezTo>
                <a:cubicBezTo>
                  <a:pt x="201" y="414"/>
                  <a:pt x="204" y="418"/>
                  <a:pt x="209" y="419"/>
                </a:cubicBezTo>
                <a:close/>
                <a:moveTo>
                  <a:pt x="217" y="484"/>
                </a:moveTo>
                <a:cubicBezTo>
                  <a:pt x="213" y="481"/>
                  <a:pt x="210" y="478"/>
                  <a:pt x="207" y="475"/>
                </a:cubicBezTo>
                <a:cubicBezTo>
                  <a:pt x="204" y="473"/>
                  <a:pt x="203" y="473"/>
                  <a:pt x="201" y="471"/>
                </a:cubicBezTo>
                <a:cubicBezTo>
                  <a:pt x="199" y="471"/>
                  <a:pt x="197" y="467"/>
                  <a:pt x="194" y="467"/>
                </a:cubicBezTo>
                <a:cubicBezTo>
                  <a:pt x="192" y="464"/>
                  <a:pt x="187" y="463"/>
                  <a:pt x="184" y="460"/>
                </a:cubicBezTo>
                <a:cubicBezTo>
                  <a:pt x="181" y="459"/>
                  <a:pt x="179" y="458"/>
                  <a:pt x="177" y="456"/>
                </a:cubicBezTo>
                <a:cubicBezTo>
                  <a:pt x="171" y="454"/>
                  <a:pt x="167" y="450"/>
                  <a:pt x="160" y="449"/>
                </a:cubicBezTo>
                <a:cubicBezTo>
                  <a:pt x="154" y="447"/>
                  <a:pt x="145" y="445"/>
                  <a:pt x="138" y="443"/>
                </a:cubicBezTo>
                <a:cubicBezTo>
                  <a:pt x="130" y="441"/>
                  <a:pt x="120" y="441"/>
                  <a:pt x="115" y="437"/>
                </a:cubicBezTo>
                <a:cubicBezTo>
                  <a:pt x="111" y="436"/>
                  <a:pt x="108" y="434"/>
                  <a:pt x="105" y="433"/>
                </a:cubicBezTo>
                <a:cubicBezTo>
                  <a:pt x="101" y="430"/>
                  <a:pt x="100" y="425"/>
                  <a:pt x="97" y="423"/>
                </a:cubicBezTo>
                <a:cubicBezTo>
                  <a:pt x="96" y="426"/>
                  <a:pt x="96" y="429"/>
                  <a:pt x="96" y="433"/>
                </a:cubicBezTo>
                <a:cubicBezTo>
                  <a:pt x="95" y="436"/>
                  <a:pt x="93" y="438"/>
                  <a:pt x="92" y="442"/>
                </a:cubicBezTo>
                <a:cubicBezTo>
                  <a:pt x="91" y="446"/>
                  <a:pt x="92" y="451"/>
                  <a:pt x="91" y="456"/>
                </a:cubicBezTo>
                <a:cubicBezTo>
                  <a:pt x="90" y="461"/>
                  <a:pt x="88" y="465"/>
                  <a:pt x="90" y="468"/>
                </a:cubicBezTo>
                <a:cubicBezTo>
                  <a:pt x="93" y="471"/>
                  <a:pt x="95" y="473"/>
                  <a:pt x="97" y="476"/>
                </a:cubicBezTo>
                <a:cubicBezTo>
                  <a:pt x="99" y="479"/>
                  <a:pt x="101" y="479"/>
                  <a:pt x="106" y="480"/>
                </a:cubicBezTo>
                <a:cubicBezTo>
                  <a:pt x="104" y="483"/>
                  <a:pt x="101" y="485"/>
                  <a:pt x="100" y="488"/>
                </a:cubicBezTo>
                <a:cubicBezTo>
                  <a:pt x="99" y="492"/>
                  <a:pt x="99" y="496"/>
                  <a:pt x="101" y="499"/>
                </a:cubicBezTo>
                <a:cubicBezTo>
                  <a:pt x="102" y="499"/>
                  <a:pt x="103" y="500"/>
                  <a:pt x="104" y="500"/>
                </a:cubicBezTo>
                <a:cubicBezTo>
                  <a:pt x="109" y="499"/>
                  <a:pt x="114" y="495"/>
                  <a:pt x="118" y="496"/>
                </a:cubicBezTo>
                <a:cubicBezTo>
                  <a:pt x="120" y="497"/>
                  <a:pt x="121" y="499"/>
                  <a:pt x="124" y="499"/>
                </a:cubicBezTo>
                <a:cubicBezTo>
                  <a:pt x="129" y="503"/>
                  <a:pt x="124" y="512"/>
                  <a:pt x="129" y="515"/>
                </a:cubicBezTo>
                <a:cubicBezTo>
                  <a:pt x="133" y="516"/>
                  <a:pt x="135" y="517"/>
                  <a:pt x="138" y="518"/>
                </a:cubicBezTo>
                <a:cubicBezTo>
                  <a:pt x="141" y="521"/>
                  <a:pt x="141" y="526"/>
                  <a:pt x="143" y="529"/>
                </a:cubicBezTo>
                <a:cubicBezTo>
                  <a:pt x="144" y="529"/>
                  <a:pt x="145" y="529"/>
                  <a:pt x="145" y="529"/>
                </a:cubicBezTo>
                <a:cubicBezTo>
                  <a:pt x="145" y="531"/>
                  <a:pt x="147" y="531"/>
                  <a:pt x="148" y="533"/>
                </a:cubicBezTo>
                <a:cubicBezTo>
                  <a:pt x="149" y="531"/>
                  <a:pt x="147" y="526"/>
                  <a:pt x="150" y="526"/>
                </a:cubicBezTo>
                <a:cubicBezTo>
                  <a:pt x="152" y="526"/>
                  <a:pt x="153" y="528"/>
                  <a:pt x="155" y="527"/>
                </a:cubicBezTo>
                <a:cubicBezTo>
                  <a:pt x="155" y="526"/>
                  <a:pt x="155" y="524"/>
                  <a:pt x="156" y="523"/>
                </a:cubicBezTo>
                <a:cubicBezTo>
                  <a:pt x="158" y="523"/>
                  <a:pt x="159" y="525"/>
                  <a:pt x="161" y="525"/>
                </a:cubicBezTo>
                <a:cubicBezTo>
                  <a:pt x="163" y="523"/>
                  <a:pt x="164" y="521"/>
                  <a:pt x="165" y="518"/>
                </a:cubicBezTo>
                <a:cubicBezTo>
                  <a:pt x="163" y="517"/>
                  <a:pt x="162" y="513"/>
                  <a:pt x="163" y="511"/>
                </a:cubicBezTo>
                <a:cubicBezTo>
                  <a:pt x="167" y="513"/>
                  <a:pt x="171" y="511"/>
                  <a:pt x="175" y="509"/>
                </a:cubicBezTo>
                <a:cubicBezTo>
                  <a:pt x="174" y="506"/>
                  <a:pt x="171" y="505"/>
                  <a:pt x="171" y="501"/>
                </a:cubicBezTo>
                <a:cubicBezTo>
                  <a:pt x="173" y="501"/>
                  <a:pt x="174" y="501"/>
                  <a:pt x="174" y="500"/>
                </a:cubicBezTo>
                <a:cubicBezTo>
                  <a:pt x="179" y="502"/>
                  <a:pt x="184" y="499"/>
                  <a:pt x="189" y="498"/>
                </a:cubicBezTo>
                <a:cubicBezTo>
                  <a:pt x="188" y="497"/>
                  <a:pt x="188" y="496"/>
                  <a:pt x="187" y="495"/>
                </a:cubicBezTo>
                <a:cubicBezTo>
                  <a:pt x="184" y="496"/>
                  <a:pt x="182" y="494"/>
                  <a:pt x="179" y="495"/>
                </a:cubicBezTo>
                <a:cubicBezTo>
                  <a:pt x="178" y="497"/>
                  <a:pt x="177" y="497"/>
                  <a:pt x="175" y="497"/>
                </a:cubicBezTo>
                <a:cubicBezTo>
                  <a:pt x="174" y="495"/>
                  <a:pt x="172" y="494"/>
                  <a:pt x="172" y="491"/>
                </a:cubicBezTo>
                <a:cubicBezTo>
                  <a:pt x="174" y="489"/>
                  <a:pt x="177" y="491"/>
                  <a:pt x="180" y="491"/>
                </a:cubicBezTo>
                <a:cubicBezTo>
                  <a:pt x="182" y="491"/>
                  <a:pt x="185" y="490"/>
                  <a:pt x="188" y="489"/>
                </a:cubicBezTo>
                <a:cubicBezTo>
                  <a:pt x="191" y="489"/>
                  <a:pt x="193" y="489"/>
                  <a:pt x="196" y="489"/>
                </a:cubicBezTo>
                <a:cubicBezTo>
                  <a:pt x="199" y="489"/>
                  <a:pt x="203" y="488"/>
                  <a:pt x="206" y="488"/>
                </a:cubicBezTo>
                <a:cubicBezTo>
                  <a:pt x="207" y="488"/>
                  <a:pt x="209" y="488"/>
                  <a:pt x="210" y="488"/>
                </a:cubicBezTo>
                <a:cubicBezTo>
                  <a:pt x="213" y="488"/>
                  <a:pt x="217" y="490"/>
                  <a:pt x="219" y="489"/>
                </a:cubicBezTo>
                <a:cubicBezTo>
                  <a:pt x="219" y="487"/>
                  <a:pt x="217" y="486"/>
                  <a:pt x="217" y="484"/>
                </a:cubicBezTo>
                <a:close/>
                <a:moveTo>
                  <a:pt x="250" y="452"/>
                </a:moveTo>
                <a:cubicBezTo>
                  <a:pt x="249" y="451"/>
                  <a:pt x="249" y="449"/>
                  <a:pt x="249" y="448"/>
                </a:cubicBezTo>
                <a:cubicBezTo>
                  <a:pt x="244" y="443"/>
                  <a:pt x="233" y="444"/>
                  <a:pt x="229" y="440"/>
                </a:cubicBezTo>
                <a:cubicBezTo>
                  <a:pt x="227" y="437"/>
                  <a:pt x="224" y="434"/>
                  <a:pt x="223" y="431"/>
                </a:cubicBezTo>
                <a:cubicBezTo>
                  <a:pt x="219" y="429"/>
                  <a:pt x="216" y="428"/>
                  <a:pt x="213" y="427"/>
                </a:cubicBezTo>
                <a:cubicBezTo>
                  <a:pt x="212" y="425"/>
                  <a:pt x="208" y="423"/>
                  <a:pt x="206" y="424"/>
                </a:cubicBezTo>
                <a:cubicBezTo>
                  <a:pt x="204" y="426"/>
                  <a:pt x="203" y="429"/>
                  <a:pt x="203" y="432"/>
                </a:cubicBezTo>
                <a:cubicBezTo>
                  <a:pt x="204" y="433"/>
                  <a:pt x="204" y="433"/>
                  <a:pt x="204" y="433"/>
                </a:cubicBezTo>
                <a:cubicBezTo>
                  <a:pt x="205" y="440"/>
                  <a:pt x="209" y="444"/>
                  <a:pt x="214" y="448"/>
                </a:cubicBezTo>
                <a:cubicBezTo>
                  <a:pt x="221" y="458"/>
                  <a:pt x="231" y="466"/>
                  <a:pt x="237" y="477"/>
                </a:cubicBezTo>
                <a:cubicBezTo>
                  <a:pt x="241" y="483"/>
                  <a:pt x="245" y="488"/>
                  <a:pt x="250" y="493"/>
                </a:cubicBezTo>
                <a:cubicBezTo>
                  <a:pt x="258" y="497"/>
                  <a:pt x="264" y="489"/>
                  <a:pt x="264" y="480"/>
                </a:cubicBezTo>
                <a:cubicBezTo>
                  <a:pt x="263" y="477"/>
                  <a:pt x="258" y="481"/>
                  <a:pt x="256" y="479"/>
                </a:cubicBezTo>
                <a:cubicBezTo>
                  <a:pt x="256" y="476"/>
                  <a:pt x="258" y="474"/>
                  <a:pt x="258" y="471"/>
                </a:cubicBezTo>
                <a:cubicBezTo>
                  <a:pt x="256" y="468"/>
                  <a:pt x="254" y="467"/>
                  <a:pt x="250" y="466"/>
                </a:cubicBezTo>
                <a:cubicBezTo>
                  <a:pt x="250" y="464"/>
                  <a:pt x="246" y="464"/>
                  <a:pt x="244" y="463"/>
                </a:cubicBezTo>
                <a:cubicBezTo>
                  <a:pt x="248" y="461"/>
                  <a:pt x="251" y="458"/>
                  <a:pt x="250" y="452"/>
                </a:cubicBezTo>
                <a:close/>
                <a:moveTo>
                  <a:pt x="456" y="439"/>
                </a:moveTo>
                <a:cubicBezTo>
                  <a:pt x="448" y="434"/>
                  <a:pt x="439" y="430"/>
                  <a:pt x="432" y="425"/>
                </a:cubicBezTo>
                <a:cubicBezTo>
                  <a:pt x="437" y="432"/>
                  <a:pt x="446" y="437"/>
                  <a:pt x="456" y="439"/>
                </a:cubicBezTo>
                <a:close/>
                <a:moveTo>
                  <a:pt x="496" y="435"/>
                </a:moveTo>
                <a:cubicBezTo>
                  <a:pt x="496" y="434"/>
                  <a:pt x="496" y="434"/>
                  <a:pt x="496" y="434"/>
                </a:cubicBezTo>
                <a:cubicBezTo>
                  <a:pt x="496" y="434"/>
                  <a:pt x="496" y="435"/>
                  <a:pt x="497" y="435"/>
                </a:cubicBezTo>
                <a:cubicBezTo>
                  <a:pt x="497" y="434"/>
                  <a:pt x="497" y="434"/>
                  <a:pt x="497" y="434"/>
                </a:cubicBezTo>
                <a:cubicBezTo>
                  <a:pt x="496" y="434"/>
                  <a:pt x="496" y="433"/>
                  <a:pt x="496" y="433"/>
                </a:cubicBezTo>
                <a:cubicBezTo>
                  <a:pt x="496" y="434"/>
                  <a:pt x="496" y="435"/>
                  <a:pt x="496" y="435"/>
                </a:cubicBezTo>
                <a:close/>
                <a:moveTo>
                  <a:pt x="391" y="454"/>
                </a:moveTo>
                <a:cubicBezTo>
                  <a:pt x="390" y="452"/>
                  <a:pt x="388" y="451"/>
                  <a:pt x="387" y="449"/>
                </a:cubicBezTo>
                <a:cubicBezTo>
                  <a:pt x="385" y="449"/>
                  <a:pt x="383" y="449"/>
                  <a:pt x="382" y="448"/>
                </a:cubicBezTo>
                <a:cubicBezTo>
                  <a:pt x="380" y="447"/>
                  <a:pt x="378" y="441"/>
                  <a:pt x="374" y="442"/>
                </a:cubicBezTo>
                <a:cubicBezTo>
                  <a:pt x="371" y="443"/>
                  <a:pt x="365" y="447"/>
                  <a:pt x="363" y="448"/>
                </a:cubicBezTo>
                <a:cubicBezTo>
                  <a:pt x="363" y="448"/>
                  <a:pt x="362" y="448"/>
                  <a:pt x="362" y="448"/>
                </a:cubicBezTo>
                <a:cubicBezTo>
                  <a:pt x="360" y="450"/>
                  <a:pt x="357" y="451"/>
                  <a:pt x="354" y="452"/>
                </a:cubicBezTo>
                <a:cubicBezTo>
                  <a:pt x="351" y="455"/>
                  <a:pt x="347" y="456"/>
                  <a:pt x="343" y="459"/>
                </a:cubicBezTo>
                <a:cubicBezTo>
                  <a:pt x="339" y="461"/>
                  <a:pt x="337" y="464"/>
                  <a:pt x="334" y="465"/>
                </a:cubicBezTo>
                <a:cubicBezTo>
                  <a:pt x="331" y="468"/>
                  <a:pt x="326" y="469"/>
                  <a:pt x="324" y="472"/>
                </a:cubicBezTo>
                <a:cubicBezTo>
                  <a:pt x="343" y="472"/>
                  <a:pt x="357" y="463"/>
                  <a:pt x="374" y="463"/>
                </a:cubicBezTo>
                <a:cubicBezTo>
                  <a:pt x="375" y="463"/>
                  <a:pt x="377" y="462"/>
                  <a:pt x="378" y="462"/>
                </a:cubicBezTo>
                <a:cubicBezTo>
                  <a:pt x="383" y="463"/>
                  <a:pt x="390" y="468"/>
                  <a:pt x="394" y="465"/>
                </a:cubicBezTo>
                <a:cubicBezTo>
                  <a:pt x="394" y="464"/>
                  <a:pt x="394" y="462"/>
                  <a:pt x="394" y="460"/>
                </a:cubicBezTo>
                <a:cubicBezTo>
                  <a:pt x="392" y="460"/>
                  <a:pt x="392" y="458"/>
                  <a:pt x="391" y="458"/>
                </a:cubicBezTo>
                <a:cubicBezTo>
                  <a:pt x="391" y="457"/>
                  <a:pt x="391" y="455"/>
                  <a:pt x="391" y="454"/>
                </a:cubicBezTo>
                <a:close/>
                <a:moveTo>
                  <a:pt x="76" y="446"/>
                </a:moveTo>
                <a:cubicBezTo>
                  <a:pt x="74" y="446"/>
                  <a:pt x="73" y="445"/>
                  <a:pt x="72" y="446"/>
                </a:cubicBezTo>
                <a:cubicBezTo>
                  <a:pt x="65" y="449"/>
                  <a:pt x="60" y="452"/>
                  <a:pt x="54" y="454"/>
                </a:cubicBezTo>
                <a:cubicBezTo>
                  <a:pt x="53" y="457"/>
                  <a:pt x="50" y="457"/>
                  <a:pt x="48" y="460"/>
                </a:cubicBezTo>
                <a:cubicBezTo>
                  <a:pt x="44" y="463"/>
                  <a:pt x="39" y="466"/>
                  <a:pt x="38" y="473"/>
                </a:cubicBezTo>
                <a:cubicBezTo>
                  <a:pt x="38" y="474"/>
                  <a:pt x="37" y="473"/>
                  <a:pt x="38" y="474"/>
                </a:cubicBezTo>
                <a:cubicBezTo>
                  <a:pt x="39" y="477"/>
                  <a:pt x="38" y="480"/>
                  <a:pt x="39" y="482"/>
                </a:cubicBezTo>
                <a:cubicBezTo>
                  <a:pt x="37" y="484"/>
                  <a:pt x="35" y="486"/>
                  <a:pt x="35" y="490"/>
                </a:cubicBezTo>
                <a:cubicBezTo>
                  <a:pt x="34" y="489"/>
                  <a:pt x="34" y="490"/>
                  <a:pt x="34" y="491"/>
                </a:cubicBezTo>
                <a:cubicBezTo>
                  <a:pt x="33" y="494"/>
                  <a:pt x="34" y="496"/>
                  <a:pt x="34" y="498"/>
                </a:cubicBezTo>
                <a:cubicBezTo>
                  <a:pt x="34" y="499"/>
                  <a:pt x="35" y="499"/>
                  <a:pt x="35" y="499"/>
                </a:cubicBezTo>
                <a:cubicBezTo>
                  <a:pt x="35" y="501"/>
                  <a:pt x="34" y="502"/>
                  <a:pt x="34" y="502"/>
                </a:cubicBezTo>
                <a:cubicBezTo>
                  <a:pt x="34" y="503"/>
                  <a:pt x="35" y="502"/>
                  <a:pt x="35" y="503"/>
                </a:cubicBezTo>
                <a:cubicBezTo>
                  <a:pt x="32" y="508"/>
                  <a:pt x="35" y="514"/>
                  <a:pt x="36" y="518"/>
                </a:cubicBezTo>
                <a:cubicBezTo>
                  <a:pt x="50" y="514"/>
                  <a:pt x="55" y="502"/>
                  <a:pt x="67" y="497"/>
                </a:cubicBezTo>
                <a:cubicBezTo>
                  <a:pt x="70" y="496"/>
                  <a:pt x="74" y="496"/>
                  <a:pt x="76" y="494"/>
                </a:cubicBezTo>
                <a:cubicBezTo>
                  <a:pt x="81" y="494"/>
                  <a:pt x="86" y="492"/>
                  <a:pt x="93" y="493"/>
                </a:cubicBezTo>
                <a:cubicBezTo>
                  <a:pt x="93" y="492"/>
                  <a:pt x="94" y="491"/>
                  <a:pt x="95" y="492"/>
                </a:cubicBezTo>
                <a:cubicBezTo>
                  <a:pt x="95" y="488"/>
                  <a:pt x="95" y="484"/>
                  <a:pt x="95" y="481"/>
                </a:cubicBezTo>
                <a:cubicBezTo>
                  <a:pt x="92" y="475"/>
                  <a:pt x="87" y="473"/>
                  <a:pt x="85" y="468"/>
                </a:cubicBezTo>
                <a:cubicBezTo>
                  <a:pt x="83" y="460"/>
                  <a:pt x="87" y="454"/>
                  <a:pt x="85" y="448"/>
                </a:cubicBezTo>
                <a:cubicBezTo>
                  <a:pt x="82" y="446"/>
                  <a:pt x="79" y="447"/>
                  <a:pt x="76" y="446"/>
                </a:cubicBezTo>
                <a:close/>
                <a:moveTo>
                  <a:pt x="402" y="523"/>
                </a:moveTo>
                <a:cubicBezTo>
                  <a:pt x="403" y="513"/>
                  <a:pt x="398" y="507"/>
                  <a:pt x="394" y="502"/>
                </a:cubicBezTo>
                <a:cubicBezTo>
                  <a:pt x="396" y="496"/>
                  <a:pt x="401" y="485"/>
                  <a:pt x="394" y="482"/>
                </a:cubicBezTo>
                <a:cubicBezTo>
                  <a:pt x="394" y="479"/>
                  <a:pt x="394" y="477"/>
                  <a:pt x="393" y="474"/>
                </a:cubicBezTo>
                <a:cubicBezTo>
                  <a:pt x="390" y="471"/>
                  <a:pt x="384" y="470"/>
                  <a:pt x="379" y="469"/>
                </a:cubicBezTo>
                <a:cubicBezTo>
                  <a:pt x="378" y="469"/>
                  <a:pt x="377" y="468"/>
                  <a:pt x="376" y="468"/>
                </a:cubicBezTo>
                <a:cubicBezTo>
                  <a:pt x="368" y="466"/>
                  <a:pt x="360" y="471"/>
                  <a:pt x="356" y="472"/>
                </a:cubicBezTo>
                <a:cubicBezTo>
                  <a:pt x="350" y="474"/>
                  <a:pt x="345" y="474"/>
                  <a:pt x="340" y="476"/>
                </a:cubicBezTo>
                <a:cubicBezTo>
                  <a:pt x="333" y="477"/>
                  <a:pt x="328" y="478"/>
                  <a:pt x="321" y="478"/>
                </a:cubicBezTo>
                <a:cubicBezTo>
                  <a:pt x="317" y="479"/>
                  <a:pt x="312" y="479"/>
                  <a:pt x="308" y="481"/>
                </a:cubicBezTo>
                <a:cubicBezTo>
                  <a:pt x="302" y="482"/>
                  <a:pt x="294" y="484"/>
                  <a:pt x="288" y="486"/>
                </a:cubicBezTo>
                <a:cubicBezTo>
                  <a:pt x="282" y="487"/>
                  <a:pt x="274" y="486"/>
                  <a:pt x="270" y="488"/>
                </a:cubicBezTo>
                <a:cubicBezTo>
                  <a:pt x="267" y="492"/>
                  <a:pt x="266" y="496"/>
                  <a:pt x="262" y="498"/>
                </a:cubicBezTo>
                <a:cubicBezTo>
                  <a:pt x="257" y="501"/>
                  <a:pt x="248" y="499"/>
                  <a:pt x="243" y="504"/>
                </a:cubicBezTo>
                <a:cubicBezTo>
                  <a:pt x="244" y="506"/>
                  <a:pt x="244" y="509"/>
                  <a:pt x="246" y="511"/>
                </a:cubicBezTo>
                <a:cubicBezTo>
                  <a:pt x="258" y="506"/>
                  <a:pt x="273" y="502"/>
                  <a:pt x="288" y="502"/>
                </a:cubicBezTo>
                <a:cubicBezTo>
                  <a:pt x="295" y="502"/>
                  <a:pt x="303" y="503"/>
                  <a:pt x="308" y="506"/>
                </a:cubicBezTo>
                <a:cubicBezTo>
                  <a:pt x="311" y="506"/>
                  <a:pt x="314" y="508"/>
                  <a:pt x="316" y="510"/>
                </a:cubicBezTo>
                <a:cubicBezTo>
                  <a:pt x="328" y="516"/>
                  <a:pt x="340" y="521"/>
                  <a:pt x="350" y="530"/>
                </a:cubicBezTo>
                <a:cubicBezTo>
                  <a:pt x="354" y="534"/>
                  <a:pt x="358" y="537"/>
                  <a:pt x="360" y="542"/>
                </a:cubicBezTo>
                <a:cubicBezTo>
                  <a:pt x="361" y="542"/>
                  <a:pt x="361" y="543"/>
                  <a:pt x="362" y="543"/>
                </a:cubicBezTo>
                <a:cubicBezTo>
                  <a:pt x="366" y="549"/>
                  <a:pt x="371" y="555"/>
                  <a:pt x="375" y="561"/>
                </a:cubicBezTo>
                <a:cubicBezTo>
                  <a:pt x="380" y="560"/>
                  <a:pt x="382" y="553"/>
                  <a:pt x="382" y="549"/>
                </a:cubicBezTo>
                <a:cubicBezTo>
                  <a:pt x="384" y="549"/>
                  <a:pt x="382" y="545"/>
                  <a:pt x="382" y="544"/>
                </a:cubicBezTo>
                <a:cubicBezTo>
                  <a:pt x="392" y="538"/>
                  <a:pt x="399" y="534"/>
                  <a:pt x="402" y="523"/>
                </a:cubicBezTo>
                <a:close/>
                <a:moveTo>
                  <a:pt x="195" y="493"/>
                </a:moveTo>
                <a:cubicBezTo>
                  <a:pt x="196" y="493"/>
                  <a:pt x="197" y="494"/>
                  <a:pt x="197" y="495"/>
                </a:cubicBezTo>
                <a:cubicBezTo>
                  <a:pt x="199" y="495"/>
                  <a:pt x="202" y="495"/>
                  <a:pt x="203" y="495"/>
                </a:cubicBezTo>
                <a:cubicBezTo>
                  <a:pt x="203" y="490"/>
                  <a:pt x="197" y="491"/>
                  <a:pt x="195" y="493"/>
                </a:cubicBezTo>
                <a:close/>
                <a:moveTo>
                  <a:pt x="24" y="497"/>
                </a:moveTo>
                <a:cubicBezTo>
                  <a:pt x="24" y="498"/>
                  <a:pt x="24" y="499"/>
                  <a:pt x="24" y="499"/>
                </a:cubicBezTo>
                <a:cubicBezTo>
                  <a:pt x="20" y="502"/>
                  <a:pt x="21" y="511"/>
                  <a:pt x="24" y="513"/>
                </a:cubicBezTo>
                <a:cubicBezTo>
                  <a:pt x="24" y="518"/>
                  <a:pt x="24" y="521"/>
                  <a:pt x="28" y="523"/>
                </a:cubicBezTo>
                <a:cubicBezTo>
                  <a:pt x="29" y="522"/>
                  <a:pt x="30" y="521"/>
                  <a:pt x="31" y="520"/>
                </a:cubicBezTo>
                <a:cubicBezTo>
                  <a:pt x="29" y="514"/>
                  <a:pt x="31" y="508"/>
                  <a:pt x="31" y="504"/>
                </a:cubicBezTo>
                <a:cubicBezTo>
                  <a:pt x="32" y="502"/>
                  <a:pt x="30" y="497"/>
                  <a:pt x="30" y="497"/>
                </a:cubicBezTo>
                <a:cubicBezTo>
                  <a:pt x="30" y="495"/>
                  <a:pt x="30" y="492"/>
                  <a:pt x="29" y="492"/>
                </a:cubicBezTo>
                <a:cubicBezTo>
                  <a:pt x="27" y="493"/>
                  <a:pt x="26" y="495"/>
                  <a:pt x="24" y="497"/>
                </a:cubicBezTo>
                <a:close/>
                <a:moveTo>
                  <a:pt x="211" y="492"/>
                </a:moveTo>
                <a:cubicBezTo>
                  <a:pt x="211" y="492"/>
                  <a:pt x="211" y="492"/>
                  <a:pt x="211" y="493"/>
                </a:cubicBezTo>
                <a:cubicBezTo>
                  <a:pt x="214" y="495"/>
                  <a:pt x="220" y="493"/>
                  <a:pt x="224" y="493"/>
                </a:cubicBezTo>
                <a:cubicBezTo>
                  <a:pt x="220" y="491"/>
                  <a:pt x="215" y="492"/>
                  <a:pt x="211" y="492"/>
                </a:cubicBezTo>
                <a:close/>
                <a:moveTo>
                  <a:pt x="405" y="499"/>
                </a:moveTo>
                <a:cubicBezTo>
                  <a:pt x="415" y="498"/>
                  <a:pt x="419" y="496"/>
                  <a:pt x="431" y="497"/>
                </a:cubicBezTo>
                <a:cubicBezTo>
                  <a:pt x="424" y="493"/>
                  <a:pt x="412" y="496"/>
                  <a:pt x="405" y="499"/>
                </a:cubicBezTo>
                <a:close/>
                <a:moveTo>
                  <a:pt x="65" y="504"/>
                </a:moveTo>
                <a:cubicBezTo>
                  <a:pt x="70" y="506"/>
                  <a:pt x="76" y="507"/>
                  <a:pt x="81" y="505"/>
                </a:cubicBezTo>
                <a:cubicBezTo>
                  <a:pt x="85" y="504"/>
                  <a:pt x="91" y="504"/>
                  <a:pt x="94" y="501"/>
                </a:cubicBezTo>
                <a:cubicBezTo>
                  <a:pt x="86" y="495"/>
                  <a:pt x="71" y="498"/>
                  <a:pt x="65" y="504"/>
                </a:cubicBezTo>
                <a:close/>
                <a:moveTo>
                  <a:pt x="215" y="498"/>
                </a:moveTo>
                <a:cubicBezTo>
                  <a:pt x="216" y="500"/>
                  <a:pt x="221" y="499"/>
                  <a:pt x="223" y="498"/>
                </a:cubicBezTo>
                <a:cubicBezTo>
                  <a:pt x="220" y="498"/>
                  <a:pt x="218" y="498"/>
                  <a:pt x="215" y="498"/>
                </a:cubicBezTo>
                <a:close/>
                <a:moveTo>
                  <a:pt x="112" y="502"/>
                </a:moveTo>
                <a:cubicBezTo>
                  <a:pt x="115" y="503"/>
                  <a:pt x="119" y="505"/>
                  <a:pt x="121" y="505"/>
                </a:cubicBezTo>
                <a:cubicBezTo>
                  <a:pt x="121" y="501"/>
                  <a:pt x="114" y="497"/>
                  <a:pt x="112" y="502"/>
                </a:cubicBezTo>
                <a:close/>
                <a:moveTo>
                  <a:pt x="200" y="500"/>
                </a:moveTo>
                <a:cubicBezTo>
                  <a:pt x="200" y="503"/>
                  <a:pt x="204" y="502"/>
                  <a:pt x="207" y="501"/>
                </a:cubicBezTo>
                <a:cubicBezTo>
                  <a:pt x="207" y="500"/>
                  <a:pt x="206" y="501"/>
                  <a:pt x="206" y="499"/>
                </a:cubicBezTo>
                <a:cubicBezTo>
                  <a:pt x="204" y="499"/>
                  <a:pt x="201" y="499"/>
                  <a:pt x="200" y="500"/>
                </a:cubicBezTo>
                <a:close/>
                <a:moveTo>
                  <a:pt x="181" y="505"/>
                </a:moveTo>
                <a:cubicBezTo>
                  <a:pt x="181" y="506"/>
                  <a:pt x="180" y="506"/>
                  <a:pt x="181" y="507"/>
                </a:cubicBezTo>
                <a:cubicBezTo>
                  <a:pt x="185" y="507"/>
                  <a:pt x="188" y="506"/>
                  <a:pt x="191" y="504"/>
                </a:cubicBezTo>
                <a:cubicBezTo>
                  <a:pt x="189" y="501"/>
                  <a:pt x="184" y="505"/>
                  <a:pt x="181" y="505"/>
                </a:cubicBezTo>
                <a:close/>
                <a:moveTo>
                  <a:pt x="209" y="507"/>
                </a:moveTo>
                <a:cubicBezTo>
                  <a:pt x="214" y="508"/>
                  <a:pt x="221" y="505"/>
                  <a:pt x="227" y="504"/>
                </a:cubicBezTo>
                <a:cubicBezTo>
                  <a:pt x="220" y="504"/>
                  <a:pt x="213" y="503"/>
                  <a:pt x="209" y="507"/>
                </a:cubicBezTo>
                <a:close/>
                <a:moveTo>
                  <a:pt x="57" y="546"/>
                </a:moveTo>
                <a:cubicBezTo>
                  <a:pt x="60" y="545"/>
                  <a:pt x="64" y="544"/>
                  <a:pt x="68" y="543"/>
                </a:cubicBezTo>
                <a:cubicBezTo>
                  <a:pt x="70" y="543"/>
                  <a:pt x="74" y="544"/>
                  <a:pt x="78" y="543"/>
                </a:cubicBezTo>
                <a:cubicBezTo>
                  <a:pt x="79" y="543"/>
                  <a:pt x="80" y="542"/>
                  <a:pt x="82" y="541"/>
                </a:cubicBezTo>
                <a:cubicBezTo>
                  <a:pt x="85" y="539"/>
                  <a:pt x="89" y="539"/>
                  <a:pt x="92" y="538"/>
                </a:cubicBezTo>
                <a:cubicBezTo>
                  <a:pt x="92" y="538"/>
                  <a:pt x="92" y="537"/>
                  <a:pt x="93" y="537"/>
                </a:cubicBezTo>
                <a:cubicBezTo>
                  <a:pt x="93" y="536"/>
                  <a:pt x="93" y="534"/>
                  <a:pt x="93" y="532"/>
                </a:cubicBezTo>
                <a:cubicBezTo>
                  <a:pt x="94" y="531"/>
                  <a:pt x="94" y="527"/>
                  <a:pt x="94" y="526"/>
                </a:cubicBezTo>
                <a:cubicBezTo>
                  <a:pt x="94" y="526"/>
                  <a:pt x="95" y="526"/>
                  <a:pt x="95" y="526"/>
                </a:cubicBezTo>
                <a:cubicBezTo>
                  <a:pt x="95" y="523"/>
                  <a:pt x="97" y="521"/>
                  <a:pt x="98" y="518"/>
                </a:cubicBezTo>
                <a:cubicBezTo>
                  <a:pt x="99" y="518"/>
                  <a:pt x="99" y="516"/>
                  <a:pt x="100" y="515"/>
                </a:cubicBezTo>
                <a:cubicBezTo>
                  <a:pt x="100" y="514"/>
                  <a:pt x="101" y="514"/>
                  <a:pt x="101" y="514"/>
                </a:cubicBezTo>
                <a:cubicBezTo>
                  <a:pt x="102" y="513"/>
                  <a:pt x="102" y="511"/>
                  <a:pt x="103" y="509"/>
                </a:cubicBezTo>
                <a:cubicBezTo>
                  <a:pt x="104" y="508"/>
                  <a:pt x="106" y="509"/>
                  <a:pt x="105" y="507"/>
                </a:cubicBezTo>
                <a:cubicBezTo>
                  <a:pt x="102" y="506"/>
                  <a:pt x="96" y="502"/>
                  <a:pt x="93" y="506"/>
                </a:cubicBezTo>
                <a:cubicBezTo>
                  <a:pt x="82" y="511"/>
                  <a:pt x="69" y="511"/>
                  <a:pt x="59" y="508"/>
                </a:cubicBezTo>
                <a:cubicBezTo>
                  <a:pt x="48" y="514"/>
                  <a:pt x="42" y="525"/>
                  <a:pt x="30" y="530"/>
                </a:cubicBezTo>
                <a:cubicBezTo>
                  <a:pt x="29" y="530"/>
                  <a:pt x="27" y="530"/>
                  <a:pt x="25" y="530"/>
                </a:cubicBezTo>
                <a:cubicBezTo>
                  <a:pt x="24" y="526"/>
                  <a:pt x="21" y="525"/>
                  <a:pt x="20" y="521"/>
                </a:cubicBezTo>
                <a:cubicBezTo>
                  <a:pt x="20" y="520"/>
                  <a:pt x="21" y="517"/>
                  <a:pt x="20" y="515"/>
                </a:cubicBezTo>
                <a:cubicBezTo>
                  <a:pt x="20" y="515"/>
                  <a:pt x="19" y="514"/>
                  <a:pt x="19" y="513"/>
                </a:cubicBezTo>
                <a:cubicBezTo>
                  <a:pt x="17" y="511"/>
                  <a:pt x="18" y="507"/>
                  <a:pt x="17" y="505"/>
                </a:cubicBezTo>
                <a:cubicBezTo>
                  <a:pt x="11" y="508"/>
                  <a:pt x="10" y="517"/>
                  <a:pt x="7" y="523"/>
                </a:cubicBezTo>
                <a:cubicBezTo>
                  <a:pt x="6" y="525"/>
                  <a:pt x="8" y="525"/>
                  <a:pt x="7" y="528"/>
                </a:cubicBezTo>
                <a:cubicBezTo>
                  <a:pt x="9" y="533"/>
                  <a:pt x="16" y="537"/>
                  <a:pt x="18" y="543"/>
                </a:cubicBezTo>
                <a:cubicBezTo>
                  <a:pt x="18" y="544"/>
                  <a:pt x="17" y="545"/>
                  <a:pt x="18" y="546"/>
                </a:cubicBezTo>
                <a:cubicBezTo>
                  <a:pt x="19" y="550"/>
                  <a:pt x="25" y="551"/>
                  <a:pt x="28" y="554"/>
                </a:cubicBezTo>
                <a:cubicBezTo>
                  <a:pt x="29" y="555"/>
                  <a:pt x="29" y="556"/>
                  <a:pt x="30" y="556"/>
                </a:cubicBezTo>
                <a:cubicBezTo>
                  <a:pt x="30" y="558"/>
                  <a:pt x="31" y="559"/>
                  <a:pt x="32" y="560"/>
                </a:cubicBezTo>
                <a:cubicBezTo>
                  <a:pt x="43" y="558"/>
                  <a:pt x="48" y="550"/>
                  <a:pt x="57" y="546"/>
                </a:cubicBezTo>
                <a:close/>
                <a:moveTo>
                  <a:pt x="415" y="507"/>
                </a:moveTo>
                <a:cubicBezTo>
                  <a:pt x="424" y="507"/>
                  <a:pt x="435" y="507"/>
                  <a:pt x="443" y="509"/>
                </a:cubicBezTo>
                <a:cubicBezTo>
                  <a:pt x="435" y="504"/>
                  <a:pt x="423" y="503"/>
                  <a:pt x="415" y="507"/>
                </a:cubicBezTo>
                <a:close/>
                <a:moveTo>
                  <a:pt x="362" y="579"/>
                </a:moveTo>
                <a:cubicBezTo>
                  <a:pt x="366" y="577"/>
                  <a:pt x="373" y="576"/>
                  <a:pt x="372" y="567"/>
                </a:cubicBezTo>
                <a:cubicBezTo>
                  <a:pt x="366" y="554"/>
                  <a:pt x="357" y="543"/>
                  <a:pt x="349" y="533"/>
                </a:cubicBezTo>
                <a:cubicBezTo>
                  <a:pt x="345" y="531"/>
                  <a:pt x="342" y="529"/>
                  <a:pt x="339" y="526"/>
                </a:cubicBezTo>
                <a:cubicBezTo>
                  <a:pt x="336" y="526"/>
                  <a:pt x="334" y="523"/>
                  <a:pt x="332" y="522"/>
                </a:cubicBezTo>
                <a:cubicBezTo>
                  <a:pt x="327" y="519"/>
                  <a:pt x="320" y="518"/>
                  <a:pt x="313" y="515"/>
                </a:cubicBezTo>
                <a:cubicBezTo>
                  <a:pt x="309" y="514"/>
                  <a:pt x="305" y="510"/>
                  <a:pt x="300" y="509"/>
                </a:cubicBezTo>
                <a:cubicBezTo>
                  <a:pt x="294" y="506"/>
                  <a:pt x="287" y="507"/>
                  <a:pt x="279" y="507"/>
                </a:cubicBezTo>
                <a:cubicBezTo>
                  <a:pt x="268" y="508"/>
                  <a:pt x="260" y="511"/>
                  <a:pt x="252" y="516"/>
                </a:cubicBezTo>
                <a:cubicBezTo>
                  <a:pt x="255" y="517"/>
                  <a:pt x="258" y="516"/>
                  <a:pt x="261" y="516"/>
                </a:cubicBezTo>
                <a:cubicBezTo>
                  <a:pt x="263" y="517"/>
                  <a:pt x="265" y="518"/>
                  <a:pt x="266" y="518"/>
                </a:cubicBezTo>
                <a:cubicBezTo>
                  <a:pt x="269" y="518"/>
                  <a:pt x="272" y="516"/>
                  <a:pt x="275" y="516"/>
                </a:cubicBezTo>
                <a:cubicBezTo>
                  <a:pt x="276" y="516"/>
                  <a:pt x="276" y="517"/>
                  <a:pt x="277" y="517"/>
                </a:cubicBezTo>
                <a:cubicBezTo>
                  <a:pt x="280" y="518"/>
                  <a:pt x="283" y="517"/>
                  <a:pt x="286" y="518"/>
                </a:cubicBezTo>
                <a:cubicBezTo>
                  <a:pt x="292" y="519"/>
                  <a:pt x="298" y="522"/>
                  <a:pt x="303" y="524"/>
                </a:cubicBezTo>
                <a:cubicBezTo>
                  <a:pt x="303" y="525"/>
                  <a:pt x="305" y="525"/>
                  <a:pt x="305" y="525"/>
                </a:cubicBezTo>
                <a:cubicBezTo>
                  <a:pt x="316" y="534"/>
                  <a:pt x="326" y="545"/>
                  <a:pt x="330" y="560"/>
                </a:cubicBezTo>
                <a:cubicBezTo>
                  <a:pt x="330" y="561"/>
                  <a:pt x="330" y="562"/>
                  <a:pt x="330" y="562"/>
                </a:cubicBezTo>
                <a:cubicBezTo>
                  <a:pt x="332" y="565"/>
                  <a:pt x="331" y="570"/>
                  <a:pt x="332" y="573"/>
                </a:cubicBezTo>
                <a:cubicBezTo>
                  <a:pt x="332" y="577"/>
                  <a:pt x="333" y="580"/>
                  <a:pt x="333" y="584"/>
                </a:cubicBezTo>
                <a:cubicBezTo>
                  <a:pt x="341" y="593"/>
                  <a:pt x="358" y="587"/>
                  <a:pt x="362" y="579"/>
                </a:cubicBezTo>
                <a:close/>
                <a:moveTo>
                  <a:pt x="193" y="508"/>
                </a:moveTo>
                <a:cubicBezTo>
                  <a:pt x="191" y="508"/>
                  <a:pt x="188" y="509"/>
                  <a:pt x="187" y="509"/>
                </a:cubicBezTo>
                <a:cubicBezTo>
                  <a:pt x="185" y="510"/>
                  <a:pt x="182" y="510"/>
                  <a:pt x="180" y="511"/>
                </a:cubicBezTo>
                <a:cubicBezTo>
                  <a:pt x="179" y="512"/>
                  <a:pt x="178" y="514"/>
                  <a:pt x="176" y="514"/>
                </a:cubicBezTo>
                <a:cubicBezTo>
                  <a:pt x="173" y="515"/>
                  <a:pt x="171" y="513"/>
                  <a:pt x="170" y="516"/>
                </a:cubicBezTo>
                <a:cubicBezTo>
                  <a:pt x="171" y="519"/>
                  <a:pt x="174" y="517"/>
                  <a:pt x="175" y="516"/>
                </a:cubicBezTo>
                <a:cubicBezTo>
                  <a:pt x="178" y="516"/>
                  <a:pt x="180" y="516"/>
                  <a:pt x="183" y="514"/>
                </a:cubicBezTo>
                <a:cubicBezTo>
                  <a:pt x="185" y="513"/>
                  <a:pt x="187" y="511"/>
                  <a:pt x="189" y="511"/>
                </a:cubicBezTo>
                <a:cubicBezTo>
                  <a:pt x="192" y="510"/>
                  <a:pt x="198" y="512"/>
                  <a:pt x="201" y="509"/>
                </a:cubicBezTo>
                <a:cubicBezTo>
                  <a:pt x="199" y="507"/>
                  <a:pt x="195" y="508"/>
                  <a:pt x="193" y="508"/>
                </a:cubicBezTo>
                <a:close/>
                <a:moveTo>
                  <a:pt x="216" y="511"/>
                </a:moveTo>
                <a:cubicBezTo>
                  <a:pt x="213" y="511"/>
                  <a:pt x="208" y="513"/>
                  <a:pt x="206" y="514"/>
                </a:cubicBezTo>
                <a:cubicBezTo>
                  <a:pt x="209" y="516"/>
                  <a:pt x="212" y="514"/>
                  <a:pt x="215" y="514"/>
                </a:cubicBezTo>
                <a:cubicBezTo>
                  <a:pt x="221" y="512"/>
                  <a:pt x="227" y="512"/>
                  <a:pt x="232" y="509"/>
                </a:cubicBezTo>
                <a:cubicBezTo>
                  <a:pt x="226" y="509"/>
                  <a:pt x="221" y="510"/>
                  <a:pt x="216" y="511"/>
                </a:cubicBezTo>
                <a:close/>
                <a:moveTo>
                  <a:pt x="104" y="516"/>
                </a:moveTo>
                <a:cubicBezTo>
                  <a:pt x="104" y="517"/>
                  <a:pt x="103" y="517"/>
                  <a:pt x="102" y="517"/>
                </a:cubicBezTo>
                <a:cubicBezTo>
                  <a:pt x="101" y="519"/>
                  <a:pt x="101" y="520"/>
                  <a:pt x="101" y="521"/>
                </a:cubicBezTo>
                <a:cubicBezTo>
                  <a:pt x="100" y="522"/>
                  <a:pt x="100" y="522"/>
                  <a:pt x="100" y="522"/>
                </a:cubicBezTo>
                <a:cubicBezTo>
                  <a:pt x="99" y="524"/>
                  <a:pt x="99" y="525"/>
                  <a:pt x="98" y="526"/>
                </a:cubicBezTo>
                <a:cubicBezTo>
                  <a:pt x="98" y="529"/>
                  <a:pt x="98" y="531"/>
                  <a:pt x="97" y="532"/>
                </a:cubicBezTo>
                <a:cubicBezTo>
                  <a:pt x="98" y="535"/>
                  <a:pt x="98" y="539"/>
                  <a:pt x="101" y="540"/>
                </a:cubicBezTo>
                <a:cubicBezTo>
                  <a:pt x="107" y="531"/>
                  <a:pt x="108" y="517"/>
                  <a:pt x="118" y="512"/>
                </a:cubicBezTo>
                <a:cubicBezTo>
                  <a:pt x="115" y="509"/>
                  <a:pt x="107" y="512"/>
                  <a:pt x="104" y="516"/>
                </a:cubicBezTo>
                <a:close/>
                <a:moveTo>
                  <a:pt x="209" y="519"/>
                </a:moveTo>
                <a:cubicBezTo>
                  <a:pt x="207" y="519"/>
                  <a:pt x="206" y="519"/>
                  <a:pt x="204" y="520"/>
                </a:cubicBezTo>
                <a:cubicBezTo>
                  <a:pt x="204" y="522"/>
                  <a:pt x="204" y="523"/>
                  <a:pt x="206" y="523"/>
                </a:cubicBezTo>
                <a:cubicBezTo>
                  <a:pt x="206" y="522"/>
                  <a:pt x="207" y="522"/>
                  <a:pt x="209" y="521"/>
                </a:cubicBezTo>
                <a:cubicBezTo>
                  <a:pt x="210" y="521"/>
                  <a:pt x="210" y="523"/>
                  <a:pt x="211" y="523"/>
                </a:cubicBezTo>
                <a:cubicBezTo>
                  <a:pt x="221" y="521"/>
                  <a:pt x="229" y="518"/>
                  <a:pt x="236" y="513"/>
                </a:cubicBezTo>
                <a:cubicBezTo>
                  <a:pt x="227" y="515"/>
                  <a:pt x="219" y="518"/>
                  <a:pt x="209" y="519"/>
                </a:cubicBezTo>
                <a:close/>
                <a:moveTo>
                  <a:pt x="193" y="517"/>
                </a:moveTo>
                <a:cubicBezTo>
                  <a:pt x="194" y="519"/>
                  <a:pt x="197" y="517"/>
                  <a:pt x="199" y="517"/>
                </a:cubicBezTo>
                <a:cubicBezTo>
                  <a:pt x="199" y="514"/>
                  <a:pt x="194" y="515"/>
                  <a:pt x="193" y="517"/>
                </a:cubicBezTo>
                <a:close/>
                <a:moveTo>
                  <a:pt x="256" y="537"/>
                </a:moveTo>
                <a:cubicBezTo>
                  <a:pt x="255" y="532"/>
                  <a:pt x="251" y="531"/>
                  <a:pt x="248" y="527"/>
                </a:cubicBezTo>
                <a:cubicBezTo>
                  <a:pt x="246" y="524"/>
                  <a:pt x="244" y="520"/>
                  <a:pt x="243" y="516"/>
                </a:cubicBezTo>
                <a:cubicBezTo>
                  <a:pt x="242" y="516"/>
                  <a:pt x="242" y="516"/>
                  <a:pt x="242" y="515"/>
                </a:cubicBezTo>
                <a:cubicBezTo>
                  <a:pt x="233" y="521"/>
                  <a:pt x="222" y="525"/>
                  <a:pt x="213" y="527"/>
                </a:cubicBezTo>
                <a:cubicBezTo>
                  <a:pt x="212" y="528"/>
                  <a:pt x="211" y="529"/>
                  <a:pt x="211" y="530"/>
                </a:cubicBezTo>
                <a:cubicBezTo>
                  <a:pt x="207" y="529"/>
                  <a:pt x="202" y="530"/>
                  <a:pt x="199" y="533"/>
                </a:cubicBezTo>
                <a:cubicBezTo>
                  <a:pt x="196" y="532"/>
                  <a:pt x="193" y="533"/>
                  <a:pt x="190" y="534"/>
                </a:cubicBezTo>
                <a:cubicBezTo>
                  <a:pt x="188" y="537"/>
                  <a:pt x="184" y="541"/>
                  <a:pt x="181" y="544"/>
                </a:cubicBezTo>
                <a:cubicBezTo>
                  <a:pt x="174" y="552"/>
                  <a:pt x="166" y="561"/>
                  <a:pt x="158" y="570"/>
                </a:cubicBezTo>
                <a:cubicBezTo>
                  <a:pt x="158" y="570"/>
                  <a:pt x="158" y="570"/>
                  <a:pt x="158" y="571"/>
                </a:cubicBezTo>
                <a:cubicBezTo>
                  <a:pt x="156" y="572"/>
                  <a:pt x="154" y="574"/>
                  <a:pt x="153" y="577"/>
                </a:cubicBezTo>
                <a:cubicBezTo>
                  <a:pt x="151" y="578"/>
                  <a:pt x="151" y="581"/>
                  <a:pt x="150" y="584"/>
                </a:cubicBezTo>
                <a:cubicBezTo>
                  <a:pt x="149" y="585"/>
                  <a:pt x="147" y="587"/>
                  <a:pt x="148" y="589"/>
                </a:cubicBezTo>
                <a:cubicBezTo>
                  <a:pt x="152" y="590"/>
                  <a:pt x="155" y="585"/>
                  <a:pt x="157" y="585"/>
                </a:cubicBezTo>
                <a:cubicBezTo>
                  <a:pt x="160" y="588"/>
                  <a:pt x="165" y="584"/>
                  <a:pt x="168" y="582"/>
                </a:cubicBezTo>
                <a:cubicBezTo>
                  <a:pt x="172" y="579"/>
                  <a:pt x="174" y="576"/>
                  <a:pt x="174" y="570"/>
                </a:cubicBezTo>
                <a:cubicBezTo>
                  <a:pt x="176" y="568"/>
                  <a:pt x="175" y="564"/>
                  <a:pt x="178" y="563"/>
                </a:cubicBezTo>
                <a:cubicBezTo>
                  <a:pt x="178" y="570"/>
                  <a:pt x="177" y="579"/>
                  <a:pt x="181" y="583"/>
                </a:cubicBezTo>
                <a:cubicBezTo>
                  <a:pt x="185" y="584"/>
                  <a:pt x="185" y="588"/>
                  <a:pt x="187" y="591"/>
                </a:cubicBezTo>
                <a:cubicBezTo>
                  <a:pt x="190" y="592"/>
                  <a:pt x="198" y="592"/>
                  <a:pt x="201" y="590"/>
                </a:cubicBezTo>
                <a:cubicBezTo>
                  <a:pt x="201" y="590"/>
                  <a:pt x="201" y="590"/>
                  <a:pt x="201" y="591"/>
                </a:cubicBezTo>
                <a:cubicBezTo>
                  <a:pt x="208" y="590"/>
                  <a:pt x="213" y="596"/>
                  <a:pt x="217" y="588"/>
                </a:cubicBezTo>
                <a:cubicBezTo>
                  <a:pt x="218" y="582"/>
                  <a:pt x="214" y="579"/>
                  <a:pt x="215" y="574"/>
                </a:cubicBezTo>
                <a:cubicBezTo>
                  <a:pt x="219" y="576"/>
                  <a:pt x="224" y="577"/>
                  <a:pt x="231" y="576"/>
                </a:cubicBezTo>
                <a:cubicBezTo>
                  <a:pt x="234" y="571"/>
                  <a:pt x="239" y="570"/>
                  <a:pt x="246" y="570"/>
                </a:cubicBezTo>
                <a:cubicBezTo>
                  <a:pt x="249" y="569"/>
                  <a:pt x="251" y="568"/>
                  <a:pt x="253" y="567"/>
                </a:cubicBezTo>
                <a:cubicBezTo>
                  <a:pt x="253" y="566"/>
                  <a:pt x="254" y="565"/>
                  <a:pt x="255" y="564"/>
                </a:cubicBezTo>
                <a:cubicBezTo>
                  <a:pt x="255" y="562"/>
                  <a:pt x="255" y="560"/>
                  <a:pt x="256" y="559"/>
                </a:cubicBezTo>
                <a:cubicBezTo>
                  <a:pt x="254" y="555"/>
                  <a:pt x="250" y="553"/>
                  <a:pt x="247" y="549"/>
                </a:cubicBezTo>
                <a:cubicBezTo>
                  <a:pt x="251" y="549"/>
                  <a:pt x="253" y="550"/>
                  <a:pt x="256" y="549"/>
                </a:cubicBezTo>
                <a:cubicBezTo>
                  <a:pt x="258" y="546"/>
                  <a:pt x="259" y="539"/>
                  <a:pt x="256" y="537"/>
                </a:cubicBezTo>
                <a:close/>
                <a:moveTo>
                  <a:pt x="121" y="519"/>
                </a:moveTo>
                <a:cubicBezTo>
                  <a:pt x="121" y="520"/>
                  <a:pt x="120" y="522"/>
                  <a:pt x="122" y="524"/>
                </a:cubicBezTo>
                <a:cubicBezTo>
                  <a:pt x="123" y="523"/>
                  <a:pt x="123" y="522"/>
                  <a:pt x="124" y="521"/>
                </a:cubicBezTo>
                <a:cubicBezTo>
                  <a:pt x="123" y="520"/>
                  <a:pt x="122" y="518"/>
                  <a:pt x="121" y="519"/>
                </a:cubicBezTo>
                <a:close/>
                <a:moveTo>
                  <a:pt x="113" y="530"/>
                </a:moveTo>
                <a:cubicBezTo>
                  <a:pt x="111" y="532"/>
                  <a:pt x="109" y="534"/>
                  <a:pt x="109" y="538"/>
                </a:cubicBezTo>
                <a:cubicBezTo>
                  <a:pt x="115" y="538"/>
                  <a:pt x="124" y="538"/>
                  <a:pt x="122" y="531"/>
                </a:cubicBezTo>
                <a:cubicBezTo>
                  <a:pt x="120" y="529"/>
                  <a:pt x="119" y="525"/>
                  <a:pt x="118" y="524"/>
                </a:cubicBezTo>
                <a:cubicBezTo>
                  <a:pt x="117" y="523"/>
                  <a:pt x="117" y="520"/>
                  <a:pt x="116" y="519"/>
                </a:cubicBezTo>
                <a:cubicBezTo>
                  <a:pt x="114" y="522"/>
                  <a:pt x="113" y="525"/>
                  <a:pt x="113" y="530"/>
                </a:cubicBezTo>
                <a:close/>
                <a:moveTo>
                  <a:pt x="172" y="525"/>
                </a:moveTo>
                <a:cubicBezTo>
                  <a:pt x="173" y="525"/>
                  <a:pt x="174" y="526"/>
                  <a:pt x="175" y="526"/>
                </a:cubicBezTo>
                <a:cubicBezTo>
                  <a:pt x="177" y="525"/>
                  <a:pt x="178" y="525"/>
                  <a:pt x="180" y="524"/>
                </a:cubicBezTo>
                <a:cubicBezTo>
                  <a:pt x="184" y="523"/>
                  <a:pt x="187" y="523"/>
                  <a:pt x="185" y="520"/>
                </a:cubicBezTo>
                <a:cubicBezTo>
                  <a:pt x="183" y="518"/>
                  <a:pt x="182" y="521"/>
                  <a:pt x="180" y="522"/>
                </a:cubicBezTo>
                <a:cubicBezTo>
                  <a:pt x="174" y="522"/>
                  <a:pt x="168" y="523"/>
                  <a:pt x="166" y="526"/>
                </a:cubicBezTo>
                <a:cubicBezTo>
                  <a:pt x="168" y="528"/>
                  <a:pt x="170" y="526"/>
                  <a:pt x="172" y="525"/>
                </a:cubicBezTo>
                <a:close/>
                <a:moveTo>
                  <a:pt x="311" y="577"/>
                </a:moveTo>
                <a:cubicBezTo>
                  <a:pt x="315" y="580"/>
                  <a:pt x="318" y="584"/>
                  <a:pt x="321" y="588"/>
                </a:cubicBezTo>
                <a:cubicBezTo>
                  <a:pt x="323" y="587"/>
                  <a:pt x="323" y="588"/>
                  <a:pt x="325" y="588"/>
                </a:cubicBezTo>
                <a:cubicBezTo>
                  <a:pt x="329" y="586"/>
                  <a:pt x="328" y="579"/>
                  <a:pt x="327" y="575"/>
                </a:cubicBezTo>
                <a:cubicBezTo>
                  <a:pt x="327" y="572"/>
                  <a:pt x="326" y="569"/>
                  <a:pt x="325" y="567"/>
                </a:cubicBezTo>
                <a:cubicBezTo>
                  <a:pt x="324" y="564"/>
                  <a:pt x="324" y="561"/>
                  <a:pt x="323" y="560"/>
                </a:cubicBezTo>
                <a:cubicBezTo>
                  <a:pt x="323" y="557"/>
                  <a:pt x="322" y="555"/>
                  <a:pt x="321" y="554"/>
                </a:cubicBezTo>
                <a:cubicBezTo>
                  <a:pt x="317" y="537"/>
                  <a:pt x="305" y="529"/>
                  <a:pt x="291" y="522"/>
                </a:cubicBezTo>
                <a:cubicBezTo>
                  <a:pt x="283" y="522"/>
                  <a:pt x="278" y="518"/>
                  <a:pt x="271" y="520"/>
                </a:cubicBezTo>
                <a:cubicBezTo>
                  <a:pt x="272" y="523"/>
                  <a:pt x="274" y="525"/>
                  <a:pt x="274" y="527"/>
                </a:cubicBezTo>
                <a:cubicBezTo>
                  <a:pt x="274" y="526"/>
                  <a:pt x="275" y="527"/>
                  <a:pt x="276" y="527"/>
                </a:cubicBezTo>
                <a:cubicBezTo>
                  <a:pt x="279" y="530"/>
                  <a:pt x="282" y="533"/>
                  <a:pt x="284" y="537"/>
                </a:cubicBezTo>
                <a:cubicBezTo>
                  <a:pt x="283" y="538"/>
                  <a:pt x="286" y="541"/>
                  <a:pt x="285" y="544"/>
                </a:cubicBezTo>
                <a:cubicBezTo>
                  <a:pt x="284" y="545"/>
                  <a:pt x="284" y="547"/>
                  <a:pt x="284" y="549"/>
                </a:cubicBezTo>
                <a:cubicBezTo>
                  <a:pt x="283" y="551"/>
                  <a:pt x="283" y="553"/>
                  <a:pt x="282" y="555"/>
                </a:cubicBezTo>
                <a:cubicBezTo>
                  <a:pt x="285" y="564"/>
                  <a:pt x="284" y="575"/>
                  <a:pt x="281" y="583"/>
                </a:cubicBezTo>
                <a:cubicBezTo>
                  <a:pt x="283" y="584"/>
                  <a:pt x="287" y="584"/>
                  <a:pt x="290" y="583"/>
                </a:cubicBezTo>
                <a:cubicBezTo>
                  <a:pt x="291" y="584"/>
                  <a:pt x="293" y="585"/>
                  <a:pt x="294" y="585"/>
                </a:cubicBezTo>
                <a:cubicBezTo>
                  <a:pt x="294" y="585"/>
                  <a:pt x="294" y="586"/>
                  <a:pt x="294" y="586"/>
                </a:cubicBezTo>
                <a:cubicBezTo>
                  <a:pt x="299" y="586"/>
                  <a:pt x="304" y="583"/>
                  <a:pt x="305" y="578"/>
                </a:cubicBezTo>
                <a:cubicBezTo>
                  <a:pt x="305" y="578"/>
                  <a:pt x="306" y="578"/>
                  <a:pt x="306" y="578"/>
                </a:cubicBezTo>
                <a:cubicBezTo>
                  <a:pt x="307" y="575"/>
                  <a:pt x="306" y="569"/>
                  <a:pt x="308" y="566"/>
                </a:cubicBezTo>
                <a:cubicBezTo>
                  <a:pt x="310" y="569"/>
                  <a:pt x="310" y="573"/>
                  <a:pt x="311" y="577"/>
                </a:cubicBezTo>
                <a:close/>
                <a:moveTo>
                  <a:pt x="212" y="627"/>
                </a:moveTo>
                <a:cubicBezTo>
                  <a:pt x="214" y="633"/>
                  <a:pt x="216" y="638"/>
                  <a:pt x="219" y="642"/>
                </a:cubicBezTo>
                <a:cubicBezTo>
                  <a:pt x="225" y="644"/>
                  <a:pt x="232" y="644"/>
                  <a:pt x="238" y="643"/>
                </a:cubicBezTo>
                <a:cubicBezTo>
                  <a:pt x="237" y="643"/>
                  <a:pt x="237" y="643"/>
                  <a:pt x="238" y="643"/>
                </a:cubicBezTo>
                <a:cubicBezTo>
                  <a:pt x="241" y="642"/>
                  <a:pt x="243" y="640"/>
                  <a:pt x="247" y="640"/>
                </a:cubicBezTo>
                <a:cubicBezTo>
                  <a:pt x="250" y="642"/>
                  <a:pt x="254" y="644"/>
                  <a:pt x="258" y="642"/>
                </a:cubicBezTo>
                <a:cubicBezTo>
                  <a:pt x="258" y="641"/>
                  <a:pt x="260" y="641"/>
                  <a:pt x="261" y="640"/>
                </a:cubicBezTo>
                <a:cubicBezTo>
                  <a:pt x="263" y="637"/>
                  <a:pt x="264" y="633"/>
                  <a:pt x="263" y="628"/>
                </a:cubicBezTo>
                <a:cubicBezTo>
                  <a:pt x="263" y="625"/>
                  <a:pt x="261" y="622"/>
                  <a:pt x="261" y="619"/>
                </a:cubicBezTo>
                <a:cubicBezTo>
                  <a:pt x="263" y="619"/>
                  <a:pt x="267" y="618"/>
                  <a:pt x="269" y="616"/>
                </a:cubicBezTo>
                <a:cubicBezTo>
                  <a:pt x="270" y="612"/>
                  <a:pt x="271" y="609"/>
                  <a:pt x="274" y="608"/>
                </a:cubicBezTo>
                <a:cubicBezTo>
                  <a:pt x="275" y="605"/>
                  <a:pt x="276" y="604"/>
                  <a:pt x="276" y="601"/>
                </a:cubicBezTo>
                <a:cubicBezTo>
                  <a:pt x="276" y="600"/>
                  <a:pt x="275" y="601"/>
                  <a:pt x="275" y="600"/>
                </a:cubicBezTo>
                <a:cubicBezTo>
                  <a:pt x="275" y="593"/>
                  <a:pt x="268" y="592"/>
                  <a:pt x="266" y="586"/>
                </a:cubicBezTo>
                <a:cubicBezTo>
                  <a:pt x="269" y="586"/>
                  <a:pt x="270" y="583"/>
                  <a:pt x="271" y="582"/>
                </a:cubicBezTo>
                <a:cubicBezTo>
                  <a:pt x="272" y="582"/>
                  <a:pt x="273" y="582"/>
                  <a:pt x="273" y="581"/>
                </a:cubicBezTo>
                <a:cubicBezTo>
                  <a:pt x="274" y="580"/>
                  <a:pt x="275" y="577"/>
                  <a:pt x="276" y="576"/>
                </a:cubicBezTo>
                <a:cubicBezTo>
                  <a:pt x="276" y="575"/>
                  <a:pt x="278" y="574"/>
                  <a:pt x="278" y="574"/>
                </a:cubicBezTo>
                <a:cubicBezTo>
                  <a:pt x="279" y="572"/>
                  <a:pt x="279" y="567"/>
                  <a:pt x="278" y="566"/>
                </a:cubicBezTo>
                <a:cubicBezTo>
                  <a:pt x="278" y="564"/>
                  <a:pt x="277" y="559"/>
                  <a:pt x="276" y="556"/>
                </a:cubicBezTo>
                <a:cubicBezTo>
                  <a:pt x="277" y="556"/>
                  <a:pt x="276" y="554"/>
                  <a:pt x="276" y="554"/>
                </a:cubicBezTo>
                <a:cubicBezTo>
                  <a:pt x="280" y="550"/>
                  <a:pt x="280" y="543"/>
                  <a:pt x="279" y="538"/>
                </a:cubicBezTo>
                <a:cubicBezTo>
                  <a:pt x="276" y="536"/>
                  <a:pt x="276" y="532"/>
                  <a:pt x="271" y="531"/>
                </a:cubicBezTo>
                <a:cubicBezTo>
                  <a:pt x="269" y="524"/>
                  <a:pt x="261" y="520"/>
                  <a:pt x="252" y="520"/>
                </a:cubicBezTo>
                <a:cubicBezTo>
                  <a:pt x="254" y="526"/>
                  <a:pt x="260" y="528"/>
                  <a:pt x="262" y="534"/>
                </a:cubicBezTo>
                <a:cubicBezTo>
                  <a:pt x="263" y="538"/>
                  <a:pt x="263" y="542"/>
                  <a:pt x="263" y="548"/>
                </a:cubicBezTo>
                <a:cubicBezTo>
                  <a:pt x="261" y="549"/>
                  <a:pt x="260" y="554"/>
                  <a:pt x="262" y="556"/>
                </a:cubicBezTo>
                <a:cubicBezTo>
                  <a:pt x="264" y="571"/>
                  <a:pt x="250" y="572"/>
                  <a:pt x="239" y="575"/>
                </a:cubicBezTo>
                <a:cubicBezTo>
                  <a:pt x="237" y="577"/>
                  <a:pt x="236" y="580"/>
                  <a:pt x="233" y="581"/>
                </a:cubicBezTo>
                <a:cubicBezTo>
                  <a:pt x="229" y="582"/>
                  <a:pt x="226" y="580"/>
                  <a:pt x="222" y="582"/>
                </a:cubicBezTo>
                <a:cubicBezTo>
                  <a:pt x="222" y="585"/>
                  <a:pt x="221" y="588"/>
                  <a:pt x="221" y="591"/>
                </a:cubicBezTo>
                <a:cubicBezTo>
                  <a:pt x="218" y="596"/>
                  <a:pt x="211" y="599"/>
                  <a:pt x="203" y="597"/>
                </a:cubicBezTo>
                <a:cubicBezTo>
                  <a:pt x="204" y="603"/>
                  <a:pt x="203" y="610"/>
                  <a:pt x="200" y="615"/>
                </a:cubicBezTo>
                <a:cubicBezTo>
                  <a:pt x="203" y="620"/>
                  <a:pt x="206" y="626"/>
                  <a:pt x="212" y="627"/>
                </a:cubicBezTo>
                <a:close/>
                <a:moveTo>
                  <a:pt x="146" y="539"/>
                </a:moveTo>
                <a:cubicBezTo>
                  <a:pt x="144" y="537"/>
                  <a:pt x="141" y="535"/>
                  <a:pt x="138" y="533"/>
                </a:cubicBezTo>
                <a:cubicBezTo>
                  <a:pt x="137" y="531"/>
                  <a:pt x="138" y="530"/>
                  <a:pt x="137" y="527"/>
                </a:cubicBezTo>
                <a:cubicBezTo>
                  <a:pt x="137" y="527"/>
                  <a:pt x="136" y="527"/>
                  <a:pt x="136" y="526"/>
                </a:cubicBezTo>
                <a:cubicBezTo>
                  <a:pt x="135" y="523"/>
                  <a:pt x="132" y="521"/>
                  <a:pt x="130" y="522"/>
                </a:cubicBezTo>
                <a:cubicBezTo>
                  <a:pt x="129" y="522"/>
                  <a:pt x="127" y="525"/>
                  <a:pt x="127" y="526"/>
                </a:cubicBezTo>
                <a:cubicBezTo>
                  <a:pt x="126" y="530"/>
                  <a:pt x="130" y="533"/>
                  <a:pt x="127" y="536"/>
                </a:cubicBezTo>
                <a:cubicBezTo>
                  <a:pt x="127" y="540"/>
                  <a:pt x="127" y="541"/>
                  <a:pt x="128" y="544"/>
                </a:cubicBezTo>
                <a:cubicBezTo>
                  <a:pt x="130" y="546"/>
                  <a:pt x="132" y="549"/>
                  <a:pt x="136" y="548"/>
                </a:cubicBezTo>
                <a:cubicBezTo>
                  <a:pt x="138" y="548"/>
                  <a:pt x="139" y="547"/>
                  <a:pt x="140" y="548"/>
                </a:cubicBezTo>
                <a:cubicBezTo>
                  <a:pt x="134" y="556"/>
                  <a:pt x="124" y="550"/>
                  <a:pt x="122" y="543"/>
                </a:cubicBezTo>
                <a:cubicBezTo>
                  <a:pt x="114" y="541"/>
                  <a:pt x="105" y="544"/>
                  <a:pt x="97" y="543"/>
                </a:cubicBezTo>
                <a:cubicBezTo>
                  <a:pt x="97" y="548"/>
                  <a:pt x="93" y="555"/>
                  <a:pt x="96" y="559"/>
                </a:cubicBezTo>
                <a:cubicBezTo>
                  <a:pt x="97" y="560"/>
                  <a:pt x="99" y="560"/>
                  <a:pt x="100" y="561"/>
                </a:cubicBezTo>
                <a:cubicBezTo>
                  <a:pt x="104" y="562"/>
                  <a:pt x="107" y="559"/>
                  <a:pt x="110" y="561"/>
                </a:cubicBezTo>
                <a:cubicBezTo>
                  <a:pt x="110" y="563"/>
                  <a:pt x="109" y="563"/>
                  <a:pt x="108" y="564"/>
                </a:cubicBezTo>
                <a:cubicBezTo>
                  <a:pt x="103" y="565"/>
                  <a:pt x="101" y="569"/>
                  <a:pt x="99" y="571"/>
                </a:cubicBezTo>
                <a:cubicBezTo>
                  <a:pt x="98" y="573"/>
                  <a:pt x="98" y="575"/>
                  <a:pt x="97" y="575"/>
                </a:cubicBezTo>
                <a:cubicBezTo>
                  <a:pt x="96" y="571"/>
                  <a:pt x="98" y="566"/>
                  <a:pt x="96" y="563"/>
                </a:cubicBezTo>
                <a:cubicBezTo>
                  <a:pt x="94" y="563"/>
                  <a:pt x="93" y="560"/>
                  <a:pt x="92" y="559"/>
                </a:cubicBezTo>
                <a:cubicBezTo>
                  <a:pt x="92" y="558"/>
                  <a:pt x="91" y="558"/>
                  <a:pt x="91" y="557"/>
                </a:cubicBezTo>
                <a:cubicBezTo>
                  <a:pt x="91" y="552"/>
                  <a:pt x="91" y="549"/>
                  <a:pt x="89" y="546"/>
                </a:cubicBezTo>
                <a:cubicBezTo>
                  <a:pt x="78" y="547"/>
                  <a:pt x="89" y="560"/>
                  <a:pt x="85" y="566"/>
                </a:cubicBezTo>
                <a:cubicBezTo>
                  <a:pt x="79" y="570"/>
                  <a:pt x="74" y="574"/>
                  <a:pt x="70" y="579"/>
                </a:cubicBezTo>
                <a:cubicBezTo>
                  <a:pt x="69" y="588"/>
                  <a:pt x="75" y="589"/>
                  <a:pt x="80" y="593"/>
                </a:cubicBezTo>
                <a:cubicBezTo>
                  <a:pt x="79" y="604"/>
                  <a:pt x="86" y="608"/>
                  <a:pt x="93" y="610"/>
                </a:cubicBezTo>
                <a:cubicBezTo>
                  <a:pt x="90" y="624"/>
                  <a:pt x="102" y="628"/>
                  <a:pt x="110" y="625"/>
                </a:cubicBezTo>
                <a:cubicBezTo>
                  <a:pt x="110" y="627"/>
                  <a:pt x="110" y="629"/>
                  <a:pt x="110" y="631"/>
                </a:cubicBezTo>
                <a:cubicBezTo>
                  <a:pt x="113" y="632"/>
                  <a:pt x="118" y="632"/>
                  <a:pt x="120" y="629"/>
                </a:cubicBezTo>
                <a:cubicBezTo>
                  <a:pt x="127" y="626"/>
                  <a:pt x="131" y="621"/>
                  <a:pt x="135" y="616"/>
                </a:cubicBezTo>
                <a:cubicBezTo>
                  <a:pt x="136" y="614"/>
                  <a:pt x="137" y="612"/>
                  <a:pt x="138" y="610"/>
                </a:cubicBezTo>
                <a:cubicBezTo>
                  <a:pt x="138" y="607"/>
                  <a:pt x="141" y="607"/>
                  <a:pt x="140" y="603"/>
                </a:cubicBezTo>
                <a:cubicBezTo>
                  <a:pt x="142" y="599"/>
                  <a:pt x="143" y="593"/>
                  <a:pt x="143" y="587"/>
                </a:cubicBezTo>
                <a:cubicBezTo>
                  <a:pt x="144" y="588"/>
                  <a:pt x="144" y="585"/>
                  <a:pt x="144" y="584"/>
                </a:cubicBezTo>
                <a:cubicBezTo>
                  <a:pt x="145" y="584"/>
                  <a:pt x="145" y="582"/>
                  <a:pt x="145" y="581"/>
                </a:cubicBezTo>
                <a:cubicBezTo>
                  <a:pt x="153" y="564"/>
                  <a:pt x="167" y="553"/>
                  <a:pt x="178" y="539"/>
                </a:cubicBezTo>
                <a:cubicBezTo>
                  <a:pt x="181" y="537"/>
                  <a:pt x="185" y="535"/>
                  <a:pt x="187" y="532"/>
                </a:cubicBezTo>
                <a:cubicBezTo>
                  <a:pt x="188" y="530"/>
                  <a:pt x="186" y="531"/>
                  <a:pt x="186" y="529"/>
                </a:cubicBezTo>
                <a:cubicBezTo>
                  <a:pt x="180" y="527"/>
                  <a:pt x="176" y="533"/>
                  <a:pt x="172" y="533"/>
                </a:cubicBezTo>
                <a:cubicBezTo>
                  <a:pt x="168" y="534"/>
                  <a:pt x="165" y="532"/>
                  <a:pt x="161" y="532"/>
                </a:cubicBezTo>
                <a:cubicBezTo>
                  <a:pt x="161" y="534"/>
                  <a:pt x="160" y="535"/>
                  <a:pt x="159" y="536"/>
                </a:cubicBezTo>
                <a:cubicBezTo>
                  <a:pt x="158" y="536"/>
                  <a:pt x="157" y="534"/>
                  <a:pt x="155" y="534"/>
                </a:cubicBezTo>
                <a:cubicBezTo>
                  <a:pt x="152" y="536"/>
                  <a:pt x="152" y="541"/>
                  <a:pt x="149" y="541"/>
                </a:cubicBezTo>
                <a:cubicBezTo>
                  <a:pt x="148" y="544"/>
                  <a:pt x="147" y="547"/>
                  <a:pt x="144" y="548"/>
                </a:cubicBezTo>
                <a:cubicBezTo>
                  <a:pt x="144" y="545"/>
                  <a:pt x="146" y="544"/>
                  <a:pt x="146" y="539"/>
                </a:cubicBezTo>
                <a:close/>
                <a:moveTo>
                  <a:pt x="195" y="524"/>
                </a:moveTo>
                <a:cubicBezTo>
                  <a:pt x="196" y="524"/>
                  <a:pt x="195" y="526"/>
                  <a:pt x="196" y="526"/>
                </a:cubicBezTo>
                <a:cubicBezTo>
                  <a:pt x="197" y="525"/>
                  <a:pt x="198" y="524"/>
                  <a:pt x="197" y="522"/>
                </a:cubicBezTo>
                <a:cubicBezTo>
                  <a:pt x="197" y="523"/>
                  <a:pt x="195" y="522"/>
                  <a:pt x="195" y="524"/>
                </a:cubicBezTo>
                <a:close/>
                <a:moveTo>
                  <a:pt x="64" y="548"/>
                </a:moveTo>
                <a:cubicBezTo>
                  <a:pt x="61" y="550"/>
                  <a:pt x="57" y="551"/>
                  <a:pt x="56" y="554"/>
                </a:cubicBezTo>
                <a:cubicBezTo>
                  <a:pt x="63" y="556"/>
                  <a:pt x="72" y="558"/>
                  <a:pt x="79" y="555"/>
                </a:cubicBezTo>
                <a:cubicBezTo>
                  <a:pt x="77" y="549"/>
                  <a:pt x="71" y="546"/>
                  <a:pt x="64" y="548"/>
                </a:cubicBezTo>
                <a:close/>
                <a:moveTo>
                  <a:pt x="21" y="555"/>
                </a:moveTo>
                <a:cubicBezTo>
                  <a:pt x="19" y="559"/>
                  <a:pt x="22" y="562"/>
                  <a:pt x="24" y="563"/>
                </a:cubicBezTo>
                <a:cubicBezTo>
                  <a:pt x="26" y="560"/>
                  <a:pt x="24" y="555"/>
                  <a:pt x="21" y="555"/>
                </a:cubicBezTo>
                <a:close/>
                <a:moveTo>
                  <a:pt x="47" y="559"/>
                </a:moveTo>
                <a:cubicBezTo>
                  <a:pt x="42" y="562"/>
                  <a:pt x="35" y="564"/>
                  <a:pt x="31" y="569"/>
                </a:cubicBezTo>
                <a:cubicBezTo>
                  <a:pt x="31" y="573"/>
                  <a:pt x="30" y="575"/>
                  <a:pt x="28" y="578"/>
                </a:cubicBezTo>
                <a:cubicBezTo>
                  <a:pt x="28" y="582"/>
                  <a:pt x="28" y="583"/>
                  <a:pt x="28" y="586"/>
                </a:cubicBezTo>
                <a:cubicBezTo>
                  <a:pt x="30" y="588"/>
                  <a:pt x="33" y="587"/>
                  <a:pt x="36" y="587"/>
                </a:cubicBezTo>
                <a:cubicBezTo>
                  <a:pt x="37" y="591"/>
                  <a:pt x="37" y="594"/>
                  <a:pt x="39" y="596"/>
                </a:cubicBezTo>
                <a:cubicBezTo>
                  <a:pt x="40" y="603"/>
                  <a:pt x="36" y="606"/>
                  <a:pt x="36" y="611"/>
                </a:cubicBezTo>
                <a:cubicBezTo>
                  <a:pt x="37" y="612"/>
                  <a:pt x="38" y="612"/>
                  <a:pt x="37" y="614"/>
                </a:cubicBezTo>
                <a:cubicBezTo>
                  <a:pt x="42" y="616"/>
                  <a:pt x="49" y="612"/>
                  <a:pt x="52" y="616"/>
                </a:cubicBezTo>
                <a:cubicBezTo>
                  <a:pt x="53" y="618"/>
                  <a:pt x="52" y="622"/>
                  <a:pt x="54" y="624"/>
                </a:cubicBezTo>
                <a:cubicBezTo>
                  <a:pt x="61" y="624"/>
                  <a:pt x="64" y="620"/>
                  <a:pt x="71" y="619"/>
                </a:cubicBezTo>
                <a:cubicBezTo>
                  <a:pt x="73" y="617"/>
                  <a:pt x="77" y="616"/>
                  <a:pt x="78" y="613"/>
                </a:cubicBezTo>
                <a:cubicBezTo>
                  <a:pt x="79" y="609"/>
                  <a:pt x="75" y="606"/>
                  <a:pt x="76" y="601"/>
                </a:cubicBezTo>
                <a:cubicBezTo>
                  <a:pt x="76" y="600"/>
                  <a:pt x="75" y="602"/>
                  <a:pt x="75" y="600"/>
                </a:cubicBezTo>
                <a:cubicBezTo>
                  <a:pt x="76" y="593"/>
                  <a:pt x="70" y="593"/>
                  <a:pt x="68" y="589"/>
                </a:cubicBezTo>
                <a:cubicBezTo>
                  <a:pt x="63" y="576"/>
                  <a:pt x="75" y="569"/>
                  <a:pt x="81" y="562"/>
                </a:cubicBezTo>
                <a:cubicBezTo>
                  <a:pt x="81" y="561"/>
                  <a:pt x="81" y="560"/>
                  <a:pt x="81" y="559"/>
                </a:cubicBezTo>
                <a:cubicBezTo>
                  <a:pt x="71" y="563"/>
                  <a:pt x="58" y="559"/>
                  <a:pt x="47" y="559"/>
                </a:cubicBezTo>
                <a:close/>
                <a:moveTo>
                  <a:pt x="367" y="594"/>
                </a:moveTo>
                <a:cubicBezTo>
                  <a:pt x="366" y="596"/>
                  <a:pt x="364" y="596"/>
                  <a:pt x="363" y="598"/>
                </a:cubicBezTo>
                <a:cubicBezTo>
                  <a:pt x="361" y="600"/>
                  <a:pt x="359" y="603"/>
                  <a:pt x="358" y="605"/>
                </a:cubicBezTo>
                <a:cubicBezTo>
                  <a:pt x="369" y="595"/>
                  <a:pt x="381" y="587"/>
                  <a:pt x="393" y="579"/>
                </a:cubicBezTo>
                <a:cubicBezTo>
                  <a:pt x="398" y="577"/>
                  <a:pt x="404" y="575"/>
                  <a:pt x="408" y="572"/>
                </a:cubicBezTo>
                <a:cubicBezTo>
                  <a:pt x="391" y="575"/>
                  <a:pt x="378" y="584"/>
                  <a:pt x="367" y="594"/>
                </a:cubicBezTo>
                <a:close/>
                <a:moveTo>
                  <a:pt x="433" y="582"/>
                </a:moveTo>
                <a:cubicBezTo>
                  <a:pt x="434" y="583"/>
                  <a:pt x="432" y="583"/>
                  <a:pt x="432" y="583"/>
                </a:cubicBezTo>
                <a:cubicBezTo>
                  <a:pt x="424" y="586"/>
                  <a:pt x="418" y="591"/>
                  <a:pt x="412" y="595"/>
                </a:cubicBezTo>
                <a:cubicBezTo>
                  <a:pt x="411" y="597"/>
                  <a:pt x="410" y="598"/>
                  <a:pt x="408" y="599"/>
                </a:cubicBezTo>
                <a:cubicBezTo>
                  <a:pt x="404" y="605"/>
                  <a:pt x="397" y="611"/>
                  <a:pt x="389" y="612"/>
                </a:cubicBezTo>
                <a:cubicBezTo>
                  <a:pt x="389" y="613"/>
                  <a:pt x="387" y="613"/>
                  <a:pt x="387" y="614"/>
                </a:cubicBezTo>
                <a:cubicBezTo>
                  <a:pt x="375" y="618"/>
                  <a:pt x="362" y="621"/>
                  <a:pt x="353" y="628"/>
                </a:cubicBezTo>
                <a:cubicBezTo>
                  <a:pt x="367" y="621"/>
                  <a:pt x="383" y="616"/>
                  <a:pt x="399" y="612"/>
                </a:cubicBezTo>
                <a:cubicBezTo>
                  <a:pt x="401" y="610"/>
                  <a:pt x="403" y="609"/>
                  <a:pt x="404" y="607"/>
                </a:cubicBezTo>
                <a:cubicBezTo>
                  <a:pt x="416" y="595"/>
                  <a:pt x="430" y="585"/>
                  <a:pt x="448" y="581"/>
                </a:cubicBezTo>
                <a:cubicBezTo>
                  <a:pt x="452" y="580"/>
                  <a:pt x="456" y="578"/>
                  <a:pt x="460" y="577"/>
                </a:cubicBezTo>
                <a:cubicBezTo>
                  <a:pt x="450" y="576"/>
                  <a:pt x="441" y="580"/>
                  <a:pt x="433" y="582"/>
                </a:cubicBezTo>
                <a:close/>
                <a:moveTo>
                  <a:pt x="167" y="590"/>
                </a:moveTo>
                <a:cubicBezTo>
                  <a:pt x="164" y="590"/>
                  <a:pt x="162" y="590"/>
                  <a:pt x="159" y="590"/>
                </a:cubicBezTo>
                <a:cubicBezTo>
                  <a:pt x="157" y="593"/>
                  <a:pt x="152" y="595"/>
                  <a:pt x="149" y="595"/>
                </a:cubicBezTo>
                <a:cubicBezTo>
                  <a:pt x="148" y="598"/>
                  <a:pt x="146" y="600"/>
                  <a:pt x="147" y="603"/>
                </a:cubicBezTo>
                <a:cubicBezTo>
                  <a:pt x="146" y="603"/>
                  <a:pt x="146" y="604"/>
                  <a:pt x="146" y="604"/>
                </a:cubicBezTo>
                <a:cubicBezTo>
                  <a:pt x="146" y="607"/>
                  <a:pt x="144" y="608"/>
                  <a:pt x="145" y="611"/>
                </a:cubicBezTo>
                <a:cubicBezTo>
                  <a:pt x="143" y="612"/>
                  <a:pt x="144" y="614"/>
                  <a:pt x="143" y="615"/>
                </a:cubicBezTo>
                <a:cubicBezTo>
                  <a:pt x="142" y="618"/>
                  <a:pt x="138" y="620"/>
                  <a:pt x="137" y="624"/>
                </a:cubicBezTo>
                <a:cubicBezTo>
                  <a:pt x="136" y="624"/>
                  <a:pt x="135" y="625"/>
                  <a:pt x="134" y="626"/>
                </a:cubicBezTo>
                <a:cubicBezTo>
                  <a:pt x="130" y="630"/>
                  <a:pt x="124" y="633"/>
                  <a:pt x="118" y="635"/>
                </a:cubicBezTo>
                <a:cubicBezTo>
                  <a:pt x="114" y="637"/>
                  <a:pt x="110" y="638"/>
                  <a:pt x="107" y="636"/>
                </a:cubicBezTo>
                <a:cubicBezTo>
                  <a:pt x="106" y="636"/>
                  <a:pt x="105" y="638"/>
                  <a:pt x="104" y="639"/>
                </a:cubicBezTo>
                <a:cubicBezTo>
                  <a:pt x="104" y="639"/>
                  <a:pt x="103" y="639"/>
                  <a:pt x="103" y="639"/>
                </a:cubicBezTo>
                <a:cubicBezTo>
                  <a:pt x="103" y="640"/>
                  <a:pt x="104" y="640"/>
                  <a:pt x="103" y="641"/>
                </a:cubicBezTo>
                <a:cubicBezTo>
                  <a:pt x="103" y="641"/>
                  <a:pt x="102" y="641"/>
                  <a:pt x="101" y="641"/>
                </a:cubicBezTo>
                <a:cubicBezTo>
                  <a:pt x="101" y="643"/>
                  <a:pt x="102" y="643"/>
                  <a:pt x="101" y="642"/>
                </a:cubicBezTo>
                <a:cubicBezTo>
                  <a:pt x="101" y="642"/>
                  <a:pt x="99" y="646"/>
                  <a:pt x="99" y="646"/>
                </a:cubicBezTo>
                <a:cubicBezTo>
                  <a:pt x="98" y="646"/>
                  <a:pt x="98" y="646"/>
                  <a:pt x="98" y="646"/>
                </a:cubicBezTo>
                <a:cubicBezTo>
                  <a:pt x="94" y="649"/>
                  <a:pt x="100" y="655"/>
                  <a:pt x="103" y="655"/>
                </a:cubicBezTo>
                <a:cubicBezTo>
                  <a:pt x="105" y="656"/>
                  <a:pt x="108" y="655"/>
                  <a:pt x="110" y="655"/>
                </a:cubicBezTo>
                <a:cubicBezTo>
                  <a:pt x="114" y="656"/>
                  <a:pt x="116" y="660"/>
                  <a:pt x="119" y="658"/>
                </a:cubicBezTo>
                <a:cubicBezTo>
                  <a:pt x="124" y="652"/>
                  <a:pt x="130" y="645"/>
                  <a:pt x="136" y="640"/>
                </a:cubicBezTo>
                <a:cubicBezTo>
                  <a:pt x="137" y="638"/>
                  <a:pt x="139" y="637"/>
                  <a:pt x="140" y="636"/>
                </a:cubicBezTo>
                <a:cubicBezTo>
                  <a:pt x="141" y="634"/>
                  <a:pt x="143" y="634"/>
                  <a:pt x="144" y="633"/>
                </a:cubicBezTo>
                <a:cubicBezTo>
                  <a:pt x="144" y="633"/>
                  <a:pt x="144" y="631"/>
                  <a:pt x="145" y="631"/>
                </a:cubicBezTo>
                <a:cubicBezTo>
                  <a:pt x="147" y="630"/>
                  <a:pt x="148" y="627"/>
                  <a:pt x="150" y="625"/>
                </a:cubicBezTo>
                <a:cubicBezTo>
                  <a:pt x="151" y="623"/>
                  <a:pt x="153" y="620"/>
                  <a:pt x="153" y="618"/>
                </a:cubicBezTo>
                <a:cubicBezTo>
                  <a:pt x="161" y="606"/>
                  <a:pt x="168" y="595"/>
                  <a:pt x="178" y="586"/>
                </a:cubicBezTo>
                <a:cubicBezTo>
                  <a:pt x="177" y="586"/>
                  <a:pt x="176" y="585"/>
                  <a:pt x="176" y="584"/>
                </a:cubicBezTo>
                <a:cubicBezTo>
                  <a:pt x="171" y="584"/>
                  <a:pt x="170" y="588"/>
                  <a:pt x="167" y="590"/>
                </a:cubicBezTo>
                <a:close/>
                <a:moveTo>
                  <a:pt x="350" y="591"/>
                </a:moveTo>
                <a:cubicBezTo>
                  <a:pt x="345" y="592"/>
                  <a:pt x="341" y="592"/>
                  <a:pt x="335" y="592"/>
                </a:cubicBezTo>
                <a:cubicBezTo>
                  <a:pt x="335" y="592"/>
                  <a:pt x="334" y="592"/>
                  <a:pt x="333" y="593"/>
                </a:cubicBezTo>
                <a:cubicBezTo>
                  <a:pt x="333" y="597"/>
                  <a:pt x="334" y="599"/>
                  <a:pt x="335" y="601"/>
                </a:cubicBezTo>
                <a:cubicBezTo>
                  <a:pt x="336" y="603"/>
                  <a:pt x="337" y="605"/>
                  <a:pt x="337" y="607"/>
                </a:cubicBezTo>
                <a:cubicBezTo>
                  <a:pt x="338" y="610"/>
                  <a:pt x="336" y="612"/>
                  <a:pt x="336" y="614"/>
                </a:cubicBezTo>
                <a:cubicBezTo>
                  <a:pt x="336" y="618"/>
                  <a:pt x="339" y="621"/>
                  <a:pt x="339" y="625"/>
                </a:cubicBezTo>
                <a:cubicBezTo>
                  <a:pt x="341" y="623"/>
                  <a:pt x="343" y="621"/>
                  <a:pt x="345" y="620"/>
                </a:cubicBezTo>
                <a:cubicBezTo>
                  <a:pt x="345" y="617"/>
                  <a:pt x="347" y="615"/>
                  <a:pt x="348" y="612"/>
                </a:cubicBezTo>
                <a:cubicBezTo>
                  <a:pt x="348" y="610"/>
                  <a:pt x="349" y="607"/>
                  <a:pt x="349" y="605"/>
                </a:cubicBezTo>
                <a:cubicBezTo>
                  <a:pt x="350" y="605"/>
                  <a:pt x="350" y="605"/>
                  <a:pt x="350" y="605"/>
                </a:cubicBezTo>
                <a:cubicBezTo>
                  <a:pt x="351" y="604"/>
                  <a:pt x="350" y="604"/>
                  <a:pt x="350" y="603"/>
                </a:cubicBezTo>
                <a:cubicBezTo>
                  <a:pt x="353" y="598"/>
                  <a:pt x="357" y="593"/>
                  <a:pt x="359" y="587"/>
                </a:cubicBezTo>
                <a:cubicBezTo>
                  <a:pt x="355" y="587"/>
                  <a:pt x="353" y="590"/>
                  <a:pt x="350" y="591"/>
                </a:cubicBezTo>
                <a:close/>
                <a:moveTo>
                  <a:pt x="278" y="594"/>
                </a:moveTo>
                <a:cubicBezTo>
                  <a:pt x="279" y="597"/>
                  <a:pt x="281" y="601"/>
                  <a:pt x="280" y="605"/>
                </a:cubicBezTo>
                <a:cubicBezTo>
                  <a:pt x="279" y="608"/>
                  <a:pt x="276" y="611"/>
                  <a:pt x="275" y="613"/>
                </a:cubicBezTo>
                <a:cubicBezTo>
                  <a:pt x="274" y="619"/>
                  <a:pt x="270" y="623"/>
                  <a:pt x="266" y="625"/>
                </a:cubicBezTo>
                <a:cubicBezTo>
                  <a:pt x="268" y="630"/>
                  <a:pt x="267" y="635"/>
                  <a:pt x="266" y="639"/>
                </a:cubicBezTo>
                <a:cubicBezTo>
                  <a:pt x="273" y="637"/>
                  <a:pt x="277" y="632"/>
                  <a:pt x="278" y="624"/>
                </a:cubicBezTo>
                <a:cubicBezTo>
                  <a:pt x="278" y="624"/>
                  <a:pt x="278" y="624"/>
                  <a:pt x="279" y="624"/>
                </a:cubicBezTo>
                <a:cubicBezTo>
                  <a:pt x="278" y="615"/>
                  <a:pt x="285" y="615"/>
                  <a:pt x="287" y="611"/>
                </a:cubicBezTo>
                <a:cubicBezTo>
                  <a:pt x="288" y="607"/>
                  <a:pt x="290" y="604"/>
                  <a:pt x="290" y="600"/>
                </a:cubicBezTo>
                <a:cubicBezTo>
                  <a:pt x="289" y="594"/>
                  <a:pt x="282" y="591"/>
                  <a:pt x="275" y="590"/>
                </a:cubicBezTo>
                <a:cubicBezTo>
                  <a:pt x="275" y="592"/>
                  <a:pt x="277" y="593"/>
                  <a:pt x="278" y="594"/>
                </a:cubicBezTo>
                <a:close/>
                <a:moveTo>
                  <a:pt x="308" y="593"/>
                </a:moveTo>
                <a:cubicBezTo>
                  <a:pt x="312" y="594"/>
                  <a:pt x="315" y="599"/>
                  <a:pt x="319" y="597"/>
                </a:cubicBezTo>
                <a:cubicBezTo>
                  <a:pt x="313" y="592"/>
                  <a:pt x="304" y="592"/>
                  <a:pt x="295" y="591"/>
                </a:cubicBezTo>
                <a:cubicBezTo>
                  <a:pt x="298" y="595"/>
                  <a:pt x="303" y="593"/>
                  <a:pt x="308" y="593"/>
                </a:cubicBezTo>
                <a:close/>
                <a:moveTo>
                  <a:pt x="186" y="595"/>
                </a:moveTo>
                <a:cubicBezTo>
                  <a:pt x="185" y="594"/>
                  <a:pt x="184" y="592"/>
                  <a:pt x="182" y="592"/>
                </a:cubicBezTo>
                <a:cubicBezTo>
                  <a:pt x="179" y="591"/>
                  <a:pt x="178" y="593"/>
                  <a:pt x="175" y="594"/>
                </a:cubicBezTo>
                <a:cubicBezTo>
                  <a:pt x="170" y="600"/>
                  <a:pt x="165" y="607"/>
                  <a:pt x="163" y="615"/>
                </a:cubicBezTo>
                <a:cubicBezTo>
                  <a:pt x="162" y="616"/>
                  <a:pt x="161" y="617"/>
                  <a:pt x="161" y="619"/>
                </a:cubicBezTo>
                <a:cubicBezTo>
                  <a:pt x="157" y="625"/>
                  <a:pt x="150" y="631"/>
                  <a:pt x="152" y="640"/>
                </a:cubicBezTo>
                <a:cubicBezTo>
                  <a:pt x="161" y="643"/>
                  <a:pt x="166" y="636"/>
                  <a:pt x="170" y="631"/>
                </a:cubicBezTo>
                <a:cubicBezTo>
                  <a:pt x="172" y="632"/>
                  <a:pt x="175" y="634"/>
                  <a:pt x="178" y="634"/>
                </a:cubicBezTo>
                <a:cubicBezTo>
                  <a:pt x="182" y="633"/>
                  <a:pt x="185" y="631"/>
                  <a:pt x="186" y="628"/>
                </a:cubicBezTo>
                <a:cubicBezTo>
                  <a:pt x="186" y="627"/>
                  <a:pt x="186" y="625"/>
                  <a:pt x="186" y="624"/>
                </a:cubicBezTo>
                <a:cubicBezTo>
                  <a:pt x="187" y="622"/>
                  <a:pt x="189" y="620"/>
                  <a:pt x="189" y="618"/>
                </a:cubicBezTo>
                <a:cubicBezTo>
                  <a:pt x="190" y="619"/>
                  <a:pt x="190" y="617"/>
                  <a:pt x="190" y="617"/>
                </a:cubicBezTo>
                <a:cubicBezTo>
                  <a:pt x="192" y="615"/>
                  <a:pt x="195" y="615"/>
                  <a:pt x="197" y="613"/>
                </a:cubicBezTo>
                <a:cubicBezTo>
                  <a:pt x="201" y="609"/>
                  <a:pt x="202" y="601"/>
                  <a:pt x="199" y="596"/>
                </a:cubicBezTo>
                <a:cubicBezTo>
                  <a:pt x="194" y="597"/>
                  <a:pt x="190" y="598"/>
                  <a:pt x="186" y="595"/>
                </a:cubicBezTo>
                <a:close/>
                <a:moveTo>
                  <a:pt x="473" y="619"/>
                </a:moveTo>
                <a:cubicBezTo>
                  <a:pt x="482" y="624"/>
                  <a:pt x="490" y="629"/>
                  <a:pt x="499" y="634"/>
                </a:cubicBezTo>
                <a:cubicBezTo>
                  <a:pt x="509" y="637"/>
                  <a:pt x="521" y="642"/>
                  <a:pt x="531" y="643"/>
                </a:cubicBezTo>
                <a:cubicBezTo>
                  <a:pt x="525" y="642"/>
                  <a:pt x="523" y="640"/>
                  <a:pt x="516" y="638"/>
                </a:cubicBezTo>
                <a:cubicBezTo>
                  <a:pt x="514" y="636"/>
                  <a:pt x="510" y="635"/>
                  <a:pt x="507" y="634"/>
                </a:cubicBezTo>
                <a:cubicBezTo>
                  <a:pt x="498" y="628"/>
                  <a:pt x="486" y="624"/>
                  <a:pt x="477" y="618"/>
                </a:cubicBezTo>
                <a:cubicBezTo>
                  <a:pt x="473" y="616"/>
                  <a:pt x="470" y="614"/>
                  <a:pt x="467" y="612"/>
                </a:cubicBezTo>
                <a:cubicBezTo>
                  <a:pt x="467" y="611"/>
                  <a:pt x="467" y="611"/>
                  <a:pt x="467" y="611"/>
                </a:cubicBezTo>
                <a:cubicBezTo>
                  <a:pt x="467" y="611"/>
                  <a:pt x="467" y="611"/>
                  <a:pt x="466" y="611"/>
                </a:cubicBezTo>
                <a:cubicBezTo>
                  <a:pt x="465" y="609"/>
                  <a:pt x="463" y="607"/>
                  <a:pt x="464" y="604"/>
                </a:cubicBezTo>
                <a:cubicBezTo>
                  <a:pt x="472" y="604"/>
                  <a:pt x="479" y="604"/>
                  <a:pt x="486" y="604"/>
                </a:cubicBezTo>
                <a:cubicBezTo>
                  <a:pt x="502" y="605"/>
                  <a:pt x="515" y="608"/>
                  <a:pt x="531" y="610"/>
                </a:cubicBezTo>
                <a:cubicBezTo>
                  <a:pt x="538" y="622"/>
                  <a:pt x="550" y="632"/>
                  <a:pt x="566" y="635"/>
                </a:cubicBezTo>
                <a:cubicBezTo>
                  <a:pt x="565" y="633"/>
                  <a:pt x="562" y="633"/>
                  <a:pt x="561" y="631"/>
                </a:cubicBezTo>
                <a:cubicBezTo>
                  <a:pt x="549" y="629"/>
                  <a:pt x="540" y="622"/>
                  <a:pt x="534" y="612"/>
                </a:cubicBezTo>
                <a:cubicBezTo>
                  <a:pt x="540" y="611"/>
                  <a:pt x="546" y="614"/>
                  <a:pt x="551" y="616"/>
                </a:cubicBezTo>
                <a:cubicBezTo>
                  <a:pt x="560" y="620"/>
                  <a:pt x="569" y="625"/>
                  <a:pt x="578" y="628"/>
                </a:cubicBezTo>
                <a:cubicBezTo>
                  <a:pt x="575" y="626"/>
                  <a:pt x="573" y="624"/>
                  <a:pt x="570" y="622"/>
                </a:cubicBezTo>
                <a:cubicBezTo>
                  <a:pt x="563" y="618"/>
                  <a:pt x="556" y="616"/>
                  <a:pt x="550" y="613"/>
                </a:cubicBezTo>
                <a:cubicBezTo>
                  <a:pt x="541" y="609"/>
                  <a:pt x="530" y="607"/>
                  <a:pt x="519" y="605"/>
                </a:cubicBezTo>
                <a:cubicBezTo>
                  <a:pt x="513" y="604"/>
                  <a:pt x="507" y="604"/>
                  <a:pt x="502" y="602"/>
                </a:cubicBezTo>
                <a:cubicBezTo>
                  <a:pt x="509" y="596"/>
                  <a:pt x="520" y="595"/>
                  <a:pt x="529" y="594"/>
                </a:cubicBezTo>
                <a:cubicBezTo>
                  <a:pt x="523" y="591"/>
                  <a:pt x="516" y="594"/>
                  <a:pt x="510" y="595"/>
                </a:cubicBezTo>
                <a:cubicBezTo>
                  <a:pt x="508" y="596"/>
                  <a:pt x="505" y="596"/>
                  <a:pt x="503" y="597"/>
                </a:cubicBezTo>
                <a:cubicBezTo>
                  <a:pt x="500" y="598"/>
                  <a:pt x="499" y="600"/>
                  <a:pt x="496" y="601"/>
                </a:cubicBezTo>
                <a:cubicBezTo>
                  <a:pt x="492" y="602"/>
                  <a:pt x="486" y="601"/>
                  <a:pt x="481" y="602"/>
                </a:cubicBezTo>
                <a:cubicBezTo>
                  <a:pt x="474" y="603"/>
                  <a:pt x="466" y="602"/>
                  <a:pt x="459" y="603"/>
                </a:cubicBezTo>
                <a:cubicBezTo>
                  <a:pt x="455" y="603"/>
                  <a:pt x="451" y="604"/>
                  <a:pt x="447" y="605"/>
                </a:cubicBezTo>
                <a:cubicBezTo>
                  <a:pt x="432" y="606"/>
                  <a:pt x="420" y="604"/>
                  <a:pt x="412" y="609"/>
                </a:cubicBezTo>
                <a:cubicBezTo>
                  <a:pt x="414" y="611"/>
                  <a:pt x="416" y="610"/>
                  <a:pt x="419" y="609"/>
                </a:cubicBezTo>
                <a:cubicBezTo>
                  <a:pt x="424" y="609"/>
                  <a:pt x="429" y="609"/>
                  <a:pt x="434" y="608"/>
                </a:cubicBezTo>
                <a:cubicBezTo>
                  <a:pt x="434" y="608"/>
                  <a:pt x="435" y="607"/>
                  <a:pt x="435" y="607"/>
                </a:cubicBezTo>
                <a:cubicBezTo>
                  <a:pt x="439" y="606"/>
                  <a:pt x="444" y="607"/>
                  <a:pt x="448" y="607"/>
                </a:cubicBezTo>
                <a:cubicBezTo>
                  <a:pt x="452" y="606"/>
                  <a:pt x="455" y="606"/>
                  <a:pt x="459" y="606"/>
                </a:cubicBezTo>
                <a:cubicBezTo>
                  <a:pt x="463" y="611"/>
                  <a:pt x="468" y="615"/>
                  <a:pt x="473" y="619"/>
                </a:cubicBezTo>
                <a:close/>
                <a:moveTo>
                  <a:pt x="329" y="644"/>
                </a:moveTo>
                <a:cubicBezTo>
                  <a:pt x="328" y="636"/>
                  <a:pt x="329" y="624"/>
                  <a:pt x="327" y="618"/>
                </a:cubicBezTo>
                <a:cubicBezTo>
                  <a:pt x="327" y="617"/>
                  <a:pt x="328" y="617"/>
                  <a:pt x="327" y="616"/>
                </a:cubicBezTo>
                <a:cubicBezTo>
                  <a:pt x="326" y="614"/>
                  <a:pt x="325" y="612"/>
                  <a:pt x="324" y="610"/>
                </a:cubicBezTo>
                <a:cubicBezTo>
                  <a:pt x="322" y="610"/>
                  <a:pt x="320" y="610"/>
                  <a:pt x="318" y="610"/>
                </a:cubicBezTo>
                <a:cubicBezTo>
                  <a:pt x="312" y="611"/>
                  <a:pt x="308" y="614"/>
                  <a:pt x="305" y="616"/>
                </a:cubicBezTo>
                <a:cubicBezTo>
                  <a:pt x="302" y="621"/>
                  <a:pt x="297" y="622"/>
                  <a:pt x="295" y="627"/>
                </a:cubicBezTo>
                <a:cubicBezTo>
                  <a:pt x="297" y="628"/>
                  <a:pt x="299" y="630"/>
                  <a:pt x="301" y="631"/>
                </a:cubicBezTo>
                <a:cubicBezTo>
                  <a:pt x="305" y="637"/>
                  <a:pt x="310" y="641"/>
                  <a:pt x="312" y="648"/>
                </a:cubicBezTo>
                <a:cubicBezTo>
                  <a:pt x="313" y="649"/>
                  <a:pt x="313" y="650"/>
                  <a:pt x="314" y="650"/>
                </a:cubicBezTo>
                <a:cubicBezTo>
                  <a:pt x="313" y="650"/>
                  <a:pt x="314" y="651"/>
                  <a:pt x="314" y="652"/>
                </a:cubicBezTo>
                <a:cubicBezTo>
                  <a:pt x="318" y="654"/>
                  <a:pt x="324" y="656"/>
                  <a:pt x="329" y="656"/>
                </a:cubicBezTo>
                <a:cubicBezTo>
                  <a:pt x="330" y="652"/>
                  <a:pt x="329" y="649"/>
                  <a:pt x="329" y="644"/>
                </a:cubicBezTo>
                <a:close/>
                <a:moveTo>
                  <a:pt x="75" y="620"/>
                </a:moveTo>
                <a:cubicBezTo>
                  <a:pt x="77" y="622"/>
                  <a:pt x="79" y="623"/>
                  <a:pt x="81" y="624"/>
                </a:cubicBezTo>
                <a:cubicBezTo>
                  <a:pt x="82" y="627"/>
                  <a:pt x="85" y="627"/>
                  <a:pt x="86" y="629"/>
                </a:cubicBezTo>
                <a:cubicBezTo>
                  <a:pt x="92" y="629"/>
                  <a:pt x="95" y="633"/>
                  <a:pt x="97" y="637"/>
                </a:cubicBezTo>
                <a:cubicBezTo>
                  <a:pt x="98" y="635"/>
                  <a:pt x="100" y="634"/>
                  <a:pt x="101" y="632"/>
                </a:cubicBezTo>
                <a:cubicBezTo>
                  <a:pt x="94" y="629"/>
                  <a:pt x="89" y="623"/>
                  <a:pt x="87" y="614"/>
                </a:cubicBezTo>
                <a:cubicBezTo>
                  <a:pt x="86" y="614"/>
                  <a:pt x="85" y="613"/>
                  <a:pt x="84" y="613"/>
                </a:cubicBezTo>
                <a:cubicBezTo>
                  <a:pt x="81" y="616"/>
                  <a:pt x="78" y="618"/>
                  <a:pt x="75" y="620"/>
                </a:cubicBezTo>
                <a:close/>
                <a:moveTo>
                  <a:pt x="210" y="633"/>
                </a:moveTo>
                <a:cubicBezTo>
                  <a:pt x="209" y="633"/>
                  <a:pt x="208" y="632"/>
                  <a:pt x="208" y="631"/>
                </a:cubicBezTo>
                <a:cubicBezTo>
                  <a:pt x="202" y="630"/>
                  <a:pt x="201" y="623"/>
                  <a:pt x="197" y="619"/>
                </a:cubicBezTo>
                <a:cubicBezTo>
                  <a:pt x="196" y="619"/>
                  <a:pt x="196" y="619"/>
                  <a:pt x="196" y="619"/>
                </a:cubicBezTo>
                <a:cubicBezTo>
                  <a:pt x="196" y="620"/>
                  <a:pt x="195" y="620"/>
                  <a:pt x="195" y="620"/>
                </a:cubicBezTo>
                <a:cubicBezTo>
                  <a:pt x="194" y="628"/>
                  <a:pt x="202" y="629"/>
                  <a:pt x="200" y="639"/>
                </a:cubicBezTo>
                <a:cubicBezTo>
                  <a:pt x="199" y="641"/>
                  <a:pt x="199" y="644"/>
                  <a:pt x="198" y="647"/>
                </a:cubicBezTo>
                <a:cubicBezTo>
                  <a:pt x="198" y="650"/>
                  <a:pt x="200" y="652"/>
                  <a:pt x="200" y="655"/>
                </a:cubicBezTo>
                <a:cubicBezTo>
                  <a:pt x="201" y="657"/>
                  <a:pt x="199" y="659"/>
                  <a:pt x="200" y="661"/>
                </a:cubicBezTo>
                <a:cubicBezTo>
                  <a:pt x="200" y="662"/>
                  <a:pt x="202" y="664"/>
                  <a:pt x="203" y="664"/>
                </a:cubicBezTo>
                <a:cubicBezTo>
                  <a:pt x="211" y="665"/>
                  <a:pt x="215" y="656"/>
                  <a:pt x="223" y="654"/>
                </a:cubicBezTo>
                <a:cubicBezTo>
                  <a:pt x="230" y="652"/>
                  <a:pt x="234" y="655"/>
                  <a:pt x="240" y="654"/>
                </a:cubicBezTo>
                <a:cubicBezTo>
                  <a:pt x="242" y="652"/>
                  <a:pt x="244" y="650"/>
                  <a:pt x="245" y="648"/>
                </a:cubicBezTo>
                <a:cubicBezTo>
                  <a:pt x="226" y="653"/>
                  <a:pt x="215" y="647"/>
                  <a:pt x="210" y="633"/>
                </a:cubicBezTo>
                <a:close/>
                <a:moveTo>
                  <a:pt x="69" y="625"/>
                </a:moveTo>
                <a:cubicBezTo>
                  <a:pt x="62" y="626"/>
                  <a:pt x="58" y="631"/>
                  <a:pt x="55" y="636"/>
                </a:cubicBezTo>
                <a:cubicBezTo>
                  <a:pt x="54" y="646"/>
                  <a:pt x="60" y="648"/>
                  <a:pt x="59" y="657"/>
                </a:cubicBezTo>
                <a:cubicBezTo>
                  <a:pt x="60" y="658"/>
                  <a:pt x="61" y="659"/>
                  <a:pt x="62" y="661"/>
                </a:cubicBezTo>
                <a:cubicBezTo>
                  <a:pt x="70" y="664"/>
                  <a:pt x="69" y="676"/>
                  <a:pt x="80" y="676"/>
                </a:cubicBezTo>
                <a:cubicBezTo>
                  <a:pt x="83" y="662"/>
                  <a:pt x="71" y="660"/>
                  <a:pt x="69" y="651"/>
                </a:cubicBezTo>
                <a:cubicBezTo>
                  <a:pt x="68" y="642"/>
                  <a:pt x="76" y="640"/>
                  <a:pt x="79" y="634"/>
                </a:cubicBezTo>
                <a:cubicBezTo>
                  <a:pt x="77" y="631"/>
                  <a:pt x="74" y="627"/>
                  <a:pt x="69" y="625"/>
                </a:cubicBezTo>
                <a:close/>
                <a:moveTo>
                  <a:pt x="462" y="668"/>
                </a:moveTo>
                <a:cubicBezTo>
                  <a:pt x="457" y="666"/>
                  <a:pt x="451" y="668"/>
                  <a:pt x="446" y="667"/>
                </a:cubicBezTo>
                <a:cubicBezTo>
                  <a:pt x="432" y="664"/>
                  <a:pt x="419" y="660"/>
                  <a:pt x="408" y="656"/>
                </a:cubicBezTo>
                <a:cubicBezTo>
                  <a:pt x="395" y="647"/>
                  <a:pt x="381" y="639"/>
                  <a:pt x="369" y="629"/>
                </a:cubicBezTo>
                <a:cubicBezTo>
                  <a:pt x="369" y="630"/>
                  <a:pt x="364" y="628"/>
                  <a:pt x="365" y="630"/>
                </a:cubicBezTo>
                <a:cubicBezTo>
                  <a:pt x="365" y="630"/>
                  <a:pt x="365" y="630"/>
                  <a:pt x="365" y="630"/>
                </a:cubicBezTo>
                <a:cubicBezTo>
                  <a:pt x="373" y="638"/>
                  <a:pt x="383" y="643"/>
                  <a:pt x="393" y="650"/>
                </a:cubicBezTo>
                <a:cubicBezTo>
                  <a:pt x="397" y="651"/>
                  <a:pt x="401" y="655"/>
                  <a:pt x="405" y="657"/>
                </a:cubicBezTo>
                <a:cubicBezTo>
                  <a:pt x="410" y="660"/>
                  <a:pt x="416" y="661"/>
                  <a:pt x="420" y="663"/>
                </a:cubicBezTo>
                <a:cubicBezTo>
                  <a:pt x="422" y="663"/>
                  <a:pt x="424" y="664"/>
                  <a:pt x="426" y="665"/>
                </a:cubicBezTo>
                <a:cubicBezTo>
                  <a:pt x="437" y="668"/>
                  <a:pt x="456" y="670"/>
                  <a:pt x="469" y="668"/>
                </a:cubicBezTo>
                <a:cubicBezTo>
                  <a:pt x="473" y="668"/>
                  <a:pt x="478" y="666"/>
                  <a:pt x="481" y="664"/>
                </a:cubicBezTo>
                <a:cubicBezTo>
                  <a:pt x="489" y="661"/>
                  <a:pt x="497" y="657"/>
                  <a:pt x="504" y="653"/>
                </a:cubicBezTo>
                <a:cubicBezTo>
                  <a:pt x="506" y="652"/>
                  <a:pt x="508" y="651"/>
                  <a:pt x="509" y="649"/>
                </a:cubicBezTo>
                <a:cubicBezTo>
                  <a:pt x="493" y="653"/>
                  <a:pt x="481" y="665"/>
                  <a:pt x="462" y="668"/>
                </a:cubicBezTo>
                <a:close/>
                <a:moveTo>
                  <a:pt x="192" y="631"/>
                </a:moveTo>
                <a:cubicBezTo>
                  <a:pt x="192" y="640"/>
                  <a:pt x="186" y="643"/>
                  <a:pt x="186" y="652"/>
                </a:cubicBezTo>
                <a:cubicBezTo>
                  <a:pt x="188" y="656"/>
                  <a:pt x="190" y="658"/>
                  <a:pt x="193" y="660"/>
                </a:cubicBezTo>
                <a:cubicBezTo>
                  <a:pt x="198" y="654"/>
                  <a:pt x="191" y="645"/>
                  <a:pt x="196" y="638"/>
                </a:cubicBezTo>
                <a:cubicBezTo>
                  <a:pt x="196" y="637"/>
                  <a:pt x="196" y="635"/>
                  <a:pt x="196" y="633"/>
                </a:cubicBezTo>
                <a:cubicBezTo>
                  <a:pt x="194" y="632"/>
                  <a:pt x="194" y="631"/>
                  <a:pt x="193" y="630"/>
                </a:cubicBezTo>
                <a:cubicBezTo>
                  <a:pt x="193" y="631"/>
                  <a:pt x="192" y="631"/>
                  <a:pt x="192" y="631"/>
                </a:cubicBezTo>
                <a:close/>
                <a:moveTo>
                  <a:pt x="300" y="650"/>
                </a:moveTo>
                <a:cubicBezTo>
                  <a:pt x="296" y="651"/>
                  <a:pt x="290" y="649"/>
                  <a:pt x="285" y="650"/>
                </a:cubicBezTo>
                <a:cubicBezTo>
                  <a:pt x="294" y="651"/>
                  <a:pt x="299" y="654"/>
                  <a:pt x="307" y="654"/>
                </a:cubicBezTo>
                <a:cubicBezTo>
                  <a:pt x="307" y="652"/>
                  <a:pt x="305" y="652"/>
                  <a:pt x="304" y="651"/>
                </a:cubicBezTo>
                <a:cubicBezTo>
                  <a:pt x="302" y="643"/>
                  <a:pt x="296" y="637"/>
                  <a:pt x="289" y="634"/>
                </a:cubicBezTo>
                <a:cubicBezTo>
                  <a:pt x="293" y="639"/>
                  <a:pt x="299" y="643"/>
                  <a:pt x="300" y="650"/>
                </a:cubicBezTo>
                <a:close/>
                <a:moveTo>
                  <a:pt x="93" y="641"/>
                </a:moveTo>
                <a:cubicBezTo>
                  <a:pt x="91" y="639"/>
                  <a:pt x="93" y="637"/>
                  <a:pt x="91" y="636"/>
                </a:cubicBezTo>
                <a:cubicBezTo>
                  <a:pt x="88" y="634"/>
                  <a:pt x="83" y="636"/>
                  <a:pt x="82" y="639"/>
                </a:cubicBezTo>
                <a:cubicBezTo>
                  <a:pt x="82" y="643"/>
                  <a:pt x="88" y="647"/>
                  <a:pt x="92" y="648"/>
                </a:cubicBezTo>
                <a:cubicBezTo>
                  <a:pt x="92" y="645"/>
                  <a:pt x="93" y="644"/>
                  <a:pt x="93" y="641"/>
                </a:cubicBezTo>
                <a:close/>
                <a:moveTo>
                  <a:pt x="127" y="658"/>
                </a:moveTo>
                <a:cubicBezTo>
                  <a:pt x="124" y="663"/>
                  <a:pt x="122" y="667"/>
                  <a:pt x="117" y="670"/>
                </a:cubicBezTo>
                <a:cubicBezTo>
                  <a:pt x="108" y="672"/>
                  <a:pt x="108" y="663"/>
                  <a:pt x="103" y="660"/>
                </a:cubicBezTo>
                <a:cubicBezTo>
                  <a:pt x="101" y="660"/>
                  <a:pt x="100" y="660"/>
                  <a:pt x="98" y="659"/>
                </a:cubicBezTo>
                <a:cubicBezTo>
                  <a:pt x="93" y="654"/>
                  <a:pt x="86" y="651"/>
                  <a:pt x="81" y="647"/>
                </a:cubicBezTo>
                <a:cubicBezTo>
                  <a:pt x="81" y="647"/>
                  <a:pt x="81" y="646"/>
                  <a:pt x="80" y="646"/>
                </a:cubicBezTo>
                <a:cubicBezTo>
                  <a:pt x="79" y="646"/>
                  <a:pt x="78" y="645"/>
                  <a:pt x="77" y="645"/>
                </a:cubicBezTo>
                <a:cubicBezTo>
                  <a:pt x="70" y="650"/>
                  <a:pt x="80" y="656"/>
                  <a:pt x="84" y="659"/>
                </a:cubicBezTo>
                <a:cubicBezTo>
                  <a:pt x="84" y="663"/>
                  <a:pt x="84" y="664"/>
                  <a:pt x="84" y="668"/>
                </a:cubicBezTo>
                <a:cubicBezTo>
                  <a:pt x="85" y="668"/>
                  <a:pt x="85" y="669"/>
                  <a:pt x="85" y="669"/>
                </a:cubicBezTo>
                <a:cubicBezTo>
                  <a:pt x="90" y="679"/>
                  <a:pt x="99" y="683"/>
                  <a:pt x="109" y="680"/>
                </a:cubicBezTo>
                <a:cubicBezTo>
                  <a:pt x="116" y="685"/>
                  <a:pt x="124" y="679"/>
                  <a:pt x="128" y="674"/>
                </a:cubicBezTo>
                <a:cubicBezTo>
                  <a:pt x="130" y="675"/>
                  <a:pt x="131" y="674"/>
                  <a:pt x="131" y="673"/>
                </a:cubicBezTo>
                <a:cubicBezTo>
                  <a:pt x="135" y="673"/>
                  <a:pt x="137" y="669"/>
                  <a:pt x="141" y="667"/>
                </a:cubicBezTo>
                <a:cubicBezTo>
                  <a:pt x="143" y="663"/>
                  <a:pt x="146" y="659"/>
                  <a:pt x="146" y="652"/>
                </a:cubicBezTo>
                <a:cubicBezTo>
                  <a:pt x="146" y="653"/>
                  <a:pt x="146" y="653"/>
                  <a:pt x="146" y="652"/>
                </a:cubicBezTo>
                <a:cubicBezTo>
                  <a:pt x="147" y="649"/>
                  <a:pt x="148" y="643"/>
                  <a:pt x="147" y="638"/>
                </a:cubicBezTo>
                <a:cubicBezTo>
                  <a:pt x="139" y="644"/>
                  <a:pt x="134" y="652"/>
                  <a:pt x="127" y="658"/>
                </a:cubicBezTo>
                <a:close/>
                <a:moveTo>
                  <a:pt x="344" y="654"/>
                </a:moveTo>
                <a:cubicBezTo>
                  <a:pt x="346" y="660"/>
                  <a:pt x="341" y="667"/>
                  <a:pt x="343" y="671"/>
                </a:cubicBezTo>
                <a:cubicBezTo>
                  <a:pt x="347" y="665"/>
                  <a:pt x="353" y="662"/>
                  <a:pt x="356" y="656"/>
                </a:cubicBezTo>
                <a:cubicBezTo>
                  <a:pt x="352" y="650"/>
                  <a:pt x="348" y="644"/>
                  <a:pt x="342" y="640"/>
                </a:cubicBezTo>
                <a:cubicBezTo>
                  <a:pt x="342" y="645"/>
                  <a:pt x="343" y="651"/>
                  <a:pt x="344" y="654"/>
                </a:cubicBezTo>
                <a:close/>
                <a:moveTo>
                  <a:pt x="546" y="646"/>
                </a:moveTo>
                <a:cubicBezTo>
                  <a:pt x="542" y="645"/>
                  <a:pt x="538" y="645"/>
                  <a:pt x="535" y="644"/>
                </a:cubicBezTo>
                <a:cubicBezTo>
                  <a:pt x="538" y="645"/>
                  <a:pt x="542" y="647"/>
                  <a:pt x="546" y="646"/>
                </a:cubicBezTo>
                <a:close/>
                <a:moveTo>
                  <a:pt x="250" y="656"/>
                </a:moveTo>
                <a:cubicBezTo>
                  <a:pt x="247" y="658"/>
                  <a:pt x="243" y="662"/>
                  <a:pt x="240" y="662"/>
                </a:cubicBezTo>
                <a:cubicBezTo>
                  <a:pt x="236" y="663"/>
                  <a:pt x="231" y="660"/>
                  <a:pt x="227" y="663"/>
                </a:cubicBezTo>
                <a:cubicBezTo>
                  <a:pt x="229" y="664"/>
                  <a:pt x="235" y="663"/>
                  <a:pt x="237" y="665"/>
                </a:cubicBezTo>
                <a:cubicBezTo>
                  <a:pt x="238" y="667"/>
                  <a:pt x="236" y="667"/>
                  <a:pt x="236" y="668"/>
                </a:cubicBezTo>
                <a:cubicBezTo>
                  <a:pt x="234" y="669"/>
                  <a:pt x="233" y="671"/>
                  <a:pt x="231" y="673"/>
                </a:cubicBezTo>
                <a:cubicBezTo>
                  <a:pt x="229" y="675"/>
                  <a:pt x="228" y="678"/>
                  <a:pt x="226" y="680"/>
                </a:cubicBezTo>
                <a:cubicBezTo>
                  <a:pt x="225" y="681"/>
                  <a:pt x="224" y="682"/>
                  <a:pt x="223" y="683"/>
                </a:cubicBezTo>
                <a:cubicBezTo>
                  <a:pt x="219" y="686"/>
                  <a:pt x="216" y="690"/>
                  <a:pt x="214" y="695"/>
                </a:cubicBezTo>
                <a:cubicBezTo>
                  <a:pt x="211" y="697"/>
                  <a:pt x="209" y="700"/>
                  <a:pt x="207" y="702"/>
                </a:cubicBezTo>
                <a:cubicBezTo>
                  <a:pt x="204" y="704"/>
                  <a:pt x="199" y="706"/>
                  <a:pt x="199" y="708"/>
                </a:cubicBezTo>
                <a:cubicBezTo>
                  <a:pt x="200" y="708"/>
                  <a:pt x="204" y="706"/>
                  <a:pt x="206" y="707"/>
                </a:cubicBezTo>
                <a:cubicBezTo>
                  <a:pt x="205" y="710"/>
                  <a:pt x="202" y="713"/>
                  <a:pt x="201" y="716"/>
                </a:cubicBezTo>
                <a:cubicBezTo>
                  <a:pt x="201" y="717"/>
                  <a:pt x="200" y="717"/>
                  <a:pt x="200" y="718"/>
                </a:cubicBezTo>
                <a:cubicBezTo>
                  <a:pt x="198" y="721"/>
                  <a:pt x="197" y="725"/>
                  <a:pt x="195" y="729"/>
                </a:cubicBezTo>
                <a:cubicBezTo>
                  <a:pt x="194" y="731"/>
                  <a:pt x="192" y="733"/>
                  <a:pt x="192" y="735"/>
                </a:cubicBezTo>
                <a:cubicBezTo>
                  <a:pt x="191" y="736"/>
                  <a:pt x="190" y="739"/>
                  <a:pt x="190" y="740"/>
                </a:cubicBezTo>
                <a:cubicBezTo>
                  <a:pt x="195" y="735"/>
                  <a:pt x="197" y="726"/>
                  <a:pt x="202" y="720"/>
                </a:cubicBezTo>
                <a:cubicBezTo>
                  <a:pt x="205" y="715"/>
                  <a:pt x="207" y="711"/>
                  <a:pt x="209" y="706"/>
                </a:cubicBezTo>
                <a:cubicBezTo>
                  <a:pt x="211" y="702"/>
                  <a:pt x="215" y="700"/>
                  <a:pt x="217" y="695"/>
                </a:cubicBezTo>
                <a:cubicBezTo>
                  <a:pt x="217" y="695"/>
                  <a:pt x="217" y="695"/>
                  <a:pt x="217" y="695"/>
                </a:cubicBezTo>
                <a:cubicBezTo>
                  <a:pt x="222" y="688"/>
                  <a:pt x="225" y="680"/>
                  <a:pt x="232" y="676"/>
                </a:cubicBezTo>
                <a:cubicBezTo>
                  <a:pt x="234" y="678"/>
                  <a:pt x="233" y="679"/>
                  <a:pt x="233" y="681"/>
                </a:cubicBezTo>
                <a:cubicBezTo>
                  <a:pt x="234" y="682"/>
                  <a:pt x="234" y="683"/>
                  <a:pt x="234" y="684"/>
                </a:cubicBezTo>
                <a:cubicBezTo>
                  <a:pt x="236" y="694"/>
                  <a:pt x="235" y="703"/>
                  <a:pt x="233" y="709"/>
                </a:cubicBezTo>
                <a:cubicBezTo>
                  <a:pt x="231" y="712"/>
                  <a:pt x="231" y="716"/>
                  <a:pt x="230" y="718"/>
                </a:cubicBezTo>
                <a:cubicBezTo>
                  <a:pt x="229" y="719"/>
                  <a:pt x="228" y="720"/>
                  <a:pt x="228" y="721"/>
                </a:cubicBezTo>
                <a:cubicBezTo>
                  <a:pt x="227" y="722"/>
                  <a:pt x="227" y="723"/>
                  <a:pt x="227" y="724"/>
                </a:cubicBezTo>
                <a:cubicBezTo>
                  <a:pt x="226" y="726"/>
                  <a:pt x="224" y="728"/>
                  <a:pt x="224" y="731"/>
                </a:cubicBezTo>
                <a:cubicBezTo>
                  <a:pt x="229" y="722"/>
                  <a:pt x="235" y="715"/>
                  <a:pt x="237" y="703"/>
                </a:cubicBezTo>
                <a:cubicBezTo>
                  <a:pt x="241" y="693"/>
                  <a:pt x="236" y="681"/>
                  <a:pt x="236" y="671"/>
                </a:cubicBezTo>
                <a:cubicBezTo>
                  <a:pt x="243" y="664"/>
                  <a:pt x="251" y="658"/>
                  <a:pt x="262" y="655"/>
                </a:cubicBezTo>
                <a:cubicBezTo>
                  <a:pt x="261" y="654"/>
                  <a:pt x="263" y="655"/>
                  <a:pt x="263" y="654"/>
                </a:cubicBezTo>
                <a:cubicBezTo>
                  <a:pt x="269" y="651"/>
                  <a:pt x="276" y="650"/>
                  <a:pt x="284" y="650"/>
                </a:cubicBezTo>
                <a:cubicBezTo>
                  <a:pt x="273" y="649"/>
                  <a:pt x="258" y="651"/>
                  <a:pt x="250" y="656"/>
                </a:cubicBezTo>
                <a:close/>
                <a:moveTo>
                  <a:pt x="394" y="661"/>
                </a:moveTo>
                <a:cubicBezTo>
                  <a:pt x="392" y="661"/>
                  <a:pt x="391" y="659"/>
                  <a:pt x="388" y="659"/>
                </a:cubicBezTo>
                <a:cubicBezTo>
                  <a:pt x="384" y="655"/>
                  <a:pt x="376" y="655"/>
                  <a:pt x="372" y="651"/>
                </a:cubicBezTo>
                <a:cubicBezTo>
                  <a:pt x="372" y="652"/>
                  <a:pt x="371" y="650"/>
                  <a:pt x="371" y="651"/>
                </a:cubicBezTo>
                <a:cubicBezTo>
                  <a:pt x="376" y="657"/>
                  <a:pt x="385" y="660"/>
                  <a:pt x="394" y="661"/>
                </a:cubicBezTo>
                <a:close/>
                <a:moveTo>
                  <a:pt x="284" y="659"/>
                </a:moveTo>
                <a:cubicBezTo>
                  <a:pt x="280" y="685"/>
                  <a:pt x="272" y="705"/>
                  <a:pt x="252" y="716"/>
                </a:cubicBezTo>
                <a:cubicBezTo>
                  <a:pt x="261" y="713"/>
                  <a:pt x="268" y="708"/>
                  <a:pt x="271" y="699"/>
                </a:cubicBezTo>
                <a:cubicBezTo>
                  <a:pt x="276" y="693"/>
                  <a:pt x="280" y="685"/>
                  <a:pt x="283" y="677"/>
                </a:cubicBezTo>
                <a:cubicBezTo>
                  <a:pt x="284" y="676"/>
                  <a:pt x="283" y="675"/>
                  <a:pt x="283" y="674"/>
                </a:cubicBezTo>
                <a:cubicBezTo>
                  <a:pt x="285" y="672"/>
                  <a:pt x="284" y="670"/>
                  <a:pt x="284" y="668"/>
                </a:cubicBezTo>
                <a:cubicBezTo>
                  <a:pt x="285" y="665"/>
                  <a:pt x="287" y="662"/>
                  <a:pt x="286" y="658"/>
                </a:cubicBezTo>
                <a:cubicBezTo>
                  <a:pt x="285" y="658"/>
                  <a:pt x="285" y="659"/>
                  <a:pt x="284" y="659"/>
                </a:cubicBezTo>
                <a:close/>
                <a:moveTo>
                  <a:pt x="116" y="666"/>
                </a:moveTo>
                <a:cubicBezTo>
                  <a:pt x="116" y="662"/>
                  <a:pt x="114" y="660"/>
                  <a:pt x="110" y="660"/>
                </a:cubicBezTo>
                <a:cubicBezTo>
                  <a:pt x="110" y="664"/>
                  <a:pt x="113" y="666"/>
                  <a:pt x="116" y="666"/>
                </a:cubicBezTo>
                <a:close/>
                <a:moveTo>
                  <a:pt x="305" y="670"/>
                </a:moveTo>
                <a:cubicBezTo>
                  <a:pt x="305" y="674"/>
                  <a:pt x="305" y="680"/>
                  <a:pt x="306" y="687"/>
                </a:cubicBezTo>
                <a:cubicBezTo>
                  <a:pt x="306" y="687"/>
                  <a:pt x="307" y="687"/>
                  <a:pt x="307" y="688"/>
                </a:cubicBezTo>
                <a:cubicBezTo>
                  <a:pt x="307" y="691"/>
                  <a:pt x="308" y="697"/>
                  <a:pt x="310" y="700"/>
                </a:cubicBezTo>
                <a:cubicBezTo>
                  <a:pt x="310" y="704"/>
                  <a:pt x="312" y="706"/>
                  <a:pt x="313" y="710"/>
                </a:cubicBezTo>
                <a:cubicBezTo>
                  <a:pt x="316" y="710"/>
                  <a:pt x="320" y="707"/>
                  <a:pt x="321" y="703"/>
                </a:cubicBezTo>
                <a:cubicBezTo>
                  <a:pt x="323" y="702"/>
                  <a:pt x="325" y="700"/>
                  <a:pt x="325" y="696"/>
                </a:cubicBezTo>
                <a:cubicBezTo>
                  <a:pt x="327" y="695"/>
                  <a:pt x="326" y="689"/>
                  <a:pt x="327" y="686"/>
                </a:cubicBezTo>
                <a:cubicBezTo>
                  <a:pt x="327" y="685"/>
                  <a:pt x="327" y="685"/>
                  <a:pt x="327" y="684"/>
                </a:cubicBezTo>
                <a:cubicBezTo>
                  <a:pt x="325" y="677"/>
                  <a:pt x="328" y="670"/>
                  <a:pt x="327" y="664"/>
                </a:cubicBezTo>
                <a:cubicBezTo>
                  <a:pt x="318" y="661"/>
                  <a:pt x="308" y="663"/>
                  <a:pt x="305" y="670"/>
                </a:cubicBezTo>
                <a:close/>
                <a:moveTo>
                  <a:pt x="342" y="695"/>
                </a:moveTo>
                <a:cubicBezTo>
                  <a:pt x="342" y="693"/>
                  <a:pt x="343" y="692"/>
                  <a:pt x="343" y="690"/>
                </a:cubicBezTo>
                <a:cubicBezTo>
                  <a:pt x="345" y="687"/>
                  <a:pt x="346" y="683"/>
                  <a:pt x="348" y="680"/>
                </a:cubicBezTo>
                <a:cubicBezTo>
                  <a:pt x="351" y="675"/>
                  <a:pt x="354" y="671"/>
                  <a:pt x="357" y="667"/>
                </a:cubicBezTo>
                <a:cubicBezTo>
                  <a:pt x="357" y="667"/>
                  <a:pt x="357" y="666"/>
                  <a:pt x="357" y="666"/>
                </a:cubicBezTo>
                <a:cubicBezTo>
                  <a:pt x="348" y="672"/>
                  <a:pt x="342" y="682"/>
                  <a:pt x="342" y="695"/>
                </a:cubicBezTo>
                <a:close/>
                <a:moveTo>
                  <a:pt x="382" y="673"/>
                </a:moveTo>
                <a:cubicBezTo>
                  <a:pt x="380" y="675"/>
                  <a:pt x="378" y="676"/>
                  <a:pt x="376" y="677"/>
                </a:cubicBezTo>
                <a:cubicBezTo>
                  <a:pt x="374" y="679"/>
                  <a:pt x="371" y="682"/>
                  <a:pt x="368" y="684"/>
                </a:cubicBezTo>
                <a:cubicBezTo>
                  <a:pt x="366" y="687"/>
                  <a:pt x="361" y="690"/>
                  <a:pt x="360" y="693"/>
                </a:cubicBezTo>
                <a:cubicBezTo>
                  <a:pt x="367" y="687"/>
                  <a:pt x="375" y="680"/>
                  <a:pt x="383" y="674"/>
                </a:cubicBezTo>
                <a:cubicBezTo>
                  <a:pt x="385" y="673"/>
                  <a:pt x="387" y="672"/>
                  <a:pt x="388" y="670"/>
                </a:cubicBezTo>
                <a:cubicBezTo>
                  <a:pt x="386" y="671"/>
                  <a:pt x="384" y="672"/>
                  <a:pt x="382" y="673"/>
                </a:cubicBezTo>
                <a:close/>
                <a:moveTo>
                  <a:pt x="289" y="765"/>
                </a:moveTo>
                <a:cubicBezTo>
                  <a:pt x="289" y="761"/>
                  <a:pt x="288" y="759"/>
                  <a:pt x="289" y="756"/>
                </a:cubicBezTo>
                <a:cubicBezTo>
                  <a:pt x="291" y="755"/>
                  <a:pt x="293" y="753"/>
                  <a:pt x="295" y="751"/>
                </a:cubicBezTo>
                <a:cubicBezTo>
                  <a:pt x="295" y="748"/>
                  <a:pt x="295" y="745"/>
                  <a:pt x="295" y="741"/>
                </a:cubicBezTo>
                <a:cubicBezTo>
                  <a:pt x="302" y="738"/>
                  <a:pt x="297" y="727"/>
                  <a:pt x="301" y="721"/>
                </a:cubicBezTo>
                <a:cubicBezTo>
                  <a:pt x="301" y="707"/>
                  <a:pt x="297" y="698"/>
                  <a:pt x="294" y="687"/>
                </a:cubicBezTo>
                <a:cubicBezTo>
                  <a:pt x="288" y="695"/>
                  <a:pt x="283" y="708"/>
                  <a:pt x="276" y="714"/>
                </a:cubicBezTo>
                <a:cubicBezTo>
                  <a:pt x="275" y="714"/>
                  <a:pt x="275" y="714"/>
                  <a:pt x="274" y="714"/>
                </a:cubicBezTo>
                <a:cubicBezTo>
                  <a:pt x="271" y="719"/>
                  <a:pt x="267" y="722"/>
                  <a:pt x="262" y="726"/>
                </a:cubicBezTo>
                <a:cubicBezTo>
                  <a:pt x="262" y="738"/>
                  <a:pt x="268" y="750"/>
                  <a:pt x="264" y="760"/>
                </a:cubicBezTo>
                <a:cubicBezTo>
                  <a:pt x="265" y="762"/>
                  <a:pt x="266" y="765"/>
                  <a:pt x="266" y="765"/>
                </a:cubicBezTo>
                <a:cubicBezTo>
                  <a:pt x="265" y="765"/>
                  <a:pt x="266" y="769"/>
                  <a:pt x="265" y="769"/>
                </a:cubicBezTo>
                <a:cubicBezTo>
                  <a:pt x="266" y="770"/>
                  <a:pt x="266" y="773"/>
                  <a:pt x="267" y="775"/>
                </a:cubicBezTo>
                <a:cubicBezTo>
                  <a:pt x="268" y="789"/>
                  <a:pt x="274" y="797"/>
                  <a:pt x="277" y="808"/>
                </a:cubicBezTo>
                <a:cubicBezTo>
                  <a:pt x="281" y="807"/>
                  <a:pt x="281" y="803"/>
                  <a:pt x="283" y="801"/>
                </a:cubicBezTo>
                <a:cubicBezTo>
                  <a:pt x="284" y="798"/>
                  <a:pt x="285" y="796"/>
                  <a:pt x="284" y="792"/>
                </a:cubicBezTo>
                <a:cubicBezTo>
                  <a:pt x="285" y="792"/>
                  <a:pt x="285" y="793"/>
                  <a:pt x="285" y="792"/>
                </a:cubicBezTo>
                <a:cubicBezTo>
                  <a:pt x="285" y="787"/>
                  <a:pt x="284" y="784"/>
                  <a:pt x="284" y="779"/>
                </a:cubicBezTo>
                <a:cubicBezTo>
                  <a:pt x="286" y="775"/>
                  <a:pt x="288" y="772"/>
                  <a:pt x="290" y="769"/>
                </a:cubicBezTo>
                <a:cubicBezTo>
                  <a:pt x="290" y="766"/>
                  <a:pt x="290" y="766"/>
                  <a:pt x="289" y="765"/>
                </a:cubicBezTo>
                <a:close/>
                <a:moveTo>
                  <a:pt x="341" y="701"/>
                </a:moveTo>
                <a:cubicBezTo>
                  <a:pt x="341" y="701"/>
                  <a:pt x="342" y="696"/>
                  <a:pt x="341" y="695"/>
                </a:cubicBezTo>
                <a:cubicBezTo>
                  <a:pt x="341" y="697"/>
                  <a:pt x="340" y="699"/>
                  <a:pt x="341" y="701"/>
                </a:cubicBezTo>
                <a:close/>
                <a:moveTo>
                  <a:pt x="327" y="728"/>
                </a:moveTo>
                <a:cubicBezTo>
                  <a:pt x="331" y="727"/>
                  <a:pt x="332" y="724"/>
                  <a:pt x="334" y="721"/>
                </a:cubicBezTo>
                <a:cubicBezTo>
                  <a:pt x="337" y="716"/>
                  <a:pt x="335" y="705"/>
                  <a:pt x="335" y="698"/>
                </a:cubicBezTo>
                <a:cubicBezTo>
                  <a:pt x="328" y="704"/>
                  <a:pt x="327" y="718"/>
                  <a:pt x="327" y="728"/>
                </a:cubicBezTo>
                <a:close/>
                <a:moveTo>
                  <a:pt x="311" y="737"/>
                </a:moveTo>
                <a:cubicBezTo>
                  <a:pt x="315" y="736"/>
                  <a:pt x="315" y="735"/>
                  <a:pt x="318" y="733"/>
                </a:cubicBezTo>
                <a:cubicBezTo>
                  <a:pt x="319" y="731"/>
                  <a:pt x="320" y="729"/>
                  <a:pt x="320" y="727"/>
                </a:cubicBezTo>
                <a:cubicBezTo>
                  <a:pt x="315" y="728"/>
                  <a:pt x="313" y="732"/>
                  <a:pt x="311" y="737"/>
                </a:cubicBezTo>
                <a:close/>
                <a:moveTo>
                  <a:pt x="255" y="746"/>
                </a:moveTo>
                <a:cubicBezTo>
                  <a:pt x="256" y="746"/>
                  <a:pt x="256" y="747"/>
                  <a:pt x="256" y="746"/>
                </a:cubicBezTo>
                <a:cubicBezTo>
                  <a:pt x="256" y="745"/>
                  <a:pt x="255" y="746"/>
                  <a:pt x="256" y="745"/>
                </a:cubicBezTo>
                <a:cubicBezTo>
                  <a:pt x="256" y="744"/>
                  <a:pt x="255" y="745"/>
                  <a:pt x="255" y="744"/>
                </a:cubicBezTo>
                <a:cubicBezTo>
                  <a:pt x="255" y="739"/>
                  <a:pt x="254" y="735"/>
                  <a:pt x="252" y="732"/>
                </a:cubicBezTo>
                <a:cubicBezTo>
                  <a:pt x="244" y="736"/>
                  <a:pt x="235" y="739"/>
                  <a:pt x="228" y="742"/>
                </a:cubicBezTo>
                <a:cubicBezTo>
                  <a:pt x="220" y="744"/>
                  <a:pt x="214" y="747"/>
                  <a:pt x="206" y="748"/>
                </a:cubicBezTo>
                <a:cubicBezTo>
                  <a:pt x="198" y="751"/>
                  <a:pt x="192" y="755"/>
                  <a:pt x="187" y="760"/>
                </a:cubicBezTo>
                <a:cubicBezTo>
                  <a:pt x="186" y="763"/>
                  <a:pt x="184" y="766"/>
                  <a:pt x="184" y="771"/>
                </a:cubicBezTo>
                <a:cubicBezTo>
                  <a:pt x="204" y="770"/>
                  <a:pt x="216" y="778"/>
                  <a:pt x="232" y="786"/>
                </a:cubicBezTo>
                <a:cubicBezTo>
                  <a:pt x="232" y="787"/>
                  <a:pt x="232" y="787"/>
                  <a:pt x="232" y="787"/>
                </a:cubicBezTo>
                <a:cubicBezTo>
                  <a:pt x="242" y="793"/>
                  <a:pt x="252" y="805"/>
                  <a:pt x="256" y="817"/>
                </a:cubicBezTo>
                <a:cubicBezTo>
                  <a:pt x="257" y="819"/>
                  <a:pt x="257" y="823"/>
                  <a:pt x="257" y="825"/>
                </a:cubicBezTo>
                <a:cubicBezTo>
                  <a:pt x="258" y="828"/>
                  <a:pt x="261" y="829"/>
                  <a:pt x="264" y="830"/>
                </a:cubicBezTo>
                <a:cubicBezTo>
                  <a:pt x="263" y="824"/>
                  <a:pt x="263" y="820"/>
                  <a:pt x="266" y="816"/>
                </a:cubicBezTo>
                <a:cubicBezTo>
                  <a:pt x="264" y="809"/>
                  <a:pt x="261" y="800"/>
                  <a:pt x="259" y="795"/>
                </a:cubicBezTo>
                <a:cubicBezTo>
                  <a:pt x="259" y="795"/>
                  <a:pt x="259" y="794"/>
                  <a:pt x="259" y="793"/>
                </a:cubicBezTo>
                <a:cubicBezTo>
                  <a:pt x="256" y="787"/>
                  <a:pt x="258" y="780"/>
                  <a:pt x="253" y="776"/>
                </a:cubicBezTo>
                <a:cubicBezTo>
                  <a:pt x="254" y="775"/>
                  <a:pt x="255" y="772"/>
                  <a:pt x="256" y="770"/>
                </a:cubicBezTo>
                <a:cubicBezTo>
                  <a:pt x="255" y="769"/>
                  <a:pt x="255" y="768"/>
                  <a:pt x="254" y="768"/>
                </a:cubicBezTo>
                <a:cubicBezTo>
                  <a:pt x="254" y="765"/>
                  <a:pt x="255" y="764"/>
                  <a:pt x="256" y="763"/>
                </a:cubicBezTo>
                <a:cubicBezTo>
                  <a:pt x="255" y="760"/>
                  <a:pt x="254" y="757"/>
                  <a:pt x="252" y="756"/>
                </a:cubicBezTo>
                <a:cubicBezTo>
                  <a:pt x="252" y="755"/>
                  <a:pt x="252" y="754"/>
                  <a:pt x="252" y="753"/>
                </a:cubicBezTo>
                <a:cubicBezTo>
                  <a:pt x="254" y="753"/>
                  <a:pt x="255" y="748"/>
                  <a:pt x="255" y="746"/>
                </a:cubicBezTo>
                <a:close/>
                <a:moveTo>
                  <a:pt x="313" y="742"/>
                </a:moveTo>
                <a:cubicBezTo>
                  <a:pt x="313" y="742"/>
                  <a:pt x="313" y="742"/>
                  <a:pt x="314" y="742"/>
                </a:cubicBezTo>
                <a:cubicBezTo>
                  <a:pt x="314" y="742"/>
                  <a:pt x="314" y="742"/>
                  <a:pt x="314" y="741"/>
                </a:cubicBezTo>
                <a:cubicBezTo>
                  <a:pt x="313" y="742"/>
                  <a:pt x="313" y="741"/>
                  <a:pt x="313" y="741"/>
                </a:cubicBezTo>
                <a:cubicBezTo>
                  <a:pt x="313" y="741"/>
                  <a:pt x="313" y="742"/>
                  <a:pt x="313" y="742"/>
                </a:cubicBezTo>
                <a:close/>
                <a:moveTo>
                  <a:pt x="215" y="814"/>
                </a:moveTo>
                <a:cubicBezTo>
                  <a:pt x="208" y="804"/>
                  <a:pt x="196" y="798"/>
                  <a:pt x="184" y="795"/>
                </a:cubicBezTo>
                <a:cubicBezTo>
                  <a:pt x="195" y="800"/>
                  <a:pt x="206" y="806"/>
                  <a:pt x="215" y="814"/>
                </a:cubicBezTo>
                <a:close/>
                <a:moveTo>
                  <a:pt x="217" y="807"/>
                </a:moveTo>
                <a:cubicBezTo>
                  <a:pt x="217" y="808"/>
                  <a:pt x="217" y="808"/>
                  <a:pt x="217" y="808"/>
                </a:cubicBezTo>
                <a:cubicBezTo>
                  <a:pt x="217" y="809"/>
                  <a:pt x="219" y="809"/>
                  <a:pt x="218" y="808"/>
                </a:cubicBezTo>
                <a:cubicBezTo>
                  <a:pt x="218" y="808"/>
                  <a:pt x="218" y="808"/>
                  <a:pt x="217" y="808"/>
                </a:cubicBezTo>
                <a:cubicBezTo>
                  <a:pt x="217" y="808"/>
                  <a:pt x="218" y="807"/>
                  <a:pt x="217" y="807"/>
                </a:cubicBezTo>
                <a:cubicBezTo>
                  <a:pt x="217" y="807"/>
                  <a:pt x="217" y="807"/>
                  <a:pt x="217" y="807"/>
                </a:cubicBezTo>
                <a:close/>
                <a:moveTo>
                  <a:pt x="154" y="813"/>
                </a:moveTo>
                <a:cubicBezTo>
                  <a:pt x="155" y="815"/>
                  <a:pt x="157" y="814"/>
                  <a:pt x="159" y="814"/>
                </a:cubicBezTo>
                <a:cubicBezTo>
                  <a:pt x="159" y="815"/>
                  <a:pt x="160" y="815"/>
                  <a:pt x="160" y="816"/>
                </a:cubicBezTo>
                <a:cubicBezTo>
                  <a:pt x="166" y="816"/>
                  <a:pt x="169" y="819"/>
                  <a:pt x="174" y="819"/>
                </a:cubicBezTo>
                <a:cubicBezTo>
                  <a:pt x="175" y="820"/>
                  <a:pt x="178" y="821"/>
                  <a:pt x="178" y="819"/>
                </a:cubicBezTo>
                <a:cubicBezTo>
                  <a:pt x="172" y="816"/>
                  <a:pt x="163" y="814"/>
                  <a:pt x="154" y="813"/>
                </a:cubicBezTo>
                <a:close/>
                <a:moveTo>
                  <a:pt x="138" y="861"/>
                </a:moveTo>
                <a:cubicBezTo>
                  <a:pt x="138" y="857"/>
                  <a:pt x="136" y="852"/>
                  <a:pt x="135" y="847"/>
                </a:cubicBezTo>
                <a:cubicBezTo>
                  <a:pt x="135" y="841"/>
                  <a:pt x="137" y="833"/>
                  <a:pt x="134" y="827"/>
                </a:cubicBezTo>
                <a:cubicBezTo>
                  <a:pt x="131" y="838"/>
                  <a:pt x="133" y="852"/>
                  <a:pt x="138" y="861"/>
                </a:cubicBezTo>
                <a:close/>
                <a:moveTo>
                  <a:pt x="286" y="830"/>
                </a:moveTo>
                <a:cubicBezTo>
                  <a:pt x="286" y="837"/>
                  <a:pt x="289" y="841"/>
                  <a:pt x="292" y="845"/>
                </a:cubicBezTo>
                <a:cubicBezTo>
                  <a:pt x="292" y="849"/>
                  <a:pt x="293" y="853"/>
                  <a:pt x="294" y="856"/>
                </a:cubicBezTo>
                <a:cubicBezTo>
                  <a:pt x="297" y="855"/>
                  <a:pt x="297" y="851"/>
                  <a:pt x="297" y="847"/>
                </a:cubicBezTo>
                <a:cubicBezTo>
                  <a:pt x="294" y="843"/>
                  <a:pt x="293" y="838"/>
                  <a:pt x="291" y="834"/>
                </a:cubicBezTo>
                <a:cubicBezTo>
                  <a:pt x="291" y="834"/>
                  <a:pt x="291" y="835"/>
                  <a:pt x="291" y="834"/>
                </a:cubicBezTo>
                <a:cubicBezTo>
                  <a:pt x="291" y="831"/>
                  <a:pt x="290" y="830"/>
                  <a:pt x="290" y="828"/>
                </a:cubicBezTo>
                <a:cubicBezTo>
                  <a:pt x="288" y="828"/>
                  <a:pt x="287" y="830"/>
                  <a:pt x="286" y="830"/>
                </a:cubicBezTo>
                <a:close/>
                <a:moveTo>
                  <a:pt x="98" y="867"/>
                </a:moveTo>
                <a:cubicBezTo>
                  <a:pt x="97" y="865"/>
                  <a:pt x="95" y="863"/>
                  <a:pt x="94" y="860"/>
                </a:cubicBezTo>
                <a:cubicBezTo>
                  <a:pt x="92" y="855"/>
                  <a:pt x="92" y="850"/>
                  <a:pt x="94" y="845"/>
                </a:cubicBezTo>
                <a:cubicBezTo>
                  <a:pt x="93" y="844"/>
                  <a:pt x="93" y="843"/>
                  <a:pt x="92" y="843"/>
                </a:cubicBezTo>
                <a:cubicBezTo>
                  <a:pt x="87" y="851"/>
                  <a:pt x="92" y="865"/>
                  <a:pt x="98" y="867"/>
                </a:cubicBezTo>
                <a:close/>
                <a:moveTo>
                  <a:pt x="283" y="859"/>
                </a:moveTo>
                <a:cubicBezTo>
                  <a:pt x="284" y="856"/>
                  <a:pt x="283" y="850"/>
                  <a:pt x="281" y="849"/>
                </a:cubicBezTo>
                <a:cubicBezTo>
                  <a:pt x="280" y="852"/>
                  <a:pt x="281" y="857"/>
                  <a:pt x="283" y="859"/>
                </a:cubicBezTo>
                <a:close/>
                <a:moveTo>
                  <a:pt x="118" y="868"/>
                </a:moveTo>
                <a:cubicBezTo>
                  <a:pt x="118" y="863"/>
                  <a:pt x="119" y="856"/>
                  <a:pt x="120" y="852"/>
                </a:cubicBezTo>
                <a:cubicBezTo>
                  <a:pt x="118" y="855"/>
                  <a:pt x="115" y="863"/>
                  <a:pt x="118" y="868"/>
                </a:cubicBezTo>
                <a:close/>
                <a:moveTo>
                  <a:pt x="293" y="866"/>
                </a:moveTo>
                <a:cubicBezTo>
                  <a:pt x="292" y="870"/>
                  <a:pt x="289" y="873"/>
                  <a:pt x="286" y="876"/>
                </a:cubicBezTo>
                <a:cubicBezTo>
                  <a:pt x="288" y="879"/>
                  <a:pt x="291" y="881"/>
                  <a:pt x="291" y="886"/>
                </a:cubicBezTo>
                <a:cubicBezTo>
                  <a:pt x="290" y="887"/>
                  <a:pt x="290" y="890"/>
                  <a:pt x="290" y="891"/>
                </a:cubicBezTo>
                <a:cubicBezTo>
                  <a:pt x="292" y="893"/>
                  <a:pt x="293" y="896"/>
                  <a:pt x="296" y="898"/>
                </a:cubicBezTo>
                <a:cubicBezTo>
                  <a:pt x="297" y="892"/>
                  <a:pt x="298" y="886"/>
                  <a:pt x="295" y="883"/>
                </a:cubicBezTo>
                <a:cubicBezTo>
                  <a:pt x="294" y="875"/>
                  <a:pt x="300" y="874"/>
                  <a:pt x="300" y="867"/>
                </a:cubicBezTo>
                <a:cubicBezTo>
                  <a:pt x="299" y="867"/>
                  <a:pt x="299" y="865"/>
                  <a:pt x="299" y="864"/>
                </a:cubicBezTo>
                <a:cubicBezTo>
                  <a:pt x="297" y="864"/>
                  <a:pt x="296" y="866"/>
                  <a:pt x="293" y="866"/>
                </a:cubicBezTo>
                <a:close/>
              </a:path>
            </a:pathLst>
          </a:custGeom>
          <a:solidFill>
            <a:srgbClr val="45454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1355213" y="1689966"/>
            <a:ext cx="2557638" cy="2272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96431" y="2283705"/>
            <a:ext cx="1708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33%</a:t>
            </a:r>
            <a:endParaRPr lang="zh-CN" altLang="en-US" sz="7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19934" y="4244916"/>
            <a:ext cx="21281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请在此</a:t>
            </a:r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添加标题</a:t>
            </a:r>
            <a:endParaRPr lang="en-US" altLang="zh-CN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35531" y="4729942"/>
            <a:ext cx="2662607" cy="10147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853" y="4285860"/>
            <a:ext cx="993669" cy="513331"/>
          </a:xfrm>
          <a:prstGeom prst="rect">
            <a:avLst/>
          </a:prstGeom>
        </p:spPr>
      </p:pic>
      <p:sp>
        <p:nvSpPr>
          <p:cNvPr id="9" name="Freeform 117"/>
          <p:cNvSpPr>
            <a:spLocks noEditPoints="1"/>
          </p:cNvSpPr>
          <p:nvPr/>
        </p:nvSpPr>
        <p:spPr bwMode="auto">
          <a:xfrm rot="19791232" flipH="1">
            <a:off x="4400172" y="2277209"/>
            <a:ext cx="1324868" cy="2082328"/>
          </a:xfrm>
          <a:custGeom>
            <a:avLst/>
            <a:gdLst>
              <a:gd name="T0" fmla="*/ 410 w 608"/>
              <a:gd name="T1" fmla="*/ 471 h 957"/>
              <a:gd name="T2" fmla="*/ 583 w 608"/>
              <a:gd name="T3" fmla="*/ 622 h 957"/>
              <a:gd name="T4" fmla="*/ 302 w 608"/>
              <a:gd name="T5" fmla="*/ 815 h 957"/>
              <a:gd name="T6" fmla="*/ 219 w 608"/>
              <a:gd name="T7" fmla="*/ 823 h 957"/>
              <a:gd name="T8" fmla="*/ 188 w 608"/>
              <a:gd name="T9" fmla="*/ 716 h 957"/>
              <a:gd name="T10" fmla="*/ 50 w 608"/>
              <a:gd name="T11" fmla="*/ 642 h 957"/>
              <a:gd name="T12" fmla="*/ 32 w 608"/>
              <a:gd name="T13" fmla="*/ 475 h 957"/>
              <a:gd name="T14" fmla="*/ 141 w 608"/>
              <a:gd name="T15" fmla="*/ 299 h 957"/>
              <a:gd name="T16" fmla="*/ 348 w 608"/>
              <a:gd name="T17" fmla="*/ 214 h 957"/>
              <a:gd name="T18" fmla="*/ 427 w 608"/>
              <a:gd name="T19" fmla="*/ 89 h 957"/>
              <a:gd name="T20" fmla="*/ 494 w 608"/>
              <a:gd name="T21" fmla="*/ 146 h 957"/>
              <a:gd name="T22" fmla="*/ 556 w 608"/>
              <a:gd name="T23" fmla="*/ 201 h 957"/>
              <a:gd name="T24" fmla="*/ 442 w 608"/>
              <a:gd name="T25" fmla="*/ 153 h 957"/>
              <a:gd name="T26" fmla="*/ 446 w 608"/>
              <a:gd name="T27" fmla="*/ 153 h 957"/>
              <a:gd name="T28" fmla="*/ 423 w 608"/>
              <a:gd name="T29" fmla="*/ 121 h 957"/>
              <a:gd name="T30" fmla="*/ 404 w 608"/>
              <a:gd name="T31" fmla="*/ 177 h 957"/>
              <a:gd name="T32" fmla="*/ 421 w 608"/>
              <a:gd name="T33" fmla="*/ 209 h 957"/>
              <a:gd name="T34" fmla="*/ 506 w 608"/>
              <a:gd name="T35" fmla="*/ 221 h 957"/>
              <a:gd name="T36" fmla="*/ 399 w 608"/>
              <a:gd name="T37" fmla="*/ 233 h 957"/>
              <a:gd name="T38" fmla="*/ 377 w 608"/>
              <a:gd name="T39" fmla="*/ 284 h 957"/>
              <a:gd name="T40" fmla="*/ 206 w 608"/>
              <a:gd name="T41" fmla="*/ 267 h 957"/>
              <a:gd name="T42" fmla="*/ 427 w 608"/>
              <a:gd name="T43" fmla="*/ 290 h 957"/>
              <a:gd name="T44" fmla="*/ 105 w 608"/>
              <a:gd name="T45" fmla="*/ 378 h 957"/>
              <a:gd name="T46" fmla="*/ 330 w 608"/>
              <a:gd name="T47" fmla="*/ 285 h 957"/>
              <a:gd name="T48" fmla="*/ 302 w 608"/>
              <a:gd name="T49" fmla="*/ 343 h 957"/>
              <a:gd name="T50" fmla="*/ 218 w 608"/>
              <a:gd name="T51" fmla="*/ 335 h 957"/>
              <a:gd name="T52" fmla="*/ 412 w 608"/>
              <a:gd name="T53" fmla="*/ 327 h 957"/>
              <a:gd name="T54" fmla="*/ 278 w 608"/>
              <a:gd name="T55" fmla="*/ 355 h 957"/>
              <a:gd name="T56" fmla="*/ 289 w 608"/>
              <a:gd name="T57" fmla="*/ 405 h 957"/>
              <a:gd name="T58" fmla="*/ 93 w 608"/>
              <a:gd name="T59" fmla="*/ 380 h 957"/>
              <a:gd name="T60" fmla="*/ 402 w 608"/>
              <a:gd name="T61" fmla="*/ 435 h 957"/>
              <a:gd name="T62" fmla="*/ 498 w 608"/>
              <a:gd name="T63" fmla="*/ 417 h 957"/>
              <a:gd name="T64" fmla="*/ 116 w 608"/>
              <a:gd name="T65" fmla="*/ 388 h 957"/>
              <a:gd name="T66" fmla="*/ 197 w 608"/>
              <a:gd name="T67" fmla="*/ 414 h 957"/>
              <a:gd name="T68" fmla="*/ 200 w 608"/>
              <a:gd name="T69" fmla="*/ 398 h 957"/>
              <a:gd name="T70" fmla="*/ 96 w 608"/>
              <a:gd name="T71" fmla="*/ 433 h 957"/>
              <a:gd name="T72" fmla="*/ 188 w 608"/>
              <a:gd name="T73" fmla="*/ 489 h 957"/>
              <a:gd name="T74" fmla="*/ 496 w 608"/>
              <a:gd name="T75" fmla="*/ 435 h 957"/>
              <a:gd name="T76" fmla="*/ 67 w 608"/>
              <a:gd name="T77" fmla="*/ 497 h 957"/>
              <a:gd name="T78" fmla="*/ 382 w 608"/>
              <a:gd name="T79" fmla="*/ 544 h 957"/>
              <a:gd name="T80" fmla="*/ 112 w 608"/>
              <a:gd name="T81" fmla="*/ 502 h 957"/>
              <a:gd name="T82" fmla="*/ 20 w 608"/>
              <a:gd name="T83" fmla="*/ 515 h 957"/>
              <a:gd name="T84" fmla="*/ 330 w 608"/>
              <a:gd name="T85" fmla="*/ 562 h 957"/>
              <a:gd name="T86" fmla="*/ 209 w 608"/>
              <a:gd name="T87" fmla="*/ 521 h 957"/>
              <a:gd name="T88" fmla="*/ 231 w 608"/>
              <a:gd name="T89" fmla="*/ 576 h 957"/>
              <a:gd name="T90" fmla="*/ 321 w 608"/>
              <a:gd name="T91" fmla="*/ 554 h 957"/>
              <a:gd name="T92" fmla="*/ 271 w 608"/>
              <a:gd name="T93" fmla="*/ 582 h 957"/>
              <a:gd name="T94" fmla="*/ 97 w 608"/>
              <a:gd name="T95" fmla="*/ 543 h 957"/>
              <a:gd name="T96" fmla="*/ 149 w 608"/>
              <a:gd name="T97" fmla="*/ 541 h 957"/>
              <a:gd name="T98" fmla="*/ 47 w 608"/>
              <a:gd name="T99" fmla="*/ 559 h 957"/>
              <a:gd name="T100" fmla="*/ 103 w 608"/>
              <a:gd name="T101" fmla="*/ 639 h 957"/>
              <a:gd name="T102" fmla="*/ 350 w 608"/>
              <a:gd name="T103" fmla="*/ 591 h 957"/>
              <a:gd name="T104" fmla="*/ 473 w 608"/>
              <a:gd name="T105" fmla="*/ 619 h 957"/>
              <a:gd name="T106" fmla="*/ 435 w 608"/>
              <a:gd name="T107" fmla="*/ 607 h 957"/>
              <a:gd name="T108" fmla="*/ 198 w 608"/>
              <a:gd name="T109" fmla="*/ 647 h 957"/>
              <a:gd name="T110" fmla="*/ 192 w 608"/>
              <a:gd name="T111" fmla="*/ 631 h 957"/>
              <a:gd name="T112" fmla="*/ 141 w 608"/>
              <a:gd name="T113" fmla="*/ 667 h 957"/>
              <a:gd name="T114" fmla="*/ 209 w 608"/>
              <a:gd name="T115" fmla="*/ 706 h 957"/>
              <a:gd name="T116" fmla="*/ 110 w 608"/>
              <a:gd name="T117" fmla="*/ 660 h 957"/>
              <a:gd name="T118" fmla="*/ 294 w 608"/>
              <a:gd name="T119" fmla="*/ 687 h 957"/>
              <a:gd name="T120" fmla="*/ 228 w 608"/>
              <a:gd name="T121" fmla="*/ 742 h 957"/>
              <a:gd name="T122" fmla="*/ 217 w 608"/>
              <a:gd name="T123" fmla="*/ 807 h 957"/>
              <a:gd name="T124" fmla="*/ 293 w 608"/>
              <a:gd name="T125" fmla="*/ 866 h 9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8" h="957">
                <a:moveTo>
                  <a:pt x="525" y="381"/>
                </a:moveTo>
                <a:cubicBezTo>
                  <a:pt x="523" y="381"/>
                  <a:pt x="523" y="378"/>
                  <a:pt x="520" y="378"/>
                </a:cubicBezTo>
                <a:cubicBezTo>
                  <a:pt x="515" y="368"/>
                  <a:pt x="500" y="366"/>
                  <a:pt x="487" y="368"/>
                </a:cubicBezTo>
                <a:cubicBezTo>
                  <a:pt x="480" y="370"/>
                  <a:pt x="471" y="371"/>
                  <a:pt x="464" y="374"/>
                </a:cubicBezTo>
                <a:cubicBezTo>
                  <a:pt x="471" y="376"/>
                  <a:pt x="479" y="375"/>
                  <a:pt x="484" y="377"/>
                </a:cubicBezTo>
                <a:cubicBezTo>
                  <a:pt x="486" y="378"/>
                  <a:pt x="488" y="379"/>
                  <a:pt x="489" y="379"/>
                </a:cubicBezTo>
                <a:cubicBezTo>
                  <a:pt x="491" y="380"/>
                  <a:pt x="495" y="380"/>
                  <a:pt x="498" y="380"/>
                </a:cubicBezTo>
                <a:cubicBezTo>
                  <a:pt x="499" y="381"/>
                  <a:pt x="501" y="383"/>
                  <a:pt x="503" y="384"/>
                </a:cubicBezTo>
                <a:cubicBezTo>
                  <a:pt x="506" y="385"/>
                  <a:pt x="509" y="386"/>
                  <a:pt x="511" y="388"/>
                </a:cubicBezTo>
                <a:cubicBezTo>
                  <a:pt x="511" y="388"/>
                  <a:pt x="511" y="389"/>
                  <a:pt x="511" y="389"/>
                </a:cubicBezTo>
                <a:cubicBezTo>
                  <a:pt x="512" y="389"/>
                  <a:pt x="513" y="389"/>
                  <a:pt x="514" y="390"/>
                </a:cubicBezTo>
                <a:cubicBezTo>
                  <a:pt x="514" y="391"/>
                  <a:pt x="515" y="392"/>
                  <a:pt x="515" y="393"/>
                </a:cubicBezTo>
                <a:cubicBezTo>
                  <a:pt x="518" y="395"/>
                  <a:pt x="522" y="398"/>
                  <a:pt x="525" y="401"/>
                </a:cubicBezTo>
                <a:cubicBezTo>
                  <a:pt x="525" y="402"/>
                  <a:pt x="525" y="403"/>
                  <a:pt x="526" y="403"/>
                </a:cubicBezTo>
                <a:cubicBezTo>
                  <a:pt x="528" y="406"/>
                  <a:pt x="531" y="408"/>
                  <a:pt x="532" y="411"/>
                </a:cubicBezTo>
                <a:cubicBezTo>
                  <a:pt x="533" y="412"/>
                  <a:pt x="533" y="414"/>
                  <a:pt x="534" y="415"/>
                </a:cubicBezTo>
                <a:cubicBezTo>
                  <a:pt x="535" y="416"/>
                  <a:pt x="536" y="419"/>
                  <a:pt x="539" y="418"/>
                </a:cubicBezTo>
                <a:cubicBezTo>
                  <a:pt x="545" y="423"/>
                  <a:pt x="553" y="427"/>
                  <a:pt x="554" y="437"/>
                </a:cubicBezTo>
                <a:cubicBezTo>
                  <a:pt x="554" y="438"/>
                  <a:pt x="554" y="443"/>
                  <a:pt x="554" y="445"/>
                </a:cubicBezTo>
                <a:cubicBezTo>
                  <a:pt x="554" y="445"/>
                  <a:pt x="553" y="445"/>
                  <a:pt x="553" y="446"/>
                </a:cubicBezTo>
                <a:cubicBezTo>
                  <a:pt x="551" y="444"/>
                  <a:pt x="549" y="441"/>
                  <a:pt x="547" y="439"/>
                </a:cubicBezTo>
                <a:cubicBezTo>
                  <a:pt x="542" y="435"/>
                  <a:pt x="534" y="431"/>
                  <a:pt x="526" y="431"/>
                </a:cubicBezTo>
                <a:cubicBezTo>
                  <a:pt x="521" y="431"/>
                  <a:pt x="517" y="433"/>
                  <a:pt x="513" y="435"/>
                </a:cubicBezTo>
                <a:cubicBezTo>
                  <a:pt x="505" y="436"/>
                  <a:pt x="499" y="443"/>
                  <a:pt x="489" y="443"/>
                </a:cubicBezTo>
                <a:cubicBezTo>
                  <a:pt x="484" y="446"/>
                  <a:pt x="476" y="442"/>
                  <a:pt x="470" y="445"/>
                </a:cubicBezTo>
                <a:cubicBezTo>
                  <a:pt x="468" y="446"/>
                  <a:pt x="464" y="449"/>
                  <a:pt x="461" y="451"/>
                </a:cubicBezTo>
                <a:cubicBezTo>
                  <a:pt x="459" y="452"/>
                  <a:pt x="457" y="453"/>
                  <a:pt x="454" y="454"/>
                </a:cubicBezTo>
                <a:cubicBezTo>
                  <a:pt x="439" y="459"/>
                  <a:pt x="424" y="449"/>
                  <a:pt x="410" y="446"/>
                </a:cubicBezTo>
                <a:cubicBezTo>
                  <a:pt x="405" y="450"/>
                  <a:pt x="403" y="456"/>
                  <a:pt x="399" y="460"/>
                </a:cubicBezTo>
                <a:cubicBezTo>
                  <a:pt x="402" y="463"/>
                  <a:pt x="405" y="466"/>
                  <a:pt x="408" y="468"/>
                </a:cubicBezTo>
                <a:cubicBezTo>
                  <a:pt x="408" y="469"/>
                  <a:pt x="408" y="470"/>
                  <a:pt x="410" y="471"/>
                </a:cubicBezTo>
                <a:cubicBezTo>
                  <a:pt x="412" y="478"/>
                  <a:pt x="421" y="479"/>
                  <a:pt x="427" y="481"/>
                </a:cubicBezTo>
                <a:cubicBezTo>
                  <a:pt x="428" y="483"/>
                  <a:pt x="430" y="483"/>
                  <a:pt x="432" y="484"/>
                </a:cubicBezTo>
                <a:cubicBezTo>
                  <a:pt x="433" y="485"/>
                  <a:pt x="433" y="486"/>
                  <a:pt x="434" y="487"/>
                </a:cubicBezTo>
                <a:cubicBezTo>
                  <a:pt x="435" y="488"/>
                  <a:pt x="436" y="487"/>
                  <a:pt x="436" y="488"/>
                </a:cubicBezTo>
                <a:cubicBezTo>
                  <a:pt x="439" y="490"/>
                  <a:pt x="441" y="494"/>
                  <a:pt x="444" y="498"/>
                </a:cubicBezTo>
                <a:cubicBezTo>
                  <a:pt x="446" y="500"/>
                  <a:pt x="449" y="503"/>
                  <a:pt x="451" y="505"/>
                </a:cubicBezTo>
                <a:cubicBezTo>
                  <a:pt x="452" y="507"/>
                  <a:pt x="453" y="509"/>
                  <a:pt x="455" y="510"/>
                </a:cubicBezTo>
                <a:cubicBezTo>
                  <a:pt x="456" y="513"/>
                  <a:pt x="458" y="514"/>
                  <a:pt x="459" y="516"/>
                </a:cubicBezTo>
                <a:cubicBezTo>
                  <a:pt x="453" y="516"/>
                  <a:pt x="448" y="517"/>
                  <a:pt x="443" y="517"/>
                </a:cubicBezTo>
                <a:cubicBezTo>
                  <a:pt x="434" y="516"/>
                  <a:pt x="429" y="521"/>
                  <a:pt x="422" y="526"/>
                </a:cubicBezTo>
                <a:cubicBezTo>
                  <a:pt x="422" y="526"/>
                  <a:pt x="422" y="527"/>
                  <a:pt x="422" y="527"/>
                </a:cubicBezTo>
                <a:cubicBezTo>
                  <a:pt x="420" y="528"/>
                  <a:pt x="420" y="530"/>
                  <a:pt x="418" y="530"/>
                </a:cubicBezTo>
                <a:cubicBezTo>
                  <a:pt x="417" y="533"/>
                  <a:pt x="416" y="535"/>
                  <a:pt x="414" y="537"/>
                </a:cubicBezTo>
                <a:cubicBezTo>
                  <a:pt x="409" y="543"/>
                  <a:pt x="400" y="544"/>
                  <a:pt x="393" y="548"/>
                </a:cubicBezTo>
                <a:cubicBezTo>
                  <a:pt x="392" y="549"/>
                  <a:pt x="391" y="551"/>
                  <a:pt x="390" y="551"/>
                </a:cubicBezTo>
                <a:cubicBezTo>
                  <a:pt x="390" y="552"/>
                  <a:pt x="390" y="553"/>
                  <a:pt x="389" y="553"/>
                </a:cubicBezTo>
                <a:cubicBezTo>
                  <a:pt x="389" y="561"/>
                  <a:pt x="381" y="564"/>
                  <a:pt x="380" y="571"/>
                </a:cubicBezTo>
                <a:cubicBezTo>
                  <a:pt x="389" y="571"/>
                  <a:pt x="398" y="568"/>
                  <a:pt x="406" y="566"/>
                </a:cubicBezTo>
                <a:cubicBezTo>
                  <a:pt x="408" y="567"/>
                  <a:pt x="409" y="565"/>
                  <a:pt x="410" y="565"/>
                </a:cubicBezTo>
                <a:cubicBezTo>
                  <a:pt x="420" y="564"/>
                  <a:pt x="430" y="568"/>
                  <a:pt x="440" y="568"/>
                </a:cubicBezTo>
                <a:cubicBezTo>
                  <a:pt x="448" y="567"/>
                  <a:pt x="454" y="566"/>
                  <a:pt x="463" y="567"/>
                </a:cubicBezTo>
                <a:cubicBezTo>
                  <a:pt x="466" y="568"/>
                  <a:pt x="469" y="570"/>
                  <a:pt x="472" y="569"/>
                </a:cubicBezTo>
                <a:cubicBezTo>
                  <a:pt x="476" y="570"/>
                  <a:pt x="481" y="572"/>
                  <a:pt x="485" y="574"/>
                </a:cubicBezTo>
                <a:cubicBezTo>
                  <a:pt x="488" y="578"/>
                  <a:pt x="492" y="578"/>
                  <a:pt x="497" y="578"/>
                </a:cubicBezTo>
                <a:cubicBezTo>
                  <a:pt x="498" y="579"/>
                  <a:pt x="499" y="579"/>
                  <a:pt x="501" y="580"/>
                </a:cubicBezTo>
                <a:cubicBezTo>
                  <a:pt x="503" y="580"/>
                  <a:pt x="505" y="580"/>
                  <a:pt x="507" y="580"/>
                </a:cubicBezTo>
                <a:cubicBezTo>
                  <a:pt x="513" y="581"/>
                  <a:pt x="518" y="584"/>
                  <a:pt x="524" y="584"/>
                </a:cubicBezTo>
                <a:cubicBezTo>
                  <a:pt x="539" y="590"/>
                  <a:pt x="554" y="596"/>
                  <a:pt x="565" y="606"/>
                </a:cubicBezTo>
                <a:cubicBezTo>
                  <a:pt x="568" y="612"/>
                  <a:pt x="573" y="614"/>
                  <a:pt x="577" y="618"/>
                </a:cubicBezTo>
                <a:cubicBezTo>
                  <a:pt x="579" y="618"/>
                  <a:pt x="581" y="619"/>
                  <a:pt x="581" y="621"/>
                </a:cubicBezTo>
                <a:cubicBezTo>
                  <a:pt x="582" y="621"/>
                  <a:pt x="582" y="622"/>
                  <a:pt x="583" y="622"/>
                </a:cubicBezTo>
                <a:cubicBezTo>
                  <a:pt x="586" y="625"/>
                  <a:pt x="589" y="629"/>
                  <a:pt x="592" y="632"/>
                </a:cubicBezTo>
                <a:cubicBezTo>
                  <a:pt x="592" y="635"/>
                  <a:pt x="595" y="636"/>
                  <a:pt x="595" y="639"/>
                </a:cubicBezTo>
                <a:cubicBezTo>
                  <a:pt x="594" y="640"/>
                  <a:pt x="595" y="640"/>
                  <a:pt x="596" y="640"/>
                </a:cubicBezTo>
                <a:cubicBezTo>
                  <a:pt x="596" y="643"/>
                  <a:pt x="596" y="648"/>
                  <a:pt x="597" y="649"/>
                </a:cubicBezTo>
                <a:cubicBezTo>
                  <a:pt x="597" y="651"/>
                  <a:pt x="597" y="653"/>
                  <a:pt x="597" y="655"/>
                </a:cubicBezTo>
                <a:cubicBezTo>
                  <a:pt x="596" y="657"/>
                  <a:pt x="595" y="662"/>
                  <a:pt x="593" y="663"/>
                </a:cubicBezTo>
                <a:cubicBezTo>
                  <a:pt x="590" y="663"/>
                  <a:pt x="591" y="659"/>
                  <a:pt x="589" y="659"/>
                </a:cubicBezTo>
                <a:cubicBezTo>
                  <a:pt x="589" y="657"/>
                  <a:pt x="588" y="656"/>
                  <a:pt x="588" y="654"/>
                </a:cubicBezTo>
                <a:cubicBezTo>
                  <a:pt x="585" y="650"/>
                  <a:pt x="579" y="646"/>
                  <a:pt x="572" y="647"/>
                </a:cubicBezTo>
                <a:cubicBezTo>
                  <a:pt x="568" y="648"/>
                  <a:pt x="566" y="651"/>
                  <a:pt x="563" y="652"/>
                </a:cubicBezTo>
                <a:cubicBezTo>
                  <a:pt x="563" y="652"/>
                  <a:pt x="563" y="653"/>
                  <a:pt x="563" y="653"/>
                </a:cubicBezTo>
                <a:cubicBezTo>
                  <a:pt x="558" y="655"/>
                  <a:pt x="555" y="658"/>
                  <a:pt x="549" y="658"/>
                </a:cubicBezTo>
                <a:cubicBezTo>
                  <a:pt x="540" y="660"/>
                  <a:pt x="523" y="658"/>
                  <a:pt x="515" y="665"/>
                </a:cubicBezTo>
                <a:cubicBezTo>
                  <a:pt x="511" y="667"/>
                  <a:pt x="507" y="670"/>
                  <a:pt x="502" y="672"/>
                </a:cubicBezTo>
                <a:cubicBezTo>
                  <a:pt x="484" y="678"/>
                  <a:pt x="462" y="681"/>
                  <a:pt x="444" y="677"/>
                </a:cubicBezTo>
                <a:cubicBezTo>
                  <a:pt x="437" y="677"/>
                  <a:pt x="431" y="674"/>
                  <a:pt x="425" y="675"/>
                </a:cubicBezTo>
                <a:cubicBezTo>
                  <a:pt x="415" y="676"/>
                  <a:pt x="412" y="687"/>
                  <a:pt x="403" y="690"/>
                </a:cubicBezTo>
                <a:cubicBezTo>
                  <a:pt x="401" y="691"/>
                  <a:pt x="399" y="691"/>
                  <a:pt x="397" y="692"/>
                </a:cubicBezTo>
                <a:cubicBezTo>
                  <a:pt x="397" y="692"/>
                  <a:pt x="397" y="693"/>
                  <a:pt x="397" y="693"/>
                </a:cubicBezTo>
                <a:cubicBezTo>
                  <a:pt x="393" y="693"/>
                  <a:pt x="392" y="695"/>
                  <a:pt x="388" y="695"/>
                </a:cubicBezTo>
                <a:cubicBezTo>
                  <a:pt x="381" y="700"/>
                  <a:pt x="369" y="700"/>
                  <a:pt x="362" y="705"/>
                </a:cubicBezTo>
                <a:cubicBezTo>
                  <a:pt x="361" y="705"/>
                  <a:pt x="362" y="704"/>
                  <a:pt x="361" y="704"/>
                </a:cubicBezTo>
                <a:cubicBezTo>
                  <a:pt x="355" y="709"/>
                  <a:pt x="349" y="714"/>
                  <a:pt x="346" y="722"/>
                </a:cubicBezTo>
                <a:cubicBezTo>
                  <a:pt x="340" y="727"/>
                  <a:pt x="337" y="736"/>
                  <a:pt x="330" y="740"/>
                </a:cubicBezTo>
                <a:cubicBezTo>
                  <a:pt x="328" y="744"/>
                  <a:pt x="324" y="746"/>
                  <a:pt x="321" y="750"/>
                </a:cubicBezTo>
                <a:cubicBezTo>
                  <a:pt x="319" y="750"/>
                  <a:pt x="318" y="752"/>
                  <a:pt x="316" y="753"/>
                </a:cubicBezTo>
                <a:cubicBezTo>
                  <a:pt x="316" y="759"/>
                  <a:pt x="315" y="766"/>
                  <a:pt x="316" y="772"/>
                </a:cubicBezTo>
                <a:cubicBezTo>
                  <a:pt x="313" y="775"/>
                  <a:pt x="309" y="776"/>
                  <a:pt x="309" y="782"/>
                </a:cubicBezTo>
                <a:cubicBezTo>
                  <a:pt x="310" y="782"/>
                  <a:pt x="310" y="784"/>
                  <a:pt x="310" y="785"/>
                </a:cubicBezTo>
                <a:cubicBezTo>
                  <a:pt x="307" y="786"/>
                  <a:pt x="307" y="790"/>
                  <a:pt x="304" y="791"/>
                </a:cubicBezTo>
                <a:cubicBezTo>
                  <a:pt x="303" y="799"/>
                  <a:pt x="303" y="808"/>
                  <a:pt x="302" y="815"/>
                </a:cubicBezTo>
                <a:cubicBezTo>
                  <a:pt x="302" y="816"/>
                  <a:pt x="302" y="816"/>
                  <a:pt x="302" y="816"/>
                </a:cubicBezTo>
                <a:cubicBezTo>
                  <a:pt x="302" y="816"/>
                  <a:pt x="301" y="817"/>
                  <a:pt x="301" y="817"/>
                </a:cubicBezTo>
                <a:cubicBezTo>
                  <a:pt x="301" y="818"/>
                  <a:pt x="301" y="821"/>
                  <a:pt x="301" y="823"/>
                </a:cubicBezTo>
                <a:cubicBezTo>
                  <a:pt x="300" y="826"/>
                  <a:pt x="300" y="834"/>
                  <a:pt x="301" y="836"/>
                </a:cubicBezTo>
                <a:cubicBezTo>
                  <a:pt x="302" y="837"/>
                  <a:pt x="304" y="838"/>
                  <a:pt x="305" y="839"/>
                </a:cubicBezTo>
                <a:cubicBezTo>
                  <a:pt x="306" y="840"/>
                  <a:pt x="306" y="842"/>
                  <a:pt x="307" y="843"/>
                </a:cubicBezTo>
                <a:cubicBezTo>
                  <a:pt x="307" y="848"/>
                  <a:pt x="304" y="850"/>
                  <a:pt x="305" y="856"/>
                </a:cubicBezTo>
                <a:cubicBezTo>
                  <a:pt x="308" y="859"/>
                  <a:pt x="308" y="865"/>
                  <a:pt x="305" y="868"/>
                </a:cubicBezTo>
                <a:cubicBezTo>
                  <a:pt x="306" y="869"/>
                  <a:pt x="306" y="870"/>
                  <a:pt x="307" y="871"/>
                </a:cubicBezTo>
                <a:cubicBezTo>
                  <a:pt x="303" y="880"/>
                  <a:pt x="311" y="885"/>
                  <a:pt x="313" y="892"/>
                </a:cubicBezTo>
                <a:cubicBezTo>
                  <a:pt x="311" y="902"/>
                  <a:pt x="310" y="915"/>
                  <a:pt x="311" y="926"/>
                </a:cubicBezTo>
                <a:cubicBezTo>
                  <a:pt x="312" y="935"/>
                  <a:pt x="317" y="942"/>
                  <a:pt x="321" y="947"/>
                </a:cubicBezTo>
                <a:cubicBezTo>
                  <a:pt x="322" y="951"/>
                  <a:pt x="320" y="953"/>
                  <a:pt x="319" y="956"/>
                </a:cubicBezTo>
                <a:cubicBezTo>
                  <a:pt x="316" y="957"/>
                  <a:pt x="313" y="953"/>
                  <a:pt x="310" y="953"/>
                </a:cubicBezTo>
                <a:cubicBezTo>
                  <a:pt x="309" y="953"/>
                  <a:pt x="309" y="953"/>
                  <a:pt x="309" y="952"/>
                </a:cubicBezTo>
                <a:cubicBezTo>
                  <a:pt x="303" y="952"/>
                  <a:pt x="299" y="951"/>
                  <a:pt x="293" y="952"/>
                </a:cubicBezTo>
                <a:cubicBezTo>
                  <a:pt x="291" y="950"/>
                  <a:pt x="291" y="946"/>
                  <a:pt x="290" y="945"/>
                </a:cubicBezTo>
                <a:cubicBezTo>
                  <a:pt x="289" y="939"/>
                  <a:pt x="288" y="933"/>
                  <a:pt x="284" y="931"/>
                </a:cubicBezTo>
                <a:cubicBezTo>
                  <a:pt x="284" y="929"/>
                  <a:pt x="283" y="928"/>
                  <a:pt x="283" y="927"/>
                </a:cubicBezTo>
                <a:cubicBezTo>
                  <a:pt x="283" y="924"/>
                  <a:pt x="283" y="922"/>
                  <a:pt x="283" y="920"/>
                </a:cubicBezTo>
                <a:cubicBezTo>
                  <a:pt x="283" y="920"/>
                  <a:pt x="283" y="921"/>
                  <a:pt x="283" y="921"/>
                </a:cubicBezTo>
                <a:cubicBezTo>
                  <a:pt x="283" y="914"/>
                  <a:pt x="286" y="911"/>
                  <a:pt x="287" y="905"/>
                </a:cubicBezTo>
                <a:cubicBezTo>
                  <a:pt x="286" y="899"/>
                  <a:pt x="284" y="894"/>
                  <a:pt x="283" y="889"/>
                </a:cubicBezTo>
                <a:cubicBezTo>
                  <a:pt x="281" y="887"/>
                  <a:pt x="279" y="885"/>
                  <a:pt x="278" y="881"/>
                </a:cubicBezTo>
                <a:cubicBezTo>
                  <a:pt x="279" y="878"/>
                  <a:pt x="281" y="875"/>
                  <a:pt x="281" y="871"/>
                </a:cubicBezTo>
                <a:cubicBezTo>
                  <a:pt x="278" y="867"/>
                  <a:pt x="276" y="865"/>
                  <a:pt x="275" y="859"/>
                </a:cubicBezTo>
                <a:cubicBezTo>
                  <a:pt x="276" y="860"/>
                  <a:pt x="276" y="857"/>
                  <a:pt x="275" y="857"/>
                </a:cubicBezTo>
                <a:cubicBezTo>
                  <a:pt x="275" y="857"/>
                  <a:pt x="275" y="857"/>
                  <a:pt x="276" y="857"/>
                </a:cubicBezTo>
                <a:cubicBezTo>
                  <a:pt x="275" y="846"/>
                  <a:pt x="265" y="845"/>
                  <a:pt x="260" y="839"/>
                </a:cubicBezTo>
                <a:cubicBezTo>
                  <a:pt x="252" y="834"/>
                  <a:pt x="246" y="830"/>
                  <a:pt x="238" y="827"/>
                </a:cubicBezTo>
                <a:cubicBezTo>
                  <a:pt x="235" y="824"/>
                  <a:pt x="226" y="824"/>
                  <a:pt x="219" y="823"/>
                </a:cubicBezTo>
                <a:cubicBezTo>
                  <a:pt x="207" y="822"/>
                  <a:pt x="190" y="824"/>
                  <a:pt x="178" y="829"/>
                </a:cubicBezTo>
                <a:cubicBezTo>
                  <a:pt x="164" y="832"/>
                  <a:pt x="154" y="837"/>
                  <a:pt x="142" y="842"/>
                </a:cubicBezTo>
                <a:cubicBezTo>
                  <a:pt x="140" y="849"/>
                  <a:pt x="141" y="857"/>
                  <a:pt x="144" y="862"/>
                </a:cubicBezTo>
                <a:cubicBezTo>
                  <a:pt x="144" y="863"/>
                  <a:pt x="144" y="864"/>
                  <a:pt x="144" y="865"/>
                </a:cubicBezTo>
                <a:cubicBezTo>
                  <a:pt x="146" y="868"/>
                  <a:pt x="149" y="873"/>
                  <a:pt x="151" y="875"/>
                </a:cubicBezTo>
                <a:cubicBezTo>
                  <a:pt x="151" y="876"/>
                  <a:pt x="152" y="876"/>
                  <a:pt x="152" y="876"/>
                </a:cubicBezTo>
                <a:cubicBezTo>
                  <a:pt x="153" y="877"/>
                  <a:pt x="154" y="879"/>
                  <a:pt x="155" y="880"/>
                </a:cubicBezTo>
                <a:cubicBezTo>
                  <a:pt x="157" y="882"/>
                  <a:pt x="160" y="884"/>
                  <a:pt x="162" y="886"/>
                </a:cubicBezTo>
                <a:cubicBezTo>
                  <a:pt x="164" y="889"/>
                  <a:pt x="165" y="892"/>
                  <a:pt x="167" y="894"/>
                </a:cubicBezTo>
                <a:cubicBezTo>
                  <a:pt x="163" y="893"/>
                  <a:pt x="159" y="890"/>
                  <a:pt x="156" y="888"/>
                </a:cubicBezTo>
                <a:cubicBezTo>
                  <a:pt x="150" y="885"/>
                  <a:pt x="140" y="883"/>
                  <a:pt x="132" y="881"/>
                </a:cubicBezTo>
                <a:cubicBezTo>
                  <a:pt x="129" y="880"/>
                  <a:pt x="126" y="880"/>
                  <a:pt x="123" y="880"/>
                </a:cubicBezTo>
                <a:cubicBezTo>
                  <a:pt x="119" y="880"/>
                  <a:pt x="116" y="878"/>
                  <a:pt x="112" y="878"/>
                </a:cubicBezTo>
                <a:cubicBezTo>
                  <a:pt x="111" y="878"/>
                  <a:pt x="110" y="878"/>
                  <a:pt x="110" y="878"/>
                </a:cubicBezTo>
                <a:cubicBezTo>
                  <a:pt x="108" y="878"/>
                  <a:pt x="106" y="877"/>
                  <a:pt x="104" y="877"/>
                </a:cubicBezTo>
                <a:cubicBezTo>
                  <a:pt x="102" y="876"/>
                  <a:pt x="99" y="876"/>
                  <a:pt x="97" y="876"/>
                </a:cubicBezTo>
                <a:cubicBezTo>
                  <a:pt x="95" y="875"/>
                  <a:pt x="93" y="873"/>
                  <a:pt x="90" y="872"/>
                </a:cubicBezTo>
                <a:cubicBezTo>
                  <a:pt x="89" y="871"/>
                  <a:pt x="88" y="869"/>
                  <a:pt x="86" y="868"/>
                </a:cubicBezTo>
                <a:cubicBezTo>
                  <a:pt x="83" y="861"/>
                  <a:pt x="79" y="857"/>
                  <a:pt x="77" y="850"/>
                </a:cubicBezTo>
                <a:cubicBezTo>
                  <a:pt x="77" y="845"/>
                  <a:pt x="77" y="841"/>
                  <a:pt x="78" y="836"/>
                </a:cubicBezTo>
                <a:cubicBezTo>
                  <a:pt x="83" y="829"/>
                  <a:pt x="86" y="820"/>
                  <a:pt x="98" y="822"/>
                </a:cubicBezTo>
                <a:cubicBezTo>
                  <a:pt x="102" y="823"/>
                  <a:pt x="106" y="823"/>
                  <a:pt x="110" y="825"/>
                </a:cubicBezTo>
                <a:cubicBezTo>
                  <a:pt x="123" y="828"/>
                  <a:pt x="130" y="822"/>
                  <a:pt x="132" y="812"/>
                </a:cubicBezTo>
                <a:cubicBezTo>
                  <a:pt x="135" y="807"/>
                  <a:pt x="138" y="802"/>
                  <a:pt x="140" y="797"/>
                </a:cubicBezTo>
                <a:cubicBezTo>
                  <a:pt x="142" y="797"/>
                  <a:pt x="143" y="796"/>
                  <a:pt x="143" y="794"/>
                </a:cubicBezTo>
                <a:cubicBezTo>
                  <a:pt x="148" y="789"/>
                  <a:pt x="154" y="784"/>
                  <a:pt x="160" y="780"/>
                </a:cubicBezTo>
                <a:cubicBezTo>
                  <a:pt x="165" y="777"/>
                  <a:pt x="170" y="777"/>
                  <a:pt x="174" y="773"/>
                </a:cubicBezTo>
                <a:cubicBezTo>
                  <a:pt x="176" y="765"/>
                  <a:pt x="180" y="758"/>
                  <a:pt x="182" y="749"/>
                </a:cubicBezTo>
                <a:cubicBezTo>
                  <a:pt x="184" y="740"/>
                  <a:pt x="186" y="731"/>
                  <a:pt x="188" y="722"/>
                </a:cubicBezTo>
                <a:cubicBezTo>
                  <a:pt x="188" y="721"/>
                  <a:pt x="187" y="722"/>
                  <a:pt x="187" y="721"/>
                </a:cubicBezTo>
                <a:cubicBezTo>
                  <a:pt x="189" y="721"/>
                  <a:pt x="187" y="716"/>
                  <a:pt x="188" y="716"/>
                </a:cubicBezTo>
                <a:cubicBezTo>
                  <a:pt x="187" y="709"/>
                  <a:pt x="187" y="705"/>
                  <a:pt x="188" y="698"/>
                </a:cubicBezTo>
                <a:cubicBezTo>
                  <a:pt x="189" y="696"/>
                  <a:pt x="189" y="693"/>
                  <a:pt x="189" y="691"/>
                </a:cubicBezTo>
                <a:cubicBezTo>
                  <a:pt x="190" y="690"/>
                  <a:pt x="191" y="688"/>
                  <a:pt x="192" y="686"/>
                </a:cubicBezTo>
                <a:cubicBezTo>
                  <a:pt x="192" y="685"/>
                  <a:pt x="192" y="684"/>
                  <a:pt x="192" y="683"/>
                </a:cubicBezTo>
                <a:cubicBezTo>
                  <a:pt x="193" y="682"/>
                  <a:pt x="194" y="681"/>
                  <a:pt x="195" y="680"/>
                </a:cubicBezTo>
                <a:cubicBezTo>
                  <a:pt x="195" y="678"/>
                  <a:pt x="195" y="677"/>
                  <a:pt x="196" y="675"/>
                </a:cubicBezTo>
                <a:cubicBezTo>
                  <a:pt x="196" y="674"/>
                  <a:pt x="198" y="671"/>
                  <a:pt x="197" y="669"/>
                </a:cubicBezTo>
                <a:cubicBezTo>
                  <a:pt x="194" y="666"/>
                  <a:pt x="186" y="666"/>
                  <a:pt x="184" y="663"/>
                </a:cubicBezTo>
                <a:cubicBezTo>
                  <a:pt x="182" y="661"/>
                  <a:pt x="183" y="660"/>
                  <a:pt x="182" y="659"/>
                </a:cubicBezTo>
                <a:cubicBezTo>
                  <a:pt x="182" y="657"/>
                  <a:pt x="182" y="654"/>
                  <a:pt x="181" y="653"/>
                </a:cubicBezTo>
                <a:cubicBezTo>
                  <a:pt x="181" y="650"/>
                  <a:pt x="183" y="646"/>
                  <a:pt x="184" y="641"/>
                </a:cubicBezTo>
                <a:cubicBezTo>
                  <a:pt x="182" y="641"/>
                  <a:pt x="178" y="640"/>
                  <a:pt x="176" y="641"/>
                </a:cubicBezTo>
                <a:cubicBezTo>
                  <a:pt x="174" y="642"/>
                  <a:pt x="169" y="645"/>
                  <a:pt x="167" y="645"/>
                </a:cubicBezTo>
                <a:cubicBezTo>
                  <a:pt x="165" y="646"/>
                  <a:pt x="164" y="645"/>
                  <a:pt x="163" y="645"/>
                </a:cubicBezTo>
                <a:cubicBezTo>
                  <a:pt x="162" y="646"/>
                  <a:pt x="160" y="647"/>
                  <a:pt x="158" y="648"/>
                </a:cubicBezTo>
                <a:cubicBezTo>
                  <a:pt x="156" y="649"/>
                  <a:pt x="154" y="649"/>
                  <a:pt x="152" y="651"/>
                </a:cubicBezTo>
                <a:cubicBezTo>
                  <a:pt x="152" y="654"/>
                  <a:pt x="151" y="657"/>
                  <a:pt x="151" y="661"/>
                </a:cubicBezTo>
                <a:cubicBezTo>
                  <a:pt x="150" y="663"/>
                  <a:pt x="149" y="664"/>
                  <a:pt x="149" y="667"/>
                </a:cubicBezTo>
                <a:cubicBezTo>
                  <a:pt x="147" y="669"/>
                  <a:pt x="146" y="671"/>
                  <a:pt x="144" y="673"/>
                </a:cubicBezTo>
                <a:cubicBezTo>
                  <a:pt x="142" y="675"/>
                  <a:pt x="142" y="676"/>
                  <a:pt x="140" y="677"/>
                </a:cubicBezTo>
                <a:cubicBezTo>
                  <a:pt x="138" y="679"/>
                  <a:pt x="134" y="680"/>
                  <a:pt x="131" y="682"/>
                </a:cubicBezTo>
                <a:cubicBezTo>
                  <a:pt x="127" y="685"/>
                  <a:pt x="122" y="689"/>
                  <a:pt x="116" y="689"/>
                </a:cubicBezTo>
                <a:cubicBezTo>
                  <a:pt x="109" y="687"/>
                  <a:pt x="103" y="688"/>
                  <a:pt x="96" y="686"/>
                </a:cubicBezTo>
                <a:cubicBezTo>
                  <a:pt x="93" y="685"/>
                  <a:pt x="92" y="684"/>
                  <a:pt x="89" y="684"/>
                </a:cubicBezTo>
                <a:cubicBezTo>
                  <a:pt x="88" y="684"/>
                  <a:pt x="86" y="682"/>
                  <a:pt x="85" y="682"/>
                </a:cubicBezTo>
                <a:cubicBezTo>
                  <a:pt x="83" y="681"/>
                  <a:pt x="81" y="682"/>
                  <a:pt x="79" y="680"/>
                </a:cubicBezTo>
                <a:cubicBezTo>
                  <a:pt x="73" y="681"/>
                  <a:pt x="68" y="677"/>
                  <a:pt x="66" y="674"/>
                </a:cubicBezTo>
                <a:cubicBezTo>
                  <a:pt x="64" y="669"/>
                  <a:pt x="59" y="667"/>
                  <a:pt x="56" y="662"/>
                </a:cubicBezTo>
                <a:cubicBezTo>
                  <a:pt x="56" y="660"/>
                  <a:pt x="55" y="658"/>
                  <a:pt x="53" y="657"/>
                </a:cubicBezTo>
                <a:cubicBezTo>
                  <a:pt x="53" y="653"/>
                  <a:pt x="52" y="649"/>
                  <a:pt x="51" y="647"/>
                </a:cubicBezTo>
                <a:cubicBezTo>
                  <a:pt x="51" y="645"/>
                  <a:pt x="50" y="643"/>
                  <a:pt x="50" y="642"/>
                </a:cubicBezTo>
                <a:cubicBezTo>
                  <a:pt x="50" y="638"/>
                  <a:pt x="50" y="636"/>
                  <a:pt x="50" y="634"/>
                </a:cubicBezTo>
                <a:cubicBezTo>
                  <a:pt x="50" y="634"/>
                  <a:pt x="50" y="634"/>
                  <a:pt x="50" y="634"/>
                </a:cubicBezTo>
                <a:cubicBezTo>
                  <a:pt x="50" y="629"/>
                  <a:pt x="48" y="627"/>
                  <a:pt x="47" y="624"/>
                </a:cubicBezTo>
                <a:cubicBezTo>
                  <a:pt x="43" y="621"/>
                  <a:pt x="38" y="622"/>
                  <a:pt x="34" y="619"/>
                </a:cubicBezTo>
                <a:cubicBezTo>
                  <a:pt x="33" y="617"/>
                  <a:pt x="31" y="614"/>
                  <a:pt x="31" y="613"/>
                </a:cubicBezTo>
                <a:cubicBezTo>
                  <a:pt x="31" y="611"/>
                  <a:pt x="31" y="609"/>
                  <a:pt x="31" y="607"/>
                </a:cubicBezTo>
                <a:cubicBezTo>
                  <a:pt x="32" y="605"/>
                  <a:pt x="32" y="602"/>
                  <a:pt x="32" y="599"/>
                </a:cubicBezTo>
                <a:cubicBezTo>
                  <a:pt x="31" y="598"/>
                  <a:pt x="30" y="595"/>
                  <a:pt x="29" y="594"/>
                </a:cubicBezTo>
                <a:cubicBezTo>
                  <a:pt x="27" y="592"/>
                  <a:pt x="24" y="592"/>
                  <a:pt x="23" y="589"/>
                </a:cubicBezTo>
                <a:cubicBezTo>
                  <a:pt x="23" y="584"/>
                  <a:pt x="23" y="582"/>
                  <a:pt x="23" y="577"/>
                </a:cubicBezTo>
                <a:cubicBezTo>
                  <a:pt x="24" y="577"/>
                  <a:pt x="24" y="576"/>
                  <a:pt x="24" y="575"/>
                </a:cubicBezTo>
                <a:cubicBezTo>
                  <a:pt x="23" y="575"/>
                  <a:pt x="23" y="573"/>
                  <a:pt x="24" y="572"/>
                </a:cubicBezTo>
                <a:cubicBezTo>
                  <a:pt x="19" y="570"/>
                  <a:pt x="16" y="567"/>
                  <a:pt x="15" y="563"/>
                </a:cubicBezTo>
                <a:cubicBezTo>
                  <a:pt x="15" y="558"/>
                  <a:pt x="12" y="555"/>
                  <a:pt x="11" y="552"/>
                </a:cubicBezTo>
                <a:cubicBezTo>
                  <a:pt x="11" y="551"/>
                  <a:pt x="11" y="550"/>
                  <a:pt x="11" y="549"/>
                </a:cubicBezTo>
                <a:cubicBezTo>
                  <a:pt x="10" y="547"/>
                  <a:pt x="9" y="546"/>
                  <a:pt x="8" y="544"/>
                </a:cubicBezTo>
                <a:cubicBezTo>
                  <a:pt x="8" y="544"/>
                  <a:pt x="8" y="543"/>
                  <a:pt x="8" y="542"/>
                </a:cubicBezTo>
                <a:cubicBezTo>
                  <a:pt x="7" y="542"/>
                  <a:pt x="7" y="542"/>
                  <a:pt x="6" y="542"/>
                </a:cubicBezTo>
                <a:cubicBezTo>
                  <a:pt x="5" y="541"/>
                  <a:pt x="4" y="538"/>
                  <a:pt x="3" y="536"/>
                </a:cubicBezTo>
                <a:cubicBezTo>
                  <a:pt x="2" y="533"/>
                  <a:pt x="1" y="531"/>
                  <a:pt x="1" y="529"/>
                </a:cubicBezTo>
                <a:cubicBezTo>
                  <a:pt x="0" y="528"/>
                  <a:pt x="1" y="528"/>
                  <a:pt x="1" y="527"/>
                </a:cubicBezTo>
                <a:cubicBezTo>
                  <a:pt x="1" y="527"/>
                  <a:pt x="0" y="528"/>
                  <a:pt x="1" y="527"/>
                </a:cubicBezTo>
                <a:cubicBezTo>
                  <a:pt x="1" y="525"/>
                  <a:pt x="2" y="523"/>
                  <a:pt x="2" y="520"/>
                </a:cubicBezTo>
                <a:cubicBezTo>
                  <a:pt x="2" y="519"/>
                  <a:pt x="2" y="520"/>
                  <a:pt x="2" y="520"/>
                </a:cubicBezTo>
                <a:cubicBezTo>
                  <a:pt x="2" y="516"/>
                  <a:pt x="5" y="514"/>
                  <a:pt x="5" y="511"/>
                </a:cubicBezTo>
                <a:cubicBezTo>
                  <a:pt x="7" y="510"/>
                  <a:pt x="7" y="509"/>
                  <a:pt x="7" y="507"/>
                </a:cubicBezTo>
                <a:cubicBezTo>
                  <a:pt x="8" y="506"/>
                  <a:pt x="9" y="505"/>
                  <a:pt x="10" y="503"/>
                </a:cubicBezTo>
                <a:cubicBezTo>
                  <a:pt x="12" y="501"/>
                  <a:pt x="16" y="499"/>
                  <a:pt x="18" y="497"/>
                </a:cubicBezTo>
                <a:cubicBezTo>
                  <a:pt x="19" y="495"/>
                  <a:pt x="20" y="493"/>
                  <a:pt x="21" y="490"/>
                </a:cubicBezTo>
                <a:cubicBezTo>
                  <a:pt x="24" y="488"/>
                  <a:pt x="29" y="487"/>
                  <a:pt x="31" y="484"/>
                </a:cubicBezTo>
                <a:cubicBezTo>
                  <a:pt x="32" y="481"/>
                  <a:pt x="32" y="478"/>
                  <a:pt x="32" y="475"/>
                </a:cubicBezTo>
                <a:cubicBezTo>
                  <a:pt x="32" y="474"/>
                  <a:pt x="33" y="473"/>
                  <a:pt x="33" y="471"/>
                </a:cubicBezTo>
                <a:cubicBezTo>
                  <a:pt x="33" y="471"/>
                  <a:pt x="34" y="470"/>
                  <a:pt x="34" y="468"/>
                </a:cubicBezTo>
                <a:cubicBezTo>
                  <a:pt x="35" y="468"/>
                  <a:pt x="36" y="464"/>
                  <a:pt x="37" y="462"/>
                </a:cubicBezTo>
                <a:cubicBezTo>
                  <a:pt x="40" y="459"/>
                  <a:pt x="44" y="457"/>
                  <a:pt x="47" y="454"/>
                </a:cubicBezTo>
                <a:cubicBezTo>
                  <a:pt x="50" y="453"/>
                  <a:pt x="52" y="451"/>
                  <a:pt x="54" y="448"/>
                </a:cubicBezTo>
                <a:cubicBezTo>
                  <a:pt x="58" y="446"/>
                  <a:pt x="63" y="444"/>
                  <a:pt x="66" y="441"/>
                </a:cubicBezTo>
                <a:cubicBezTo>
                  <a:pt x="64" y="437"/>
                  <a:pt x="56" y="440"/>
                  <a:pt x="51" y="439"/>
                </a:cubicBezTo>
                <a:cubicBezTo>
                  <a:pt x="47" y="438"/>
                  <a:pt x="46" y="434"/>
                  <a:pt x="43" y="432"/>
                </a:cubicBezTo>
                <a:cubicBezTo>
                  <a:pt x="43" y="429"/>
                  <a:pt x="42" y="423"/>
                  <a:pt x="44" y="420"/>
                </a:cubicBezTo>
                <a:cubicBezTo>
                  <a:pt x="44" y="419"/>
                  <a:pt x="43" y="420"/>
                  <a:pt x="43" y="419"/>
                </a:cubicBezTo>
                <a:cubicBezTo>
                  <a:pt x="43" y="418"/>
                  <a:pt x="46" y="415"/>
                  <a:pt x="46" y="412"/>
                </a:cubicBezTo>
                <a:cubicBezTo>
                  <a:pt x="46" y="410"/>
                  <a:pt x="45" y="408"/>
                  <a:pt x="45" y="406"/>
                </a:cubicBezTo>
                <a:cubicBezTo>
                  <a:pt x="45" y="405"/>
                  <a:pt x="46" y="404"/>
                  <a:pt x="46" y="404"/>
                </a:cubicBezTo>
                <a:cubicBezTo>
                  <a:pt x="48" y="400"/>
                  <a:pt x="51" y="395"/>
                  <a:pt x="55" y="393"/>
                </a:cubicBezTo>
                <a:cubicBezTo>
                  <a:pt x="55" y="392"/>
                  <a:pt x="55" y="392"/>
                  <a:pt x="55" y="391"/>
                </a:cubicBezTo>
                <a:cubicBezTo>
                  <a:pt x="58" y="385"/>
                  <a:pt x="62" y="378"/>
                  <a:pt x="66" y="372"/>
                </a:cubicBezTo>
                <a:cubicBezTo>
                  <a:pt x="68" y="371"/>
                  <a:pt x="70" y="369"/>
                  <a:pt x="72" y="367"/>
                </a:cubicBezTo>
                <a:cubicBezTo>
                  <a:pt x="69" y="361"/>
                  <a:pt x="61" y="360"/>
                  <a:pt x="55" y="357"/>
                </a:cubicBezTo>
                <a:cubicBezTo>
                  <a:pt x="55" y="355"/>
                  <a:pt x="53" y="354"/>
                  <a:pt x="52" y="353"/>
                </a:cubicBezTo>
                <a:cubicBezTo>
                  <a:pt x="50" y="351"/>
                  <a:pt x="49" y="348"/>
                  <a:pt x="48" y="345"/>
                </a:cubicBezTo>
                <a:cubicBezTo>
                  <a:pt x="48" y="340"/>
                  <a:pt x="45" y="335"/>
                  <a:pt x="47" y="329"/>
                </a:cubicBezTo>
                <a:cubicBezTo>
                  <a:pt x="47" y="326"/>
                  <a:pt x="50" y="324"/>
                  <a:pt x="51" y="322"/>
                </a:cubicBezTo>
                <a:cubicBezTo>
                  <a:pt x="56" y="320"/>
                  <a:pt x="63" y="322"/>
                  <a:pt x="66" y="318"/>
                </a:cubicBezTo>
                <a:cubicBezTo>
                  <a:pt x="67" y="318"/>
                  <a:pt x="66" y="317"/>
                  <a:pt x="67" y="317"/>
                </a:cubicBezTo>
                <a:cubicBezTo>
                  <a:pt x="69" y="314"/>
                  <a:pt x="74" y="310"/>
                  <a:pt x="78" y="310"/>
                </a:cubicBezTo>
                <a:cubicBezTo>
                  <a:pt x="81" y="309"/>
                  <a:pt x="87" y="312"/>
                  <a:pt x="91" y="310"/>
                </a:cubicBezTo>
                <a:cubicBezTo>
                  <a:pt x="95" y="307"/>
                  <a:pt x="96" y="305"/>
                  <a:pt x="100" y="304"/>
                </a:cubicBezTo>
                <a:cubicBezTo>
                  <a:pt x="101" y="304"/>
                  <a:pt x="102" y="305"/>
                  <a:pt x="103" y="305"/>
                </a:cubicBezTo>
                <a:cubicBezTo>
                  <a:pt x="105" y="304"/>
                  <a:pt x="106" y="303"/>
                  <a:pt x="108" y="302"/>
                </a:cubicBezTo>
                <a:cubicBezTo>
                  <a:pt x="114" y="301"/>
                  <a:pt x="122" y="306"/>
                  <a:pt x="129" y="302"/>
                </a:cubicBezTo>
                <a:cubicBezTo>
                  <a:pt x="134" y="302"/>
                  <a:pt x="139" y="302"/>
                  <a:pt x="141" y="299"/>
                </a:cubicBezTo>
                <a:cubicBezTo>
                  <a:pt x="139" y="294"/>
                  <a:pt x="140" y="288"/>
                  <a:pt x="143" y="285"/>
                </a:cubicBezTo>
                <a:cubicBezTo>
                  <a:pt x="148" y="281"/>
                  <a:pt x="157" y="281"/>
                  <a:pt x="162" y="277"/>
                </a:cubicBezTo>
                <a:cubicBezTo>
                  <a:pt x="163" y="274"/>
                  <a:pt x="166" y="273"/>
                  <a:pt x="167" y="270"/>
                </a:cubicBezTo>
                <a:cubicBezTo>
                  <a:pt x="168" y="265"/>
                  <a:pt x="166" y="260"/>
                  <a:pt x="165" y="257"/>
                </a:cubicBezTo>
                <a:cubicBezTo>
                  <a:pt x="164" y="251"/>
                  <a:pt x="166" y="248"/>
                  <a:pt x="169" y="245"/>
                </a:cubicBezTo>
                <a:cubicBezTo>
                  <a:pt x="175" y="245"/>
                  <a:pt x="178" y="240"/>
                  <a:pt x="184" y="240"/>
                </a:cubicBezTo>
                <a:cubicBezTo>
                  <a:pt x="191" y="241"/>
                  <a:pt x="196" y="243"/>
                  <a:pt x="201" y="247"/>
                </a:cubicBezTo>
                <a:cubicBezTo>
                  <a:pt x="205" y="255"/>
                  <a:pt x="210" y="262"/>
                  <a:pt x="219" y="265"/>
                </a:cubicBezTo>
                <a:cubicBezTo>
                  <a:pt x="223" y="268"/>
                  <a:pt x="227" y="270"/>
                  <a:pt x="230" y="274"/>
                </a:cubicBezTo>
                <a:cubicBezTo>
                  <a:pt x="235" y="277"/>
                  <a:pt x="239" y="283"/>
                  <a:pt x="242" y="289"/>
                </a:cubicBezTo>
                <a:cubicBezTo>
                  <a:pt x="244" y="291"/>
                  <a:pt x="246" y="293"/>
                  <a:pt x="247" y="296"/>
                </a:cubicBezTo>
                <a:cubicBezTo>
                  <a:pt x="250" y="300"/>
                  <a:pt x="257" y="300"/>
                  <a:pt x="261" y="303"/>
                </a:cubicBezTo>
                <a:cubicBezTo>
                  <a:pt x="263" y="299"/>
                  <a:pt x="264" y="293"/>
                  <a:pt x="263" y="286"/>
                </a:cubicBezTo>
                <a:cubicBezTo>
                  <a:pt x="263" y="284"/>
                  <a:pt x="264" y="280"/>
                  <a:pt x="265" y="278"/>
                </a:cubicBezTo>
                <a:cubicBezTo>
                  <a:pt x="265" y="276"/>
                  <a:pt x="266" y="275"/>
                  <a:pt x="266" y="273"/>
                </a:cubicBezTo>
                <a:cubicBezTo>
                  <a:pt x="270" y="271"/>
                  <a:pt x="272" y="269"/>
                  <a:pt x="277" y="270"/>
                </a:cubicBezTo>
                <a:cubicBezTo>
                  <a:pt x="280" y="271"/>
                  <a:pt x="285" y="275"/>
                  <a:pt x="288" y="275"/>
                </a:cubicBezTo>
                <a:cubicBezTo>
                  <a:pt x="290" y="275"/>
                  <a:pt x="291" y="273"/>
                  <a:pt x="293" y="272"/>
                </a:cubicBezTo>
                <a:cubicBezTo>
                  <a:pt x="294" y="271"/>
                  <a:pt x="294" y="269"/>
                  <a:pt x="295" y="268"/>
                </a:cubicBezTo>
                <a:cubicBezTo>
                  <a:pt x="296" y="266"/>
                  <a:pt x="298" y="265"/>
                  <a:pt x="299" y="263"/>
                </a:cubicBezTo>
                <a:cubicBezTo>
                  <a:pt x="301" y="260"/>
                  <a:pt x="302" y="257"/>
                  <a:pt x="304" y="255"/>
                </a:cubicBezTo>
                <a:cubicBezTo>
                  <a:pt x="308" y="251"/>
                  <a:pt x="316" y="248"/>
                  <a:pt x="321" y="245"/>
                </a:cubicBezTo>
                <a:cubicBezTo>
                  <a:pt x="325" y="243"/>
                  <a:pt x="330" y="240"/>
                  <a:pt x="335" y="238"/>
                </a:cubicBezTo>
                <a:cubicBezTo>
                  <a:pt x="336" y="238"/>
                  <a:pt x="338" y="238"/>
                  <a:pt x="338" y="237"/>
                </a:cubicBezTo>
                <a:cubicBezTo>
                  <a:pt x="342" y="237"/>
                  <a:pt x="347" y="236"/>
                  <a:pt x="352" y="235"/>
                </a:cubicBezTo>
                <a:cubicBezTo>
                  <a:pt x="355" y="235"/>
                  <a:pt x="358" y="235"/>
                  <a:pt x="361" y="234"/>
                </a:cubicBezTo>
                <a:cubicBezTo>
                  <a:pt x="363" y="235"/>
                  <a:pt x="366" y="235"/>
                  <a:pt x="368" y="235"/>
                </a:cubicBezTo>
                <a:cubicBezTo>
                  <a:pt x="366" y="230"/>
                  <a:pt x="361" y="228"/>
                  <a:pt x="357" y="225"/>
                </a:cubicBezTo>
                <a:cubicBezTo>
                  <a:pt x="355" y="223"/>
                  <a:pt x="353" y="221"/>
                  <a:pt x="351" y="218"/>
                </a:cubicBezTo>
                <a:cubicBezTo>
                  <a:pt x="351" y="218"/>
                  <a:pt x="350" y="217"/>
                  <a:pt x="349" y="217"/>
                </a:cubicBezTo>
                <a:cubicBezTo>
                  <a:pt x="349" y="216"/>
                  <a:pt x="348" y="215"/>
                  <a:pt x="348" y="214"/>
                </a:cubicBezTo>
                <a:cubicBezTo>
                  <a:pt x="347" y="214"/>
                  <a:pt x="346" y="213"/>
                  <a:pt x="346" y="212"/>
                </a:cubicBezTo>
                <a:cubicBezTo>
                  <a:pt x="345" y="212"/>
                  <a:pt x="344" y="212"/>
                  <a:pt x="344" y="211"/>
                </a:cubicBezTo>
                <a:cubicBezTo>
                  <a:pt x="342" y="210"/>
                  <a:pt x="341" y="208"/>
                  <a:pt x="340" y="206"/>
                </a:cubicBezTo>
                <a:cubicBezTo>
                  <a:pt x="338" y="203"/>
                  <a:pt x="335" y="201"/>
                  <a:pt x="333" y="197"/>
                </a:cubicBezTo>
                <a:cubicBezTo>
                  <a:pt x="333" y="196"/>
                  <a:pt x="331" y="194"/>
                  <a:pt x="330" y="193"/>
                </a:cubicBezTo>
                <a:cubicBezTo>
                  <a:pt x="329" y="192"/>
                  <a:pt x="330" y="192"/>
                  <a:pt x="330" y="191"/>
                </a:cubicBezTo>
                <a:cubicBezTo>
                  <a:pt x="330" y="191"/>
                  <a:pt x="329" y="191"/>
                  <a:pt x="329" y="191"/>
                </a:cubicBezTo>
                <a:cubicBezTo>
                  <a:pt x="329" y="191"/>
                  <a:pt x="329" y="190"/>
                  <a:pt x="329" y="190"/>
                </a:cubicBezTo>
                <a:cubicBezTo>
                  <a:pt x="327" y="187"/>
                  <a:pt x="326" y="185"/>
                  <a:pt x="324" y="182"/>
                </a:cubicBezTo>
                <a:cubicBezTo>
                  <a:pt x="324" y="181"/>
                  <a:pt x="323" y="180"/>
                  <a:pt x="323" y="180"/>
                </a:cubicBezTo>
                <a:cubicBezTo>
                  <a:pt x="321" y="177"/>
                  <a:pt x="320" y="174"/>
                  <a:pt x="318" y="171"/>
                </a:cubicBezTo>
                <a:cubicBezTo>
                  <a:pt x="318" y="169"/>
                  <a:pt x="318" y="167"/>
                  <a:pt x="317" y="167"/>
                </a:cubicBezTo>
                <a:cubicBezTo>
                  <a:pt x="317" y="164"/>
                  <a:pt x="318" y="161"/>
                  <a:pt x="316" y="160"/>
                </a:cubicBezTo>
                <a:cubicBezTo>
                  <a:pt x="316" y="152"/>
                  <a:pt x="315" y="145"/>
                  <a:pt x="309" y="142"/>
                </a:cubicBezTo>
                <a:cubicBezTo>
                  <a:pt x="302" y="142"/>
                  <a:pt x="299" y="145"/>
                  <a:pt x="293" y="147"/>
                </a:cubicBezTo>
                <a:cubicBezTo>
                  <a:pt x="294" y="142"/>
                  <a:pt x="297" y="140"/>
                  <a:pt x="299" y="136"/>
                </a:cubicBezTo>
                <a:cubicBezTo>
                  <a:pt x="303" y="133"/>
                  <a:pt x="306" y="133"/>
                  <a:pt x="313" y="134"/>
                </a:cubicBezTo>
                <a:cubicBezTo>
                  <a:pt x="315" y="135"/>
                  <a:pt x="318" y="137"/>
                  <a:pt x="320" y="136"/>
                </a:cubicBezTo>
                <a:cubicBezTo>
                  <a:pt x="320" y="138"/>
                  <a:pt x="324" y="138"/>
                  <a:pt x="327" y="139"/>
                </a:cubicBezTo>
                <a:cubicBezTo>
                  <a:pt x="330" y="140"/>
                  <a:pt x="334" y="142"/>
                  <a:pt x="337" y="141"/>
                </a:cubicBezTo>
                <a:cubicBezTo>
                  <a:pt x="344" y="145"/>
                  <a:pt x="353" y="143"/>
                  <a:pt x="361" y="144"/>
                </a:cubicBezTo>
                <a:cubicBezTo>
                  <a:pt x="364" y="145"/>
                  <a:pt x="367" y="147"/>
                  <a:pt x="370" y="148"/>
                </a:cubicBezTo>
                <a:cubicBezTo>
                  <a:pt x="371" y="148"/>
                  <a:pt x="372" y="148"/>
                  <a:pt x="373" y="148"/>
                </a:cubicBezTo>
                <a:cubicBezTo>
                  <a:pt x="373" y="148"/>
                  <a:pt x="374" y="149"/>
                  <a:pt x="374" y="150"/>
                </a:cubicBezTo>
                <a:cubicBezTo>
                  <a:pt x="384" y="154"/>
                  <a:pt x="391" y="161"/>
                  <a:pt x="398" y="169"/>
                </a:cubicBezTo>
                <a:cubicBezTo>
                  <a:pt x="402" y="168"/>
                  <a:pt x="406" y="167"/>
                  <a:pt x="411" y="166"/>
                </a:cubicBezTo>
                <a:cubicBezTo>
                  <a:pt x="409" y="159"/>
                  <a:pt x="409" y="149"/>
                  <a:pt x="409" y="140"/>
                </a:cubicBezTo>
                <a:cubicBezTo>
                  <a:pt x="408" y="139"/>
                  <a:pt x="410" y="140"/>
                  <a:pt x="410" y="139"/>
                </a:cubicBezTo>
                <a:cubicBezTo>
                  <a:pt x="409" y="135"/>
                  <a:pt x="411" y="134"/>
                  <a:pt x="411" y="130"/>
                </a:cubicBezTo>
                <a:cubicBezTo>
                  <a:pt x="412" y="124"/>
                  <a:pt x="413" y="118"/>
                  <a:pt x="415" y="113"/>
                </a:cubicBezTo>
                <a:cubicBezTo>
                  <a:pt x="419" y="105"/>
                  <a:pt x="423" y="97"/>
                  <a:pt x="427" y="89"/>
                </a:cubicBezTo>
                <a:cubicBezTo>
                  <a:pt x="429" y="87"/>
                  <a:pt x="430" y="85"/>
                  <a:pt x="431" y="81"/>
                </a:cubicBezTo>
                <a:cubicBezTo>
                  <a:pt x="432" y="82"/>
                  <a:pt x="431" y="80"/>
                  <a:pt x="432" y="80"/>
                </a:cubicBezTo>
                <a:cubicBezTo>
                  <a:pt x="436" y="71"/>
                  <a:pt x="444" y="66"/>
                  <a:pt x="449" y="58"/>
                </a:cubicBezTo>
                <a:cubicBezTo>
                  <a:pt x="455" y="55"/>
                  <a:pt x="458" y="50"/>
                  <a:pt x="463" y="46"/>
                </a:cubicBezTo>
                <a:cubicBezTo>
                  <a:pt x="466" y="44"/>
                  <a:pt x="468" y="42"/>
                  <a:pt x="471" y="41"/>
                </a:cubicBezTo>
                <a:cubicBezTo>
                  <a:pt x="475" y="39"/>
                  <a:pt x="478" y="35"/>
                  <a:pt x="482" y="33"/>
                </a:cubicBezTo>
                <a:cubicBezTo>
                  <a:pt x="482" y="33"/>
                  <a:pt x="483" y="33"/>
                  <a:pt x="482" y="32"/>
                </a:cubicBezTo>
                <a:cubicBezTo>
                  <a:pt x="492" y="29"/>
                  <a:pt x="498" y="20"/>
                  <a:pt x="506" y="14"/>
                </a:cubicBezTo>
                <a:cubicBezTo>
                  <a:pt x="507" y="11"/>
                  <a:pt x="511" y="9"/>
                  <a:pt x="512" y="6"/>
                </a:cubicBezTo>
                <a:cubicBezTo>
                  <a:pt x="514" y="5"/>
                  <a:pt x="515" y="1"/>
                  <a:pt x="517" y="0"/>
                </a:cubicBezTo>
                <a:cubicBezTo>
                  <a:pt x="518" y="4"/>
                  <a:pt x="517" y="9"/>
                  <a:pt x="516" y="12"/>
                </a:cubicBezTo>
                <a:cubicBezTo>
                  <a:pt x="516" y="13"/>
                  <a:pt x="515" y="17"/>
                  <a:pt x="514" y="19"/>
                </a:cubicBezTo>
                <a:cubicBezTo>
                  <a:pt x="513" y="20"/>
                  <a:pt x="513" y="20"/>
                  <a:pt x="513" y="20"/>
                </a:cubicBezTo>
                <a:cubicBezTo>
                  <a:pt x="512" y="20"/>
                  <a:pt x="513" y="21"/>
                  <a:pt x="513" y="21"/>
                </a:cubicBezTo>
                <a:cubicBezTo>
                  <a:pt x="513" y="21"/>
                  <a:pt x="512" y="21"/>
                  <a:pt x="512" y="21"/>
                </a:cubicBezTo>
                <a:cubicBezTo>
                  <a:pt x="512" y="22"/>
                  <a:pt x="512" y="23"/>
                  <a:pt x="512" y="23"/>
                </a:cubicBezTo>
                <a:cubicBezTo>
                  <a:pt x="511" y="25"/>
                  <a:pt x="508" y="26"/>
                  <a:pt x="507" y="28"/>
                </a:cubicBezTo>
                <a:cubicBezTo>
                  <a:pt x="506" y="29"/>
                  <a:pt x="506" y="31"/>
                  <a:pt x="505" y="32"/>
                </a:cubicBezTo>
                <a:cubicBezTo>
                  <a:pt x="505" y="34"/>
                  <a:pt x="505" y="35"/>
                  <a:pt x="505" y="36"/>
                </a:cubicBezTo>
                <a:cubicBezTo>
                  <a:pt x="505" y="36"/>
                  <a:pt x="504" y="37"/>
                  <a:pt x="503" y="37"/>
                </a:cubicBezTo>
                <a:cubicBezTo>
                  <a:pt x="502" y="42"/>
                  <a:pt x="502" y="48"/>
                  <a:pt x="501" y="53"/>
                </a:cubicBezTo>
                <a:cubicBezTo>
                  <a:pt x="500" y="63"/>
                  <a:pt x="498" y="73"/>
                  <a:pt x="497" y="81"/>
                </a:cubicBezTo>
                <a:cubicBezTo>
                  <a:pt x="498" y="82"/>
                  <a:pt x="497" y="87"/>
                  <a:pt x="498" y="90"/>
                </a:cubicBezTo>
                <a:cubicBezTo>
                  <a:pt x="498" y="95"/>
                  <a:pt x="500" y="103"/>
                  <a:pt x="499" y="107"/>
                </a:cubicBezTo>
                <a:cubicBezTo>
                  <a:pt x="499" y="110"/>
                  <a:pt x="499" y="115"/>
                  <a:pt x="499" y="118"/>
                </a:cubicBezTo>
                <a:cubicBezTo>
                  <a:pt x="499" y="119"/>
                  <a:pt x="499" y="119"/>
                  <a:pt x="499" y="120"/>
                </a:cubicBezTo>
                <a:cubicBezTo>
                  <a:pt x="499" y="120"/>
                  <a:pt x="499" y="121"/>
                  <a:pt x="498" y="122"/>
                </a:cubicBezTo>
                <a:cubicBezTo>
                  <a:pt x="498" y="126"/>
                  <a:pt x="498" y="131"/>
                  <a:pt x="498" y="137"/>
                </a:cubicBezTo>
                <a:cubicBezTo>
                  <a:pt x="497" y="138"/>
                  <a:pt x="496" y="141"/>
                  <a:pt x="496" y="144"/>
                </a:cubicBezTo>
                <a:cubicBezTo>
                  <a:pt x="495" y="144"/>
                  <a:pt x="495" y="144"/>
                  <a:pt x="495" y="145"/>
                </a:cubicBezTo>
                <a:cubicBezTo>
                  <a:pt x="494" y="146"/>
                  <a:pt x="495" y="146"/>
                  <a:pt x="494" y="146"/>
                </a:cubicBezTo>
                <a:cubicBezTo>
                  <a:pt x="494" y="146"/>
                  <a:pt x="494" y="148"/>
                  <a:pt x="494" y="148"/>
                </a:cubicBezTo>
                <a:cubicBezTo>
                  <a:pt x="494" y="148"/>
                  <a:pt x="493" y="148"/>
                  <a:pt x="493" y="149"/>
                </a:cubicBezTo>
                <a:cubicBezTo>
                  <a:pt x="492" y="149"/>
                  <a:pt x="492" y="151"/>
                  <a:pt x="492" y="151"/>
                </a:cubicBezTo>
                <a:cubicBezTo>
                  <a:pt x="492" y="152"/>
                  <a:pt x="491" y="151"/>
                  <a:pt x="491" y="151"/>
                </a:cubicBezTo>
                <a:cubicBezTo>
                  <a:pt x="490" y="153"/>
                  <a:pt x="489" y="156"/>
                  <a:pt x="488" y="158"/>
                </a:cubicBezTo>
                <a:cubicBezTo>
                  <a:pt x="488" y="158"/>
                  <a:pt x="487" y="158"/>
                  <a:pt x="487" y="158"/>
                </a:cubicBezTo>
                <a:cubicBezTo>
                  <a:pt x="487" y="159"/>
                  <a:pt x="487" y="161"/>
                  <a:pt x="486" y="162"/>
                </a:cubicBezTo>
                <a:cubicBezTo>
                  <a:pt x="486" y="163"/>
                  <a:pt x="484" y="164"/>
                  <a:pt x="483" y="165"/>
                </a:cubicBezTo>
                <a:cubicBezTo>
                  <a:pt x="483" y="166"/>
                  <a:pt x="481" y="170"/>
                  <a:pt x="481" y="171"/>
                </a:cubicBezTo>
                <a:cubicBezTo>
                  <a:pt x="482" y="173"/>
                  <a:pt x="487" y="174"/>
                  <a:pt x="489" y="176"/>
                </a:cubicBezTo>
                <a:cubicBezTo>
                  <a:pt x="491" y="179"/>
                  <a:pt x="491" y="182"/>
                  <a:pt x="493" y="185"/>
                </a:cubicBezTo>
                <a:cubicBezTo>
                  <a:pt x="492" y="192"/>
                  <a:pt x="494" y="198"/>
                  <a:pt x="495" y="203"/>
                </a:cubicBezTo>
                <a:cubicBezTo>
                  <a:pt x="499" y="202"/>
                  <a:pt x="503" y="202"/>
                  <a:pt x="507" y="200"/>
                </a:cubicBezTo>
                <a:cubicBezTo>
                  <a:pt x="513" y="198"/>
                  <a:pt x="518" y="193"/>
                  <a:pt x="525" y="193"/>
                </a:cubicBezTo>
                <a:cubicBezTo>
                  <a:pt x="525" y="193"/>
                  <a:pt x="525" y="192"/>
                  <a:pt x="525" y="192"/>
                </a:cubicBezTo>
                <a:cubicBezTo>
                  <a:pt x="526" y="193"/>
                  <a:pt x="529" y="190"/>
                  <a:pt x="529" y="191"/>
                </a:cubicBezTo>
                <a:cubicBezTo>
                  <a:pt x="530" y="191"/>
                  <a:pt x="530" y="191"/>
                  <a:pt x="530" y="190"/>
                </a:cubicBezTo>
                <a:cubicBezTo>
                  <a:pt x="535" y="191"/>
                  <a:pt x="537" y="186"/>
                  <a:pt x="540" y="182"/>
                </a:cubicBezTo>
                <a:cubicBezTo>
                  <a:pt x="540" y="182"/>
                  <a:pt x="541" y="182"/>
                  <a:pt x="541" y="182"/>
                </a:cubicBezTo>
                <a:cubicBezTo>
                  <a:pt x="542" y="181"/>
                  <a:pt x="544" y="180"/>
                  <a:pt x="544" y="178"/>
                </a:cubicBezTo>
                <a:cubicBezTo>
                  <a:pt x="545" y="178"/>
                  <a:pt x="547" y="177"/>
                  <a:pt x="547" y="175"/>
                </a:cubicBezTo>
                <a:cubicBezTo>
                  <a:pt x="548" y="176"/>
                  <a:pt x="549" y="175"/>
                  <a:pt x="550" y="175"/>
                </a:cubicBezTo>
                <a:cubicBezTo>
                  <a:pt x="563" y="167"/>
                  <a:pt x="577" y="167"/>
                  <a:pt x="590" y="175"/>
                </a:cubicBezTo>
                <a:cubicBezTo>
                  <a:pt x="592" y="177"/>
                  <a:pt x="596" y="178"/>
                  <a:pt x="597" y="179"/>
                </a:cubicBezTo>
                <a:cubicBezTo>
                  <a:pt x="599" y="180"/>
                  <a:pt x="599" y="182"/>
                  <a:pt x="600" y="183"/>
                </a:cubicBezTo>
                <a:cubicBezTo>
                  <a:pt x="602" y="185"/>
                  <a:pt x="605" y="187"/>
                  <a:pt x="606" y="190"/>
                </a:cubicBezTo>
                <a:cubicBezTo>
                  <a:pt x="606" y="193"/>
                  <a:pt x="608" y="194"/>
                  <a:pt x="608" y="197"/>
                </a:cubicBezTo>
                <a:cubicBezTo>
                  <a:pt x="604" y="197"/>
                  <a:pt x="601" y="194"/>
                  <a:pt x="597" y="193"/>
                </a:cubicBezTo>
                <a:cubicBezTo>
                  <a:pt x="594" y="193"/>
                  <a:pt x="591" y="194"/>
                  <a:pt x="587" y="195"/>
                </a:cubicBezTo>
                <a:cubicBezTo>
                  <a:pt x="581" y="196"/>
                  <a:pt x="575" y="196"/>
                  <a:pt x="569" y="198"/>
                </a:cubicBezTo>
                <a:cubicBezTo>
                  <a:pt x="565" y="199"/>
                  <a:pt x="561" y="200"/>
                  <a:pt x="556" y="201"/>
                </a:cubicBezTo>
                <a:cubicBezTo>
                  <a:pt x="550" y="202"/>
                  <a:pt x="545" y="206"/>
                  <a:pt x="540" y="208"/>
                </a:cubicBezTo>
                <a:cubicBezTo>
                  <a:pt x="529" y="217"/>
                  <a:pt x="516" y="225"/>
                  <a:pt x="504" y="234"/>
                </a:cubicBezTo>
                <a:cubicBezTo>
                  <a:pt x="502" y="235"/>
                  <a:pt x="499" y="236"/>
                  <a:pt x="498" y="238"/>
                </a:cubicBezTo>
                <a:cubicBezTo>
                  <a:pt x="483" y="248"/>
                  <a:pt x="470" y="258"/>
                  <a:pt x="459" y="273"/>
                </a:cubicBezTo>
                <a:cubicBezTo>
                  <a:pt x="454" y="276"/>
                  <a:pt x="452" y="281"/>
                  <a:pt x="448" y="285"/>
                </a:cubicBezTo>
                <a:cubicBezTo>
                  <a:pt x="443" y="292"/>
                  <a:pt x="436" y="298"/>
                  <a:pt x="433" y="307"/>
                </a:cubicBezTo>
                <a:cubicBezTo>
                  <a:pt x="439" y="309"/>
                  <a:pt x="446" y="313"/>
                  <a:pt x="451" y="316"/>
                </a:cubicBezTo>
                <a:cubicBezTo>
                  <a:pt x="451" y="318"/>
                  <a:pt x="455" y="318"/>
                  <a:pt x="455" y="320"/>
                </a:cubicBezTo>
                <a:cubicBezTo>
                  <a:pt x="451" y="322"/>
                  <a:pt x="445" y="321"/>
                  <a:pt x="440" y="321"/>
                </a:cubicBezTo>
                <a:cubicBezTo>
                  <a:pt x="438" y="321"/>
                  <a:pt x="437" y="322"/>
                  <a:pt x="435" y="321"/>
                </a:cubicBezTo>
                <a:cubicBezTo>
                  <a:pt x="427" y="323"/>
                  <a:pt x="425" y="329"/>
                  <a:pt x="423" y="337"/>
                </a:cubicBezTo>
                <a:cubicBezTo>
                  <a:pt x="419" y="340"/>
                  <a:pt x="416" y="343"/>
                  <a:pt x="415" y="348"/>
                </a:cubicBezTo>
                <a:cubicBezTo>
                  <a:pt x="413" y="348"/>
                  <a:pt x="413" y="351"/>
                  <a:pt x="412" y="352"/>
                </a:cubicBezTo>
                <a:cubicBezTo>
                  <a:pt x="410" y="356"/>
                  <a:pt x="408" y="359"/>
                  <a:pt x="407" y="363"/>
                </a:cubicBezTo>
                <a:cubicBezTo>
                  <a:pt x="416" y="361"/>
                  <a:pt x="425" y="359"/>
                  <a:pt x="432" y="357"/>
                </a:cubicBezTo>
                <a:cubicBezTo>
                  <a:pt x="432" y="356"/>
                  <a:pt x="433" y="357"/>
                  <a:pt x="433" y="355"/>
                </a:cubicBezTo>
                <a:cubicBezTo>
                  <a:pt x="434" y="355"/>
                  <a:pt x="434" y="356"/>
                  <a:pt x="435" y="356"/>
                </a:cubicBezTo>
                <a:cubicBezTo>
                  <a:pt x="439" y="351"/>
                  <a:pt x="448" y="350"/>
                  <a:pt x="453" y="347"/>
                </a:cubicBezTo>
                <a:cubicBezTo>
                  <a:pt x="458" y="345"/>
                  <a:pt x="465" y="343"/>
                  <a:pt x="474" y="344"/>
                </a:cubicBezTo>
                <a:cubicBezTo>
                  <a:pt x="485" y="344"/>
                  <a:pt x="492" y="344"/>
                  <a:pt x="501" y="347"/>
                </a:cubicBezTo>
                <a:cubicBezTo>
                  <a:pt x="504" y="348"/>
                  <a:pt x="508" y="349"/>
                  <a:pt x="509" y="351"/>
                </a:cubicBezTo>
                <a:cubicBezTo>
                  <a:pt x="512" y="352"/>
                  <a:pt x="514" y="356"/>
                  <a:pt x="516" y="356"/>
                </a:cubicBezTo>
                <a:cubicBezTo>
                  <a:pt x="516" y="356"/>
                  <a:pt x="516" y="357"/>
                  <a:pt x="516" y="357"/>
                </a:cubicBezTo>
                <a:cubicBezTo>
                  <a:pt x="519" y="361"/>
                  <a:pt x="522" y="366"/>
                  <a:pt x="525" y="371"/>
                </a:cubicBezTo>
                <a:cubicBezTo>
                  <a:pt x="525" y="374"/>
                  <a:pt x="525" y="377"/>
                  <a:pt x="525" y="381"/>
                </a:cubicBezTo>
                <a:close/>
                <a:moveTo>
                  <a:pt x="453" y="80"/>
                </a:moveTo>
                <a:cubicBezTo>
                  <a:pt x="453" y="80"/>
                  <a:pt x="453" y="80"/>
                  <a:pt x="452" y="81"/>
                </a:cubicBezTo>
                <a:cubicBezTo>
                  <a:pt x="453" y="85"/>
                  <a:pt x="451" y="94"/>
                  <a:pt x="454" y="99"/>
                </a:cubicBezTo>
                <a:cubicBezTo>
                  <a:pt x="453" y="104"/>
                  <a:pt x="457" y="109"/>
                  <a:pt x="456" y="115"/>
                </a:cubicBezTo>
                <a:cubicBezTo>
                  <a:pt x="455" y="116"/>
                  <a:pt x="455" y="118"/>
                  <a:pt x="455" y="120"/>
                </a:cubicBezTo>
                <a:cubicBezTo>
                  <a:pt x="449" y="130"/>
                  <a:pt x="447" y="142"/>
                  <a:pt x="442" y="153"/>
                </a:cubicBezTo>
                <a:cubicBezTo>
                  <a:pt x="441" y="161"/>
                  <a:pt x="439" y="169"/>
                  <a:pt x="439" y="176"/>
                </a:cubicBezTo>
                <a:cubicBezTo>
                  <a:pt x="442" y="173"/>
                  <a:pt x="442" y="167"/>
                  <a:pt x="444" y="162"/>
                </a:cubicBezTo>
                <a:cubicBezTo>
                  <a:pt x="444" y="162"/>
                  <a:pt x="444" y="161"/>
                  <a:pt x="444" y="160"/>
                </a:cubicBezTo>
                <a:cubicBezTo>
                  <a:pt x="444" y="160"/>
                  <a:pt x="445" y="159"/>
                  <a:pt x="445" y="158"/>
                </a:cubicBezTo>
                <a:cubicBezTo>
                  <a:pt x="448" y="155"/>
                  <a:pt x="452" y="154"/>
                  <a:pt x="455" y="151"/>
                </a:cubicBezTo>
                <a:cubicBezTo>
                  <a:pt x="458" y="150"/>
                  <a:pt x="460" y="147"/>
                  <a:pt x="463" y="145"/>
                </a:cubicBezTo>
                <a:cubicBezTo>
                  <a:pt x="465" y="142"/>
                  <a:pt x="468" y="141"/>
                  <a:pt x="470" y="139"/>
                </a:cubicBezTo>
                <a:cubicBezTo>
                  <a:pt x="471" y="138"/>
                  <a:pt x="471" y="137"/>
                  <a:pt x="471" y="136"/>
                </a:cubicBezTo>
                <a:cubicBezTo>
                  <a:pt x="473" y="134"/>
                  <a:pt x="477" y="131"/>
                  <a:pt x="479" y="128"/>
                </a:cubicBezTo>
                <a:cubicBezTo>
                  <a:pt x="479" y="127"/>
                  <a:pt x="479" y="125"/>
                  <a:pt x="481" y="125"/>
                </a:cubicBezTo>
                <a:cubicBezTo>
                  <a:pt x="484" y="131"/>
                  <a:pt x="486" y="139"/>
                  <a:pt x="486" y="146"/>
                </a:cubicBezTo>
                <a:cubicBezTo>
                  <a:pt x="487" y="143"/>
                  <a:pt x="487" y="140"/>
                  <a:pt x="487" y="137"/>
                </a:cubicBezTo>
                <a:cubicBezTo>
                  <a:pt x="486" y="134"/>
                  <a:pt x="485" y="131"/>
                  <a:pt x="484" y="128"/>
                </a:cubicBezTo>
                <a:cubicBezTo>
                  <a:pt x="484" y="126"/>
                  <a:pt x="483" y="124"/>
                  <a:pt x="483" y="122"/>
                </a:cubicBezTo>
                <a:cubicBezTo>
                  <a:pt x="483" y="120"/>
                  <a:pt x="485" y="119"/>
                  <a:pt x="485" y="118"/>
                </a:cubicBezTo>
                <a:cubicBezTo>
                  <a:pt x="485" y="117"/>
                  <a:pt x="485" y="116"/>
                  <a:pt x="485" y="115"/>
                </a:cubicBezTo>
                <a:cubicBezTo>
                  <a:pt x="486" y="113"/>
                  <a:pt x="487" y="112"/>
                  <a:pt x="488" y="110"/>
                </a:cubicBezTo>
                <a:cubicBezTo>
                  <a:pt x="489" y="107"/>
                  <a:pt x="489" y="103"/>
                  <a:pt x="489" y="100"/>
                </a:cubicBezTo>
                <a:cubicBezTo>
                  <a:pt x="488" y="101"/>
                  <a:pt x="488" y="102"/>
                  <a:pt x="487" y="104"/>
                </a:cubicBezTo>
                <a:cubicBezTo>
                  <a:pt x="487" y="104"/>
                  <a:pt x="486" y="105"/>
                  <a:pt x="486" y="105"/>
                </a:cubicBezTo>
                <a:cubicBezTo>
                  <a:pt x="485" y="107"/>
                  <a:pt x="485" y="109"/>
                  <a:pt x="484" y="111"/>
                </a:cubicBezTo>
                <a:cubicBezTo>
                  <a:pt x="484" y="111"/>
                  <a:pt x="484" y="111"/>
                  <a:pt x="484" y="111"/>
                </a:cubicBezTo>
                <a:cubicBezTo>
                  <a:pt x="483" y="111"/>
                  <a:pt x="484" y="112"/>
                  <a:pt x="483" y="113"/>
                </a:cubicBezTo>
                <a:cubicBezTo>
                  <a:pt x="482" y="115"/>
                  <a:pt x="480" y="118"/>
                  <a:pt x="480" y="119"/>
                </a:cubicBezTo>
                <a:cubicBezTo>
                  <a:pt x="480" y="119"/>
                  <a:pt x="480" y="120"/>
                  <a:pt x="480" y="121"/>
                </a:cubicBezTo>
                <a:cubicBezTo>
                  <a:pt x="479" y="122"/>
                  <a:pt x="478" y="123"/>
                  <a:pt x="478" y="124"/>
                </a:cubicBezTo>
                <a:cubicBezTo>
                  <a:pt x="475" y="129"/>
                  <a:pt x="472" y="134"/>
                  <a:pt x="468" y="138"/>
                </a:cubicBezTo>
                <a:cubicBezTo>
                  <a:pt x="468" y="139"/>
                  <a:pt x="467" y="139"/>
                  <a:pt x="466" y="139"/>
                </a:cubicBezTo>
                <a:cubicBezTo>
                  <a:pt x="465" y="140"/>
                  <a:pt x="465" y="142"/>
                  <a:pt x="464" y="142"/>
                </a:cubicBezTo>
                <a:cubicBezTo>
                  <a:pt x="459" y="147"/>
                  <a:pt x="453" y="152"/>
                  <a:pt x="447" y="154"/>
                </a:cubicBezTo>
                <a:cubicBezTo>
                  <a:pt x="447" y="153"/>
                  <a:pt x="445" y="154"/>
                  <a:pt x="446" y="153"/>
                </a:cubicBezTo>
                <a:cubicBezTo>
                  <a:pt x="447" y="149"/>
                  <a:pt x="448" y="146"/>
                  <a:pt x="448" y="141"/>
                </a:cubicBezTo>
                <a:cubicBezTo>
                  <a:pt x="452" y="132"/>
                  <a:pt x="458" y="121"/>
                  <a:pt x="461" y="109"/>
                </a:cubicBezTo>
                <a:cubicBezTo>
                  <a:pt x="463" y="106"/>
                  <a:pt x="465" y="103"/>
                  <a:pt x="465" y="100"/>
                </a:cubicBezTo>
                <a:cubicBezTo>
                  <a:pt x="463" y="103"/>
                  <a:pt x="462" y="107"/>
                  <a:pt x="459" y="108"/>
                </a:cubicBezTo>
                <a:cubicBezTo>
                  <a:pt x="458" y="105"/>
                  <a:pt x="457" y="101"/>
                  <a:pt x="456" y="98"/>
                </a:cubicBezTo>
                <a:cubicBezTo>
                  <a:pt x="454" y="86"/>
                  <a:pt x="456" y="75"/>
                  <a:pt x="458" y="64"/>
                </a:cubicBezTo>
                <a:cubicBezTo>
                  <a:pt x="459" y="63"/>
                  <a:pt x="460" y="59"/>
                  <a:pt x="460" y="58"/>
                </a:cubicBezTo>
                <a:cubicBezTo>
                  <a:pt x="455" y="63"/>
                  <a:pt x="454" y="71"/>
                  <a:pt x="453" y="80"/>
                </a:cubicBezTo>
                <a:close/>
                <a:moveTo>
                  <a:pt x="481" y="67"/>
                </a:moveTo>
                <a:cubicBezTo>
                  <a:pt x="478" y="73"/>
                  <a:pt x="474" y="78"/>
                  <a:pt x="472" y="85"/>
                </a:cubicBezTo>
                <a:cubicBezTo>
                  <a:pt x="471" y="86"/>
                  <a:pt x="471" y="86"/>
                  <a:pt x="471" y="88"/>
                </a:cubicBezTo>
                <a:cubicBezTo>
                  <a:pt x="470" y="89"/>
                  <a:pt x="468" y="93"/>
                  <a:pt x="468" y="95"/>
                </a:cubicBezTo>
                <a:cubicBezTo>
                  <a:pt x="471" y="88"/>
                  <a:pt x="475" y="82"/>
                  <a:pt x="478" y="75"/>
                </a:cubicBezTo>
                <a:cubicBezTo>
                  <a:pt x="480" y="72"/>
                  <a:pt x="481" y="69"/>
                  <a:pt x="482" y="65"/>
                </a:cubicBezTo>
                <a:cubicBezTo>
                  <a:pt x="484" y="63"/>
                  <a:pt x="487" y="60"/>
                  <a:pt x="487" y="58"/>
                </a:cubicBezTo>
                <a:cubicBezTo>
                  <a:pt x="484" y="60"/>
                  <a:pt x="483" y="63"/>
                  <a:pt x="481" y="67"/>
                </a:cubicBezTo>
                <a:close/>
                <a:moveTo>
                  <a:pt x="441" y="76"/>
                </a:moveTo>
                <a:cubicBezTo>
                  <a:pt x="440" y="74"/>
                  <a:pt x="438" y="75"/>
                  <a:pt x="436" y="76"/>
                </a:cubicBezTo>
                <a:cubicBezTo>
                  <a:pt x="436" y="78"/>
                  <a:pt x="437" y="78"/>
                  <a:pt x="437" y="80"/>
                </a:cubicBezTo>
                <a:cubicBezTo>
                  <a:pt x="440" y="80"/>
                  <a:pt x="441" y="78"/>
                  <a:pt x="441" y="76"/>
                </a:cubicBezTo>
                <a:close/>
                <a:moveTo>
                  <a:pt x="420" y="132"/>
                </a:moveTo>
                <a:cubicBezTo>
                  <a:pt x="420" y="134"/>
                  <a:pt x="419" y="135"/>
                  <a:pt x="419" y="136"/>
                </a:cubicBezTo>
                <a:cubicBezTo>
                  <a:pt x="419" y="141"/>
                  <a:pt x="418" y="147"/>
                  <a:pt x="418" y="153"/>
                </a:cubicBezTo>
                <a:cubicBezTo>
                  <a:pt x="418" y="154"/>
                  <a:pt x="419" y="155"/>
                  <a:pt x="419" y="156"/>
                </a:cubicBezTo>
                <a:cubicBezTo>
                  <a:pt x="420" y="160"/>
                  <a:pt x="419" y="163"/>
                  <a:pt x="421" y="165"/>
                </a:cubicBezTo>
                <a:cubicBezTo>
                  <a:pt x="421" y="160"/>
                  <a:pt x="422" y="156"/>
                  <a:pt x="420" y="151"/>
                </a:cubicBezTo>
                <a:cubicBezTo>
                  <a:pt x="421" y="148"/>
                  <a:pt x="422" y="141"/>
                  <a:pt x="421" y="139"/>
                </a:cubicBezTo>
                <a:cubicBezTo>
                  <a:pt x="421" y="138"/>
                  <a:pt x="420" y="138"/>
                  <a:pt x="420" y="137"/>
                </a:cubicBezTo>
                <a:cubicBezTo>
                  <a:pt x="420" y="137"/>
                  <a:pt x="420" y="135"/>
                  <a:pt x="421" y="134"/>
                </a:cubicBezTo>
                <a:cubicBezTo>
                  <a:pt x="421" y="130"/>
                  <a:pt x="422" y="126"/>
                  <a:pt x="422" y="122"/>
                </a:cubicBezTo>
                <a:cubicBezTo>
                  <a:pt x="423" y="122"/>
                  <a:pt x="422" y="121"/>
                  <a:pt x="423" y="121"/>
                </a:cubicBezTo>
                <a:cubicBezTo>
                  <a:pt x="423" y="119"/>
                  <a:pt x="423" y="117"/>
                  <a:pt x="423" y="116"/>
                </a:cubicBezTo>
                <a:cubicBezTo>
                  <a:pt x="420" y="120"/>
                  <a:pt x="421" y="126"/>
                  <a:pt x="420" y="132"/>
                </a:cubicBezTo>
                <a:close/>
                <a:moveTo>
                  <a:pt x="378" y="195"/>
                </a:moveTo>
                <a:cubicBezTo>
                  <a:pt x="376" y="195"/>
                  <a:pt x="377" y="194"/>
                  <a:pt x="376" y="193"/>
                </a:cubicBezTo>
                <a:cubicBezTo>
                  <a:pt x="372" y="186"/>
                  <a:pt x="367" y="181"/>
                  <a:pt x="362" y="174"/>
                </a:cubicBezTo>
                <a:cubicBezTo>
                  <a:pt x="360" y="174"/>
                  <a:pt x="359" y="173"/>
                  <a:pt x="358" y="171"/>
                </a:cubicBezTo>
                <a:cubicBezTo>
                  <a:pt x="356" y="170"/>
                  <a:pt x="355" y="168"/>
                  <a:pt x="354" y="167"/>
                </a:cubicBezTo>
                <a:cubicBezTo>
                  <a:pt x="353" y="167"/>
                  <a:pt x="353" y="166"/>
                  <a:pt x="352" y="166"/>
                </a:cubicBezTo>
                <a:cubicBezTo>
                  <a:pt x="351" y="164"/>
                  <a:pt x="349" y="163"/>
                  <a:pt x="346" y="161"/>
                </a:cubicBezTo>
                <a:cubicBezTo>
                  <a:pt x="344" y="159"/>
                  <a:pt x="341" y="157"/>
                  <a:pt x="339" y="157"/>
                </a:cubicBezTo>
                <a:cubicBezTo>
                  <a:pt x="345" y="163"/>
                  <a:pt x="352" y="167"/>
                  <a:pt x="357" y="173"/>
                </a:cubicBezTo>
                <a:cubicBezTo>
                  <a:pt x="352" y="175"/>
                  <a:pt x="345" y="172"/>
                  <a:pt x="339" y="171"/>
                </a:cubicBezTo>
                <a:cubicBezTo>
                  <a:pt x="340" y="172"/>
                  <a:pt x="341" y="172"/>
                  <a:pt x="343" y="173"/>
                </a:cubicBezTo>
                <a:cubicBezTo>
                  <a:pt x="348" y="178"/>
                  <a:pt x="361" y="174"/>
                  <a:pt x="365" y="181"/>
                </a:cubicBezTo>
                <a:cubicBezTo>
                  <a:pt x="366" y="184"/>
                  <a:pt x="369" y="185"/>
                  <a:pt x="370" y="189"/>
                </a:cubicBezTo>
                <a:cubicBezTo>
                  <a:pt x="374" y="191"/>
                  <a:pt x="375" y="198"/>
                  <a:pt x="378" y="199"/>
                </a:cubicBezTo>
                <a:cubicBezTo>
                  <a:pt x="379" y="199"/>
                  <a:pt x="378" y="198"/>
                  <a:pt x="378" y="195"/>
                </a:cubicBezTo>
                <a:close/>
                <a:moveTo>
                  <a:pt x="328" y="175"/>
                </a:moveTo>
                <a:cubicBezTo>
                  <a:pt x="329" y="178"/>
                  <a:pt x="329" y="180"/>
                  <a:pt x="331" y="183"/>
                </a:cubicBezTo>
                <a:cubicBezTo>
                  <a:pt x="339" y="202"/>
                  <a:pt x="352" y="217"/>
                  <a:pt x="374" y="223"/>
                </a:cubicBezTo>
                <a:cubicBezTo>
                  <a:pt x="374" y="222"/>
                  <a:pt x="374" y="221"/>
                  <a:pt x="372" y="221"/>
                </a:cubicBezTo>
                <a:cubicBezTo>
                  <a:pt x="370" y="220"/>
                  <a:pt x="367" y="218"/>
                  <a:pt x="365" y="217"/>
                </a:cubicBezTo>
                <a:cubicBezTo>
                  <a:pt x="358" y="212"/>
                  <a:pt x="349" y="209"/>
                  <a:pt x="345" y="201"/>
                </a:cubicBezTo>
                <a:cubicBezTo>
                  <a:pt x="337" y="192"/>
                  <a:pt x="333" y="182"/>
                  <a:pt x="327" y="171"/>
                </a:cubicBezTo>
                <a:cubicBezTo>
                  <a:pt x="326" y="173"/>
                  <a:pt x="328" y="174"/>
                  <a:pt x="328" y="175"/>
                </a:cubicBezTo>
                <a:close/>
                <a:moveTo>
                  <a:pt x="417" y="208"/>
                </a:moveTo>
                <a:cubicBezTo>
                  <a:pt x="417" y="201"/>
                  <a:pt x="422" y="197"/>
                  <a:pt x="424" y="193"/>
                </a:cubicBezTo>
                <a:cubicBezTo>
                  <a:pt x="423" y="194"/>
                  <a:pt x="424" y="191"/>
                  <a:pt x="424" y="191"/>
                </a:cubicBezTo>
                <a:cubicBezTo>
                  <a:pt x="424" y="190"/>
                  <a:pt x="423" y="189"/>
                  <a:pt x="423" y="189"/>
                </a:cubicBezTo>
                <a:cubicBezTo>
                  <a:pt x="421" y="183"/>
                  <a:pt x="418" y="177"/>
                  <a:pt x="412" y="174"/>
                </a:cubicBezTo>
                <a:cubicBezTo>
                  <a:pt x="409" y="174"/>
                  <a:pt x="407" y="175"/>
                  <a:pt x="404" y="177"/>
                </a:cubicBezTo>
                <a:cubicBezTo>
                  <a:pt x="401" y="180"/>
                  <a:pt x="395" y="186"/>
                  <a:pt x="399" y="193"/>
                </a:cubicBezTo>
                <a:cubicBezTo>
                  <a:pt x="398" y="195"/>
                  <a:pt x="400" y="195"/>
                  <a:pt x="399" y="198"/>
                </a:cubicBezTo>
                <a:cubicBezTo>
                  <a:pt x="404" y="204"/>
                  <a:pt x="407" y="211"/>
                  <a:pt x="414" y="214"/>
                </a:cubicBezTo>
                <a:cubicBezTo>
                  <a:pt x="415" y="212"/>
                  <a:pt x="416" y="209"/>
                  <a:pt x="417" y="208"/>
                </a:cubicBezTo>
                <a:close/>
                <a:moveTo>
                  <a:pt x="424" y="177"/>
                </a:moveTo>
                <a:cubicBezTo>
                  <a:pt x="425" y="180"/>
                  <a:pt x="427" y="183"/>
                  <a:pt x="428" y="186"/>
                </a:cubicBezTo>
                <a:cubicBezTo>
                  <a:pt x="428" y="185"/>
                  <a:pt x="428" y="185"/>
                  <a:pt x="429" y="185"/>
                </a:cubicBezTo>
                <a:cubicBezTo>
                  <a:pt x="430" y="180"/>
                  <a:pt x="427" y="178"/>
                  <a:pt x="425" y="176"/>
                </a:cubicBezTo>
                <a:cubicBezTo>
                  <a:pt x="425" y="177"/>
                  <a:pt x="424" y="177"/>
                  <a:pt x="424" y="177"/>
                </a:cubicBezTo>
                <a:close/>
                <a:moveTo>
                  <a:pt x="469" y="177"/>
                </a:moveTo>
                <a:cubicBezTo>
                  <a:pt x="471" y="179"/>
                  <a:pt x="475" y="181"/>
                  <a:pt x="478" y="182"/>
                </a:cubicBezTo>
                <a:cubicBezTo>
                  <a:pt x="480" y="184"/>
                  <a:pt x="482" y="186"/>
                  <a:pt x="486" y="187"/>
                </a:cubicBezTo>
                <a:cubicBezTo>
                  <a:pt x="487" y="182"/>
                  <a:pt x="481" y="180"/>
                  <a:pt x="478" y="181"/>
                </a:cubicBezTo>
                <a:cubicBezTo>
                  <a:pt x="477" y="178"/>
                  <a:pt x="472" y="176"/>
                  <a:pt x="469" y="177"/>
                </a:cubicBezTo>
                <a:close/>
                <a:moveTo>
                  <a:pt x="548" y="190"/>
                </a:moveTo>
                <a:cubicBezTo>
                  <a:pt x="558" y="186"/>
                  <a:pt x="568" y="182"/>
                  <a:pt x="580" y="181"/>
                </a:cubicBezTo>
                <a:cubicBezTo>
                  <a:pt x="569" y="180"/>
                  <a:pt x="554" y="182"/>
                  <a:pt x="548" y="190"/>
                </a:cubicBezTo>
                <a:close/>
                <a:moveTo>
                  <a:pt x="463" y="183"/>
                </a:moveTo>
                <a:cubicBezTo>
                  <a:pt x="462" y="184"/>
                  <a:pt x="461" y="186"/>
                  <a:pt x="462" y="189"/>
                </a:cubicBezTo>
                <a:cubicBezTo>
                  <a:pt x="463" y="192"/>
                  <a:pt x="466" y="193"/>
                  <a:pt x="465" y="198"/>
                </a:cubicBezTo>
                <a:cubicBezTo>
                  <a:pt x="466" y="198"/>
                  <a:pt x="466" y="199"/>
                  <a:pt x="467" y="200"/>
                </a:cubicBezTo>
                <a:cubicBezTo>
                  <a:pt x="472" y="202"/>
                  <a:pt x="475" y="200"/>
                  <a:pt x="478" y="199"/>
                </a:cubicBezTo>
                <a:cubicBezTo>
                  <a:pt x="480" y="200"/>
                  <a:pt x="485" y="201"/>
                  <a:pt x="487" y="199"/>
                </a:cubicBezTo>
                <a:cubicBezTo>
                  <a:pt x="487" y="192"/>
                  <a:pt x="482" y="190"/>
                  <a:pt x="478" y="189"/>
                </a:cubicBezTo>
                <a:cubicBezTo>
                  <a:pt x="477" y="185"/>
                  <a:pt x="472" y="186"/>
                  <a:pt x="468" y="186"/>
                </a:cubicBezTo>
                <a:cubicBezTo>
                  <a:pt x="467" y="184"/>
                  <a:pt x="466" y="182"/>
                  <a:pt x="463" y="183"/>
                </a:cubicBezTo>
                <a:close/>
                <a:moveTo>
                  <a:pt x="432" y="191"/>
                </a:moveTo>
                <a:cubicBezTo>
                  <a:pt x="430" y="191"/>
                  <a:pt x="430" y="192"/>
                  <a:pt x="430" y="193"/>
                </a:cubicBezTo>
                <a:cubicBezTo>
                  <a:pt x="428" y="195"/>
                  <a:pt x="425" y="197"/>
                  <a:pt x="425" y="200"/>
                </a:cubicBezTo>
                <a:cubicBezTo>
                  <a:pt x="424" y="199"/>
                  <a:pt x="423" y="204"/>
                  <a:pt x="422" y="206"/>
                </a:cubicBezTo>
                <a:cubicBezTo>
                  <a:pt x="422" y="206"/>
                  <a:pt x="421" y="207"/>
                  <a:pt x="421" y="209"/>
                </a:cubicBezTo>
                <a:cubicBezTo>
                  <a:pt x="420" y="209"/>
                  <a:pt x="420" y="211"/>
                  <a:pt x="420" y="212"/>
                </a:cubicBezTo>
                <a:cubicBezTo>
                  <a:pt x="420" y="212"/>
                  <a:pt x="420" y="211"/>
                  <a:pt x="420" y="212"/>
                </a:cubicBezTo>
                <a:cubicBezTo>
                  <a:pt x="418" y="216"/>
                  <a:pt x="414" y="218"/>
                  <a:pt x="414" y="223"/>
                </a:cubicBezTo>
                <a:cubicBezTo>
                  <a:pt x="412" y="225"/>
                  <a:pt x="412" y="228"/>
                  <a:pt x="413" y="229"/>
                </a:cubicBezTo>
                <a:cubicBezTo>
                  <a:pt x="418" y="226"/>
                  <a:pt x="421" y="219"/>
                  <a:pt x="431" y="219"/>
                </a:cubicBezTo>
                <a:cubicBezTo>
                  <a:pt x="431" y="218"/>
                  <a:pt x="433" y="218"/>
                  <a:pt x="434" y="217"/>
                </a:cubicBezTo>
                <a:cubicBezTo>
                  <a:pt x="436" y="210"/>
                  <a:pt x="441" y="205"/>
                  <a:pt x="440" y="197"/>
                </a:cubicBezTo>
                <a:cubicBezTo>
                  <a:pt x="439" y="195"/>
                  <a:pt x="438" y="193"/>
                  <a:pt x="437" y="192"/>
                </a:cubicBezTo>
                <a:cubicBezTo>
                  <a:pt x="436" y="189"/>
                  <a:pt x="436" y="187"/>
                  <a:pt x="434" y="186"/>
                </a:cubicBezTo>
                <a:cubicBezTo>
                  <a:pt x="433" y="187"/>
                  <a:pt x="432" y="189"/>
                  <a:pt x="432" y="191"/>
                </a:cubicBezTo>
                <a:close/>
                <a:moveTo>
                  <a:pt x="454" y="201"/>
                </a:moveTo>
                <a:cubicBezTo>
                  <a:pt x="454" y="202"/>
                  <a:pt x="454" y="203"/>
                  <a:pt x="454" y="203"/>
                </a:cubicBezTo>
                <a:cubicBezTo>
                  <a:pt x="455" y="207"/>
                  <a:pt x="459" y="208"/>
                  <a:pt x="461" y="211"/>
                </a:cubicBezTo>
                <a:cubicBezTo>
                  <a:pt x="462" y="213"/>
                  <a:pt x="463" y="216"/>
                  <a:pt x="465" y="217"/>
                </a:cubicBezTo>
                <a:cubicBezTo>
                  <a:pt x="471" y="210"/>
                  <a:pt x="463" y="205"/>
                  <a:pt x="460" y="200"/>
                </a:cubicBezTo>
                <a:cubicBezTo>
                  <a:pt x="460" y="195"/>
                  <a:pt x="457" y="194"/>
                  <a:pt x="456" y="190"/>
                </a:cubicBezTo>
                <a:cubicBezTo>
                  <a:pt x="456" y="189"/>
                  <a:pt x="456" y="187"/>
                  <a:pt x="455" y="186"/>
                </a:cubicBezTo>
                <a:cubicBezTo>
                  <a:pt x="452" y="189"/>
                  <a:pt x="451" y="198"/>
                  <a:pt x="454" y="201"/>
                </a:cubicBezTo>
                <a:close/>
                <a:moveTo>
                  <a:pt x="389" y="210"/>
                </a:moveTo>
                <a:cubicBezTo>
                  <a:pt x="389" y="210"/>
                  <a:pt x="390" y="210"/>
                  <a:pt x="390" y="211"/>
                </a:cubicBezTo>
                <a:cubicBezTo>
                  <a:pt x="392" y="217"/>
                  <a:pt x="397" y="219"/>
                  <a:pt x="398" y="227"/>
                </a:cubicBezTo>
                <a:cubicBezTo>
                  <a:pt x="398" y="227"/>
                  <a:pt x="399" y="227"/>
                  <a:pt x="399" y="227"/>
                </a:cubicBezTo>
                <a:cubicBezTo>
                  <a:pt x="403" y="227"/>
                  <a:pt x="405" y="226"/>
                  <a:pt x="408" y="226"/>
                </a:cubicBezTo>
                <a:cubicBezTo>
                  <a:pt x="409" y="223"/>
                  <a:pt x="411" y="221"/>
                  <a:pt x="410" y="218"/>
                </a:cubicBezTo>
                <a:cubicBezTo>
                  <a:pt x="407" y="215"/>
                  <a:pt x="405" y="212"/>
                  <a:pt x="402" y="209"/>
                </a:cubicBezTo>
                <a:cubicBezTo>
                  <a:pt x="398" y="203"/>
                  <a:pt x="396" y="196"/>
                  <a:pt x="393" y="190"/>
                </a:cubicBezTo>
                <a:cubicBezTo>
                  <a:pt x="386" y="194"/>
                  <a:pt x="388" y="202"/>
                  <a:pt x="389" y="210"/>
                </a:cubicBezTo>
                <a:close/>
                <a:moveTo>
                  <a:pt x="447" y="199"/>
                </a:moveTo>
                <a:cubicBezTo>
                  <a:pt x="447" y="195"/>
                  <a:pt x="445" y="193"/>
                  <a:pt x="444" y="192"/>
                </a:cubicBezTo>
                <a:cubicBezTo>
                  <a:pt x="445" y="194"/>
                  <a:pt x="444" y="199"/>
                  <a:pt x="447" y="199"/>
                </a:cubicBezTo>
                <a:close/>
                <a:moveTo>
                  <a:pt x="506" y="221"/>
                </a:moveTo>
                <a:cubicBezTo>
                  <a:pt x="509" y="220"/>
                  <a:pt x="510" y="217"/>
                  <a:pt x="513" y="216"/>
                </a:cubicBezTo>
                <a:cubicBezTo>
                  <a:pt x="515" y="210"/>
                  <a:pt x="521" y="206"/>
                  <a:pt x="524" y="202"/>
                </a:cubicBezTo>
                <a:cubicBezTo>
                  <a:pt x="515" y="206"/>
                  <a:pt x="510" y="213"/>
                  <a:pt x="506" y="221"/>
                </a:cubicBezTo>
                <a:close/>
                <a:moveTo>
                  <a:pt x="438" y="242"/>
                </a:moveTo>
                <a:cubicBezTo>
                  <a:pt x="445" y="237"/>
                  <a:pt x="452" y="232"/>
                  <a:pt x="452" y="221"/>
                </a:cubicBezTo>
                <a:cubicBezTo>
                  <a:pt x="454" y="218"/>
                  <a:pt x="453" y="214"/>
                  <a:pt x="452" y="211"/>
                </a:cubicBezTo>
                <a:cubicBezTo>
                  <a:pt x="453" y="208"/>
                  <a:pt x="451" y="206"/>
                  <a:pt x="451" y="203"/>
                </a:cubicBezTo>
                <a:cubicBezTo>
                  <a:pt x="444" y="205"/>
                  <a:pt x="439" y="210"/>
                  <a:pt x="438" y="219"/>
                </a:cubicBezTo>
                <a:cubicBezTo>
                  <a:pt x="435" y="221"/>
                  <a:pt x="433" y="224"/>
                  <a:pt x="431" y="227"/>
                </a:cubicBezTo>
                <a:cubicBezTo>
                  <a:pt x="427" y="222"/>
                  <a:pt x="419" y="225"/>
                  <a:pt x="418" y="229"/>
                </a:cubicBezTo>
                <a:cubicBezTo>
                  <a:pt x="417" y="231"/>
                  <a:pt x="417" y="230"/>
                  <a:pt x="416" y="231"/>
                </a:cubicBezTo>
                <a:cubicBezTo>
                  <a:pt x="414" y="235"/>
                  <a:pt x="414" y="239"/>
                  <a:pt x="415" y="244"/>
                </a:cubicBezTo>
                <a:cubicBezTo>
                  <a:pt x="424" y="245"/>
                  <a:pt x="430" y="244"/>
                  <a:pt x="438" y="242"/>
                </a:cubicBezTo>
                <a:close/>
                <a:moveTo>
                  <a:pt x="472" y="206"/>
                </a:moveTo>
                <a:cubicBezTo>
                  <a:pt x="472" y="208"/>
                  <a:pt x="473" y="211"/>
                  <a:pt x="474" y="214"/>
                </a:cubicBezTo>
                <a:cubicBezTo>
                  <a:pt x="477" y="214"/>
                  <a:pt x="479" y="214"/>
                  <a:pt x="480" y="212"/>
                </a:cubicBezTo>
                <a:cubicBezTo>
                  <a:pt x="480" y="212"/>
                  <a:pt x="480" y="213"/>
                  <a:pt x="481" y="212"/>
                </a:cubicBezTo>
                <a:cubicBezTo>
                  <a:pt x="482" y="212"/>
                  <a:pt x="482" y="212"/>
                  <a:pt x="483" y="211"/>
                </a:cubicBezTo>
                <a:cubicBezTo>
                  <a:pt x="485" y="211"/>
                  <a:pt x="488" y="207"/>
                  <a:pt x="487" y="204"/>
                </a:cubicBezTo>
                <a:cubicBezTo>
                  <a:pt x="482" y="204"/>
                  <a:pt x="477" y="203"/>
                  <a:pt x="472" y="206"/>
                </a:cubicBezTo>
                <a:close/>
                <a:moveTo>
                  <a:pt x="382" y="215"/>
                </a:moveTo>
                <a:cubicBezTo>
                  <a:pt x="384" y="215"/>
                  <a:pt x="384" y="213"/>
                  <a:pt x="385" y="213"/>
                </a:cubicBezTo>
                <a:cubicBezTo>
                  <a:pt x="385" y="212"/>
                  <a:pt x="384" y="210"/>
                  <a:pt x="383" y="210"/>
                </a:cubicBezTo>
                <a:cubicBezTo>
                  <a:pt x="383" y="211"/>
                  <a:pt x="380" y="214"/>
                  <a:pt x="382" y="215"/>
                </a:cubicBezTo>
                <a:close/>
                <a:moveTo>
                  <a:pt x="456" y="231"/>
                </a:moveTo>
                <a:cubicBezTo>
                  <a:pt x="460" y="229"/>
                  <a:pt x="460" y="225"/>
                  <a:pt x="462" y="221"/>
                </a:cubicBezTo>
                <a:cubicBezTo>
                  <a:pt x="461" y="219"/>
                  <a:pt x="460" y="217"/>
                  <a:pt x="458" y="216"/>
                </a:cubicBezTo>
                <a:cubicBezTo>
                  <a:pt x="457" y="220"/>
                  <a:pt x="456" y="226"/>
                  <a:pt x="456" y="231"/>
                </a:cubicBezTo>
                <a:close/>
                <a:moveTo>
                  <a:pt x="412" y="240"/>
                </a:moveTo>
                <a:cubicBezTo>
                  <a:pt x="411" y="240"/>
                  <a:pt x="412" y="238"/>
                  <a:pt x="412" y="237"/>
                </a:cubicBezTo>
                <a:cubicBezTo>
                  <a:pt x="410" y="232"/>
                  <a:pt x="404" y="232"/>
                  <a:pt x="399" y="233"/>
                </a:cubicBezTo>
                <a:cubicBezTo>
                  <a:pt x="396" y="232"/>
                  <a:pt x="395" y="229"/>
                  <a:pt x="394" y="227"/>
                </a:cubicBezTo>
                <a:cubicBezTo>
                  <a:pt x="394" y="221"/>
                  <a:pt x="384" y="217"/>
                  <a:pt x="382" y="223"/>
                </a:cubicBezTo>
                <a:cubicBezTo>
                  <a:pt x="382" y="228"/>
                  <a:pt x="384" y="231"/>
                  <a:pt x="384" y="234"/>
                </a:cubicBezTo>
                <a:cubicBezTo>
                  <a:pt x="387" y="242"/>
                  <a:pt x="393" y="249"/>
                  <a:pt x="399" y="250"/>
                </a:cubicBezTo>
                <a:cubicBezTo>
                  <a:pt x="401" y="252"/>
                  <a:pt x="404" y="252"/>
                  <a:pt x="407" y="253"/>
                </a:cubicBezTo>
                <a:cubicBezTo>
                  <a:pt x="410" y="250"/>
                  <a:pt x="412" y="246"/>
                  <a:pt x="412" y="240"/>
                </a:cubicBezTo>
                <a:close/>
                <a:moveTo>
                  <a:pt x="448" y="267"/>
                </a:moveTo>
                <a:cubicBezTo>
                  <a:pt x="451" y="264"/>
                  <a:pt x="450" y="260"/>
                  <a:pt x="451" y="256"/>
                </a:cubicBezTo>
                <a:cubicBezTo>
                  <a:pt x="451" y="255"/>
                  <a:pt x="452" y="255"/>
                  <a:pt x="452" y="254"/>
                </a:cubicBezTo>
                <a:cubicBezTo>
                  <a:pt x="455" y="247"/>
                  <a:pt x="458" y="239"/>
                  <a:pt x="463" y="234"/>
                </a:cubicBezTo>
                <a:cubicBezTo>
                  <a:pt x="463" y="234"/>
                  <a:pt x="463" y="234"/>
                  <a:pt x="464" y="234"/>
                </a:cubicBezTo>
                <a:cubicBezTo>
                  <a:pt x="464" y="233"/>
                  <a:pt x="465" y="231"/>
                  <a:pt x="466" y="231"/>
                </a:cubicBezTo>
                <a:cubicBezTo>
                  <a:pt x="466" y="230"/>
                  <a:pt x="466" y="230"/>
                  <a:pt x="465" y="230"/>
                </a:cubicBezTo>
                <a:cubicBezTo>
                  <a:pt x="455" y="237"/>
                  <a:pt x="450" y="252"/>
                  <a:pt x="448" y="267"/>
                </a:cubicBezTo>
                <a:close/>
                <a:moveTo>
                  <a:pt x="334" y="252"/>
                </a:moveTo>
                <a:cubicBezTo>
                  <a:pt x="329" y="254"/>
                  <a:pt x="322" y="254"/>
                  <a:pt x="318" y="256"/>
                </a:cubicBezTo>
                <a:cubicBezTo>
                  <a:pt x="327" y="257"/>
                  <a:pt x="337" y="256"/>
                  <a:pt x="345" y="256"/>
                </a:cubicBezTo>
                <a:cubicBezTo>
                  <a:pt x="345" y="256"/>
                  <a:pt x="345" y="257"/>
                  <a:pt x="345" y="256"/>
                </a:cubicBezTo>
                <a:cubicBezTo>
                  <a:pt x="348" y="257"/>
                  <a:pt x="353" y="257"/>
                  <a:pt x="354" y="260"/>
                </a:cubicBezTo>
                <a:cubicBezTo>
                  <a:pt x="346" y="263"/>
                  <a:pt x="338" y="265"/>
                  <a:pt x="331" y="269"/>
                </a:cubicBezTo>
                <a:cubicBezTo>
                  <a:pt x="324" y="273"/>
                  <a:pt x="316" y="276"/>
                  <a:pt x="310" y="282"/>
                </a:cubicBezTo>
                <a:cubicBezTo>
                  <a:pt x="325" y="276"/>
                  <a:pt x="337" y="267"/>
                  <a:pt x="354" y="262"/>
                </a:cubicBezTo>
                <a:cubicBezTo>
                  <a:pt x="354" y="263"/>
                  <a:pt x="355" y="262"/>
                  <a:pt x="356" y="263"/>
                </a:cubicBezTo>
                <a:cubicBezTo>
                  <a:pt x="357" y="262"/>
                  <a:pt x="358" y="262"/>
                  <a:pt x="358" y="261"/>
                </a:cubicBezTo>
                <a:cubicBezTo>
                  <a:pt x="360" y="262"/>
                  <a:pt x="364" y="261"/>
                  <a:pt x="365" y="260"/>
                </a:cubicBezTo>
                <a:cubicBezTo>
                  <a:pt x="364" y="261"/>
                  <a:pt x="366" y="261"/>
                  <a:pt x="366" y="261"/>
                </a:cubicBezTo>
                <a:cubicBezTo>
                  <a:pt x="373" y="260"/>
                  <a:pt x="385" y="258"/>
                  <a:pt x="393" y="260"/>
                </a:cubicBezTo>
                <a:cubicBezTo>
                  <a:pt x="394" y="262"/>
                  <a:pt x="392" y="263"/>
                  <a:pt x="392" y="265"/>
                </a:cubicBezTo>
                <a:cubicBezTo>
                  <a:pt x="390" y="266"/>
                  <a:pt x="390" y="269"/>
                  <a:pt x="388" y="270"/>
                </a:cubicBezTo>
                <a:cubicBezTo>
                  <a:pt x="387" y="274"/>
                  <a:pt x="383" y="276"/>
                  <a:pt x="382" y="280"/>
                </a:cubicBezTo>
                <a:cubicBezTo>
                  <a:pt x="380" y="281"/>
                  <a:pt x="378" y="283"/>
                  <a:pt x="377" y="284"/>
                </a:cubicBezTo>
                <a:cubicBezTo>
                  <a:pt x="375" y="286"/>
                  <a:pt x="373" y="287"/>
                  <a:pt x="372" y="289"/>
                </a:cubicBezTo>
                <a:cubicBezTo>
                  <a:pt x="379" y="286"/>
                  <a:pt x="382" y="279"/>
                  <a:pt x="388" y="275"/>
                </a:cubicBezTo>
                <a:cubicBezTo>
                  <a:pt x="388" y="275"/>
                  <a:pt x="388" y="274"/>
                  <a:pt x="388" y="273"/>
                </a:cubicBezTo>
                <a:cubicBezTo>
                  <a:pt x="393" y="269"/>
                  <a:pt x="396" y="263"/>
                  <a:pt x="399" y="257"/>
                </a:cubicBezTo>
                <a:cubicBezTo>
                  <a:pt x="387" y="254"/>
                  <a:pt x="374" y="257"/>
                  <a:pt x="363" y="259"/>
                </a:cubicBezTo>
                <a:cubicBezTo>
                  <a:pt x="358" y="256"/>
                  <a:pt x="352" y="254"/>
                  <a:pt x="347" y="253"/>
                </a:cubicBezTo>
                <a:cubicBezTo>
                  <a:pt x="344" y="253"/>
                  <a:pt x="342" y="254"/>
                  <a:pt x="340" y="252"/>
                </a:cubicBezTo>
                <a:cubicBezTo>
                  <a:pt x="345" y="247"/>
                  <a:pt x="353" y="245"/>
                  <a:pt x="361" y="244"/>
                </a:cubicBezTo>
                <a:cubicBezTo>
                  <a:pt x="361" y="243"/>
                  <a:pt x="361" y="243"/>
                  <a:pt x="360" y="243"/>
                </a:cubicBezTo>
                <a:cubicBezTo>
                  <a:pt x="350" y="245"/>
                  <a:pt x="341" y="247"/>
                  <a:pt x="334" y="252"/>
                </a:cubicBezTo>
                <a:close/>
                <a:moveTo>
                  <a:pt x="199" y="272"/>
                </a:moveTo>
                <a:cubicBezTo>
                  <a:pt x="199" y="267"/>
                  <a:pt x="202" y="264"/>
                  <a:pt x="202" y="258"/>
                </a:cubicBezTo>
                <a:cubicBezTo>
                  <a:pt x="199" y="251"/>
                  <a:pt x="192" y="243"/>
                  <a:pt x="183" y="247"/>
                </a:cubicBezTo>
                <a:cubicBezTo>
                  <a:pt x="180" y="248"/>
                  <a:pt x="178" y="250"/>
                  <a:pt x="175" y="250"/>
                </a:cubicBezTo>
                <a:cubicBezTo>
                  <a:pt x="174" y="251"/>
                  <a:pt x="174" y="252"/>
                  <a:pt x="173" y="252"/>
                </a:cubicBezTo>
                <a:cubicBezTo>
                  <a:pt x="173" y="255"/>
                  <a:pt x="174" y="259"/>
                  <a:pt x="174" y="260"/>
                </a:cubicBezTo>
                <a:cubicBezTo>
                  <a:pt x="175" y="261"/>
                  <a:pt x="175" y="263"/>
                  <a:pt x="176" y="265"/>
                </a:cubicBezTo>
                <a:cubicBezTo>
                  <a:pt x="178" y="269"/>
                  <a:pt x="180" y="275"/>
                  <a:pt x="180" y="279"/>
                </a:cubicBezTo>
                <a:cubicBezTo>
                  <a:pt x="180" y="280"/>
                  <a:pt x="181" y="280"/>
                  <a:pt x="181" y="281"/>
                </a:cubicBezTo>
                <a:cubicBezTo>
                  <a:pt x="181" y="281"/>
                  <a:pt x="180" y="281"/>
                  <a:pt x="180" y="281"/>
                </a:cubicBezTo>
                <a:cubicBezTo>
                  <a:pt x="181" y="296"/>
                  <a:pt x="181" y="310"/>
                  <a:pt x="184" y="324"/>
                </a:cubicBezTo>
                <a:cubicBezTo>
                  <a:pt x="186" y="335"/>
                  <a:pt x="191" y="343"/>
                  <a:pt x="193" y="355"/>
                </a:cubicBezTo>
                <a:cubicBezTo>
                  <a:pt x="194" y="356"/>
                  <a:pt x="194" y="358"/>
                  <a:pt x="195" y="359"/>
                </a:cubicBezTo>
                <a:cubicBezTo>
                  <a:pt x="200" y="356"/>
                  <a:pt x="204" y="354"/>
                  <a:pt x="204" y="347"/>
                </a:cubicBezTo>
                <a:cubicBezTo>
                  <a:pt x="207" y="344"/>
                  <a:pt x="210" y="341"/>
                  <a:pt x="213" y="338"/>
                </a:cubicBezTo>
                <a:cubicBezTo>
                  <a:pt x="213" y="337"/>
                  <a:pt x="213" y="336"/>
                  <a:pt x="213" y="335"/>
                </a:cubicBezTo>
                <a:cubicBezTo>
                  <a:pt x="213" y="335"/>
                  <a:pt x="213" y="335"/>
                  <a:pt x="214" y="335"/>
                </a:cubicBezTo>
                <a:cubicBezTo>
                  <a:pt x="216" y="324"/>
                  <a:pt x="225" y="319"/>
                  <a:pt x="233" y="313"/>
                </a:cubicBezTo>
                <a:cubicBezTo>
                  <a:pt x="238" y="312"/>
                  <a:pt x="244" y="309"/>
                  <a:pt x="244" y="303"/>
                </a:cubicBezTo>
                <a:cubicBezTo>
                  <a:pt x="245" y="301"/>
                  <a:pt x="244" y="302"/>
                  <a:pt x="244" y="300"/>
                </a:cubicBezTo>
                <a:cubicBezTo>
                  <a:pt x="236" y="284"/>
                  <a:pt x="225" y="272"/>
                  <a:pt x="206" y="267"/>
                </a:cubicBezTo>
                <a:cubicBezTo>
                  <a:pt x="204" y="269"/>
                  <a:pt x="202" y="274"/>
                  <a:pt x="201" y="276"/>
                </a:cubicBezTo>
                <a:cubicBezTo>
                  <a:pt x="200" y="277"/>
                  <a:pt x="199" y="280"/>
                  <a:pt x="198" y="279"/>
                </a:cubicBezTo>
                <a:cubicBezTo>
                  <a:pt x="199" y="277"/>
                  <a:pt x="198" y="274"/>
                  <a:pt x="199" y="272"/>
                </a:cubicBezTo>
                <a:close/>
                <a:moveTo>
                  <a:pt x="431" y="247"/>
                </a:moveTo>
                <a:cubicBezTo>
                  <a:pt x="429" y="247"/>
                  <a:pt x="427" y="249"/>
                  <a:pt x="426" y="249"/>
                </a:cubicBezTo>
                <a:cubicBezTo>
                  <a:pt x="425" y="249"/>
                  <a:pt x="424" y="248"/>
                  <a:pt x="423" y="248"/>
                </a:cubicBezTo>
                <a:cubicBezTo>
                  <a:pt x="422" y="248"/>
                  <a:pt x="420" y="248"/>
                  <a:pt x="420" y="248"/>
                </a:cubicBezTo>
                <a:cubicBezTo>
                  <a:pt x="416" y="249"/>
                  <a:pt x="413" y="252"/>
                  <a:pt x="413" y="256"/>
                </a:cubicBezTo>
                <a:cubicBezTo>
                  <a:pt x="419" y="260"/>
                  <a:pt x="431" y="258"/>
                  <a:pt x="436" y="252"/>
                </a:cubicBezTo>
                <a:cubicBezTo>
                  <a:pt x="435" y="250"/>
                  <a:pt x="434" y="247"/>
                  <a:pt x="431" y="247"/>
                </a:cubicBezTo>
                <a:close/>
                <a:moveTo>
                  <a:pt x="415" y="262"/>
                </a:moveTo>
                <a:cubicBezTo>
                  <a:pt x="418" y="268"/>
                  <a:pt x="429" y="267"/>
                  <a:pt x="432" y="261"/>
                </a:cubicBezTo>
                <a:cubicBezTo>
                  <a:pt x="428" y="260"/>
                  <a:pt x="421" y="263"/>
                  <a:pt x="415" y="262"/>
                </a:cubicBezTo>
                <a:close/>
                <a:moveTo>
                  <a:pt x="417" y="292"/>
                </a:moveTo>
                <a:cubicBezTo>
                  <a:pt x="418" y="289"/>
                  <a:pt x="420" y="281"/>
                  <a:pt x="418" y="277"/>
                </a:cubicBezTo>
                <a:cubicBezTo>
                  <a:pt x="416" y="276"/>
                  <a:pt x="416" y="275"/>
                  <a:pt x="415" y="273"/>
                </a:cubicBezTo>
                <a:cubicBezTo>
                  <a:pt x="414" y="273"/>
                  <a:pt x="414" y="273"/>
                  <a:pt x="413" y="273"/>
                </a:cubicBezTo>
                <a:cubicBezTo>
                  <a:pt x="408" y="278"/>
                  <a:pt x="404" y="282"/>
                  <a:pt x="399" y="285"/>
                </a:cubicBezTo>
                <a:cubicBezTo>
                  <a:pt x="399" y="285"/>
                  <a:pt x="398" y="285"/>
                  <a:pt x="398" y="286"/>
                </a:cubicBezTo>
                <a:cubicBezTo>
                  <a:pt x="394" y="289"/>
                  <a:pt x="385" y="292"/>
                  <a:pt x="380" y="294"/>
                </a:cubicBezTo>
                <a:cubicBezTo>
                  <a:pt x="378" y="296"/>
                  <a:pt x="373" y="295"/>
                  <a:pt x="373" y="298"/>
                </a:cubicBezTo>
                <a:cubicBezTo>
                  <a:pt x="377" y="297"/>
                  <a:pt x="381" y="299"/>
                  <a:pt x="385" y="299"/>
                </a:cubicBezTo>
                <a:cubicBezTo>
                  <a:pt x="387" y="299"/>
                  <a:pt x="388" y="298"/>
                  <a:pt x="390" y="298"/>
                </a:cubicBezTo>
                <a:cubicBezTo>
                  <a:pt x="396" y="297"/>
                  <a:pt x="402" y="299"/>
                  <a:pt x="406" y="301"/>
                </a:cubicBezTo>
                <a:cubicBezTo>
                  <a:pt x="409" y="303"/>
                  <a:pt x="413" y="305"/>
                  <a:pt x="418" y="304"/>
                </a:cubicBezTo>
                <a:cubicBezTo>
                  <a:pt x="420" y="300"/>
                  <a:pt x="419" y="296"/>
                  <a:pt x="417" y="292"/>
                </a:cubicBezTo>
                <a:close/>
                <a:moveTo>
                  <a:pt x="427" y="290"/>
                </a:moveTo>
                <a:cubicBezTo>
                  <a:pt x="428" y="288"/>
                  <a:pt x="430" y="287"/>
                  <a:pt x="431" y="285"/>
                </a:cubicBezTo>
                <a:cubicBezTo>
                  <a:pt x="431" y="285"/>
                  <a:pt x="432" y="285"/>
                  <a:pt x="432" y="285"/>
                </a:cubicBezTo>
                <a:cubicBezTo>
                  <a:pt x="433" y="281"/>
                  <a:pt x="434" y="277"/>
                  <a:pt x="434" y="273"/>
                </a:cubicBezTo>
                <a:cubicBezTo>
                  <a:pt x="427" y="275"/>
                  <a:pt x="425" y="283"/>
                  <a:pt x="427" y="290"/>
                </a:cubicBezTo>
                <a:close/>
                <a:moveTo>
                  <a:pt x="171" y="274"/>
                </a:moveTo>
                <a:cubicBezTo>
                  <a:pt x="169" y="276"/>
                  <a:pt x="166" y="278"/>
                  <a:pt x="165" y="281"/>
                </a:cubicBezTo>
                <a:cubicBezTo>
                  <a:pt x="165" y="282"/>
                  <a:pt x="166" y="281"/>
                  <a:pt x="166" y="282"/>
                </a:cubicBezTo>
                <a:cubicBezTo>
                  <a:pt x="163" y="283"/>
                  <a:pt x="162" y="286"/>
                  <a:pt x="160" y="288"/>
                </a:cubicBezTo>
                <a:cubicBezTo>
                  <a:pt x="155" y="286"/>
                  <a:pt x="150" y="287"/>
                  <a:pt x="148" y="291"/>
                </a:cubicBezTo>
                <a:cubicBezTo>
                  <a:pt x="145" y="305"/>
                  <a:pt x="154" y="316"/>
                  <a:pt x="160" y="325"/>
                </a:cubicBezTo>
                <a:cubicBezTo>
                  <a:pt x="160" y="328"/>
                  <a:pt x="163" y="330"/>
                  <a:pt x="163" y="333"/>
                </a:cubicBezTo>
                <a:cubicBezTo>
                  <a:pt x="161" y="332"/>
                  <a:pt x="159" y="330"/>
                  <a:pt x="157" y="329"/>
                </a:cubicBezTo>
                <a:cubicBezTo>
                  <a:pt x="157" y="328"/>
                  <a:pt x="156" y="327"/>
                  <a:pt x="155" y="327"/>
                </a:cubicBezTo>
                <a:cubicBezTo>
                  <a:pt x="155" y="324"/>
                  <a:pt x="152" y="322"/>
                  <a:pt x="151" y="321"/>
                </a:cubicBezTo>
                <a:cubicBezTo>
                  <a:pt x="149" y="317"/>
                  <a:pt x="146" y="311"/>
                  <a:pt x="143" y="308"/>
                </a:cubicBezTo>
                <a:cubicBezTo>
                  <a:pt x="142" y="307"/>
                  <a:pt x="141" y="307"/>
                  <a:pt x="139" y="307"/>
                </a:cubicBezTo>
                <a:cubicBezTo>
                  <a:pt x="138" y="307"/>
                  <a:pt x="138" y="308"/>
                  <a:pt x="137" y="308"/>
                </a:cubicBezTo>
                <a:cubicBezTo>
                  <a:pt x="132" y="307"/>
                  <a:pt x="129" y="308"/>
                  <a:pt x="125" y="311"/>
                </a:cubicBezTo>
                <a:cubicBezTo>
                  <a:pt x="125" y="318"/>
                  <a:pt x="128" y="323"/>
                  <a:pt x="129" y="328"/>
                </a:cubicBezTo>
                <a:cubicBezTo>
                  <a:pt x="126" y="328"/>
                  <a:pt x="125" y="323"/>
                  <a:pt x="123" y="321"/>
                </a:cubicBezTo>
                <a:cubicBezTo>
                  <a:pt x="121" y="315"/>
                  <a:pt x="119" y="311"/>
                  <a:pt x="115" y="306"/>
                </a:cubicBezTo>
                <a:cubicBezTo>
                  <a:pt x="113" y="306"/>
                  <a:pt x="112" y="306"/>
                  <a:pt x="111" y="306"/>
                </a:cubicBezTo>
                <a:cubicBezTo>
                  <a:pt x="109" y="308"/>
                  <a:pt x="108" y="309"/>
                  <a:pt x="107" y="311"/>
                </a:cubicBezTo>
                <a:cubicBezTo>
                  <a:pt x="103" y="311"/>
                  <a:pt x="98" y="312"/>
                  <a:pt x="97" y="316"/>
                </a:cubicBezTo>
                <a:cubicBezTo>
                  <a:pt x="96" y="316"/>
                  <a:pt x="95" y="317"/>
                  <a:pt x="93" y="317"/>
                </a:cubicBezTo>
                <a:cubicBezTo>
                  <a:pt x="93" y="317"/>
                  <a:pt x="93" y="316"/>
                  <a:pt x="92" y="317"/>
                </a:cubicBezTo>
                <a:cubicBezTo>
                  <a:pt x="91" y="318"/>
                  <a:pt x="93" y="319"/>
                  <a:pt x="92" y="321"/>
                </a:cubicBezTo>
                <a:cubicBezTo>
                  <a:pt x="90" y="319"/>
                  <a:pt x="86" y="316"/>
                  <a:pt x="83" y="317"/>
                </a:cubicBezTo>
                <a:cubicBezTo>
                  <a:pt x="79" y="317"/>
                  <a:pt x="76" y="320"/>
                  <a:pt x="73" y="321"/>
                </a:cubicBezTo>
                <a:cubicBezTo>
                  <a:pt x="71" y="323"/>
                  <a:pt x="70" y="327"/>
                  <a:pt x="68" y="329"/>
                </a:cubicBezTo>
                <a:cubicBezTo>
                  <a:pt x="65" y="328"/>
                  <a:pt x="62" y="324"/>
                  <a:pt x="58" y="325"/>
                </a:cubicBezTo>
                <a:cubicBezTo>
                  <a:pt x="56" y="326"/>
                  <a:pt x="56" y="328"/>
                  <a:pt x="54" y="328"/>
                </a:cubicBezTo>
                <a:cubicBezTo>
                  <a:pt x="54" y="330"/>
                  <a:pt x="53" y="331"/>
                  <a:pt x="53" y="332"/>
                </a:cubicBezTo>
                <a:cubicBezTo>
                  <a:pt x="50" y="347"/>
                  <a:pt x="64" y="354"/>
                  <a:pt x="75" y="358"/>
                </a:cubicBezTo>
                <a:cubicBezTo>
                  <a:pt x="81" y="369"/>
                  <a:pt x="93" y="375"/>
                  <a:pt x="105" y="378"/>
                </a:cubicBezTo>
                <a:cubicBezTo>
                  <a:pt x="105" y="379"/>
                  <a:pt x="106" y="379"/>
                  <a:pt x="106" y="379"/>
                </a:cubicBezTo>
                <a:cubicBezTo>
                  <a:pt x="114" y="382"/>
                  <a:pt x="121" y="387"/>
                  <a:pt x="126" y="389"/>
                </a:cubicBezTo>
                <a:cubicBezTo>
                  <a:pt x="131" y="388"/>
                  <a:pt x="135" y="387"/>
                  <a:pt x="141" y="388"/>
                </a:cubicBezTo>
                <a:cubicBezTo>
                  <a:pt x="144" y="390"/>
                  <a:pt x="147" y="392"/>
                  <a:pt x="150" y="392"/>
                </a:cubicBezTo>
                <a:cubicBezTo>
                  <a:pt x="154" y="393"/>
                  <a:pt x="157" y="391"/>
                  <a:pt x="160" y="390"/>
                </a:cubicBezTo>
                <a:cubicBezTo>
                  <a:pt x="164" y="389"/>
                  <a:pt x="168" y="390"/>
                  <a:pt x="173" y="391"/>
                </a:cubicBezTo>
                <a:cubicBezTo>
                  <a:pt x="172" y="389"/>
                  <a:pt x="172" y="388"/>
                  <a:pt x="172" y="386"/>
                </a:cubicBezTo>
                <a:cubicBezTo>
                  <a:pt x="173" y="384"/>
                  <a:pt x="175" y="382"/>
                  <a:pt x="176" y="379"/>
                </a:cubicBezTo>
                <a:cubicBezTo>
                  <a:pt x="180" y="377"/>
                  <a:pt x="185" y="380"/>
                  <a:pt x="189" y="380"/>
                </a:cubicBezTo>
                <a:cubicBezTo>
                  <a:pt x="193" y="378"/>
                  <a:pt x="193" y="372"/>
                  <a:pt x="193" y="365"/>
                </a:cubicBezTo>
                <a:cubicBezTo>
                  <a:pt x="185" y="354"/>
                  <a:pt x="181" y="337"/>
                  <a:pt x="177" y="324"/>
                </a:cubicBezTo>
                <a:cubicBezTo>
                  <a:pt x="177" y="322"/>
                  <a:pt x="177" y="319"/>
                  <a:pt x="176" y="319"/>
                </a:cubicBezTo>
                <a:cubicBezTo>
                  <a:pt x="177" y="316"/>
                  <a:pt x="175" y="313"/>
                  <a:pt x="175" y="309"/>
                </a:cubicBezTo>
                <a:cubicBezTo>
                  <a:pt x="175" y="305"/>
                  <a:pt x="176" y="298"/>
                  <a:pt x="175" y="295"/>
                </a:cubicBezTo>
                <a:cubicBezTo>
                  <a:pt x="174" y="291"/>
                  <a:pt x="176" y="282"/>
                  <a:pt x="174" y="282"/>
                </a:cubicBezTo>
                <a:cubicBezTo>
                  <a:pt x="174" y="281"/>
                  <a:pt x="174" y="280"/>
                  <a:pt x="175" y="281"/>
                </a:cubicBezTo>
                <a:cubicBezTo>
                  <a:pt x="174" y="278"/>
                  <a:pt x="174" y="275"/>
                  <a:pt x="171" y="274"/>
                </a:cubicBezTo>
                <a:close/>
                <a:moveTo>
                  <a:pt x="274" y="277"/>
                </a:moveTo>
                <a:cubicBezTo>
                  <a:pt x="273" y="278"/>
                  <a:pt x="273" y="280"/>
                  <a:pt x="273" y="282"/>
                </a:cubicBezTo>
                <a:cubicBezTo>
                  <a:pt x="275" y="288"/>
                  <a:pt x="282" y="289"/>
                  <a:pt x="284" y="294"/>
                </a:cubicBezTo>
                <a:cubicBezTo>
                  <a:pt x="286" y="296"/>
                  <a:pt x="286" y="298"/>
                  <a:pt x="288" y="300"/>
                </a:cubicBezTo>
                <a:cubicBezTo>
                  <a:pt x="290" y="289"/>
                  <a:pt x="284" y="279"/>
                  <a:pt x="274" y="277"/>
                </a:cubicBezTo>
                <a:close/>
                <a:moveTo>
                  <a:pt x="308" y="306"/>
                </a:moveTo>
                <a:cubicBezTo>
                  <a:pt x="310" y="306"/>
                  <a:pt x="311" y="305"/>
                  <a:pt x="314" y="305"/>
                </a:cubicBezTo>
                <a:cubicBezTo>
                  <a:pt x="315" y="308"/>
                  <a:pt x="319" y="308"/>
                  <a:pt x="321" y="310"/>
                </a:cubicBezTo>
                <a:cubicBezTo>
                  <a:pt x="324" y="310"/>
                  <a:pt x="327" y="311"/>
                  <a:pt x="329" y="310"/>
                </a:cubicBezTo>
                <a:cubicBezTo>
                  <a:pt x="325" y="307"/>
                  <a:pt x="320" y="305"/>
                  <a:pt x="316" y="303"/>
                </a:cubicBezTo>
                <a:cubicBezTo>
                  <a:pt x="316" y="303"/>
                  <a:pt x="316" y="302"/>
                  <a:pt x="316" y="302"/>
                </a:cubicBezTo>
                <a:cubicBezTo>
                  <a:pt x="318" y="301"/>
                  <a:pt x="320" y="300"/>
                  <a:pt x="320" y="297"/>
                </a:cubicBezTo>
                <a:cubicBezTo>
                  <a:pt x="321" y="298"/>
                  <a:pt x="321" y="296"/>
                  <a:pt x="322" y="297"/>
                </a:cubicBezTo>
                <a:cubicBezTo>
                  <a:pt x="324" y="292"/>
                  <a:pt x="328" y="290"/>
                  <a:pt x="330" y="285"/>
                </a:cubicBezTo>
                <a:cubicBezTo>
                  <a:pt x="331" y="284"/>
                  <a:pt x="333" y="281"/>
                  <a:pt x="332" y="280"/>
                </a:cubicBezTo>
                <a:cubicBezTo>
                  <a:pt x="324" y="289"/>
                  <a:pt x="317" y="298"/>
                  <a:pt x="308" y="306"/>
                </a:cubicBezTo>
                <a:close/>
                <a:moveTo>
                  <a:pt x="430" y="291"/>
                </a:moveTo>
                <a:cubicBezTo>
                  <a:pt x="430" y="291"/>
                  <a:pt x="430" y="291"/>
                  <a:pt x="430" y="290"/>
                </a:cubicBezTo>
                <a:cubicBezTo>
                  <a:pt x="430" y="290"/>
                  <a:pt x="430" y="291"/>
                  <a:pt x="431" y="291"/>
                </a:cubicBezTo>
                <a:cubicBezTo>
                  <a:pt x="431" y="290"/>
                  <a:pt x="432" y="287"/>
                  <a:pt x="432" y="287"/>
                </a:cubicBezTo>
                <a:cubicBezTo>
                  <a:pt x="431" y="288"/>
                  <a:pt x="429" y="290"/>
                  <a:pt x="430" y="291"/>
                </a:cubicBezTo>
                <a:close/>
                <a:moveTo>
                  <a:pt x="269" y="299"/>
                </a:moveTo>
                <a:cubicBezTo>
                  <a:pt x="267" y="303"/>
                  <a:pt x="266" y="308"/>
                  <a:pt x="266" y="314"/>
                </a:cubicBezTo>
                <a:cubicBezTo>
                  <a:pt x="266" y="314"/>
                  <a:pt x="266" y="315"/>
                  <a:pt x="266" y="315"/>
                </a:cubicBezTo>
                <a:cubicBezTo>
                  <a:pt x="266" y="316"/>
                  <a:pt x="266" y="317"/>
                  <a:pt x="266" y="317"/>
                </a:cubicBezTo>
                <a:cubicBezTo>
                  <a:pt x="262" y="323"/>
                  <a:pt x="259" y="329"/>
                  <a:pt x="256" y="335"/>
                </a:cubicBezTo>
                <a:cubicBezTo>
                  <a:pt x="254" y="336"/>
                  <a:pt x="252" y="339"/>
                  <a:pt x="251" y="341"/>
                </a:cubicBezTo>
                <a:cubicBezTo>
                  <a:pt x="249" y="342"/>
                  <a:pt x="248" y="345"/>
                  <a:pt x="245" y="346"/>
                </a:cubicBezTo>
                <a:cubicBezTo>
                  <a:pt x="239" y="349"/>
                  <a:pt x="232" y="353"/>
                  <a:pt x="224" y="355"/>
                </a:cubicBezTo>
                <a:cubicBezTo>
                  <a:pt x="218" y="357"/>
                  <a:pt x="212" y="357"/>
                  <a:pt x="207" y="359"/>
                </a:cubicBezTo>
                <a:cubicBezTo>
                  <a:pt x="207" y="358"/>
                  <a:pt x="206" y="359"/>
                  <a:pt x="205" y="359"/>
                </a:cubicBezTo>
                <a:cubicBezTo>
                  <a:pt x="203" y="360"/>
                  <a:pt x="201" y="362"/>
                  <a:pt x="200" y="364"/>
                </a:cubicBezTo>
                <a:cubicBezTo>
                  <a:pt x="200" y="366"/>
                  <a:pt x="198" y="367"/>
                  <a:pt x="199" y="370"/>
                </a:cubicBezTo>
                <a:cubicBezTo>
                  <a:pt x="201" y="376"/>
                  <a:pt x="208" y="377"/>
                  <a:pt x="214" y="376"/>
                </a:cubicBezTo>
                <a:cubicBezTo>
                  <a:pt x="215" y="376"/>
                  <a:pt x="215" y="375"/>
                  <a:pt x="216" y="375"/>
                </a:cubicBezTo>
                <a:cubicBezTo>
                  <a:pt x="216" y="375"/>
                  <a:pt x="217" y="376"/>
                  <a:pt x="218" y="376"/>
                </a:cubicBezTo>
                <a:cubicBezTo>
                  <a:pt x="223" y="375"/>
                  <a:pt x="228" y="373"/>
                  <a:pt x="233" y="372"/>
                </a:cubicBezTo>
                <a:cubicBezTo>
                  <a:pt x="235" y="372"/>
                  <a:pt x="237" y="373"/>
                  <a:pt x="238" y="371"/>
                </a:cubicBezTo>
                <a:cubicBezTo>
                  <a:pt x="242" y="371"/>
                  <a:pt x="246" y="369"/>
                  <a:pt x="249" y="367"/>
                </a:cubicBezTo>
                <a:cubicBezTo>
                  <a:pt x="252" y="368"/>
                  <a:pt x="253" y="365"/>
                  <a:pt x="255" y="364"/>
                </a:cubicBezTo>
                <a:cubicBezTo>
                  <a:pt x="256" y="363"/>
                  <a:pt x="258" y="363"/>
                  <a:pt x="259" y="362"/>
                </a:cubicBezTo>
                <a:cubicBezTo>
                  <a:pt x="261" y="361"/>
                  <a:pt x="263" y="359"/>
                  <a:pt x="265" y="357"/>
                </a:cubicBezTo>
                <a:cubicBezTo>
                  <a:pt x="267" y="355"/>
                  <a:pt x="268" y="353"/>
                  <a:pt x="271" y="352"/>
                </a:cubicBezTo>
                <a:cubicBezTo>
                  <a:pt x="274" y="350"/>
                  <a:pt x="277" y="347"/>
                  <a:pt x="281" y="346"/>
                </a:cubicBezTo>
                <a:cubicBezTo>
                  <a:pt x="288" y="343"/>
                  <a:pt x="295" y="343"/>
                  <a:pt x="302" y="343"/>
                </a:cubicBezTo>
                <a:cubicBezTo>
                  <a:pt x="304" y="342"/>
                  <a:pt x="305" y="341"/>
                  <a:pt x="306" y="340"/>
                </a:cubicBezTo>
                <a:cubicBezTo>
                  <a:pt x="306" y="335"/>
                  <a:pt x="305" y="330"/>
                  <a:pt x="303" y="325"/>
                </a:cubicBezTo>
                <a:cubicBezTo>
                  <a:pt x="303" y="325"/>
                  <a:pt x="303" y="326"/>
                  <a:pt x="302" y="325"/>
                </a:cubicBezTo>
                <a:cubicBezTo>
                  <a:pt x="302" y="322"/>
                  <a:pt x="300" y="320"/>
                  <a:pt x="299" y="317"/>
                </a:cubicBezTo>
                <a:cubicBezTo>
                  <a:pt x="295" y="311"/>
                  <a:pt x="288" y="308"/>
                  <a:pt x="283" y="302"/>
                </a:cubicBezTo>
                <a:cubicBezTo>
                  <a:pt x="282" y="296"/>
                  <a:pt x="277" y="293"/>
                  <a:pt x="272" y="290"/>
                </a:cubicBezTo>
                <a:cubicBezTo>
                  <a:pt x="271" y="293"/>
                  <a:pt x="269" y="295"/>
                  <a:pt x="269" y="299"/>
                </a:cubicBezTo>
                <a:close/>
                <a:moveTo>
                  <a:pt x="320" y="345"/>
                </a:moveTo>
                <a:cubicBezTo>
                  <a:pt x="328" y="328"/>
                  <a:pt x="339" y="315"/>
                  <a:pt x="357" y="309"/>
                </a:cubicBezTo>
                <a:cubicBezTo>
                  <a:pt x="358" y="309"/>
                  <a:pt x="357" y="309"/>
                  <a:pt x="357" y="308"/>
                </a:cubicBezTo>
                <a:cubicBezTo>
                  <a:pt x="358" y="308"/>
                  <a:pt x="360" y="308"/>
                  <a:pt x="362" y="307"/>
                </a:cubicBezTo>
                <a:cubicBezTo>
                  <a:pt x="365" y="306"/>
                  <a:pt x="370" y="306"/>
                  <a:pt x="371" y="306"/>
                </a:cubicBezTo>
                <a:cubicBezTo>
                  <a:pt x="373" y="306"/>
                  <a:pt x="375" y="306"/>
                  <a:pt x="376" y="306"/>
                </a:cubicBezTo>
                <a:cubicBezTo>
                  <a:pt x="367" y="302"/>
                  <a:pt x="357" y="306"/>
                  <a:pt x="347" y="310"/>
                </a:cubicBezTo>
                <a:cubicBezTo>
                  <a:pt x="343" y="312"/>
                  <a:pt x="339" y="314"/>
                  <a:pt x="337" y="317"/>
                </a:cubicBezTo>
                <a:cubicBezTo>
                  <a:pt x="336" y="317"/>
                  <a:pt x="336" y="318"/>
                  <a:pt x="336" y="318"/>
                </a:cubicBezTo>
                <a:cubicBezTo>
                  <a:pt x="336" y="318"/>
                  <a:pt x="335" y="318"/>
                  <a:pt x="334" y="319"/>
                </a:cubicBezTo>
                <a:cubicBezTo>
                  <a:pt x="334" y="320"/>
                  <a:pt x="333" y="321"/>
                  <a:pt x="332" y="322"/>
                </a:cubicBezTo>
                <a:cubicBezTo>
                  <a:pt x="331" y="323"/>
                  <a:pt x="329" y="325"/>
                  <a:pt x="329" y="327"/>
                </a:cubicBezTo>
                <a:cubicBezTo>
                  <a:pt x="327" y="327"/>
                  <a:pt x="327" y="329"/>
                  <a:pt x="326" y="331"/>
                </a:cubicBezTo>
                <a:cubicBezTo>
                  <a:pt x="324" y="334"/>
                  <a:pt x="321" y="336"/>
                  <a:pt x="321" y="340"/>
                </a:cubicBezTo>
                <a:cubicBezTo>
                  <a:pt x="319" y="344"/>
                  <a:pt x="317" y="349"/>
                  <a:pt x="316" y="354"/>
                </a:cubicBezTo>
                <a:cubicBezTo>
                  <a:pt x="316" y="354"/>
                  <a:pt x="316" y="354"/>
                  <a:pt x="316" y="355"/>
                </a:cubicBezTo>
                <a:cubicBezTo>
                  <a:pt x="316" y="358"/>
                  <a:pt x="314" y="360"/>
                  <a:pt x="315" y="363"/>
                </a:cubicBezTo>
                <a:cubicBezTo>
                  <a:pt x="318" y="358"/>
                  <a:pt x="319" y="351"/>
                  <a:pt x="320" y="345"/>
                </a:cubicBezTo>
                <a:close/>
                <a:moveTo>
                  <a:pt x="226" y="349"/>
                </a:moveTo>
                <a:cubicBezTo>
                  <a:pt x="246" y="346"/>
                  <a:pt x="255" y="329"/>
                  <a:pt x="261" y="311"/>
                </a:cubicBezTo>
                <a:cubicBezTo>
                  <a:pt x="261" y="310"/>
                  <a:pt x="260" y="309"/>
                  <a:pt x="261" y="308"/>
                </a:cubicBezTo>
                <a:cubicBezTo>
                  <a:pt x="259" y="307"/>
                  <a:pt x="255" y="307"/>
                  <a:pt x="252" y="306"/>
                </a:cubicBezTo>
                <a:cubicBezTo>
                  <a:pt x="251" y="307"/>
                  <a:pt x="250" y="308"/>
                  <a:pt x="249" y="308"/>
                </a:cubicBezTo>
                <a:cubicBezTo>
                  <a:pt x="240" y="319"/>
                  <a:pt x="223" y="320"/>
                  <a:pt x="218" y="335"/>
                </a:cubicBezTo>
                <a:cubicBezTo>
                  <a:pt x="217" y="335"/>
                  <a:pt x="218" y="337"/>
                  <a:pt x="217" y="338"/>
                </a:cubicBezTo>
                <a:cubicBezTo>
                  <a:pt x="216" y="345"/>
                  <a:pt x="208" y="344"/>
                  <a:pt x="209" y="352"/>
                </a:cubicBezTo>
                <a:cubicBezTo>
                  <a:pt x="215" y="354"/>
                  <a:pt x="222" y="351"/>
                  <a:pt x="226" y="349"/>
                </a:cubicBezTo>
                <a:close/>
                <a:moveTo>
                  <a:pt x="368" y="319"/>
                </a:moveTo>
                <a:cubicBezTo>
                  <a:pt x="368" y="319"/>
                  <a:pt x="368" y="320"/>
                  <a:pt x="368" y="320"/>
                </a:cubicBezTo>
                <a:cubicBezTo>
                  <a:pt x="364" y="323"/>
                  <a:pt x="361" y="328"/>
                  <a:pt x="358" y="333"/>
                </a:cubicBezTo>
                <a:cubicBezTo>
                  <a:pt x="358" y="333"/>
                  <a:pt x="360" y="332"/>
                  <a:pt x="361" y="331"/>
                </a:cubicBezTo>
                <a:cubicBezTo>
                  <a:pt x="362" y="330"/>
                  <a:pt x="363" y="328"/>
                  <a:pt x="364" y="328"/>
                </a:cubicBezTo>
                <a:cubicBezTo>
                  <a:pt x="369" y="322"/>
                  <a:pt x="373" y="316"/>
                  <a:pt x="381" y="313"/>
                </a:cubicBezTo>
                <a:cubicBezTo>
                  <a:pt x="383" y="310"/>
                  <a:pt x="389" y="310"/>
                  <a:pt x="391" y="308"/>
                </a:cubicBezTo>
                <a:cubicBezTo>
                  <a:pt x="381" y="308"/>
                  <a:pt x="375" y="314"/>
                  <a:pt x="368" y="319"/>
                </a:cubicBezTo>
                <a:close/>
                <a:moveTo>
                  <a:pt x="400" y="317"/>
                </a:moveTo>
                <a:cubicBezTo>
                  <a:pt x="398" y="322"/>
                  <a:pt x="390" y="321"/>
                  <a:pt x="385" y="322"/>
                </a:cubicBezTo>
                <a:cubicBezTo>
                  <a:pt x="381" y="325"/>
                  <a:pt x="375" y="327"/>
                  <a:pt x="371" y="330"/>
                </a:cubicBezTo>
                <a:cubicBezTo>
                  <a:pt x="368" y="334"/>
                  <a:pt x="365" y="339"/>
                  <a:pt x="361" y="343"/>
                </a:cubicBezTo>
                <a:cubicBezTo>
                  <a:pt x="353" y="346"/>
                  <a:pt x="345" y="350"/>
                  <a:pt x="340" y="357"/>
                </a:cubicBezTo>
                <a:cubicBezTo>
                  <a:pt x="348" y="354"/>
                  <a:pt x="354" y="349"/>
                  <a:pt x="363" y="346"/>
                </a:cubicBezTo>
                <a:cubicBezTo>
                  <a:pt x="365" y="342"/>
                  <a:pt x="369" y="339"/>
                  <a:pt x="371" y="334"/>
                </a:cubicBezTo>
                <a:cubicBezTo>
                  <a:pt x="371" y="334"/>
                  <a:pt x="371" y="335"/>
                  <a:pt x="372" y="334"/>
                </a:cubicBezTo>
                <a:cubicBezTo>
                  <a:pt x="373" y="333"/>
                  <a:pt x="375" y="332"/>
                  <a:pt x="376" y="331"/>
                </a:cubicBezTo>
                <a:cubicBezTo>
                  <a:pt x="381" y="329"/>
                  <a:pt x="385" y="326"/>
                  <a:pt x="390" y="325"/>
                </a:cubicBezTo>
                <a:cubicBezTo>
                  <a:pt x="390" y="325"/>
                  <a:pt x="390" y="324"/>
                  <a:pt x="390" y="324"/>
                </a:cubicBezTo>
                <a:cubicBezTo>
                  <a:pt x="394" y="324"/>
                  <a:pt x="396" y="322"/>
                  <a:pt x="399" y="322"/>
                </a:cubicBezTo>
                <a:cubicBezTo>
                  <a:pt x="402" y="318"/>
                  <a:pt x="406" y="317"/>
                  <a:pt x="410" y="314"/>
                </a:cubicBezTo>
                <a:cubicBezTo>
                  <a:pt x="406" y="315"/>
                  <a:pt x="405" y="316"/>
                  <a:pt x="400" y="317"/>
                </a:cubicBezTo>
                <a:close/>
                <a:moveTo>
                  <a:pt x="311" y="330"/>
                </a:moveTo>
                <a:cubicBezTo>
                  <a:pt x="312" y="330"/>
                  <a:pt x="311" y="331"/>
                  <a:pt x="312" y="331"/>
                </a:cubicBezTo>
                <a:cubicBezTo>
                  <a:pt x="316" y="328"/>
                  <a:pt x="321" y="325"/>
                  <a:pt x="325" y="320"/>
                </a:cubicBezTo>
                <a:cubicBezTo>
                  <a:pt x="320" y="318"/>
                  <a:pt x="311" y="318"/>
                  <a:pt x="306" y="318"/>
                </a:cubicBezTo>
                <a:cubicBezTo>
                  <a:pt x="307" y="323"/>
                  <a:pt x="310" y="325"/>
                  <a:pt x="311" y="330"/>
                </a:cubicBezTo>
                <a:close/>
                <a:moveTo>
                  <a:pt x="412" y="327"/>
                </a:moveTo>
                <a:cubicBezTo>
                  <a:pt x="405" y="328"/>
                  <a:pt x="400" y="331"/>
                  <a:pt x="393" y="333"/>
                </a:cubicBezTo>
                <a:cubicBezTo>
                  <a:pt x="393" y="334"/>
                  <a:pt x="392" y="334"/>
                  <a:pt x="392" y="334"/>
                </a:cubicBezTo>
                <a:cubicBezTo>
                  <a:pt x="389" y="336"/>
                  <a:pt x="386" y="337"/>
                  <a:pt x="384" y="339"/>
                </a:cubicBezTo>
                <a:cubicBezTo>
                  <a:pt x="380" y="342"/>
                  <a:pt x="376" y="345"/>
                  <a:pt x="373" y="349"/>
                </a:cubicBezTo>
                <a:cubicBezTo>
                  <a:pt x="372" y="349"/>
                  <a:pt x="371" y="349"/>
                  <a:pt x="371" y="350"/>
                </a:cubicBezTo>
                <a:cubicBezTo>
                  <a:pt x="370" y="350"/>
                  <a:pt x="370" y="351"/>
                  <a:pt x="370" y="351"/>
                </a:cubicBezTo>
                <a:cubicBezTo>
                  <a:pt x="370" y="351"/>
                  <a:pt x="370" y="351"/>
                  <a:pt x="369" y="351"/>
                </a:cubicBezTo>
                <a:cubicBezTo>
                  <a:pt x="369" y="352"/>
                  <a:pt x="368" y="353"/>
                  <a:pt x="368" y="353"/>
                </a:cubicBezTo>
                <a:cubicBezTo>
                  <a:pt x="366" y="355"/>
                  <a:pt x="365" y="356"/>
                  <a:pt x="364" y="358"/>
                </a:cubicBezTo>
                <a:cubicBezTo>
                  <a:pt x="362" y="362"/>
                  <a:pt x="361" y="365"/>
                  <a:pt x="360" y="369"/>
                </a:cubicBezTo>
                <a:cubicBezTo>
                  <a:pt x="359" y="372"/>
                  <a:pt x="358" y="376"/>
                  <a:pt x="360" y="379"/>
                </a:cubicBezTo>
                <a:cubicBezTo>
                  <a:pt x="360" y="381"/>
                  <a:pt x="361" y="382"/>
                  <a:pt x="361" y="385"/>
                </a:cubicBezTo>
                <a:cubicBezTo>
                  <a:pt x="365" y="385"/>
                  <a:pt x="371" y="386"/>
                  <a:pt x="377" y="386"/>
                </a:cubicBezTo>
                <a:cubicBezTo>
                  <a:pt x="381" y="381"/>
                  <a:pt x="388" y="379"/>
                  <a:pt x="389" y="372"/>
                </a:cubicBezTo>
                <a:cubicBezTo>
                  <a:pt x="391" y="369"/>
                  <a:pt x="395" y="367"/>
                  <a:pt x="396" y="364"/>
                </a:cubicBezTo>
                <a:cubicBezTo>
                  <a:pt x="396" y="363"/>
                  <a:pt x="395" y="361"/>
                  <a:pt x="396" y="360"/>
                </a:cubicBezTo>
                <a:cubicBezTo>
                  <a:pt x="396" y="357"/>
                  <a:pt x="398" y="353"/>
                  <a:pt x="399" y="351"/>
                </a:cubicBezTo>
                <a:cubicBezTo>
                  <a:pt x="399" y="348"/>
                  <a:pt x="400" y="347"/>
                  <a:pt x="401" y="346"/>
                </a:cubicBezTo>
                <a:cubicBezTo>
                  <a:pt x="402" y="345"/>
                  <a:pt x="402" y="343"/>
                  <a:pt x="402" y="343"/>
                </a:cubicBezTo>
                <a:cubicBezTo>
                  <a:pt x="406" y="338"/>
                  <a:pt x="414" y="336"/>
                  <a:pt x="413" y="328"/>
                </a:cubicBezTo>
                <a:cubicBezTo>
                  <a:pt x="413" y="328"/>
                  <a:pt x="413" y="327"/>
                  <a:pt x="412" y="327"/>
                </a:cubicBezTo>
                <a:close/>
                <a:moveTo>
                  <a:pt x="268" y="383"/>
                </a:moveTo>
                <a:cubicBezTo>
                  <a:pt x="275" y="381"/>
                  <a:pt x="284" y="386"/>
                  <a:pt x="288" y="379"/>
                </a:cubicBezTo>
                <a:cubicBezTo>
                  <a:pt x="288" y="375"/>
                  <a:pt x="289" y="371"/>
                  <a:pt x="294" y="371"/>
                </a:cubicBezTo>
                <a:cubicBezTo>
                  <a:pt x="295" y="371"/>
                  <a:pt x="297" y="371"/>
                  <a:pt x="298" y="371"/>
                </a:cubicBezTo>
                <a:cubicBezTo>
                  <a:pt x="300" y="371"/>
                  <a:pt x="301" y="370"/>
                  <a:pt x="303" y="369"/>
                </a:cubicBezTo>
                <a:cubicBezTo>
                  <a:pt x="304" y="366"/>
                  <a:pt x="306" y="365"/>
                  <a:pt x="306" y="363"/>
                </a:cubicBezTo>
                <a:cubicBezTo>
                  <a:pt x="306" y="361"/>
                  <a:pt x="304" y="360"/>
                  <a:pt x="304" y="358"/>
                </a:cubicBezTo>
                <a:cubicBezTo>
                  <a:pt x="305" y="357"/>
                  <a:pt x="305" y="355"/>
                  <a:pt x="305" y="352"/>
                </a:cubicBezTo>
                <a:cubicBezTo>
                  <a:pt x="300" y="346"/>
                  <a:pt x="292" y="350"/>
                  <a:pt x="285" y="351"/>
                </a:cubicBezTo>
                <a:cubicBezTo>
                  <a:pt x="283" y="352"/>
                  <a:pt x="281" y="354"/>
                  <a:pt x="278" y="355"/>
                </a:cubicBezTo>
                <a:cubicBezTo>
                  <a:pt x="266" y="363"/>
                  <a:pt x="258" y="373"/>
                  <a:pt x="241" y="376"/>
                </a:cubicBezTo>
                <a:cubicBezTo>
                  <a:pt x="231" y="380"/>
                  <a:pt x="219" y="382"/>
                  <a:pt x="206" y="382"/>
                </a:cubicBezTo>
                <a:cubicBezTo>
                  <a:pt x="209" y="384"/>
                  <a:pt x="212" y="385"/>
                  <a:pt x="215" y="385"/>
                </a:cubicBezTo>
                <a:cubicBezTo>
                  <a:pt x="219" y="386"/>
                  <a:pt x="223" y="384"/>
                  <a:pt x="227" y="384"/>
                </a:cubicBezTo>
                <a:cubicBezTo>
                  <a:pt x="229" y="384"/>
                  <a:pt x="231" y="386"/>
                  <a:pt x="233" y="388"/>
                </a:cubicBezTo>
                <a:cubicBezTo>
                  <a:pt x="234" y="389"/>
                  <a:pt x="237" y="390"/>
                  <a:pt x="239" y="391"/>
                </a:cubicBezTo>
                <a:cubicBezTo>
                  <a:pt x="243" y="392"/>
                  <a:pt x="251" y="391"/>
                  <a:pt x="254" y="391"/>
                </a:cubicBezTo>
                <a:cubicBezTo>
                  <a:pt x="255" y="390"/>
                  <a:pt x="257" y="390"/>
                  <a:pt x="258" y="390"/>
                </a:cubicBezTo>
                <a:cubicBezTo>
                  <a:pt x="259" y="390"/>
                  <a:pt x="258" y="388"/>
                  <a:pt x="258" y="389"/>
                </a:cubicBezTo>
                <a:cubicBezTo>
                  <a:pt x="262" y="388"/>
                  <a:pt x="265" y="385"/>
                  <a:pt x="268" y="383"/>
                </a:cubicBezTo>
                <a:close/>
                <a:moveTo>
                  <a:pt x="482" y="353"/>
                </a:moveTo>
                <a:cubicBezTo>
                  <a:pt x="480" y="353"/>
                  <a:pt x="478" y="353"/>
                  <a:pt x="476" y="354"/>
                </a:cubicBezTo>
                <a:cubicBezTo>
                  <a:pt x="473" y="354"/>
                  <a:pt x="469" y="353"/>
                  <a:pt x="466" y="354"/>
                </a:cubicBezTo>
                <a:cubicBezTo>
                  <a:pt x="460" y="355"/>
                  <a:pt x="455" y="359"/>
                  <a:pt x="449" y="360"/>
                </a:cubicBezTo>
                <a:cubicBezTo>
                  <a:pt x="442" y="361"/>
                  <a:pt x="433" y="360"/>
                  <a:pt x="426" y="362"/>
                </a:cubicBezTo>
                <a:cubicBezTo>
                  <a:pt x="425" y="362"/>
                  <a:pt x="425" y="362"/>
                  <a:pt x="424" y="362"/>
                </a:cubicBezTo>
                <a:cubicBezTo>
                  <a:pt x="422" y="363"/>
                  <a:pt x="420" y="364"/>
                  <a:pt x="418" y="365"/>
                </a:cubicBezTo>
                <a:cubicBezTo>
                  <a:pt x="415" y="365"/>
                  <a:pt x="413" y="366"/>
                  <a:pt x="410" y="367"/>
                </a:cubicBezTo>
                <a:cubicBezTo>
                  <a:pt x="409" y="368"/>
                  <a:pt x="406" y="368"/>
                  <a:pt x="406" y="370"/>
                </a:cubicBezTo>
                <a:cubicBezTo>
                  <a:pt x="420" y="366"/>
                  <a:pt x="433" y="361"/>
                  <a:pt x="449" y="362"/>
                </a:cubicBezTo>
                <a:cubicBezTo>
                  <a:pt x="452" y="361"/>
                  <a:pt x="456" y="359"/>
                  <a:pt x="459" y="358"/>
                </a:cubicBezTo>
                <a:cubicBezTo>
                  <a:pt x="464" y="357"/>
                  <a:pt x="471" y="355"/>
                  <a:pt x="477" y="355"/>
                </a:cubicBezTo>
                <a:cubicBezTo>
                  <a:pt x="484" y="354"/>
                  <a:pt x="491" y="356"/>
                  <a:pt x="497" y="356"/>
                </a:cubicBezTo>
                <a:cubicBezTo>
                  <a:pt x="491" y="355"/>
                  <a:pt x="487" y="353"/>
                  <a:pt x="482" y="353"/>
                </a:cubicBezTo>
                <a:close/>
                <a:moveTo>
                  <a:pt x="497" y="357"/>
                </a:moveTo>
                <a:cubicBezTo>
                  <a:pt x="498" y="357"/>
                  <a:pt x="499" y="357"/>
                  <a:pt x="499" y="357"/>
                </a:cubicBezTo>
                <a:cubicBezTo>
                  <a:pt x="499" y="357"/>
                  <a:pt x="497" y="356"/>
                  <a:pt x="497" y="357"/>
                </a:cubicBezTo>
                <a:close/>
                <a:moveTo>
                  <a:pt x="310" y="382"/>
                </a:moveTo>
                <a:cubicBezTo>
                  <a:pt x="306" y="384"/>
                  <a:pt x="303" y="386"/>
                  <a:pt x="301" y="390"/>
                </a:cubicBezTo>
                <a:cubicBezTo>
                  <a:pt x="296" y="393"/>
                  <a:pt x="293" y="398"/>
                  <a:pt x="289" y="404"/>
                </a:cubicBezTo>
                <a:cubicBezTo>
                  <a:pt x="289" y="404"/>
                  <a:pt x="289" y="405"/>
                  <a:pt x="289" y="405"/>
                </a:cubicBezTo>
                <a:cubicBezTo>
                  <a:pt x="286" y="410"/>
                  <a:pt x="284" y="414"/>
                  <a:pt x="283" y="418"/>
                </a:cubicBezTo>
                <a:cubicBezTo>
                  <a:pt x="282" y="420"/>
                  <a:pt x="280" y="422"/>
                  <a:pt x="279" y="423"/>
                </a:cubicBezTo>
                <a:cubicBezTo>
                  <a:pt x="279" y="424"/>
                  <a:pt x="279" y="425"/>
                  <a:pt x="279" y="425"/>
                </a:cubicBezTo>
                <a:cubicBezTo>
                  <a:pt x="278" y="426"/>
                  <a:pt x="277" y="427"/>
                  <a:pt x="276" y="427"/>
                </a:cubicBezTo>
                <a:cubicBezTo>
                  <a:pt x="275" y="428"/>
                  <a:pt x="275" y="430"/>
                  <a:pt x="274" y="430"/>
                </a:cubicBezTo>
                <a:cubicBezTo>
                  <a:pt x="272" y="433"/>
                  <a:pt x="269" y="435"/>
                  <a:pt x="267" y="438"/>
                </a:cubicBezTo>
                <a:cubicBezTo>
                  <a:pt x="267" y="440"/>
                  <a:pt x="268" y="441"/>
                  <a:pt x="268" y="442"/>
                </a:cubicBezTo>
                <a:cubicBezTo>
                  <a:pt x="269" y="444"/>
                  <a:pt x="269" y="443"/>
                  <a:pt x="269" y="444"/>
                </a:cubicBezTo>
                <a:cubicBezTo>
                  <a:pt x="270" y="446"/>
                  <a:pt x="270" y="447"/>
                  <a:pt x="271" y="450"/>
                </a:cubicBezTo>
                <a:cubicBezTo>
                  <a:pt x="272" y="452"/>
                  <a:pt x="271" y="453"/>
                  <a:pt x="272" y="453"/>
                </a:cubicBezTo>
                <a:cubicBezTo>
                  <a:pt x="272" y="453"/>
                  <a:pt x="272" y="453"/>
                  <a:pt x="272" y="454"/>
                </a:cubicBezTo>
                <a:cubicBezTo>
                  <a:pt x="273" y="457"/>
                  <a:pt x="271" y="460"/>
                  <a:pt x="271" y="464"/>
                </a:cubicBezTo>
                <a:cubicBezTo>
                  <a:pt x="271" y="466"/>
                  <a:pt x="273" y="468"/>
                  <a:pt x="272" y="471"/>
                </a:cubicBezTo>
                <a:cubicBezTo>
                  <a:pt x="271" y="472"/>
                  <a:pt x="271" y="476"/>
                  <a:pt x="269" y="477"/>
                </a:cubicBezTo>
                <a:cubicBezTo>
                  <a:pt x="269" y="478"/>
                  <a:pt x="269" y="480"/>
                  <a:pt x="269" y="482"/>
                </a:cubicBezTo>
                <a:cubicBezTo>
                  <a:pt x="270" y="482"/>
                  <a:pt x="270" y="482"/>
                  <a:pt x="270" y="482"/>
                </a:cubicBezTo>
                <a:cubicBezTo>
                  <a:pt x="290" y="482"/>
                  <a:pt x="308" y="476"/>
                  <a:pt x="322" y="467"/>
                </a:cubicBezTo>
                <a:cubicBezTo>
                  <a:pt x="330" y="463"/>
                  <a:pt x="336" y="459"/>
                  <a:pt x="343" y="454"/>
                </a:cubicBezTo>
                <a:cubicBezTo>
                  <a:pt x="353" y="450"/>
                  <a:pt x="361" y="443"/>
                  <a:pt x="369" y="438"/>
                </a:cubicBezTo>
                <a:cubicBezTo>
                  <a:pt x="374" y="433"/>
                  <a:pt x="380" y="428"/>
                  <a:pt x="382" y="420"/>
                </a:cubicBezTo>
                <a:cubicBezTo>
                  <a:pt x="385" y="415"/>
                  <a:pt x="380" y="410"/>
                  <a:pt x="378" y="407"/>
                </a:cubicBezTo>
                <a:cubicBezTo>
                  <a:pt x="377" y="404"/>
                  <a:pt x="379" y="403"/>
                  <a:pt x="378" y="401"/>
                </a:cubicBezTo>
                <a:cubicBezTo>
                  <a:pt x="377" y="399"/>
                  <a:pt x="378" y="397"/>
                  <a:pt x="376" y="396"/>
                </a:cubicBezTo>
                <a:cubicBezTo>
                  <a:pt x="376" y="396"/>
                  <a:pt x="376" y="396"/>
                  <a:pt x="376" y="395"/>
                </a:cubicBezTo>
                <a:cubicBezTo>
                  <a:pt x="373" y="394"/>
                  <a:pt x="369" y="390"/>
                  <a:pt x="364" y="391"/>
                </a:cubicBezTo>
                <a:cubicBezTo>
                  <a:pt x="359" y="392"/>
                  <a:pt x="359" y="398"/>
                  <a:pt x="355" y="399"/>
                </a:cubicBezTo>
                <a:cubicBezTo>
                  <a:pt x="355" y="398"/>
                  <a:pt x="355" y="394"/>
                  <a:pt x="356" y="394"/>
                </a:cubicBezTo>
                <a:cubicBezTo>
                  <a:pt x="355" y="383"/>
                  <a:pt x="352" y="374"/>
                  <a:pt x="342" y="373"/>
                </a:cubicBezTo>
                <a:cubicBezTo>
                  <a:pt x="340" y="374"/>
                  <a:pt x="338" y="374"/>
                  <a:pt x="335" y="374"/>
                </a:cubicBezTo>
                <a:cubicBezTo>
                  <a:pt x="329" y="364"/>
                  <a:pt x="312" y="371"/>
                  <a:pt x="310" y="382"/>
                </a:cubicBezTo>
                <a:close/>
                <a:moveTo>
                  <a:pt x="93" y="380"/>
                </a:moveTo>
                <a:cubicBezTo>
                  <a:pt x="88" y="377"/>
                  <a:pt x="85" y="375"/>
                  <a:pt x="82" y="373"/>
                </a:cubicBezTo>
                <a:cubicBezTo>
                  <a:pt x="79" y="371"/>
                  <a:pt x="74" y="373"/>
                  <a:pt x="71" y="375"/>
                </a:cubicBezTo>
                <a:cubicBezTo>
                  <a:pt x="68" y="377"/>
                  <a:pt x="66" y="380"/>
                  <a:pt x="66" y="384"/>
                </a:cubicBezTo>
                <a:cubicBezTo>
                  <a:pt x="63" y="386"/>
                  <a:pt x="61" y="389"/>
                  <a:pt x="61" y="393"/>
                </a:cubicBezTo>
                <a:cubicBezTo>
                  <a:pt x="60" y="394"/>
                  <a:pt x="60" y="396"/>
                  <a:pt x="60" y="398"/>
                </a:cubicBezTo>
                <a:cubicBezTo>
                  <a:pt x="55" y="399"/>
                  <a:pt x="54" y="403"/>
                  <a:pt x="52" y="407"/>
                </a:cubicBezTo>
                <a:cubicBezTo>
                  <a:pt x="52" y="408"/>
                  <a:pt x="53" y="409"/>
                  <a:pt x="52" y="411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50" y="415"/>
                  <a:pt x="52" y="418"/>
                  <a:pt x="51" y="422"/>
                </a:cubicBezTo>
                <a:cubicBezTo>
                  <a:pt x="49" y="422"/>
                  <a:pt x="48" y="425"/>
                  <a:pt x="48" y="428"/>
                </a:cubicBezTo>
                <a:cubicBezTo>
                  <a:pt x="49" y="429"/>
                  <a:pt x="50" y="431"/>
                  <a:pt x="51" y="432"/>
                </a:cubicBezTo>
                <a:cubicBezTo>
                  <a:pt x="56" y="436"/>
                  <a:pt x="67" y="436"/>
                  <a:pt x="65" y="426"/>
                </a:cubicBezTo>
                <a:cubicBezTo>
                  <a:pt x="66" y="426"/>
                  <a:pt x="66" y="423"/>
                  <a:pt x="66" y="422"/>
                </a:cubicBezTo>
                <a:cubicBezTo>
                  <a:pt x="68" y="418"/>
                  <a:pt x="72" y="417"/>
                  <a:pt x="75" y="414"/>
                </a:cubicBezTo>
                <a:cubicBezTo>
                  <a:pt x="76" y="410"/>
                  <a:pt x="77" y="406"/>
                  <a:pt x="77" y="400"/>
                </a:cubicBezTo>
                <a:cubicBezTo>
                  <a:pt x="80" y="395"/>
                  <a:pt x="82" y="389"/>
                  <a:pt x="87" y="387"/>
                </a:cubicBezTo>
                <a:cubicBezTo>
                  <a:pt x="91" y="385"/>
                  <a:pt x="95" y="385"/>
                  <a:pt x="100" y="383"/>
                </a:cubicBezTo>
                <a:cubicBezTo>
                  <a:pt x="98" y="381"/>
                  <a:pt x="96" y="381"/>
                  <a:pt x="93" y="380"/>
                </a:cubicBezTo>
                <a:close/>
                <a:moveTo>
                  <a:pt x="407" y="408"/>
                </a:moveTo>
                <a:cubicBezTo>
                  <a:pt x="406" y="408"/>
                  <a:pt x="406" y="408"/>
                  <a:pt x="406" y="408"/>
                </a:cubicBezTo>
                <a:cubicBezTo>
                  <a:pt x="406" y="411"/>
                  <a:pt x="405" y="412"/>
                  <a:pt x="405" y="415"/>
                </a:cubicBezTo>
                <a:cubicBezTo>
                  <a:pt x="405" y="415"/>
                  <a:pt x="405" y="415"/>
                  <a:pt x="405" y="415"/>
                </a:cubicBezTo>
                <a:cubicBezTo>
                  <a:pt x="406" y="412"/>
                  <a:pt x="408" y="411"/>
                  <a:pt x="408" y="407"/>
                </a:cubicBezTo>
                <a:cubicBezTo>
                  <a:pt x="412" y="400"/>
                  <a:pt x="415" y="392"/>
                  <a:pt x="420" y="386"/>
                </a:cubicBezTo>
                <a:cubicBezTo>
                  <a:pt x="421" y="382"/>
                  <a:pt x="424" y="380"/>
                  <a:pt x="425" y="377"/>
                </a:cubicBezTo>
                <a:cubicBezTo>
                  <a:pt x="416" y="384"/>
                  <a:pt x="410" y="395"/>
                  <a:pt x="407" y="408"/>
                </a:cubicBezTo>
                <a:close/>
                <a:moveTo>
                  <a:pt x="409" y="420"/>
                </a:moveTo>
                <a:cubicBezTo>
                  <a:pt x="409" y="421"/>
                  <a:pt x="409" y="421"/>
                  <a:pt x="409" y="421"/>
                </a:cubicBezTo>
                <a:cubicBezTo>
                  <a:pt x="404" y="425"/>
                  <a:pt x="402" y="432"/>
                  <a:pt x="398" y="437"/>
                </a:cubicBezTo>
                <a:cubicBezTo>
                  <a:pt x="397" y="440"/>
                  <a:pt x="395" y="441"/>
                  <a:pt x="395" y="444"/>
                </a:cubicBezTo>
                <a:cubicBezTo>
                  <a:pt x="399" y="443"/>
                  <a:pt x="399" y="437"/>
                  <a:pt x="402" y="435"/>
                </a:cubicBezTo>
                <a:cubicBezTo>
                  <a:pt x="402" y="435"/>
                  <a:pt x="402" y="434"/>
                  <a:pt x="402" y="434"/>
                </a:cubicBezTo>
                <a:cubicBezTo>
                  <a:pt x="408" y="426"/>
                  <a:pt x="414" y="418"/>
                  <a:pt x="421" y="411"/>
                </a:cubicBezTo>
                <a:cubicBezTo>
                  <a:pt x="422" y="409"/>
                  <a:pt x="425" y="407"/>
                  <a:pt x="427" y="405"/>
                </a:cubicBezTo>
                <a:cubicBezTo>
                  <a:pt x="427" y="404"/>
                  <a:pt x="427" y="404"/>
                  <a:pt x="427" y="404"/>
                </a:cubicBezTo>
                <a:cubicBezTo>
                  <a:pt x="431" y="400"/>
                  <a:pt x="434" y="396"/>
                  <a:pt x="438" y="392"/>
                </a:cubicBezTo>
                <a:cubicBezTo>
                  <a:pt x="441" y="389"/>
                  <a:pt x="444" y="386"/>
                  <a:pt x="447" y="383"/>
                </a:cubicBezTo>
                <a:cubicBezTo>
                  <a:pt x="447" y="383"/>
                  <a:pt x="447" y="383"/>
                  <a:pt x="446" y="383"/>
                </a:cubicBezTo>
                <a:cubicBezTo>
                  <a:pt x="431" y="392"/>
                  <a:pt x="421" y="407"/>
                  <a:pt x="409" y="420"/>
                </a:cubicBezTo>
                <a:close/>
                <a:moveTo>
                  <a:pt x="184" y="394"/>
                </a:moveTo>
                <a:cubicBezTo>
                  <a:pt x="185" y="397"/>
                  <a:pt x="186" y="399"/>
                  <a:pt x="189" y="400"/>
                </a:cubicBezTo>
                <a:cubicBezTo>
                  <a:pt x="187" y="394"/>
                  <a:pt x="185" y="388"/>
                  <a:pt x="180" y="385"/>
                </a:cubicBezTo>
                <a:cubicBezTo>
                  <a:pt x="180" y="389"/>
                  <a:pt x="183" y="391"/>
                  <a:pt x="184" y="394"/>
                </a:cubicBezTo>
                <a:close/>
                <a:moveTo>
                  <a:pt x="227" y="390"/>
                </a:moveTo>
                <a:cubicBezTo>
                  <a:pt x="223" y="389"/>
                  <a:pt x="218" y="391"/>
                  <a:pt x="214" y="390"/>
                </a:cubicBezTo>
                <a:cubicBezTo>
                  <a:pt x="213" y="390"/>
                  <a:pt x="209" y="389"/>
                  <a:pt x="207" y="388"/>
                </a:cubicBezTo>
                <a:cubicBezTo>
                  <a:pt x="205" y="387"/>
                  <a:pt x="204" y="386"/>
                  <a:pt x="202" y="385"/>
                </a:cubicBezTo>
                <a:cubicBezTo>
                  <a:pt x="200" y="385"/>
                  <a:pt x="197" y="386"/>
                  <a:pt x="195" y="386"/>
                </a:cubicBezTo>
                <a:cubicBezTo>
                  <a:pt x="195" y="386"/>
                  <a:pt x="195" y="387"/>
                  <a:pt x="194" y="387"/>
                </a:cubicBezTo>
                <a:cubicBezTo>
                  <a:pt x="192" y="396"/>
                  <a:pt x="205" y="391"/>
                  <a:pt x="210" y="393"/>
                </a:cubicBezTo>
                <a:cubicBezTo>
                  <a:pt x="213" y="394"/>
                  <a:pt x="213" y="396"/>
                  <a:pt x="216" y="397"/>
                </a:cubicBezTo>
                <a:cubicBezTo>
                  <a:pt x="222" y="399"/>
                  <a:pt x="230" y="400"/>
                  <a:pt x="233" y="394"/>
                </a:cubicBezTo>
                <a:cubicBezTo>
                  <a:pt x="232" y="392"/>
                  <a:pt x="229" y="391"/>
                  <a:pt x="227" y="390"/>
                </a:cubicBezTo>
                <a:close/>
                <a:moveTo>
                  <a:pt x="469" y="390"/>
                </a:moveTo>
                <a:cubicBezTo>
                  <a:pt x="464" y="394"/>
                  <a:pt x="461" y="399"/>
                  <a:pt x="454" y="401"/>
                </a:cubicBezTo>
                <a:cubicBezTo>
                  <a:pt x="451" y="402"/>
                  <a:pt x="448" y="401"/>
                  <a:pt x="444" y="402"/>
                </a:cubicBezTo>
                <a:cubicBezTo>
                  <a:pt x="441" y="403"/>
                  <a:pt x="439" y="405"/>
                  <a:pt x="436" y="405"/>
                </a:cubicBezTo>
                <a:cubicBezTo>
                  <a:pt x="437" y="406"/>
                  <a:pt x="435" y="406"/>
                  <a:pt x="436" y="406"/>
                </a:cubicBezTo>
                <a:cubicBezTo>
                  <a:pt x="450" y="403"/>
                  <a:pt x="467" y="401"/>
                  <a:pt x="483" y="402"/>
                </a:cubicBezTo>
                <a:cubicBezTo>
                  <a:pt x="484" y="403"/>
                  <a:pt x="485" y="404"/>
                  <a:pt x="486" y="406"/>
                </a:cubicBezTo>
                <a:cubicBezTo>
                  <a:pt x="487" y="406"/>
                  <a:pt x="486" y="407"/>
                  <a:pt x="487" y="406"/>
                </a:cubicBezTo>
                <a:cubicBezTo>
                  <a:pt x="490" y="410"/>
                  <a:pt x="494" y="414"/>
                  <a:pt x="498" y="417"/>
                </a:cubicBezTo>
                <a:cubicBezTo>
                  <a:pt x="499" y="418"/>
                  <a:pt x="501" y="419"/>
                  <a:pt x="502" y="419"/>
                </a:cubicBezTo>
                <a:cubicBezTo>
                  <a:pt x="497" y="414"/>
                  <a:pt x="491" y="410"/>
                  <a:pt x="487" y="404"/>
                </a:cubicBezTo>
                <a:cubicBezTo>
                  <a:pt x="495" y="402"/>
                  <a:pt x="503" y="405"/>
                  <a:pt x="512" y="405"/>
                </a:cubicBezTo>
                <a:cubicBezTo>
                  <a:pt x="496" y="401"/>
                  <a:pt x="478" y="399"/>
                  <a:pt x="464" y="399"/>
                </a:cubicBezTo>
                <a:cubicBezTo>
                  <a:pt x="463" y="397"/>
                  <a:pt x="466" y="396"/>
                  <a:pt x="467" y="395"/>
                </a:cubicBezTo>
                <a:cubicBezTo>
                  <a:pt x="472" y="391"/>
                  <a:pt x="476" y="388"/>
                  <a:pt x="481" y="385"/>
                </a:cubicBezTo>
                <a:cubicBezTo>
                  <a:pt x="477" y="386"/>
                  <a:pt x="473" y="388"/>
                  <a:pt x="469" y="390"/>
                </a:cubicBezTo>
                <a:close/>
                <a:moveTo>
                  <a:pt x="194" y="401"/>
                </a:moveTo>
                <a:cubicBezTo>
                  <a:pt x="193" y="396"/>
                  <a:pt x="190" y="391"/>
                  <a:pt x="187" y="387"/>
                </a:cubicBezTo>
                <a:cubicBezTo>
                  <a:pt x="189" y="392"/>
                  <a:pt x="190" y="398"/>
                  <a:pt x="194" y="401"/>
                </a:cubicBezTo>
                <a:close/>
                <a:moveTo>
                  <a:pt x="259" y="402"/>
                </a:moveTo>
                <a:cubicBezTo>
                  <a:pt x="265" y="398"/>
                  <a:pt x="271" y="391"/>
                  <a:pt x="279" y="388"/>
                </a:cubicBezTo>
                <a:cubicBezTo>
                  <a:pt x="267" y="386"/>
                  <a:pt x="262" y="395"/>
                  <a:pt x="259" y="402"/>
                </a:cubicBezTo>
                <a:close/>
                <a:moveTo>
                  <a:pt x="101" y="389"/>
                </a:moveTo>
                <a:cubicBezTo>
                  <a:pt x="96" y="391"/>
                  <a:pt x="87" y="393"/>
                  <a:pt x="85" y="395"/>
                </a:cubicBezTo>
                <a:cubicBezTo>
                  <a:pt x="84" y="396"/>
                  <a:pt x="84" y="398"/>
                  <a:pt x="83" y="398"/>
                </a:cubicBezTo>
                <a:cubicBezTo>
                  <a:pt x="83" y="400"/>
                  <a:pt x="82" y="402"/>
                  <a:pt x="82" y="404"/>
                </a:cubicBezTo>
                <a:cubicBezTo>
                  <a:pt x="82" y="404"/>
                  <a:pt x="83" y="404"/>
                  <a:pt x="83" y="405"/>
                </a:cubicBezTo>
                <a:cubicBezTo>
                  <a:pt x="83" y="407"/>
                  <a:pt x="83" y="413"/>
                  <a:pt x="82" y="416"/>
                </a:cubicBezTo>
                <a:cubicBezTo>
                  <a:pt x="81" y="419"/>
                  <a:pt x="74" y="420"/>
                  <a:pt x="71" y="424"/>
                </a:cubicBezTo>
                <a:cubicBezTo>
                  <a:pt x="71" y="429"/>
                  <a:pt x="72" y="435"/>
                  <a:pt x="71" y="442"/>
                </a:cubicBezTo>
                <a:cubicBezTo>
                  <a:pt x="77" y="442"/>
                  <a:pt x="79" y="443"/>
                  <a:pt x="85" y="443"/>
                </a:cubicBezTo>
                <a:cubicBezTo>
                  <a:pt x="87" y="441"/>
                  <a:pt x="90" y="437"/>
                  <a:pt x="89" y="434"/>
                </a:cubicBezTo>
                <a:cubicBezTo>
                  <a:pt x="91" y="427"/>
                  <a:pt x="91" y="418"/>
                  <a:pt x="100" y="417"/>
                </a:cubicBezTo>
                <a:cubicBezTo>
                  <a:pt x="100" y="408"/>
                  <a:pt x="106" y="405"/>
                  <a:pt x="111" y="399"/>
                </a:cubicBezTo>
                <a:cubicBezTo>
                  <a:pt x="110" y="396"/>
                  <a:pt x="111" y="392"/>
                  <a:pt x="112" y="389"/>
                </a:cubicBezTo>
                <a:cubicBezTo>
                  <a:pt x="108" y="387"/>
                  <a:pt x="104" y="388"/>
                  <a:pt x="101" y="389"/>
                </a:cubicBezTo>
                <a:close/>
                <a:moveTo>
                  <a:pt x="115" y="397"/>
                </a:moveTo>
                <a:cubicBezTo>
                  <a:pt x="117" y="396"/>
                  <a:pt x="118" y="399"/>
                  <a:pt x="120" y="398"/>
                </a:cubicBezTo>
                <a:cubicBezTo>
                  <a:pt x="120" y="399"/>
                  <a:pt x="122" y="399"/>
                  <a:pt x="123" y="398"/>
                </a:cubicBezTo>
                <a:cubicBezTo>
                  <a:pt x="122" y="394"/>
                  <a:pt x="119" y="389"/>
                  <a:pt x="116" y="388"/>
                </a:cubicBezTo>
                <a:cubicBezTo>
                  <a:pt x="116" y="391"/>
                  <a:pt x="114" y="393"/>
                  <a:pt x="115" y="397"/>
                </a:cubicBezTo>
                <a:close/>
                <a:moveTo>
                  <a:pt x="281" y="392"/>
                </a:moveTo>
                <a:cubicBezTo>
                  <a:pt x="278" y="394"/>
                  <a:pt x="274" y="395"/>
                  <a:pt x="271" y="398"/>
                </a:cubicBezTo>
                <a:cubicBezTo>
                  <a:pt x="270" y="399"/>
                  <a:pt x="269" y="400"/>
                  <a:pt x="268" y="401"/>
                </a:cubicBezTo>
                <a:cubicBezTo>
                  <a:pt x="265" y="404"/>
                  <a:pt x="261" y="407"/>
                  <a:pt x="259" y="409"/>
                </a:cubicBezTo>
                <a:cubicBezTo>
                  <a:pt x="257" y="413"/>
                  <a:pt x="261" y="416"/>
                  <a:pt x="263" y="418"/>
                </a:cubicBezTo>
                <a:cubicBezTo>
                  <a:pt x="264" y="422"/>
                  <a:pt x="264" y="427"/>
                  <a:pt x="264" y="431"/>
                </a:cubicBezTo>
                <a:cubicBezTo>
                  <a:pt x="264" y="431"/>
                  <a:pt x="265" y="431"/>
                  <a:pt x="265" y="432"/>
                </a:cubicBezTo>
                <a:cubicBezTo>
                  <a:pt x="271" y="429"/>
                  <a:pt x="275" y="426"/>
                  <a:pt x="276" y="418"/>
                </a:cubicBezTo>
                <a:cubicBezTo>
                  <a:pt x="278" y="415"/>
                  <a:pt x="279" y="411"/>
                  <a:pt x="281" y="408"/>
                </a:cubicBezTo>
                <a:cubicBezTo>
                  <a:pt x="283" y="404"/>
                  <a:pt x="286" y="401"/>
                  <a:pt x="286" y="396"/>
                </a:cubicBezTo>
                <a:cubicBezTo>
                  <a:pt x="287" y="396"/>
                  <a:pt x="287" y="394"/>
                  <a:pt x="287" y="393"/>
                </a:cubicBezTo>
                <a:cubicBezTo>
                  <a:pt x="286" y="392"/>
                  <a:pt x="283" y="392"/>
                  <a:pt x="281" y="392"/>
                </a:cubicBezTo>
                <a:close/>
                <a:moveTo>
                  <a:pt x="121" y="434"/>
                </a:moveTo>
                <a:cubicBezTo>
                  <a:pt x="131" y="438"/>
                  <a:pt x="147" y="438"/>
                  <a:pt x="156" y="442"/>
                </a:cubicBezTo>
                <a:cubicBezTo>
                  <a:pt x="160" y="442"/>
                  <a:pt x="164" y="445"/>
                  <a:pt x="167" y="446"/>
                </a:cubicBezTo>
                <a:cubicBezTo>
                  <a:pt x="168" y="446"/>
                  <a:pt x="170" y="446"/>
                  <a:pt x="170" y="447"/>
                </a:cubicBezTo>
                <a:cubicBezTo>
                  <a:pt x="176" y="448"/>
                  <a:pt x="179" y="452"/>
                  <a:pt x="184" y="454"/>
                </a:cubicBezTo>
                <a:cubicBezTo>
                  <a:pt x="187" y="457"/>
                  <a:pt x="191" y="458"/>
                  <a:pt x="194" y="460"/>
                </a:cubicBezTo>
                <a:cubicBezTo>
                  <a:pt x="195" y="461"/>
                  <a:pt x="197" y="462"/>
                  <a:pt x="199" y="464"/>
                </a:cubicBezTo>
                <a:cubicBezTo>
                  <a:pt x="200" y="464"/>
                  <a:pt x="201" y="465"/>
                  <a:pt x="201" y="465"/>
                </a:cubicBezTo>
                <a:cubicBezTo>
                  <a:pt x="202" y="465"/>
                  <a:pt x="201" y="466"/>
                  <a:pt x="202" y="466"/>
                </a:cubicBezTo>
                <a:cubicBezTo>
                  <a:pt x="203" y="467"/>
                  <a:pt x="204" y="467"/>
                  <a:pt x="205" y="468"/>
                </a:cubicBezTo>
                <a:cubicBezTo>
                  <a:pt x="217" y="475"/>
                  <a:pt x="225" y="490"/>
                  <a:pt x="241" y="495"/>
                </a:cubicBezTo>
                <a:cubicBezTo>
                  <a:pt x="241" y="490"/>
                  <a:pt x="237" y="488"/>
                  <a:pt x="236" y="484"/>
                </a:cubicBezTo>
                <a:cubicBezTo>
                  <a:pt x="229" y="476"/>
                  <a:pt x="221" y="466"/>
                  <a:pt x="214" y="459"/>
                </a:cubicBezTo>
                <a:cubicBezTo>
                  <a:pt x="213" y="456"/>
                  <a:pt x="211" y="455"/>
                  <a:pt x="209" y="453"/>
                </a:cubicBezTo>
                <a:cubicBezTo>
                  <a:pt x="208" y="451"/>
                  <a:pt x="207" y="450"/>
                  <a:pt x="206" y="449"/>
                </a:cubicBezTo>
                <a:cubicBezTo>
                  <a:pt x="204" y="444"/>
                  <a:pt x="201" y="440"/>
                  <a:pt x="198" y="436"/>
                </a:cubicBezTo>
                <a:cubicBezTo>
                  <a:pt x="198" y="434"/>
                  <a:pt x="197" y="433"/>
                  <a:pt x="197" y="433"/>
                </a:cubicBezTo>
                <a:cubicBezTo>
                  <a:pt x="197" y="425"/>
                  <a:pt x="198" y="421"/>
                  <a:pt x="197" y="414"/>
                </a:cubicBezTo>
                <a:cubicBezTo>
                  <a:pt x="196" y="412"/>
                  <a:pt x="195" y="409"/>
                  <a:pt x="194" y="408"/>
                </a:cubicBezTo>
                <a:cubicBezTo>
                  <a:pt x="189" y="406"/>
                  <a:pt x="183" y="405"/>
                  <a:pt x="178" y="404"/>
                </a:cubicBezTo>
                <a:cubicBezTo>
                  <a:pt x="173" y="400"/>
                  <a:pt x="169" y="394"/>
                  <a:pt x="162" y="395"/>
                </a:cubicBezTo>
                <a:cubicBezTo>
                  <a:pt x="158" y="395"/>
                  <a:pt x="155" y="397"/>
                  <a:pt x="153" y="397"/>
                </a:cubicBezTo>
                <a:cubicBezTo>
                  <a:pt x="150" y="398"/>
                  <a:pt x="148" y="397"/>
                  <a:pt x="146" y="396"/>
                </a:cubicBezTo>
                <a:cubicBezTo>
                  <a:pt x="143" y="395"/>
                  <a:pt x="140" y="395"/>
                  <a:pt x="137" y="394"/>
                </a:cubicBezTo>
                <a:cubicBezTo>
                  <a:pt x="136" y="393"/>
                  <a:pt x="136" y="392"/>
                  <a:pt x="135" y="392"/>
                </a:cubicBezTo>
                <a:cubicBezTo>
                  <a:pt x="131" y="393"/>
                  <a:pt x="131" y="399"/>
                  <a:pt x="129" y="401"/>
                </a:cubicBezTo>
                <a:cubicBezTo>
                  <a:pt x="125" y="404"/>
                  <a:pt x="119" y="403"/>
                  <a:pt x="115" y="404"/>
                </a:cubicBezTo>
                <a:cubicBezTo>
                  <a:pt x="112" y="406"/>
                  <a:pt x="109" y="407"/>
                  <a:pt x="106" y="409"/>
                </a:cubicBezTo>
                <a:cubicBezTo>
                  <a:pt x="105" y="412"/>
                  <a:pt x="107" y="415"/>
                  <a:pt x="106" y="420"/>
                </a:cubicBezTo>
                <a:cubicBezTo>
                  <a:pt x="103" y="424"/>
                  <a:pt x="108" y="428"/>
                  <a:pt x="113" y="430"/>
                </a:cubicBezTo>
                <a:cubicBezTo>
                  <a:pt x="116" y="432"/>
                  <a:pt x="118" y="434"/>
                  <a:pt x="120" y="433"/>
                </a:cubicBezTo>
                <a:cubicBezTo>
                  <a:pt x="121" y="434"/>
                  <a:pt x="119" y="434"/>
                  <a:pt x="121" y="434"/>
                </a:cubicBezTo>
                <a:close/>
                <a:moveTo>
                  <a:pt x="178" y="396"/>
                </a:moveTo>
                <a:cubicBezTo>
                  <a:pt x="179" y="397"/>
                  <a:pt x="180" y="398"/>
                  <a:pt x="181" y="398"/>
                </a:cubicBezTo>
                <a:cubicBezTo>
                  <a:pt x="181" y="396"/>
                  <a:pt x="179" y="394"/>
                  <a:pt x="178" y="393"/>
                </a:cubicBezTo>
                <a:cubicBezTo>
                  <a:pt x="178" y="394"/>
                  <a:pt x="178" y="395"/>
                  <a:pt x="178" y="396"/>
                </a:cubicBezTo>
                <a:close/>
                <a:moveTo>
                  <a:pt x="266" y="449"/>
                </a:moveTo>
                <a:cubicBezTo>
                  <a:pt x="266" y="447"/>
                  <a:pt x="264" y="446"/>
                  <a:pt x="264" y="444"/>
                </a:cubicBezTo>
                <a:cubicBezTo>
                  <a:pt x="263" y="443"/>
                  <a:pt x="264" y="440"/>
                  <a:pt x="263" y="441"/>
                </a:cubicBezTo>
                <a:cubicBezTo>
                  <a:pt x="263" y="437"/>
                  <a:pt x="260" y="436"/>
                  <a:pt x="259" y="434"/>
                </a:cubicBezTo>
                <a:cubicBezTo>
                  <a:pt x="259" y="427"/>
                  <a:pt x="258" y="423"/>
                  <a:pt x="257" y="420"/>
                </a:cubicBezTo>
                <a:cubicBezTo>
                  <a:pt x="255" y="420"/>
                  <a:pt x="255" y="419"/>
                  <a:pt x="254" y="419"/>
                </a:cubicBezTo>
                <a:cubicBezTo>
                  <a:pt x="252" y="415"/>
                  <a:pt x="246" y="415"/>
                  <a:pt x="242" y="412"/>
                </a:cubicBezTo>
                <a:cubicBezTo>
                  <a:pt x="237" y="413"/>
                  <a:pt x="235" y="409"/>
                  <a:pt x="233" y="408"/>
                </a:cubicBezTo>
                <a:cubicBezTo>
                  <a:pt x="233" y="407"/>
                  <a:pt x="232" y="407"/>
                  <a:pt x="232" y="407"/>
                </a:cubicBezTo>
                <a:cubicBezTo>
                  <a:pt x="231" y="407"/>
                  <a:pt x="231" y="406"/>
                  <a:pt x="230" y="405"/>
                </a:cubicBezTo>
                <a:cubicBezTo>
                  <a:pt x="228" y="402"/>
                  <a:pt x="223" y="403"/>
                  <a:pt x="219" y="402"/>
                </a:cubicBezTo>
                <a:cubicBezTo>
                  <a:pt x="217" y="401"/>
                  <a:pt x="216" y="399"/>
                  <a:pt x="214" y="398"/>
                </a:cubicBezTo>
                <a:cubicBezTo>
                  <a:pt x="210" y="395"/>
                  <a:pt x="206" y="398"/>
                  <a:pt x="200" y="398"/>
                </a:cubicBezTo>
                <a:cubicBezTo>
                  <a:pt x="205" y="406"/>
                  <a:pt x="216" y="409"/>
                  <a:pt x="222" y="416"/>
                </a:cubicBezTo>
                <a:cubicBezTo>
                  <a:pt x="222" y="417"/>
                  <a:pt x="223" y="418"/>
                  <a:pt x="222" y="418"/>
                </a:cubicBezTo>
                <a:cubicBezTo>
                  <a:pt x="219" y="417"/>
                  <a:pt x="217" y="415"/>
                  <a:pt x="214" y="415"/>
                </a:cubicBezTo>
                <a:cubicBezTo>
                  <a:pt x="214" y="418"/>
                  <a:pt x="216" y="419"/>
                  <a:pt x="217" y="421"/>
                </a:cubicBezTo>
                <a:cubicBezTo>
                  <a:pt x="221" y="425"/>
                  <a:pt x="226" y="428"/>
                  <a:pt x="230" y="433"/>
                </a:cubicBezTo>
                <a:cubicBezTo>
                  <a:pt x="232" y="438"/>
                  <a:pt x="239" y="440"/>
                  <a:pt x="243" y="441"/>
                </a:cubicBezTo>
                <a:cubicBezTo>
                  <a:pt x="247" y="444"/>
                  <a:pt x="253" y="447"/>
                  <a:pt x="255" y="452"/>
                </a:cubicBezTo>
                <a:cubicBezTo>
                  <a:pt x="256" y="458"/>
                  <a:pt x="256" y="460"/>
                  <a:pt x="256" y="464"/>
                </a:cubicBezTo>
                <a:cubicBezTo>
                  <a:pt x="261" y="465"/>
                  <a:pt x="260" y="471"/>
                  <a:pt x="265" y="473"/>
                </a:cubicBezTo>
                <a:cubicBezTo>
                  <a:pt x="269" y="469"/>
                  <a:pt x="265" y="460"/>
                  <a:pt x="267" y="456"/>
                </a:cubicBezTo>
                <a:cubicBezTo>
                  <a:pt x="267" y="455"/>
                  <a:pt x="266" y="455"/>
                  <a:pt x="266" y="454"/>
                </a:cubicBezTo>
                <a:cubicBezTo>
                  <a:pt x="268" y="455"/>
                  <a:pt x="267" y="450"/>
                  <a:pt x="266" y="449"/>
                </a:cubicBezTo>
                <a:close/>
                <a:moveTo>
                  <a:pt x="235" y="402"/>
                </a:moveTo>
                <a:cubicBezTo>
                  <a:pt x="237" y="406"/>
                  <a:pt x="240" y="408"/>
                  <a:pt x="244" y="410"/>
                </a:cubicBezTo>
                <a:cubicBezTo>
                  <a:pt x="251" y="408"/>
                  <a:pt x="252" y="402"/>
                  <a:pt x="255" y="397"/>
                </a:cubicBezTo>
                <a:cubicBezTo>
                  <a:pt x="249" y="397"/>
                  <a:pt x="236" y="393"/>
                  <a:pt x="235" y="402"/>
                </a:cubicBezTo>
                <a:close/>
                <a:moveTo>
                  <a:pt x="209" y="419"/>
                </a:moveTo>
                <a:cubicBezTo>
                  <a:pt x="209" y="413"/>
                  <a:pt x="206" y="410"/>
                  <a:pt x="201" y="408"/>
                </a:cubicBezTo>
                <a:cubicBezTo>
                  <a:pt x="201" y="414"/>
                  <a:pt x="204" y="418"/>
                  <a:pt x="209" y="419"/>
                </a:cubicBezTo>
                <a:close/>
                <a:moveTo>
                  <a:pt x="217" y="484"/>
                </a:moveTo>
                <a:cubicBezTo>
                  <a:pt x="213" y="481"/>
                  <a:pt x="210" y="478"/>
                  <a:pt x="207" y="475"/>
                </a:cubicBezTo>
                <a:cubicBezTo>
                  <a:pt x="204" y="473"/>
                  <a:pt x="203" y="473"/>
                  <a:pt x="201" y="471"/>
                </a:cubicBezTo>
                <a:cubicBezTo>
                  <a:pt x="199" y="471"/>
                  <a:pt x="197" y="467"/>
                  <a:pt x="194" y="467"/>
                </a:cubicBezTo>
                <a:cubicBezTo>
                  <a:pt x="192" y="464"/>
                  <a:pt x="187" y="463"/>
                  <a:pt x="184" y="460"/>
                </a:cubicBezTo>
                <a:cubicBezTo>
                  <a:pt x="181" y="459"/>
                  <a:pt x="179" y="458"/>
                  <a:pt x="177" y="456"/>
                </a:cubicBezTo>
                <a:cubicBezTo>
                  <a:pt x="171" y="454"/>
                  <a:pt x="167" y="450"/>
                  <a:pt x="160" y="449"/>
                </a:cubicBezTo>
                <a:cubicBezTo>
                  <a:pt x="154" y="447"/>
                  <a:pt x="145" y="445"/>
                  <a:pt x="138" y="443"/>
                </a:cubicBezTo>
                <a:cubicBezTo>
                  <a:pt x="130" y="441"/>
                  <a:pt x="120" y="441"/>
                  <a:pt x="115" y="437"/>
                </a:cubicBezTo>
                <a:cubicBezTo>
                  <a:pt x="111" y="436"/>
                  <a:pt x="108" y="434"/>
                  <a:pt x="105" y="433"/>
                </a:cubicBezTo>
                <a:cubicBezTo>
                  <a:pt x="101" y="430"/>
                  <a:pt x="100" y="425"/>
                  <a:pt x="97" y="423"/>
                </a:cubicBezTo>
                <a:cubicBezTo>
                  <a:pt x="96" y="426"/>
                  <a:pt x="96" y="429"/>
                  <a:pt x="96" y="433"/>
                </a:cubicBezTo>
                <a:cubicBezTo>
                  <a:pt x="95" y="436"/>
                  <a:pt x="93" y="438"/>
                  <a:pt x="92" y="442"/>
                </a:cubicBezTo>
                <a:cubicBezTo>
                  <a:pt x="91" y="446"/>
                  <a:pt x="92" y="451"/>
                  <a:pt x="91" y="456"/>
                </a:cubicBezTo>
                <a:cubicBezTo>
                  <a:pt x="90" y="461"/>
                  <a:pt x="88" y="465"/>
                  <a:pt x="90" y="468"/>
                </a:cubicBezTo>
                <a:cubicBezTo>
                  <a:pt x="93" y="471"/>
                  <a:pt x="95" y="473"/>
                  <a:pt x="97" y="476"/>
                </a:cubicBezTo>
                <a:cubicBezTo>
                  <a:pt x="99" y="479"/>
                  <a:pt x="101" y="479"/>
                  <a:pt x="106" y="480"/>
                </a:cubicBezTo>
                <a:cubicBezTo>
                  <a:pt x="104" y="483"/>
                  <a:pt x="101" y="485"/>
                  <a:pt x="100" y="488"/>
                </a:cubicBezTo>
                <a:cubicBezTo>
                  <a:pt x="99" y="492"/>
                  <a:pt x="99" y="496"/>
                  <a:pt x="101" y="499"/>
                </a:cubicBezTo>
                <a:cubicBezTo>
                  <a:pt x="102" y="499"/>
                  <a:pt x="103" y="500"/>
                  <a:pt x="104" y="500"/>
                </a:cubicBezTo>
                <a:cubicBezTo>
                  <a:pt x="109" y="499"/>
                  <a:pt x="114" y="495"/>
                  <a:pt x="118" y="496"/>
                </a:cubicBezTo>
                <a:cubicBezTo>
                  <a:pt x="120" y="497"/>
                  <a:pt x="121" y="499"/>
                  <a:pt x="124" y="499"/>
                </a:cubicBezTo>
                <a:cubicBezTo>
                  <a:pt x="129" y="503"/>
                  <a:pt x="124" y="512"/>
                  <a:pt x="129" y="515"/>
                </a:cubicBezTo>
                <a:cubicBezTo>
                  <a:pt x="133" y="516"/>
                  <a:pt x="135" y="517"/>
                  <a:pt x="138" y="518"/>
                </a:cubicBezTo>
                <a:cubicBezTo>
                  <a:pt x="141" y="521"/>
                  <a:pt x="141" y="526"/>
                  <a:pt x="143" y="529"/>
                </a:cubicBezTo>
                <a:cubicBezTo>
                  <a:pt x="144" y="529"/>
                  <a:pt x="145" y="529"/>
                  <a:pt x="145" y="529"/>
                </a:cubicBezTo>
                <a:cubicBezTo>
                  <a:pt x="145" y="531"/>
                  <a:pt x="147" y="531"/>
                  <a:pt x="148" y="533"/>
                </a:cubicBezTo>
                <a:cubicBezTo>
                  <a:pt x="149" y="531"/>
                  <a:pt x="147" y="526"/>
                  <a:pt x="150" y="526"/>
                </a:cubicBezTo>
                <a:cubicBezTo>
                  <a:pt x="152" y="526"/>
                  <a:pt x="153" y="528"/>
                  <a:pt x="155" y="527"/>
                </a:cubicBezTo>
                <a:cubicBezTo>
                  <a:pt x="155" y="526"/>
                  <a:pt x="155" y="524"/>
                  <a:pt x="156" y="523"/>
                </a:cubicBezTo>
                <a:cubicBezTo>
                  <a:pt x="158" y="523"/>
                  <a:pt x="159" y="525"/>
                  <a:pt x="161" y="525"/>
                </a:cubicBezTo>
                <a:cubicBezTo>
                  <a:pt x="163" y="523"/>
                  <a:pt x="164" y="521"/>
                  <a:pt x="165" y="518"/>
                </a:cubicBezTo>
                <a:cubicBezTo>
                  <a:pt x="163" y="517"/>
                  <a:pt x="162" y="513"/>
                  <a:pt x="163" y="511"/>
                </a:cubicBezTo>
                <a:cubicBezTo>
                  <a:pt x="167" y="513"/>
                  <a:pt x="171" y="511"/>
                  <a:pt x="175" y="509"/>
                </a:cubicBezTo>
                <a:cubicBezTo>
                  <a:pt x="174" y="506"/>
                  <a:pt x="171" y="505"/>
                  <a:pt x="171" y="501"/>
                </a:cubicBezTo>
                <a:cubicBezTo>
                  <a:pt x="173" y="501"/>
                  <a:pt x="174" y="501"/>
                  <a:pt x="174" y="500"/>
                </a:cubicBezTo>
                <a:cubicBezTo>
                  <a:pt x="179" y="502"/>
                  <a:pt x="184" y="499"/>
                  <a:pt x="189" y="498"/>
                </a:cubicBezTo>
                <a:cubicBezTo>
                  <a:pt x="188" y="497"/>
                  <a:pt x="188" y="496"/>
                  <a:pt x="187" y="495"/>
                </a:cubicBezTo>
                <a:cubicBezTo>
                  <a:pt x="184" y="496"/>
                  <a:pt x="182" y="494"/>
                  <a:pt x="179" y="495"/>
                </a:cubicBezTo>
                <a:cubicBezTo>
                  <a:pt x="178" y="497"/>
                  <a:pt x="177" y="497"/>
                  <a:pt x="175" y="497"/>
                </a:cubicBezTo>
                <a:cubicBezTo>
                  <a:pt x="174" y="495"/>
                  <a:pt x="172" y="494"/>
                  <a:pt x="172" y="491"/>
                </a:cubicBezTo>
                <a:cubicBezTo>
                  <a:pt x="174" y="489"/>
                  <a:pt x="177" y="491"/>
                  <a:pt x="180" y="491"/>
                </a:cubicBezTo>
                <a:cubicBezTo>
                  <a:pt x="182" y="491"/>
                  <a:pt x="185" y="490"/>
                  <a:pt x="188" y="489"/>
                </a:cubicBezTo>
                <a:cubicBezTo>
                  <a:pt x="191" y="489"/>
                  <a:pt x="193" y="489"/>
                  <a:pt x="196" y="489"/>
                </a:cubicBezTo>
                <a:cubicBezTo>
                  <a:pt x="199" y="489"/>
                  <a:pt x="203" y="488"/>
                  <a:pt x="206" y="488"/>
                </a:cubicBezTo>
                <a:cubicBezTo>
                  <a:pt x="207" y="488"/>
                  <a:pt x="209" y="488"/>
                  <a:pt x="210" y="488"/>
                </a:cubicBezTo>
                <a:cubicBezTo>
                  <a:pt x="213" y="488"/>
                  <a:pt x="217" y="490"/>
                  <a:pt x="219" y="489"/>
                </a:cubicBezTo>
                <a:cubicBezTo>
                  <a:pt x="219" y="487"/>
                  <a:pt x="217" y="486"/>
                  <a:pt x="217" y="484"/>
                </a:cubicBezTo>
                <a:close/>
                <a:moveTo>
                  <a:pt x="250" y="452"/>
                </a:moveTo>
                <a:cubicBezTo>
                  <a:pt x="249" y="451"/>
                  <a:pt x="249" y="449"/>
                  <a:pt x="249" y="448"/>
                </a:cubicBezTo>
                <a:cubicBezTo>
                  <a:pt x="244" y="443"/>
                  <a:pt x="233" y="444"/>
                  <a:pt x="229" y="440"/>
                </a:cubicBezTo>
                <a:cubicBezTo>
                  <a:pt x="227" y="437"/>
                  <a:pt x="224" y="434"/>
                  <a:pt x="223" y="431"/>
                </a:cubicBezTo>
                <a:cubicBezTo>
                  <a:pt x="219" y="429"/>
                  <a:pt x="216" y="428"/>
                  <a:pt x="213" y="427"/>
                </a:cubicBezTo>
                <a:cubicBezTo>
                  <a:pt x="212" y="425"/>
                  <a:pt x="208" y="423"/>
                  <a:pt x="206" y="424"/>
                </a:cubicBezTo>
                <a:cubicBezTo>
                  <a:pt x="204" y="426"/>
                  <a:pt x="203" y="429"/>
                  <a:pt x="203" y="432"/>
                </a:cubicBezTo>
                <a:cubicBezTo>
                  <a:pt x="204" y="433"/>
                  <a:pt x="204" y="433"/>
                  <a:pt x="204" y="433"/>
                </a:cubicBezTo>
                <a:cubicBezTo>
                  <a:pt x="205" y="440"/>
                  <a:pt x="209" y="444"/>
                  <a:pt x="214" y="448"/>
                </a:cubicBezTo>
                <a:cubicBezTo>
                  <a:pt x="221" y="458"/>
                  <a:pt x="231" y="466"/>
                  <a:pt x="237" y="477"/>
                </a:cubicBezTo>
                <a:cubicBezTo>
                  <a:pt x="241" y="483"/>
                  <a:pt x="245" y="488"/>
                  <a:pt x="250" y="493"/>
                </a:cubicBezTo>
                <a:cubicBezTo>
                  <a:pt x="258" y="497"/>
                  <a:pt x="264" y="489"/>
                  <a:pt x="264" y="480"/>
                </a:cubicBezTo>
                <a:cubicBezTo>
                  <a:pt x="263" y="477"/>
                  <a:pt x="258" y="481"/>
                  <a:pt x="256" y="479"/>
                </a:cubicBezTo>
                <a:cubicBezTo>
                  <a:pt x="256" y="476"/>
                  <a:pt x="258" y="474"/>
                  <a:pt x="258" y="471"/>
                </a:cubicBezTo>
                <a:cubicBezTo>
                  <a:pt x="256" y="468"/>
                  <a:pt x="254" y="467"/>
                  <a:pt x="250" y="466"/>
                </a:cubicBezTo>
                <a:cubicBezTo>
                  <a:pt x="250" y="464"/>
                  <a:pt x="246" y="464"/>
                  <a:pt x="244" y="463"/>
                </a:cubicBezTo>
                <a:cubicBezTo>
                  <a:pt x="248" y="461"/>
                  <a:pt x="251" y="458"/>
                  <a:pt x="250" y="452"/>
                </a:cubicBezTo>
                <a:close/>
                <a:moveTo>
                  <a:pt x="456" y="439"/>
                </a:moveTo>
                <a:cubicBezTo>
                  <a:pt x="448" y="434"/>
                  <a:pt x="439" y="430"/>
                  <a:pt x="432" y="425"/>
                </a:cubicBezTo>
                <a:cubicBezTo>
                  <a:pt x="437" y="432"/>
                  <a:pt x="446" y="437"/>
                  <a:pt x="456" y="439"/>
                </a:cubicBezTo>
                <a:close/>
                <a:moveTo>
                  <a:pt x="496" y="435"/>
                </a:moveTo>
                <a:cubicBezTo>
                  <a:pt x="496" y="434"/>
                  <a:pt x="496" y="434"/>
                  <a:pt x="496" y="434"/>
                </a:cubicBezTo>
                <a:cubicBezTo>
                  <a:pt x="496" y="434"/>
                  <a:pt x="496" y="435"/>
                  <a:pt x="497" y="435"/>
                </a:cubicBezTo>
                <a:cubicBezTo>
                  <a:pt x="497" y="434"/>
                  <a:pt x="497" y="434"/>
                  <a:pt x="497" y="434"/>
                </a:cubicBezTo>
                <a:cubicBezTo>
                  <a:pt x="496" y="434"/>
                  <a:pt x="496" y="433"/>
                  <a:pt x="496" y="433"/>
                </a:cubicBezTo>
                <a:cubicBezTo>
                  <a:pt x="496" y="434"/>
                  <a:pt x="496" y="435"/>
                  <a:pt x="496" y="435"/>
                </a:cubicBezTo>
                <a:close/>
                <a:moveTo>
                  <a:pt x="391" y="454"/>
                </a:moveTo>
                <a:cubicBezTo>
                  <a:pt x="390" y="452"/>
                  <a:pt x="388" y="451"/>
                  <a:pt x="387" y="449"/>
                </a:cubicBezTo>
                <a:cubicBezTo>
                  <a:pt x="385" y="449"/>
                  <a:pt x="383" y="449"/>
                  <a:pt x="382" y="448"/>
                </a:cubicBezTo>
                <a:cubicBezTo>
                  <a:pt x="380" y="447"/>
                  <a:pt x="378" y="441"/>
                  <a:pt x="374" y="442"/>
                </a:cubicBezTo>
                <a:cubicBezTo>
                  <a:pt x="371" y="443"/>
                  <a:pt x="365" y="447"/>
                  <a:pt x="363" y="448"/>
                </a:cubicBezTo>
                <a:cubicBezTo>
                  <a:pt x="363" y="448"/>
                  <a:pt x="362" y="448"/>
                  <a:pt x="362" y="448"/>
                </a:cubicBezTo>
                <a:cubicBezTo>
                  <a:pt x="360" y="450"/>
                  <a:pt x="357" y="451"/>
                  <a:pt x="354" y="452"/>
                </a:cubicBezTo>
                <a:cubicBezTo>
                  <a:pt x="351" y="455"/>
                  <a:pt x="347" y="456"/>
                  <a:pt x="343" y="459"/>
                </a:cubicBezTo>
                <a:cubicBezTo>
                  <a:pt x="339" y="461"/>
                  <a:pt x="337" y="464"/>
                  <a:pt x="334" y="465"/>
                </a:cubicBezTo>
                <a:cubicBezTo>
                  <a:pt x="331" y="468"/>
                  <a:pt x="326" y="469"/>
                  <a:pt x="324" y="472"/>
                </a:cubicBezTo>
                <a:cubicBezTo>
                  <a:pt x="343" y="472"/>
                  <a:pt x="357" y="463"/>
                  <a:pt x="374" y="463"/>
                </a:cubicBezTo>
                <a:cubicBezTo>
                  <a:pt x="375" y="463"/>
                  <a:pt x="377" y="462"/>
                  <a:pt x="378" y="462"/>
                </a:cubicBezTo>
                <a:cubicBezTo>
                  <a:pt x="383" y="463"/>
                  <a:pt x="390" y="468"/>
                  <a:pt x="394" y="465"/>
                </a:cubicBezTo>
                <a:cubicBezTo>
                  <a:pt x="394" y="464"/>
                  <a:pt x="394" y="462"/>
                  <a:pt x="394" y="460"/>
                </a:cubicBezTo>
                <a:cubicBezTo>
                  <a:pt x="392" y="460"/>
                  <a:pt x="392" y="458"/>
                  <a:pt x="391" y="458"/>
                </a:cubicBezTo>
                <a:cubicBezTo>
                  <a:pt x="391" y="457"/>
                  <a:pt x="391" y="455"/>
                  <a:pt x="391" y="454"/>
                </a:cubicBezTo>
                <a:close/>
                <a:moveTo>
                  <a:pt x="76" y="446"/>
                </a:moveTo>
                <a:cubicBezTo>
                  <a:pt x="74" y="446"/>
                  <a:pt x="73" y="445"/>
                  <a:pt x="72" y="446"/>
                </a:cubicBezTo>
                <a:cubicBezTo>
                  <a:pt x="65" y="449"/>
                  <a:pt x="60" y="452"/>
                  <a:pt x="54" y="454"/>
                </a:cubicBezTo>
                <a:cubicBezTo>
                  <a:pt x="53" y="457"/>
                  <a:pt x="50" y="457"/>
                  <a:pt x="48" y="460"/>
                </a:cubicBezTo>
                <a:cubicBezTo>
                  <a:pt x="44" y="463"/>
                  <a:pt x="39" y="466"/>
                  <a:pt x="38" y="473"/>
                </a:cubicBezTo>
                <a:cubicBezTo>
                  <a:pt x="38" y="474"/>
                  <a:pt x="37" y="473"/>
                  <a:pt x="38" y="474"/>
                </a:cubicBezTo>
                <a:cubicBezTo>
                  <a:pt x="39" y="477"/>
                  <a:pt x="38" y="480"/>
                  <a:pt x="39" y="482"/>
                </a:cubicBezTo>
                <a:cubicBezTo>
                  <a:pt x="37" y="484"/>
                  <a:pt x="35" y="486"/>
                  <a:pt x="35" y="490"/>
                </a:cubicBezTo>
                <a:cubicBezTo>
                  <a:pt x="34" y="489"/>
                  <a:pt x="34" y="490"/>
                  <a:pt x="34" y="491"/>
                </a:cubicBezTo>
                <a:cubicBezTo>
                  <a:pt x="33" y="494"/>
                  <a:pt x="34" y="496"/>
                  <a:pt x="34" y="498"/>
                </a:cubicBezTo>
                <a:cubicBezTo>
                  <a:pt x="34" y="499"/>
                  <a:pt x="35" y="499"/>
                  <a:pt x="35" y="499"/>
                </a:cubicBezTo>
                <a:cubicBezTo>
                  <a:pt x="35" y="501"/>
                  <a:pt x="34" y="502"/>
                  <a:pt x="34" y="502"/>
                </a:cubicBezTo>
                <a:cubicBezTo>
                  <a:pt x="34" y="503"/>
                  <a:pt x="35" y="502"/>
                  <a:pt x="35" y="503"/>
                </a:cubicBezTo>
                <a:cubicBezTo>
                  <a:pt x="32" y="508"/>
                  <a:pt x="35" y="514"/>
                  <a:pt x="36" y="518"/>
                </a:cubicBezTo>
                <a:cubicBezTo>
                  <a:pt x="50" y="514"/>
                  <a:pt x="55" y="502"/>
                  <a:pt x="67" y="497"/>
                </a:cubicBezTo>
                <a:cubicBezTo>
                  <a:pt x="70" y="496"/>
                  <a:pt x="74" y="496"/>
                  <a:pt x="76" y="494"/>
                </a:cubicBezTo>
                <a:cubicBezTo>
                  <a:pt x="81" y="494"/>
                  <a:pt x="86" y="492"/>
                  <a:pt x="93" y="493"/>
                </a:cubicBezTo>
                <a:cubicBezTo>
                  <a:pt x="93" y="492"/>
                  <a:pt x="94" y="491"/>
                  <a:pt x="95" y="492"/>
                </a:cubicBezTo>
                <a:cubicBezTo>
                  <a:pt x="95" y="488"/>
                  <a:pt x="95" y="484"/>
                  <a:pt x="95" y="481"/>
                </a:cubicBezTo>
                <a:cubicBezTo>
                  <a:pt x="92" y="475"/>
                  <a:pt x="87" y="473"/>
                  <a:pt x="85" y="468"/>
                </a:cubicBezTo>
                <a:cubicBezTo>
                  <a:pt x="83" y="460"/>
                  <a:pt x="87" y="454"/>
                  <a:pt x="85" y="448"/>
                </a:cubicBezTo>
                <a:cubicBezTo>
                  <a:pt x="82" y="446"/>
                  <a:pt x="79" y="447"/>
                  <a:pt x="76" y="446"/>
                </a:cubicBezTo>
                <a:close/>
                <a:moveTo>
                  <a:pt x="402" y="523"/>
                </a:moveTo>
                <a:cubicBezTo>
                  <a:pt x="403" y="513"/>
                  <a:pt x="398" y="507"/>
                  <a:pt x="394" y="502"/>
                </a:cubicBezTo>
                <a:cubicBezTo>
                  <a:pt x="396" y="496"/>
                  <a:pt x="401" y="485"/>
                  <a:pt x="394" y="482"/>
                </a:cubicBezTo>
                <a:cubicBezTo>
                  <a:pt x="394" y="479"/>
                  <a:pt x="394" y="477"/>
                  <a:pt x="393" y="474"/>
                </a:cubicBezTo>
                <a:cubicBezTo>
                  <a:pt x="390" y="471"/>
                  <a:pt x="384" y="470"/>
                  <a:pt x="379" y="469"/>
                </a:cubicBezTo>
                <a:cubicBezTo>
                  <a:pt x="378" y="469"/>
                  <a:pt x="377" y="468"/>
                  <a:pt x="376" y="468"/>
                </a:cubicBezTo>
                <a:cubicBezTo>
                  <a:pt x="368" y="466"/>
                  <a:pt x="360" y="471"/>
                  <a:pt x="356" y="472"/>
                </a:cubicBezTo>
                <a:cubicBezTo>
                  <a:pt x="350" y="474"/>
                  <a:pt x="345" y="474"/>
                  <a:pt x="340" y="476"/>
                </a:cubicBezTo>
                <a:cubicBezTo>
                  <a:pt x="333" y="477"/>
                  <a:pt x="328" y="478"/>
                  <a:pt x="321" y="478"/>
                </a:cubicBezTo>
                <a:cubicBezTo>
                  <a:pt x="317" y="479"/>
                  <a:pt x="312" y="479"/>
                  <a:pt x="308" y="481"/>
                </a:cubicBezTo>
                <a:cubicBezTo>
                  <a:pt x="302" y="482"/>
                  <a:pt x="294" y="484"/>
                  <a:pt x="288" y="486"/>
                </a:cubicBezTo>
                <a:cubicBezTo>
                  <a:pt x="282" y="487"/>
                  <a:pt x="274" y="486"/>
                  <a:pt x="270" y="488"/>
                </a:cubicBezTo>
                <a:cubicBezTo>
                  <a:pt x="267" y="492"/>
                  <a:pt x="266" y="496"/>
                  <a:pt x="262" y="498"/>
                </a:cubicBezTo>
                <a:cubicBezTo>
                  <a:pt x="257" y="501"/>
                  <a:pt x="248" y="499"/>
                  <a:pt x="243" y="504"/>
                </a:cubicBezTo>
                <a:cubicBezTo>
                  <a:pt x="244" y="506"/>
                  <a:pt x="244" y="509"/>
                  <a:pt x="246" y="511"/>
                </a:cubicBezTo>
                <a:cubicBezTo>
                  <a:pt x="258" y="506"/>
                  <a:pt x="273" y="502"/>
                  <a:pt x="288" y="502"/>
                </a:cubicBezTo>
                <a:cubicBezTo>
                  <a:pt x="295" y="502"/>
                  <a:pt x="303" y="503"/>
                  <a:pt x="308" y="506"/>
                </a:cubicBezTo>
                <a:cubicBezTo>
                  <a:pt x="311" y="506"/>
                  <a:pt x="314" y="508"/>
                  <a:pt x="316" y="510"/>
                </a:cubicBezTo>
                <a:cubicBezTo>
                  <a:pt x="328" y="516"/>
                  <a:pt x="340" y="521"/>
                  <a:pt x="350" y="530"/>
                </a:cubicBezTo>
                <a:cubicBezTo>
                  <a:pt x="354" y="534"/>
                  <a:pt x="358" y="537"/>
                  <a:pt x="360" y="542"/>
                </a:cubicBezTo>
                <a:cubicBezTo>
                  <a:pt x="361" y="542"/>
                  <a:pt x="361" y="543"/>
                  <a:pt x="362" y="543"/>
                </a:cubicBezTo>
                <a:cubicBezTo>
                  <a:pt x="366" y="549"/>
                  <a:pt x="371" y="555"/>
                  <a:pt x="375" y="561"/>
                </a:cubicBezTo>
                <a:cubicBezTo>
                  <a:pt x="380" y="560"/>
                  <a:pt x="382" y="553"/>
                  <a:pt x="382" y="549"/>
                </a:cubicBezTo>
                <a:cubicBezTo>
                  <a:pt x="384" y="549"/>
                  <a:pt x="382" y="545"/>
                  <a:pt x="382" y="544"/>
                </a:cubicBezTo>
                <a:cubicBezTo>
                  <a:pt x="392" y="538"/>
                  <a:pt x="399" y="534"/>
                  <a:pt x="402" y="523"/>
                </a:cubicBezTo>
                <a:close/>
                <a:moveTo>
                  <a:pt x="195" y="493"/>
                </a:moveTo>
                <a:cubicBezTo>
                  <a:pt x="196" y="493"/>
                  <a:pt x="197" y="494"/>
                  <a:pt x="197" y="495"/>
                </a:cubicBezTo>
                <a:cubicBezTo>
                  <a:pt x="199" y="495"/>
                  <a:pt x="202" y="495"/>
                  <a:pt x="203" y="495"/>
                </a:cubicBezTo>
                <a:cubicBezTo>
                  <a:pt x="203" y="490"/>
                  <a:pt x="197" y="491"/>
                  <a:pt x="195" y="493"/>
                </a:cubicBezTo>
                <a:close/>
                <a:moveTo>
                  <a:pt x="24" y="497"/>
                </a:moveTo>
                <a:cubicBezTo>
                  <a:pt x="24" y="498"/>
                  <a:pt x="24" y="499"/>
                  <a:pt x="24" y="499"/>
                </a:cubicBezTo>
                <a:cubicBezTo>
                  <a:pt x="20" y="502"/>
                  <a:pt x="21" y="511"/>
                  <a:pt x="24" y="513"/>
                </a:cubicBezTo>
                <a:cubicBezTo>
                  <a:pt x="24" y="518"/>
                  <a:pt x="24" y="521"/>
                  <a:pt x="28" y="523"/>
                </a:cubicBezTo>
                <a:cubicBezTo>
                  <a:pt x="29" y="522"/>
                  <a:pt x="30" y="521"/>
                  <a:pt x="31" y="520"/>
                </a:cubicBezTo>
                <a:cubicBezTo>
                  <a:pt x="29" y="514"/>
                  <a:pt x="31" y="508"/>
                  <a:pt x="31" y="504"/>
                </a:cubicBezTo>
                <a:cubicBezTo>
                  <a:pt x="32" y="502"/>
                  <a:pt x="30" y="497"/>
                  <a:pt x="30" y="497"/>
                </a:cubicBezTo>
                <a:cubicBezTo>
                  <a:pt x="30" y="495"/>
                  <a:pt x="30" y="492"/>
                  <a:pt x="29" y="492"/>
                </a:cubicBezTo>
                <a:cubicBezTo>
                  <a:pt x="27" y="493"/>
                  <a:pt x="26" y="495"/>
                  <a:pt x="24" y="497"/>
                </a:cubicBezTo>
                <a:close/>
                <a:moveTo>
                  <a:pt x="211" y="492"/>
                </a:moveTo>
                <a:cubicBezTo>
                  <a:pt x="211" y="492"/>
                  <a:pt x="211" y="492"/>
                  <a:pt x="211" y="493"/>
                </a:cubicBezTo>
                <a:cubicBezTo>
                  <a:pt x="214" y="495"/>
                  <a:pt x="220" y="493"/>
                  <a:pt x="224" y="493"/>
                </a:cubicBezTo>
                <a:cubicBezTo>
                  <a:pt x="220" y="491"/>
                  <a:pt x="215" y="492"/>
                  <a:pt x="211" y="492"/>
                </a:cubicBezTo>
                <a:close/>
                <a:moveTo>
                  <a:pt x="405" y="499"/>
                </a:moveTo>
                <a:cubicBezTo>
                  <a:pt x="415" y="498"/>
                  <a:pt x="419" y="496"/>
                  <a:pt x="431" y="497"/>
                </a:cubicBezTo>
                <a:cubicBezTo>
                  <a:pt x="424" y="493"/>
                  <a:pt x="412" y="496"/>
                  <a:pt x="405" y="499"/>
                </a:cubicBezTo>
                <a:close/>
                <a:moveTo>
                  <a:pt x="65" y="504"/>
                </a:moveTo>
                <a:cubicBezTo>
                  <a:pt x="70" y="506"/>
                  <a:pt x="76" y="507"/>
                  <a:pt x="81" y="505"/>
                </a:cubicBezTo>
                <a:cubicBezTo>
                  <a:pt x="85" y="504"/>
                  <a:pt x="91" y="504"/>
                  <a:pt x="94" y="501"/>
                </a:cubicBezTo>
                <a:cubicBezTo>
                  <a:pt x="86" y="495"/>
                  <a:pt x="71" y="498"/>
                  <a:pt x="65" y="504"/>
                </a:cubicBezTo>
                <a:close/>
                <a:moveTo>
                  <a:pt x="215" y="498"/>
                </a:moveTo>
                <a:cubicBezTo>
                  <a:pt x="216" y="500"/>
                  <a:pt x="221" y="499"/>
                  <a:pt x="223" y="498"/>
                </a:cubicBezTo>
                <a:cubicBezTo>
                  <a:pt x="220" y="498"/>
                  <a:pt x="218" y="498"/>
                  <a:pt x="215" y="498"/>
                </a:cubicBezTo>
                <a:close/>
                <a:moveTo>
                  <a:pt x="112" y="502"/>
                </a:moveTo>
                <a:cubicBezTo>
                  <a:pt x="115" y="503"/>
                  <a:pt x="119" y="505"/>
                  <a:pt x="121" y="505"/>
                </a:cubicBezTo>
                <a:cubicBezTo>
                  <a:pt x="121" y="501"/>
                  <a:pt x="114" y="497"/>
                  <a:pt x="112" y="502"/>
                </a:cubicBezTo>
                <a:close/>
                <a:moveTo>
                  <a:pt x="200" y="500"/>
                </a:moveTo>
                <a:cubicBezTo>
                  <a:pt x="200" y="503"/>
                  <a:pt x="204" y="502"/>
                  <a:pt x="207" y="501"/>
                </a:cubicBezTo>
                <a:cubicBezTo>
                  <a:pt x="207" y="500"/>
                  <a:pt x="206" y="501"/>
                  <a:pt x="206" y="499"/>
                </a:cubicBezTo>
                <a:cubicBezTo>
                  <a:pt x="204" y="499"/>
                  <a:pt x="201" y="499"/>
                  <a:pt x="200" y="500"/>
                </a:cubicBezTo>
                <a:close/>
                <a:moveTo>
                  <a:pt x="181" y="505"/>
                </a:moveTo>
                <a:cubicBezTo>
                  <a:pt x="181" y="506"/>
                  <a:pt x="180" y="506"/>
                  <a:pt x="181" y="507"/>
                </a:cubicBezTo>
                <a:cubicBezTo>
                  <a:pt x="185" y="507"/>
                  <a:pt x="188" y="506"/>
                  <a:pt x="191" y="504"/>
                </a:cubicBezTo>
                <a:cubicBezTo>
                  <a:pt x="189" y="501"/>
                  <a:pt x="184" y="505"/>
                  <a:pt x="181" y="505"/>
                </a:cubicBezTo>
                <a:close/>
                <a:moveTo>
                  <a:pt x="209" y="507"/>
                </a:moveTo>
                <a:cubicBezTo>
                  <a:pt x="214" y="508"/>
                  <a:pt x="221" y="505"/>
                  <a:pt x="227" y="504"/>
                </a:cubicBezTo>
                <a:cubicBezTo>
                  <a:pt x="220" y="504"/>
                  <a:pt x="213" y="503"/>
                  <a:pt x="209" y="507"/>
                </a:cubicBezTo>
                <a:close/>
                <a:moveTo>
                  <a:pt x="57" y="546"/>
                </a:moveTo>
                <a:cubicBezTo>
                  <a:pt x="60" y="545"/>
                  <a:pt x="64" y="544"/>
                  <a:pt x="68" y="543"/>
                </a:cubicBezTo>
                <a:cubicBezTo>
                  <a:pt x="70" y="543"/>
                  <a:pt x="74" y="544"/>
                  <a:pt x="78" y="543"/>
                </a:cubicBezTo>
                <a:cubicBezTo>
                  <a:pt x="79" y="543"/>
                  <a:pt x="80" y="542"/>
                  <a:pt x="82" y="541"/>
                </a:cubicBezTo>
                <a:cubicBezTo>
                  <a:pt x="85" y="539"/>
                  <a:pt x="89" y="539"/>
                  <a:pt x="92" y="538"/>
                </a:cubicBezTo>
                <a:cubicBezTo>
                  <a:pt x="92" y="538"/>
                  <a:pt x="92" y="537"/>
                  <a:pt x="93" y="537"/>
                </a:cubicBezTo>
                <a:cubicBezTo>
                  <a:pt x="93" y="536"/>
                  <a:pt x="93" y="534"/>
                  <a:pt x="93" y="532"/>
                </a:cubicBezTo>
                <a:cubicBezTo>
                  <a:pt x="94" y="531"/>
                  <a:pt x="94" y="527"/>
                  <a:pt x="94" y="526"/>
                </a:cubicBezTo>
                <a:cubicBezTo>
                  <a:pt x="94" y="526"/>
                  <a:pt x="95" y="526"/>
                  <a:pt x="95" y="526"/>
                </a:cubicBezTo>
                <a:cubicBezTo>
                  <a:pt x="95" y="523"/>
                  <a:pt x="97" y="521"/>
                  <a:pt x="98" y="518"/>
                </a:cubicBezTo>
                <a:cubicBezTo>
                  <a:pt x="99" y="518"/>
                  <a:pt x="99" y="516"/>
                  <a:pt x="100" y="515"/>
                </a:cubicBezTo>
                <a:cubicBezTo>
                  <a:pt x="100" y="514"/>
                  <a:pt x="101" y="514"/>
                  <a:pt x="101" y="514"/>
                </a:cubicBezTo>
                <a:cubicBezTo>
                  <a:pt x="102" y="513"/>
                  <a:pt x="102" y="511"/>
                  <a:pt x="103" y="509"/>
                </a:cubicBezTo>
                <a:cubicBezTo>
                  <a:pt x="104" y="508"/>
                  <a:pt x="106" y="509"/>
                  <a:pt x="105" y="507"/>
                </a:cubicBezTo>
                <a:cubicBezTo>
                  <a:pt x="102" y="506"/>
                  <a:pt x="96" y="502"/>
                  <a:pt x="93" y="506"/>
                </a:cubicBezTo>
                <a:cubicBezTo>
                  <a:pt x="82" y="511"/>
                  <a:pt x="69" y="511"/>
                  <a:pt x="59" y="508"/>
                </a:cubicBezTo>
                <a:cubicBezTo>
                  <a:pt x="48" y="514"/>
                  <a:pt x="42" y="525"/>
                  <a:pt x="30" y="530"/>
                </a:cubicBezTo>
                <a:cubicBezTo>
                  <a:pt x="29" y="530"/>
                  <a:pt x="27" y="530"/>
                  <a:pt x="25" y="530"/>
                </a:cubicBezTo>
                <a:cubicBezTo>
                  <a:pt x="24" y="526"/>
                  <a:pt x="21" y="525"/>
                  <a:pt x="20" y="521"/>
                </a:cubicBezTo>
                <a:cubicBezTo>
                  <a:pt x="20" y="520"/>
                  <a:pt x="21" y="517"/>
                  <a:pt x="20" y="515"/>
                </a:cubicBezTo>
                <a:cubicBezTo>
                  <a:pt x="20" y="515"/>
                  <a:pt x="19" y="514"/>
                  <a:pt x="19" y="513"/>
                </a:cubicBezTo>
                <a:cubicBezTo>
                  <a:pt x="17" y="511"/>
                  <a:pt x="18" y="507"/>
                  <a:pt x="17" y="505"/>
                </a:cubicBezTo>
                <a:cubicBezTo>
                  <a:pt x="11" y="508"/>
                  <a:pt x="10" y="517"/>
                  <a:pt x="7" y="523"/>
                </a:cubicBezTo>
                <a:cubicBezTo>
                  <a:pt x="6" y="525"/>
                  <a:pt x="8" y="525"/>
                  <a:pt x="7" y="528"/>
                </a:cubicBezTo>
                <a:cubicBezTo>
                  <a:pt x="9" y="533"/>
                  <a:pt x="16" y="537"/>
                  <a:pt x="18" y="543"/>
                </a:cubicBezTo>
                <a:cubicBezTo>
                  <a:pt x="18" y="544"/>
                  <a:pt x="17" y="545"/>
                  <a:pt x="18" y="546"/>
                </a:cubicBezTo>
                <a:cubicBezTo>
                  <a:pt x="19" y="550"/>
                  <a:pt x="25" y="551"/>
                  <a:pt x="28" y="554"/>
                </a:cubicBezTo>
                <a:cubicBezTo>
                  <a:pt x="29" y="555"/>
                  <a:pt x="29" y="556"/>
                  <a:pt x="30" y="556"/>
                </a:cubicBezTo>
                <a:cubicBezTo>
                  <a:pt x="30" y="558"/>
                  <a:pt x="31" y="559"/>
                  <a:pt x="32" y="560"/>
                </a:cubicBezTo>
                <a:cubicBezTo>
                  <a:pt x="43" y="558"/>
                  <a:pt x="48" y="550"/>
                  <a:pt x="57" y="546"/>
                </a:cubicBezTo>
                <a:close/>
                <a:moveTo>
                  <a:pt x="415" y="507"/>
                </a:moveTo>
                <a:cubicBezTo>
                  <a:pt x="424" y="507"/>
                  <a:pt x="435" y="507"/>
                  <a:pt x="443" y="509"/>
                </a:cubicBezTo>
                <a:cubicBezTo>
                  <a:pt x="435" y="504"/>
                  <a:pt x="423" y="503"/>
                  <a:pt x="415" y="507"/>
                </a:cubicBezTo>
                <a:close/>
                <a:moveTo>
                  <a:pt x="362" y="579"/>
                </a:moveTo>
                <a:cubicBezTo>
                  <a:pt x="366" y="577"/>
                  <a:pt x="373" y="576"/>
                  <a:pt x="372" y="567"/>
                </a:cubicBezTo>
                <a:cubicBezTo>
                  <a:pt x="366" y="554"/>
                  <a:pt x="357" y="543"/>
                  <a:pt x="349" y="533"/>
                </a:cubicBezTo>
                <a:cubicBezTo>
                  <a:pt x="345" y="531"/>
                  <a:pt x="342" y="529"/>
                  <a:pt x="339" y="526"/>
                </a:cubicBezTo>
                <a:cubicBezTo>
                  <a:pt x="336" y="526"/>
                  <a:pt x="334" y="523"/>
                  <a:pt x="332" y="522"/>
                </a:cubicBezTo>
                <a:cubicBezTo>
                  <a:pt x="327" y="519"/>
                  <a:pt x="320" y="518"/>
                  <a:pt x="313" y="515"/>
                </a:cubicBezTo>
                <a:cubicBezTo>
                  <a:pt x="309" y="514"/>
                  <a:pt x="305" y="510"/>
                  <a:pt x="300" y="509"/>
                </a:cubicBezTo>
                <a:cubicBezTo>
                  <a:pt x="294" y="506"/>
                  <a:pt x="287" y="507"/>
                  <a:pt x="279" y="507"/>
                </a:cubicBezTo>
                <a:cubicBezTo>
                  <a:pt x="268" y="508"/>
                  <a:pt x="260" y="511"/>
                  <a:pt x="252" y="516"/>
                </a:cubicBezTo>
                <a:cubicBezTo>
                  <a:pt x="255" y="517"/>
                  <a:pt x="258" y="516"/>
                  <a:pt x="261" y="516"/>
                </a:cubicBezTo>
                <a:cubicBezTo>
                  <a:pt x="263" y="517"/>
                  <a:pt x="265" y="518"/>
                  <a:pt x="266" y="518"/>
                </a:cubicBezTo>
                <a:cubicBezTo>
                  <a:pt x="269" y="518"/>
                  <a:pt x="272" y="516"/>
                  <a:pt x="275" y="516"/>
                </a:cubicBezTo>
                <a:cubicBezTo>
                  <a:pt x="276" y="516"/>
                  <a:pt x="276" y="517"/>
                  <a:pt x="277" y="517"/>
                </a:cubicBezTo>
                <a:cubicBezTo>
                  <a:pt x="280" y="518"/>
                  <a:pt x="283" y="517"/>
                  <a:pt x="286" y="518"/>
                </a:cubicBezTo>
                <a:cubicBezTo>
                  <a:pt x="292" y="519"/>
                  <a:pt x="298" y="522"/>
                  <a:pt x="303" y="524"/>
                </a:cubicBezTo>
                <a:cubicBezTo>
                  <a:pt x="303" y="525"/>
                  <a:pt x="305" y="525"/>
                  <a:pt x="305" y="525"/>
                </a:cubicBezTo>
                <a:cubicBezTo>
                  <a:pt x="316" y="534"/>
                  <a:pt x="326" y="545"/>
                  <a:pt x="330" y="560"/>
                </a:cubicBezTo>
                <a:cubicBezTo>
                  <a:pt x="330" y="561"/>
                  <a:pt x="330" y="562"/>
                  <a:pt x="330" y="562"/>
                </a:cubicBezTo>
                <a:cubicBezTo>
                  <a:pt x="332" y="565"/>
                  <a:pt x="331" y="570"/>
                  <a:pt x="332" y="573"/>
                </a:cubicBezTo>
                <a:cubicBezTo>
                  <a:pt x="332" y="577"/>
                  <a:pt x="333" y="580"/>
                  <a:pt x="333" y="584"/>
                </a:cubicBezTo>
                <a:cubicBezTo>
                  <a:pt x="341" y="593"/>
                  <a:pt x="358" y="587"/>
                  <a:pt x="362" y="579"/>
                </a:cubicBezTo>
                <a:close/>
                <a:moveTo>
                  <a:pt x="193" y="508"/>
                </a:moveTo>
                <a:cubicBezTo>
                  <a:pt x="191" y="508"/>
                  <a:pt x="188" y="509"/>
                  <a:pt x="187" y="509"/>
                </a:cubicBezTo>
                <a:cubicBezTo>
                  <a:pt x="185" y="510"/>
                  <a:pt x="182" y="510"/>
                  <a:pt x="180" y="511"/>
                </a:cubicBezTo>
                <a:cubicBezTo>
                  <a:pt x="179" y="512"/>
                  <a:pt x="178" y="514"/>
                  <a:pt x="176" y="514"/>
                </a:cubicBezTo>
                <a:cubicBezTo>
                  <a:pt x="173" y="515"/>
                  <a:pt x="171" y="513"/>
                  <a:pt x="170" y="516"/>
                </a:cubicBezTo>
                <a:cubicBezTo>
                  <a:pt x="171" y="519"/>
                  <a:pt x="174" y="517"/>
                  <a:pt x="175" y="516"/>
                </a:cubicBezTo>
                <a:cubicBezTo>
                  <a:pt x="178" y="516"/>
                  <a:pt x="180" y="516"/>
                  <a:pt x="183" y="514"/>
                </a:cubicBezTo>
                <a:cubicBezTo>
                  <a:pt x="185" y="513"/>
                  <a:pt x="187" y="511"/>
                  <a:pt x="189" y="511"/>
                </a:cubicBezTo>
                <a:cubicBezTo>
                  <a:pt x="192" y="510"/>
                  <a:pt x="198" y="512"/>
                  <a:pt x="201" y="509"/>
                </a:cubicBezTo>
                <a:cubicBezTo>
                  <a:pt x="199" y="507"/>
                  <a:pt x="195" y="508"/>
                  <a:pt x="193" y="508"/>
                </a:cubicBezTo>
                <a:close/>
                <a:moveTo>
                  <a:pt x="216" y="511"/>
                </a:moveTo>
                <a:cubicBezTo>
                  <a:pt x="213" y="511"/>
                  <a:pt x="208" y="513"/>
                  <a:pt x="206" y="514"/>
                </a:cubicBezTo>
                <a:cubicBezTo>
                  <a:pt x="209" y="516"/>
                  <a:pt x="212" y="514"/>
                  <a:pt x="215" y="514"/>
                </a:cubicBezTo>
                <a:cubicBezTo>
                  <a:pt x="221" y="512"/>
                  <a:pt x="227" y="512"/>
                  <a:pt x="232" y="509"/>
                </a:cubicBezTo>
                <a:cubicBezTo>
                  <a:pt x="226" y="509"/>
                  <a:pt x="221" y="510"/>
                  <a:pt x="216" y="511"/>
                </a:cubicBezTo>
                <a:close/>
                <a:moveTo>
                  <a:pt x="104" y="516"/>
                </a:moveTo>
                <a:cubicBezTo>
                  <a:pt x="104" y="517"/>
                  <a:pt x="103" y="517"/>
                  <a:pt x="102" y="517"/>
                </a:cubicBezTo>
                <a:cubicBezTo>
                  <a:pt x="101" y="519"/>
                  <a:pt x="101" y="520"/>
                  <a:pt x="101" y="521"/>
                </a:cubicBezTo>
                <a:cubicBezTo>
                  <a:pt x="100" y="522"/>
                  <a:pt x="100" y="522"/>
                  <a:pt x="100" y="522"/>
                </a:cubicBezTo>
                <a:cubicBezTo>
                  <a:pt x="99" y="524"/>
                  <a:pt x="99" y="525"/>
                  <a:pt x="98" y="526"/>
                </a:cubicBezTo>
                <a:cubicBezTo>
                  <a:pt x="98" y="529"/>
                  <a:pt x="98" y="531"/>
                  <a:pt x="97" y="532"/>
                </a:cubicBezTo>
                <a:cubicBezTo>
                  <a:pt x="98" y="535"/>
                  <a:pt x="98" y="539"/>
                  <a:pt x="101" y="540"/>
                </a:cubicBezTo>
                <a:cubicBezTo>
                  <a:pt x="107" y="531"/>
                  <a:pt x="108" y="517"/>
                  <a:pt x="118" y="512"/>
                </a:cubicBezTo>
                <a:cubicBezTo>
                  <a:pt x="115" y="509"/>
                  <a:pt x="107" y="512"/>
                  <a:pt x="104" y="516"/>
                </a:cubicBezTo>
                <a:close/>
                <a:moveTo>
                  <a:pt x="209" y="519"/>
                </a:moveTo>
                <a:cubicBezTo>
                  <a:pt x="207" y="519"/>
                  <a:pt x="206" y="519"/>
                  <a:pt x="204" y="520"/>
                </a:cubicBezTo>
                <a:cubicBezTo>
                  <a:pt x="204" y="522"/>
                  <a:pt x="204" y="523"/>
                  <a:pt x="206" y="523"/>
                </a:cubicBezTo>
                <a:cubicBezTo>
                  <a:pt x="206" y="522"/>
                  <a:pt x="207" y="522"/>
                  <a:pt x="209" y="521"/>
                </a:cubicBezTo>
                <a:cubicBezTo>
                  <a:pt x="210" y="521"/>
                  <a:pt x="210" y="523"/>
                  <a:pt x="211" y="523"/>
                </a:cubicBezTo>
                <a:cubicBezTo>
                  <a:pt x="221" y="521"/>
                  <a:pt x="229" y="518"/>
                  <a:pt x="236" y="513"/>
                </a:cubicBezTo>
                <a:cubicBezTo>
                  <a:pt x="227" y="515"/>
                  <a:pt x="219" y="518"/>
                  <a:pt x="209" y="519"/>
                </a:cubicBezTo>
                <a:close/>
                <a:moveTo>
                  <a:pt x="193" y="517"/>
                </a:moveTo>
                <a:cubicBezTo>
                  <a:pt x="194" y="519"/>
                  <a:pt x="197" y="517"/>
                  <a:pt x="199" y="517"/>
                </a:cubicBezTo>
                <a:cubicBezTo>
                  <a:pt x="199" y="514"/>
                  <a:pt x="194" y="515"/>
                  <a:pt x="193" y="517"/>
                </a:cubicBezTo>
                <a:close/>
                <a:moveTo>
                  <a:pt x="256" y="537"/>
                </a:moveTo>
                <a:cubicBezTo>
                  <a:pt x="255" y="532"/>
                  <a:pt x="251" y="531"/>
                  <a:pt x="248" y="527"/>
                </a:cubicBezTo>
                <a:cubicBezTo>
                  <a:pt x="246" y="524"/>
                  <a:pt x="244" y="520"/>
                  <a:pt x="243" y="516"/>
                </a:cubicBezTo>
                <a:cubicBezTo>
                  <a:pt x="242" y="516"/>
                  <a:pt x="242" y="516"/>
                  <a:pt x="242" y="515"/>
                </a:cubicBezTo>
                <a:cubicBezTo>
                  <a:pt x="233" y="521"/>
                  <a:pt x="222" y="525"/>
                  <a:pt x="213" y="527"/>
                </a:cubicBezTo>
                <a:cubicBezTo>
                  <a:pt x="212" y="528"/>
                  <a:pt x="211" y="529"/>
                  <a:pt x="211" y="530"/>
                </a:cubicBezTo>
                <a:cubicBezTo>
                  <a:pt x="207" y="529"/>
                  <a:pt x="202" y="530"/>
                  <a:pt x="199" y="533"/>
                </a:cubicBezTo>
                <a:cubicBezTo>
                  <a:pt x="196" y="532"/>
                  <a:pt x="193" y="533"/>
                  <a:pt x="190" y="534"/>
                </a:cubicBezTo>
                <a:cubicBezTo>
                  <a:pt x="188" y="537"/>
                  <a:pt x="184" y="541"/>
                  <a:pt x="181" y="544"/>
                </a:cubicBezTo>
                <a:cubicBezTo>
                  <a:pt x="174" y="552"/>
                  <a:pt x="166" y="561"/>
                  <a:pt x="158" y="570"/>
                </a:cubicBezTo>
                <a:cubicBezTo>
                  <a:pt x="158" y="570"/>
                  <a:pt x="158" y="570"/>
                  <a:pt x="158" y="571"/>
                </a:cubicBezTo>
                <a:cubicBezTo>
                  <a:pt x="156" y="572"/>
                  <a:pt x="154" y="574"/>
                  <a:pt x="153" y="577"/>
                </a:cubicBezTo>
                <a:cubicBezTo>
                  <a:pt x="151" y="578"/>
                  <a:pt x="151" y="581"/>
                  <a:pt x="150" y="584"/>
                </a:cubicBezTo>
                <a:cubicBezTo>
                  <a:pt x="149" y="585"/>
                  <a:pt x="147" y="587"/>
                  <a:pt x="148" y="589"/>
                </a:cubicBezTo>
                <a:cubicBezTo>
                  <a:pt x="152" y="590"/>
                  <a:pt x="155" y="585"/>
                  <a:pt x="157" y="585"/>
                </a:cubicBezTo>
                <a:cubicBezTo>
                  <a:pt x="160" y="588"/>
                  <a:pt x="165" y="584"/>
                  <a:pt x="168" y="582"/>
                </a:cubicBezTo>
                <a:cubicBezTo>
                  <a:pt x="172" y="579"/>
                  <a:pt x="174" y="576"/>
                  <a:pt x="174" y="570"/>
                </a:cubicBezTo>
                <a:cubicBezTo>
                  <a:pt x="176" y="568"/>
                  <a:pt x="175" y="564"/>
                  <a:pt x="178" y="563"/>
                </a:cubicBezTo>
                <a:cubicBezTo>
                  <a:pt x="178" y="570"/>
                  <a:pt x="177" y="579"/>
                  <a:pt x="181" y="583"/>
                </a:cubicBezTo>
                <a:cubicBezTo>
                  <a:pt x="185" y="584"/>
                  <a:pt x="185" y="588"/>
                  <a:pt x="187" y="591"/>
                </a:cubicBezTo>
                <a:cubicBezTo>
                  <a:pt x="190" y="592"/>
                  <a:pt x="198" y="592"/>
                  <a:pt x="201" y="590"/>
                </a:cubicBezTo>
                <a:cubicBezTo>
                  <a:pt x="201" y="590"/>
                  <a:pt x="201" y="590"/>
                  <a:pt x="201" y="591"/>
                </a:cubicBezTo>
                <a:cubicBezTo>
                  <a:pt x="208" y="590"/>
                  <a:pt x="213" y="596"/>
                  <a:pt x="217" y="588"/>
                </a:cubicBezTo>
                <a:cubicBezTo>
                  <a:pt x="218" y="582"/>
                  <a:pt x="214" y="579"/>
                  <a:pt x="215" y="574"/>
                </a:cubicBezTo>
                <a:cubicBezTo>
                  <a:pt x="219" y="576"/>
                  <a:pt x="224" y="577"/>
                  <a:pt x="231" y="576"/>
                </a:cubicBezTo>
                <a:cubicBezTo>
                  <a:pt x="234" y="571"/>
                  <a:pt x="239" y="570"/>
                  <a:pt x="246" y="570"/>
                </a:cubicBezTo>
                <a:cubicBezTo>
                  <a:pt x="249" y="569"/>
                  <a:pt x="251" y="568"/>
                  <a:pt x="253" y="567"/>
                </a:cubicBezTo>
                <a:cubicBezTo>
                  <a:pt x="253" y="566"/>
                  <a:pt x="254" y="565"/>
                  <a:pt x="255" y="564"/>
                </a:cubicBezTo>
                <a:cubicBezTo>
                  <a:pt x="255" y="562"/>
                  <a:pt x="255" y="560"/>
                  <a:pt x="256" y="559"/>
                </a:cubicBezTo>
                <a:cubicBezTo>
                  <a:pt x="254" y="555"/>
                  <a:pt x="250" y="553"/>
                  <a:pt x="247" y="549"/>
                </a:cubicBezTo>
                <a:cubicBezTo>
                  <a:pt x="251" y="549"/>
                  <a:pt x="253" y="550"/>
                  <a:pt x="256" y="549"/>
                </a:cubicBezTo>
                <a:cubicBezTo>
                  <a:pt x="258" y="546"/>
                  <a:pt x="259" y="539"/>
                  <a:pt x="256" y="537"/>
                </a:cubicBezTo>
                <a:close/>
                <a:moveTo>
                  <a:pt x="121" y="519"/>
                </a:moveTo>
                <a:cubicBezTo>
                  <a:pt x="121" y="520"/>
                  <a:pt x="120" y="522"/>
                  <a:pt x="122" y="524"/>
                </a:cubicBezTo>
                <a:cubicBezTo>
                  <a:pt x="123" y="523"/>
                  <a:pt x="123" y="522"/>
                  <a:pt x="124" y="521"/>
                </a:cubicBezTo>
                <a:cubicBezTo>
                  <a:pt x="123" y="520"/>
                  <a:pt x="122" y="518"/>
                  <a:pt x="121" y="519"/>
                </a:cubicBezTo>
                <a:close/>
                <a:moveTo>
                  <a:pt x="113" y="530"/>
                </a:moveTo>
                <a:cubicBezTo>
                  <a:pt x="111" y="532"/>
                  <a:pt x="109" y="534"/>
                  <a:pt x="109" y="538"/>
                </a:cubicBezTo>
                <a:cubicBezTo>
                  <a:pt x="115" y="538"/>
                  <a:pt x="124" y="538"/>
                  <a:pt x="122" y="531"/>
                </a:cubicBezTo>
                <a:cubicBezTo>
                  <a:pt x="120" y="529"/>
                  <a:pt x="119" y="525"/>
                  <a:pt x="118" y="524"/>
                </a:cubicBezTo>
                <a:cubicBezTo>
                  <a:pt x="117" y="523"/>
                  <a:pt x="117" y="520"/>
                  <a:pt x="116" y="519"/>
                </a:cubicBezTo>
                <a:cubicBezTo>
                  <a:pt x="114" y="522"/>
                  <a:pt x="113" y="525"/>
                  <a:pt x="113" y="530"/>
                </a:cubicBezTo>
                <a:close/>
                <a:moveTo>
                  <a:pt x="172" y="525"/>
                </a:moveTo>
                <a:cubicBezTo>
                  <a:pt x="173" y="525"/>
                  <a:pt x="174" y="526"/>
                  <a:pt x="175" y="526"/>
                </a:cubicBezTo>
                <a:cubicBezTo>
                  <a:pt x="177" y="525"/>
                  <a:pt x="178" y="525"/>
                  <a:pt x="180" y="524"/>
                </a:cubicBezTo>
                <a:cubicBezTo>
                  <a:pt x="184" y="523"/>
                  <a:pt x="187" y="523"/>
                  <a:pt x="185" y="520"/>
                </a:cubicBezTo>
                <a:cubicBezTo>
                  <a:pt x="183" y="518"/>
                  <a:pt x="182" y="521"/>
                  <a:pt x="180" y="522"/>
                </a:cubicBezTo>
                <a:cubicBezTo>
                  <a:pt x="174" y="522"/>
                  <a:pt x="168" y="523"/>
                  <a:pt x="166" y="526"/>
                </a:cubicBezTo>
                <a:cubicBezTo>
                  <a:pt x="168" y="528"/>
                  <a:pt x="170" y="526"/>
                  <a:pt x="172" y="525"/>
                </a:cubicBezTo>
                <a:close/>
                <a:moveTo>
                  <a:pt x="311" y="577"/>
                </a:moveTo>
                <a:cubicBezTo>
                  <a:pt x="315" y="580"/>
                  <a:pt x="318" y="584"/>
                  <a:pt x="321" y="588"/>
                </a:cubicBezTo>
                <a:cubicBezTo>
                  <a:pt x="323" y="587"/>
                  <a:pt x="323" y="588"/>
                  <a:pt x="325" y="588"/>
                </a:cubicBezTo>
                <a:cubicBezTo>
                  <a:pt x="329" y="586"/>
                  <a:pt x="328" y="579"/>
                  <a:pt x="327" y="575"/>
                </a:cubicBezTo>
                <a:cubicBezTo>
                  <a:pt x="327" y="572"/>
                  <a:pt x="326" y="569"/>
                  <a:pt x="325" y="567"/>
                </a:cubicBezTo>
                <a:cubicBezTo>
                  <a:pt x="324" y="564"/>
                  <a:pt x="324" y="561"/>
                  <a:pt x="323" y="560"/>
                </a:cubicBezTo>
                <a:cubicBezTo>
                  <a:pt x="323" y="557"/>
                  <a:pt x="322" y="555"/>
                  <a:pt x="321" y="554"/>
                </a:cubicBezTo>
                <a:cubicBezTo>
                  <a:pt x="317" y="537"/>
                  <a:pt x="305" y="529"/>
                  <a:pt x="291" y="522"/>
                </a:cubicBezTo>
                <a:cubicBezTo>
                  <a:pt x="283" y="522"/>
                  <a:pt x="278" y="518"/>
                  <a:pt x="271" y="520"/>
                </a:cubicBezTo>
                <a:cubicBezTo>
                  <a:pt x="272" y="523"/>
                  <a:pt x="274" y="525"/>
                  <a:pt x="274" y="527"/>
                </a:cubicBezTo>
                <a:cubicBezTo>
                  <a:pt x="274" y="526"/>
                  <a:pt x="275" y="527"/>
                  <a:pt x="276" y="527"/>
                </a:cubicBezTo>
                <a:cubicBezTo>
                  <a:pt x="279" y="530"/>
                  <a:pt x="282" y="533"/>
                  <a:pt x="284" y="537"/>
                </a:cubicBezTo>
                <a:cubicBezTo>
                  <a:pt x="283" y="538"/>
                  <a:pt x="286" y="541"/>
                  <a:pt x="285" y="544"/>
                </a:cubicBezTo>
                <a:cubicBezTo>
                  <a:pt x="284" y="545"/>
                  <a:pt x="284" y="547"/>
                  <a:pt x="284" y="549"/>
                </a:cubicBezTo>
                <a:cubicBezTo>
                  <a:pt x="283" y="551"/>
                  <a:pt x="283" y="553"/>
                  <a:pt x="282" y="555"/>
                </a:cubicBezTo>
                <a:cubicBezTo>
                  <a:pt x="285" y="564"/>
                  <a:pt x="284" y="575"/>
                  <a:pt x="281" y="583"/>
                </a:cubicBezTo>
                <a:cubicBezTo>
                  <a:pt x="283" y="584"/>
                  <a:pt x="287" y="584"/>
                  <a:pt x="290" y="583"/>
                </a:cubicBezTo>
                <a:cubicBezTo>
                  <a:pt x="291" y="584"/>
                  <a:pt x="293" y="585"/>
                  <a:pt x="294" y="585"/>
                </a:cubicBezTo>
                <a:cubicBezTo>
                  <a:pt x="294" y="585"/>
                  <a:pt x="294" y="586"/>
                  <a:pt x="294" y="586"/>
                </a:cubicBezTo>
                <a:cubicBezTo>
                  <a:pt x="299" y="586"/>
                  <a:pt x="304" y="583"/>
                  <a:pt x="305" y="578"/>
                </a:cubicBezTo>
                <a:cubicBezTo>
                  <a:pt x="305" y="578"/>
                  <a:pt x="306" y="578"/>
                  <a:pt x="306" y="578"/>
                </a:cubicBezTo>
                <a:cubicBezTo>
                  <a:pt x="307" y="575"/>
                  <a:pt x="306" y="569"/>
                  <a:pt x="308" y="566"/>
                </a:cubicBezTo>
                <a:cubicBezTo>
                  <a:pt x="310" y="569"/>
                  <a:pt x="310" y="573"/>
                  <a:pt x="311" y="577"/>
                </a:cubicBezTo>
                <a:close/>
                <a:moveTo>
                  <a:pt x="212" y="627"/>
                </a:moveTo>
                <a:cubicBezTo>
                  <a:pt x="214" y="633"/>
                  <a:pt x="216" y="638"/>
                  <a:pt x="219" y="642"/>
                </a:cubicBezTo>
                <a:cubicBezTo>
                  <a:pt x="225" y="644"/>
                  <a:pt x="232" y="644"/>
                  <a:pt x="238" y="643"/>
                </a:cubicBezTo>
                <a:cubicBezTo>
                  <a:pt x="237" y="643"/>
                  <a:pt x="237" y="643"/>
                  <a:pt x="238" y="643"/>
                </a:cubicBezTo>
                <a:cubicBezTo>
                  <a:pt x="241" y="642"/>
                  <a:pt x="243" y="640"/>
                  <a:pt x="247" y="640"/>
                </a:cubicBezTo>
                <a:cubicBezTo>
                  <a:pt x="250" y="642"/>
                  <a:pt x="254" y="644"/>
                  <a:pt x="258" y="642"/>
                </a:cubicBezTo>
                <a:cubicBezTo>
                  <a:pt x="258" y="641"/>
                  <a:pt x="260" y="641"/>
                  <a:pt x="261" y="640"/>
                </a:cubicBezTo>
                <a:cubicBezTo>
                  <a:pt x="263" y="637"/>
                  <a:pt x="264" y="633"/>
                  <a:pt x="263" y="628"/>
                </a:cubicBezTo>
                <a:cubicBezTo>
                  <a:pt x="263" y="625"/>
                  <a:pt x="261" y="622"/>
                  <a:pt x="261" y="619"/>
                </a:cubicBezTo>
                <a:cubicBezTo>
                  <a:pt x="263" y="619"/>
                  <a:pt x="267" y="618"/>
                  <a:pt x="269" y="616"/>
                </a:cubicBezTo>
                <a:cubicBezTo>
                  <a:pt x="270" y="612"/>
                  <a:pt x="271" y="609"/>
                  <a:pt x="274" y="608"/>
                </a:cubicBezTo>
                <a:cubicBezTo>
                  <a:pt x="275" y="605"/>
                  <a:pt x="276" y="604"/>
                  <a:pt x="276" y="601"/>
                </a:cubicBezTo>
                <a:cubicBezTo>
                  <a:pt x="276" y="600"/>
                  <a:pt x="275" y="601"/>
                  <a:pt x="275" y="600"/>
                </a:cubicBezTo>
                <a:cubicBezTo>
                  <a:pt x="275" y="593"/>
                  <a:pt x="268" y="592"/>
                  <a:pt x="266" y="586"/>
                </a:cubicBezTo>
                <a:cubicBezTo>
                  <a:pt x="269" y="586"/>
                  <a:pt x="270" y="583"/>
                  <a:pt x="271" y="582"/>
                </a:cubicBezTo>
                <a:cubicBezTo>
                  <a:pt x="272" y="582"/>
                  <a:pt x="273" y="582"/>
                  <a:pt x="273" y="581"/>
                </a:cubicBezTo>
                <a:cubicBezTo>
                  <a:pt x="274" y="580"/>
                  <a:pt x="275" y="577"/>
                  <a:pt x="276" y="576"/>
                </a:cubicBezTo>
                <a:cubicBezTo>
                  <a:pt x="276" y="575"/>
                  <a:pt x="278" y="574"/>
                  <a:pt x="278" y="574"/>
                </a:cubicBezTo>
                <a:cubicBezTo>
                  <a:pt x="279" y="572"/>
                  <a:pt x="279" y="567"/>
                  <a:pt x="278" y="566"/>
                </a:cubicBezTo>
                <a:cubicBezTo>
                  <a:pt x="278" y="564"/>
                  <a:pt x="277" y="559"/>
                  <a:pt x="276" y="556"/>
                </a:cubicBezTo>
                <a:cubicBezTo>
                  <a:pt x="277" y="556"/>
                  <a:pt x="276" y="554"/>
                  <a:pt x="276" y="554"/>
                </a:cubicBezTo>
                <a:cubicBezTo>
                  <a:pt x="280" y="550"/>
                  <a:pt x="280" y="543"/>
                  <a:pt x="279" y="538"/>
                </a:cubicBezTo>
                <a:cubicBezTo>
                  <a:pt x="276" y="536"/>
                  <a:pt x="276" y="532"/>
                  <a:pt x="271" y="531"/>
                </a:cubicBezTo>
                <a:cubicBezTo>
                  <a:pt x="269" y="524"/>
                  <a:pt x="261" y="520"/>
                  <a:pt x="252" y="520"/>
                </a:cubicBezTo>
                <a:cubicBezTo>
                  <a:pt x="254" y="526"/>
                  <a:pt x="260" y="528"/>
                  <a:pt x="262" y="534"/>
                </a:cubicBezTo>
                <a:cubicBezTo>
                  <a:pt x="263" y="538"/>
                  <a:pt x="263" y="542"/>
                  <a:pt x="263" y="548"/>
                </a:cubicBezTo>
                <a:cubicBezTo>
                  <a:pt x="261" y="549"/>
                  <a:pt x="260" y="554"/>
                  <a:pt x="262" y="556"/>
                </a:cubicBezTo>
                <a:cubicBezTo>
                  <a:pt x="264" y="571"/>
                  <a:pt x="250" y="572"/>
                  <a:pt x="239" y="575"/>
                </a:cubicBezTo>
                <a:cubicBezTo>
                  <a:pt x="237" y="577"/>
                  <a:pt x="236" y="580"/>
                  <a:pt x="233" y="581"/>
                </a:cubicBezTo>
                <a:cubicBezTo>
                  <a:pt x="229" y="582"/>
                  <a:pt x="226" y="580"/>
                  <a:pt x="222" y="582"/>
                </a:cubicBezTo>
                <a:cubicBezTo>
                  <a:pt x="222" y="585"/>
                  <a:pt x="221" y="588"/>
                  <a:pt x="221" y="591"/>
                </a:cubicBezTo>
                <a:cubicBezTo>
                  <a:pt x="218" y="596"/>
                  <a:pt x="211" y="599"/>
                  <a:pt x="203" y="597"/>
                </a:cubicBezTo>
                <a:cubicBezTo>
                  <a:pt x="204" y="603"/>
                  <a:pt x="203" y="610"/>
                  <a:pt x="200" y="615"/>
                </a:cubicBezTo>
                <a:cubicBezTo>
                  <a:pt x="203" y="620"/>
                  <a:pt x="206" y="626"/>
                  <a:pt x="212" y="627"/>
                </a:cubicBezTo>
                <a:close/>
                <a:moveTo>
                  <a:pt x="146" y="539"/>
                </a:moveTo>
                <a:cubicBezTo>
                  <a:pt x="144" y="537"/>
                  <a:pt x="141" y="535"/>
                  <a:pt x="138" y="533"/>
                </a:cubicBezTo>
                <a:cubicBezTo>
                  <a:pt x="137" y="531"/>
                  <a:pt x="138" y="530"/>
                  <a:pt x="137" y="527"/>
                </a:cubicBezTo>
                <a:cubicBezTo>
                  <a:pt x="137" y="527"/>
                  <a:pt x="136" y="527"/>
                  <a:pt x="136" y="526"/>
                </a:cubicBezTo>
                <a:cubicBezTo>
                  <a:pt x="135" y="523"/>
                  <a:pt x="132" y="521"/>
                  <a:pt x="130" y="522"/>
                </a:cubicBezTo>
                <a:cubicBezTo>
                  <a:pt x="129" y="522"/>
                  <a:pt x="127" y="525"/>
                  <a:pt x="127" y="526"/>
                </a:cubicBezTo>
                <a:cubicBezTo>
                  <a:pt x="126" y="530"/>
                  <a:pt x="130" y="533"/>
                  <a:pt x="127" y="536"/>
                </a:cubicBezTo>
                <a:cubicBezTo>
                  <a:pt x="127" y="540"/>
                  <a:pt x="127" y="541"/>
                  <a:pt x="128" y="544"/>
                </a:cubicBezTo>
                <a:cubicBezTo>
                  <a:pt x="130" y="546"/>
                  <a:pt x="132" y="549"/>
                  <a:pt x="136" y="548"/>
                </a:cubicBezTo>
                <a:cubicBezTo>
                  <a:pt x="138" y="548"/>
                  <a:pt x="139" y="547"/>
                  <a:pt x="140" y="548"/>
                </a:cubicBezTo>
                <a:cubicBezTo>
                  <a:pt x="134" y="556"/>
                  <a:pt x="124" y="550"/>
                  <a:pt x="122" y="543"/>
                </a:cubicBezTo>
                <a:cubicBezTo>
                  <a:pt x="114" y="541"/>
                  <a:pt x="105" y="544"/>
                  <a:pt x="97" y="543"/>
                </a:cubicBezTo>
                <a:cubicBezTo>
                  <a:pt x="97" y="548"/>
                  <a:pt x="93" y="555"/>
                  <a:pt x="96" y="559"/>
                </a:cubicBezTo>
                <a:cubicBezTo>
                  <a:pt x="97" y="560"/>
                  <a:pt x="99" y="560"/>
                  <a:pt x="100" y="561"/>
                </a:cubicBezTo>
                <a:cubicBezTo>
                  <a:pt x="104" y="562"/>
                  <a:pt x="107" y="559"/>
                  <a:pt x="110" y="561"/>
                </a:cubicBezTo>
                <a:cubicBezTo>
                  <a:pt x="110" y="563"/>
                  <a:pt x="109" y="563"/>
                  <a:pt x="108" y="564"/>
                </a:cubicBezTo>
                <a:cubicBezTo>
                  <a:pt x="103" y="565"/>
                  <a:pt x="101" y="569"/>
                  <a:pt x="99" y="571"/>
                </a:cubicBezTo>
                <a:cubicBezTo>
                  <a:pt x="98" y="573"/>
                  <a:pt x="98" y="575"/>
                  <a:pt x="97" y="575"/>
                </a:cubicBezTo>
                <a:cubicBezTo>
                  <a:pt x="96" y="571"/>
                  <a:pt x="98" y="566"/>
                  <a:pt x="96" y="563"/>
                </a:cubicBezTo>
                <a:cubicBezTo>
                  <a:pt x="94" y="563"/>
                  <a:pt x="93" y="560"/>
                  <a:pt x="92" y="559"/>
                </a:cubicBezTo>
                <a:cubicBezTo>
                  <a:pt x="92" y="558"/>
                  <a:pt x="91" y="558"/>
                  <a:pt x="91" y="557"/>
                </a:cubicBezTo>
                <a:cubicBezTo>
                  <a:pt x="91" y="552"/>
                  <a:pt x="91" y="549"/>
                  <a:pt x="89" y="546"/>
                </a:cubicBezTo>
                <a:cubicBezTo>
                  <a:pt x="78" y="547"/>
                  <a:pt x="89" y="560"/>
                  <a:pt x="85" y="566"/>
                </a:cubicBezTo>
                <a:cubicBezTo>
                  <a:pt x="79" y="570"/>
                  <a:pt x="74" y="574"/>
                  <a:pt x="70" y="579"/>
                </a:cubicBezTo>
                <a:cubicBezTo>
                  <a:pt x="69" y="588"/>
                  <a:pt x="75" y="589"/>
                  <a:pt x="80" y="593"/>
                </a:cubicBezTo>
                <a:cubicBezTo>
                  <a:pt x="79" y="604"/>
                  <a:pt x="86" y="608"/>
                  <a:pt x="93" y="610"/>
                </a:cubicBezTo>
                <a:cubicBezTo>
                  <a:pt x="90" y="624"/>
                  <a:pt x="102" y="628"/>
                  <a:pt x="110" y="625"/>
                </a:cubicBezTo>
                <a:cubicBezTo>
                  <a:pt x="110" y="627"/>
                  <a:pt x="110" y="629"/>
                  <a:pt x="110" y="631"/>
                </a:cubicBezTo>
                <a:cubicBezTo>
                  <a:pt x="113" y="632"/>
                  <a:pt x="118" y="632"/>
                  <a:pt x="120" y="629"/>
                </a:cubicBezTo>
                <a:cubicBezTo>
                  <a:pt x="127" y="626"/>
                  <a:pt x="131" y="621"/>
                  <a:pt x="135" y="616"/>
                </a:cubicBezTo>
                <a:cubicBezTo>
                  <a:pt x="136" y="614"/>
                  <a:pt x="137" y="612"/>
                  <a:pt x="138" y="610"/>
                </a:cubicBezTo>
                <a:cubicBezTo>
                  <a:pt x="138" y="607"/>
                  <a:pt x="141" y="607"/>
                  <a:pt x="140" y="603"/>
                </a:cubicBezTo>
                <a:cubicBezTo>
                  <a:pt x="142" y="599"/>
                  <a:pt x="143" y="593"/>
                  <a:pt x="143" y="587"/>
                </a:cubicBezTo>
                <a:cubicBezTo>
                  <a:pt x="144" y="588"/>
                  <a:pt x="144" y="585"/>
                  <a:pt x="144" y="584"/>
                </a:cubicBezTo>
                <a:cubicBezTo>
                  <a:pt x="145" y="584"/>
                  <a:pt x="145" y="582"/>
                  <a:pt x="145" y="581"/>
                </a:cubicBezTo>
                <a:cubicBezTo>
                  <a:pt x="153" y="564"/>
                  <a:pt x="167" y="553"/>
                  <a:pt x="178" y="539"/>
                </a:cubicBezTo>
                <a:cubicBezTo>
                  <a:pt x="181" y="537"/>
                  <a:pt x="185" y="535"/>
                  <a:pt x="187" y="532"/>
                </a:cubicBezTo>
                <a:cubicBezTo>
                  <a:pt x="188" y="530"/>
                  <a:pt x="186" y="531"/>
                  <a:pt x="186" y="529"/>
                </a:cubicBezTo>
                <a:cubicBezTo>
                  <a:pt x="180" y="527"/>
                  <a:pt x="176" y="533"/>
                  <a:pt x="172" y="533"/>
                </a:cubicBezTo>
                <a:cubicBezTo>
                  <a:pt x="168" y="534"/>
                  <a:pt x="165" y="532"/>
                  <a:pt x="161" y="532"/>
                </a:cubicBezTo>
                <a:cubicBezTo>
                  <a:pt x="161" y="534"/>
                  <a:pt x="160" y="535"/>
                  <a:pt x="159" y="536"/>
                </a:cubicBezTo>
                <a:cubicBezTo>
                  <a:pt x="158" y="536"/>
                  <a:pt x="157" y="534"/>
                  <a:pt x="155" y="534"/>
                </a:cubicBezTo>
                <a:cubicBezTo>
                  <a:pt x="152" y="536"/>
                  <a:pt x="152" y="541"/>
                  <a:pt x="149" y="541"/>
                </a:cubicBezTo>
                <a:cubicBezTo>
                  <a:pt x="148" y="544"/>
                  <a:pt x="147" y="547"/>
                  <a:pt x="144" y="548"/>
                </a:cubicBezTo>
                <a:cubicBezTo>
                  <a:pt x="144" y="545"/>
                  <a:pt x="146" y="544"/>
                  <a:pt x="146" y="539"/>
                </a:cubicBezTo>
                <a:close/>
                <a:moveTo>
                  <a:pt x="195" y="524"/>
                </a:moveTo>
                <a:cubicBezTo>
                  <a:pt x="196" y="524"/>
                  <a:pt x="195" y="526"/>
                  <a:pt x="196" y="526"/>
                </a:cubicBezTo>
                <a:cubicBezTo>
                  <a:pt x="197" y="525"/>
                  <a:pt x="198" y="524"/>
                  <a:pt x="197" y="522"/>
                </a:cubicBezTo>
                <a:cubicBezTo>
                  <a:pt x="197" y="523"/>
                  <a:pt x="195" y="522"/>
                  <a:pt x="195" y="524"/>
                </a:cubicBezTo>
                <a:close/>
                <a:moveTo>
                  <a:pt x="64" y="548"/>
                </a:moveTo>
                <a:cubicBezTo>
                  <a:pt x="61" y="550"/>
                  <a:pt x="57" y="551"/>
                  <a:pt x="56" y="554"/>
                </a:cubicBezTo>
                <a:cubicBezTo>
                  <a:pt x="63" y="556"/>
                  <a:pt x="72" y="558"/>
                  <a:pt x="79" y="555"/>
                </a:cubicBezTo>
                <a:cubicBezTo>
                  <a:pt x="77" y="549"/>
                  <a:pt x="71" y="546"/>
                  <a:pt x="64" y="548"/>
                </a:cubicBezTo>
                <a:close/>
                <a:moveTo>
                  <a:pt x="21" y="555"/>
                </a:moveTo>
                <a:cubicBezTo>
                  <a:pt x="19" y="559"/>
                  <a:pt x="22" y="562"/>
                  <a:pt x="24" y="563"/>
                </a:cubicBezTo>
                <a:cubicBezTo>
                  <a:pt x="26" y="560"/>
                  <a:pt x="24" y="555"/>
                  <a:pt x="21" y="555"/>
                </a:cubicBezTo>
                <a:close/>
                <a:moveTo>
                  <a:pt x="47" y="559"/>
                </a:moveTo>
                <a:cubicBezTo>
                  <a:pt x="42" y="562"/>
                  <a:pt x="35" y="564"/>
                  <a:pt x="31" y="569"/>
                </a:cubicBezTo>
                <a:cubicBezTo>
                  <a:pt x="31" y="573"/>
                  <a:pt x="30" y="575"/>
                  <a:pt x="28" y="578"/>
                </a:cubicBezTo>
                <a:cubicBezTo>
                  <a:pt x="28" y="582"/>
                  <a:pt x="28" y="583"/>
                  <a:pt x="28" y="586"/>
                </a:cubicBezTo>
                <a:cubicBezTo>
                  <a:pt x="30" y="588"/>
                  <a:pt x="33" y="587"/>
                  <a:pt x="36" y="587"/>
                </a:cubicBezTo>
                <a:cubicBezTo>
                  <a:pt x="37" y="591"/>
                  <a:pt x="37" y="594"/>
                  <a:pt x="39" y="596"/>
                </a:cubicBezTo>
                <a:cubicBezTo>
                  <a:pt x="40" y="603"/>
                  <a:pt x="36" y="606"/>
                  <a:pt x="36" y="611"/>
                </a:cubicBezTo>
                <a:cubicBezTo>
                  <a:pt x="37" y="612"/>
                  <a:pt x="38" y="612"/>
                  <a:pt x="37" y="614"/>
                </a:cubicBezTo>
                <a:cubicBezTo>
                  <a:pt x="42" y="616"/>
                  <a:pt x="49" y="612"/>
                  <a:pt x="52" y="616"/>
                </a:cubicBezTo>
                <a:cubicBezTo>
                  <a:pt x="53" y="618"/>
                  <a:pt x="52" y="622"/>
                  <a:pt x="54" y="624"/>
                </a:cubicBezTo>
                <a:cubicBezTo>
                  <a:pt x="61" y="624"/>
                  <a:pt x="64" y="620"/>
                  <a:pt x="71" y="619"/>
                </a:cubicBezTo>
                <a:cubicBezTo>
                  <a:pt x="73" y="617"/>
                  <a:pt x="77" y="616"/>
                  <a:pt x="78" y="613"/>
                </a:cubicBezTo>
                <a:cubicBezTo>
                  <a:pt x="79" y="609"/>
                  <a:pt x="75" y="606"/>
                  <a:pt x="76" y="601"/>
                </a:cubicBezTo>
                <a:cubicBezTo>
                  <a:pt x="76" y="600"/>
                  <a:pt x="75" y="602"/>
                  <a:pt x="75" y="600"/>
                </a:cubicBezTo>
                <a:cubicBezTo>
                  <a:pt x="76" y="593"/>
                  <a:pt x="70" y="593"/>
                  <a:pt x="68" y="589"/>
                </a:cubicBezTo>
                <a:cubicBezTo>
                  <a:pt x="63" y="576"/>
                  <a:pt x="75" y="569"/>
                  <a:pt x="81" y="562"/>
                </a:cubicBezTo>
                <a:cubicBezTo>
                  <a:pt x="81" y="561"/>
                  <a:pt x="81" y="560"/>
                  <a:pt x="81" y="559"/>
                </a:cubicBezTo>
                <a:cubicBezTo>
                  <a:pt x="71" y="563"/>
                  <a:pt x="58" y="559"/>
                  <a:pt x="47" y="559"/>
                </a:cubicBezTo>
                <a:close/>
                <a:moveTo>
                  <a:pt x="367" y="594"/>
                </a:moveTo>
                <a:cubicBezTo>
                  <a:pt x="366" y="596"/>
                  <a:pt x="364" y="596"/>
                  <a:pt x="363" y="598"/>
                </a:cubicBezTo>
                <a:cubicBezTo>
                  <a:pt x="361" y="600"/>
                  <a:pt x="359" y="603"/>
                  <a:pt x="358" y="605"/>
                </a:cubicBezTo>
                <a:cubicBezTo>
                  <a:pt x="369" y="595"/>
                  <a:pt x="381" y="587"/>
                  <a:pt x="393" y="579"/>
                </a:cubicBezTo>
                <a:cubicBezTo>
                  <a:pt x="398" y="577"/>
                  <a:pt x="404" y="575"/>
                  <a:pt x="408" y="572"/>
                </a:cubicBezTo>
                <a:cubicBezTo>
                  <a:pt x="391" y="575"/>
                  <a:pt x="378" y="584"/>
                  <a:pt x="367" y="594"/>
                </a:cubicBezTo>
                <a:close/>
                <a:moveTo>
                  <a:pt x="433" y="582"/>
                </a:moveTo>
                <a:cubicBezTo>
                  <a:pt x="434" y="583"/>
                  <a:pt x="432" y="583"/>
                  <a:pt x="432" y="583"/>
                </a:cubicBezTo>
                <a:cubicBezTo>
                  <a:pt x="424" y="586"/>
                  <a:pt x="418" y="591"/>
                  <a:pt x="412" y="595"/>
                </a:cubicBezTo>
                <a:cubicBezTo>
                  <a:pt x="411" y="597"/>
                  <a:pt x="410" y="598"/>
                  <a:pt x="408" y="599"/>
                </a:cubicBezTo>
                <a:cubicBezTo>
                  <a:pt x="404" y="605"/>
                  <a:pt x="397" y="611"/>
                  <a:pt x="389" y="612"/>
                </a:cubicBezTo>
                <a:cubicBezTo>
                  <a:pt x="389" y="613"/>
                  <a:pt x="387" y="613"/>
                  <a:pt x="387" y="614"/>
                </a:cubicBezTo>
                <a:cubicBezTo>
                  <a:pt x="375" y="618"/>
                  <a:pt x="362" y="621"/>
                  <a:pt x="353" y="628"/>
                </a:cubicBezTo>
                <a:cubicBezTo>
                  <a:pt x="367" y="621"/>
                  <a:pt x="383" y="616"/>
                  <a:pt x="399" y="612"/>
                </a:cubicBezTo>
                <a:cubicBezTo>
                  <a:pt x="401" y="610"/>
                  <a:pt x="403" y="609"/>
                  <a:pt x="404" y="607"/>
                </a:cubicBezTo>
                <a:cubicBezTo>
                  <a:pt x="416" y="595"/>
                  <a:pt x="430" y="585"/>
                  <a:pt x="448" y="581"/>
                </a:cubicBezTo>
                <a:cubicBezTo>
                  <a:pt x="452" y="580"/>
                  <a:pt x="456" y="578"/>
                  <a:pt x="460" y="577"/>
                </a:cubicBezTo>
                <a:cubicBezTo>
                  <a:pt x="450" y="576"/>
                  <a:pt x="441" y="580"/>
                  <a:pt x="433" y="582"/>
                </a:cubicBezTo>
                <a:close/>
                <a:moveTo>
                  <a:pt x="167" y="590"/>
                </a:moveTo>
                <a:cubicBezTo>
                  <a:pt x="164" y="590"/>
                  <a:pt x="162" y="590"/>
                  <a:pt x="159" y="590"/>
                </a:cubicBezTo>
                <a:cubicBezTo>
                  <a:pt x="157" y="593"/>
                  <a:pt x="152" y="595"/>
                  <a:pt x="149" y="595"/>
                </a:cubicBezTo>
                <a:cubicBezTo>
                  <a:pt x="148" y="598"/>
                  <a:pt x="146" y="600"/>
                  <a:pt x="147" y="603"/>
                </a:cubicBezTo>
                <a:cubicBezTo>
                  <a:pt x="146" y="603"/>
                  <a:pt x="146" y="604"/>
                  <a:pt x="146" y="604"/>
                </a:cubicBezTo>
                <a:cubicBezTo>
                  <a:pt x="146" y="607"/>
                  <a:pt x="144" y="608"/>
                  <a:pt x="145" y="611"/>
                </a:cubicBezTo>
                <a:cubicBezTo>
                  <a:pt x="143" y="612"/>
                  <a:pt x="144" y="614"/>
                  <a:pt x="143" y="615"/>
                </a:cubicBezTo>
                <a:cubicBezTo>
                  <a:pt x="142" y="618"/>
                  <a:pt x="138" y="620"/>
                  <a:pt x="137" y="624"/>
                </a:cubicBezTo>
                <a:cubicBezTo>
                  <a:pt x="136" y="624"/>
                  <a:pt x="135" y="625"/>
                  <a:pt x="134" y="626"/>
                </a:cubicBezTo>
                <a:cubicBezTo>
                  <a:pt x="130" y="630"/>
                  <a:pt x="124" y="633"/>
                  <a:pt x="118" y="635"/>
                </a:cubicBezTo>
                <a:cubicBezTo>
                  <a:pt x="114" y="637"/>
                  <a:pt x="110" y="638"/>
                  <a:pt x="107" y="636"/>
                </a:cubicBezTo>
                <a:cubicBezTo>
                  <a:pt x="106" y="636"/>
                  <a:pt x="105" y="638"/>
                  <a:pt x="104" y="639"/>
                </a:cubicBezTo>
                <a:cubicBezTo>
                  <a:pt x="104" y="639"/>
                  <a:pt x="103" y="639"/>
                  <a:pt x="103" y="639"/>
                </a:cubicBezTo>
                <a:cubicBezTo>
                  <a:pt x="103" y="640"/>
                  <a:pt x="104" y="640"/>
                  <a:pt x="103" y="641"/>
                </a:cubicBezTo>
                <a:cubicBezTo>
                  <a:pt x="103" y="641"/>
                  <a:pt x="102" y="641"/>
                  <a:pt x="101" y="641"/>
                </a:cubicBezTo>
                <a:cubicBezTo>
                  <a:pt x="101" y="643"/>
                  <a:pt x="102" y="643"/>
                  <a:pt x="101" y="642"/>
                </a:cubicBezTo>
                <a:cubicBezTo>
                  <a:pt x="101" y="642"/>
                  <a:pt x="99" y="646"/>
                  <a:pt x="99" y="646"/>
                </a:cubicBezTo>
                <a:cubicBezTo>
                  <a:pt x="98" y="646"/>
                  <a:pt x="98" y="646"/>
                  <a:pt x="98" y="646"/>
                </a:cubicBezTo>
                <a:cubicBezTo>
                  <a:pt x="94" y="649"/>
                  <a:pt x="100" y="655"/>
                  <a:pt x="103" y="655"/>
                </a:cubicBezTo>
                <a:cubicBezTo>
                  <a:pt x="105" y="656"/>
                  <a:pt x="108" y="655"/>
                  <a:pt x="110" y="655"/>
                </a:cubicBezTo>
                <a:cubicBezTo>
                  <a:pt x="114" y="656"/>
                  <a:pt x="116" y="660"/>
                  <a:pt x="119" y="658"/>
                </a:cubicBezTo>
                <a:cubicBezTo>
                  <a:pt x="124" y="652"/>
                  <a:pt x="130" y="645"/>
                  <a:pt x="136" y="640"/>
                </a:cubicBezTo>
                <a:cubicBezTo>
                  <a:pt x="137" y="638"/>
                  <a:pt x="139" y="637"/>
                  <a:pt x="140" y="636"/>
                </a:cubicBezTo>
                <a:cubicBezTo>
                  <a:pt x="141" y="634"/>
                  <a:pt x="143" y="634"/>
                  <a:pt x="144" y="633"/>
                </a:cubicBezTo>
                <a:cubicBezTo>
                  <a:pt x="144" y="633"/>
                  <a:pt x="144" y="631"/>
                  <a:pt x="145" y="631"/>
                </a:cubicBezTo>
                <a:cubicBezTo>
                  <a:pt x="147" y="630"/>
                  <a:pt x="148" y="627"/>
                  <a:pt x="150" y="625"/>
                </a:cubicBezTo>
                <a:cubicBezTo>
                  <a:pt x="151" y="623"/>
                  <a:pt x="153" y="620"/>
                  <a:pt x="153" y="618"/>
                </a:cubicBezTo>
                <a:cubicBezTo>
                  <a:pt x="161" y="606"/>
                  <a:pt x="168" y="595"/>
                  <a:pt x="178" y="586"/>
                </a:cubicBezTo>
                <a:cubicBezTo>
                  <a:pt x="177" y="586"/>
                  <a:pt x="176" y="585"/>
                  <a:pt x="176" y="584"/>
                </a:cubicBezTo>
                <a:cubicBezTo>
                  <a:pt x="171" y="584"/>
                  <a:pt x="170" y="588"/>
                  <a:pt x="167" y="590"/>
                </a:cubicBezTo>
                <a:close/>
                <a:moveTo>
                  <a:pt x="350" y="591"/>
                </a:moveTo>
                <a:cubicBezTo>
                  <a:pt x="345" y="592"/>
                  <a:pt x="341" y="592"/>
                  <a:pt x="335" y="592"/>
                </a:cubicBezTo>
                <a:cubicBezTo>
                  <a:pt x="335" y="592"/>
                  <a:pt x="334" y="592"/>
                  <a:pt x="333" y="593"/>
                </a:cubicBezTo>
                <a:cubicBezTo>
                  <a:pt x="333" y="597"/>
                  <a:pt x="334" y="599"/>
                  <a:pt x="335" y="601"/>
                </a:cubicBezTo>
                <a:cubicBezTo>
                  <a:pt x="336" y="603"/>
                  <a:pt x="337" y="605"/>
                  <a:pt x="337" y="607"/>
                </a:cubicBezTo>
                <a:cubicBezTo>
                  <a:pt x="338" y="610"/>
                  <a:pt x="336" y="612"/>
                  <a:pt x="336" y="614"/>
                </a:cubicBezTo>
                <a:cubicBezTo>
                  <a:pt x="336" y="618"/>
                  <a:pt x="339" y="621"/>
                  <a:pt x="339" y="625"/>
                </a:cubicBezTo>
                <a:cubicBezTo>
                  <a:pt x="341" y="623"/>
                  <a:pt x="343" y="621"/>
                  <a:pt x="345" y="620"/>
                </a:cubicBezTo>
                <a:cubicBezTo>
                  <a:pt x="345" y="617"/>
                  <a:pt x="347" y="615"/>
                  <a:pt x="348" y="612"/>
                </a:cubicBezTo>
                <a:cubicBezTo>
                  <a:pt x="348" y="610"/>
                  <a:pt x="349" y="607"/>
                  <a:pt x="349" y="605"/>
                </a:cubicBezTo>
                <a:cubicBezTo>
                  <a:pt x="350" y="605"/>
                  <a:pt x="350" y="605"/>
                  <a:pt x="350" y="605"/>
                </a:cubicBezTo>
                <a:cubicBezTo>
                  <a:pt x="351" y="604"/>
                  <a:pt x="350" y="604"/>
                  <a:pt x="350" y="603"/>
                </a:cubicBezTo>
                <a:cubicBezTo>
                  <a:pt x="353" y="598"/>
                  <a:pt x="357" y="593"/>
                  <a:pt x="359" y="587"/>
                </a:cubicBezTo>
                <a:cubicBezTo>
                  <a:pt x="355" y="587"/>
                  <a:pt x="353" y="590"/>
                  <a:pt x="350" y="591"/>
                </a:cubicBezTo>
                <a:close/>
                <a:moveTo>
                  <a:pt x="278" y="594"/>
                </a:moveTo>
                <a:cubicBezTo>
                  <a:pt x="279" y="597"/>
                  <a:pt x="281" y="601"/>
                  <a:pt x="280" y="605"/>
                </a:cubicBezTo>
                <a:cubicBezTo>
                  <a:pt x="279" y="608"/>
                  <a:pt x="276" y="611"/>
                  <a:pt x="275" y="613"/>
                </a:cubicBezTo>
                <a:cubicBezTo>
                  <a:pt x="274" y="619"/>
                  <a:pt x="270" y="623"/>
                  <a:pt x="266" y="625"/>
                </a:cubicBezTo>
                <a:cubicBezTo>
                  <a:pt x="268" y="630"/>
                  <a:pt x="267" y="635"/>
                  <a:pt x="266" y="639"/>
                </a:cubicBezTo>
                <a:cubicBezTo>
                  <a:pt x="273" y="637"/>
                  <a:pt x="277" y="632"/>
                  <a:pt x="278" y="624"/>
                </a:cubicBezTo>
                <a:cubicBezTo>
                  <a:pt x="278" y="624"/>
                  <a:pt x="278" y="624"/>
                  <a:pt x="279" y="624"/>
                </a:cubicBezTo>
                <a:cubicBezTo>
                  <a:pt x="278" y="615"/>
                  <a:pt x="285" y="615"/>
                  <a:pt x="287" y="611"/>
                </a:cubicBezTo>
                <a:cubicBezTo>
                  <a:pt x="288" y="607"/>
                  <a:pt x="290" y="604"/>
                  <a:pt x="290" y="600"/>
                </a:cubicBezTo>
                <a:cubicBezTo>
                  <a:pt x="289" y="594"/>
                  <a:pt x="282" y="591"/>
                  <a:pt x="275" y="590"/>
                </a:cubicBezTo>
                <a:cubicBezTo>
                  <a:pt x="275" y="592"/>
                  <a:pt x="277" y="593"/>
                  <a:pt x="278" y="594"/>
                </a:cubicBezTo>
                <a:close/>
                <a:moveTo>
                  <a:pt x="308" y="593"/>
                </a:moveTo>
                <a:cubicBezTo>
                  <a:pt x="312" y="594"/>
                  <a:pt x="315" y="599"/>
                  <a:pt x="319" y="597"/>
                </a:cubicBezTo>
                <a:cubicBezTo>
                  <a:pt x="313" y="592"/>
                  <a:pt x="304" y="592"/>
                  <a:pt x="295" y="591"/>
                </a:cubicBezTo>
                <a:cubicBezTo>
                  <a:pt x="298" y="595"/>
                  <a:pt x="303" y="593"/>
                  <a:pt x="308" y="593"/>
                </a:cubicBezTo>
                <a:close/>
                <a:moveTo>
                  <a:pt x="186" y="595"/>
                </a:moveTo>
                <a:cubicBezTo>
                  <a:pt x="185" y="594"/>
                  <a:pt x="184" y="592"/>
                  <a:pt x="182" y="592"/>
                </a:cubicBezTo>
                <a:cubicBezTo>
                  <a:pt x="179" y="591"/>
                  <a:pt x="178" y="593"/>
                  <a:pt x="175" y="594"/>
                </a:cubicBezTo>
                <a:cubicBezTo>
                  <a:pt x="170" y="600"/>
                  <a:pt x="165" y="607"/>
                  <a:pt x="163" y="615"/>
                </a:cubicBezTo>
                <a:cubicBezTo>
                  <a:pt x="162" y="616"/>
                  <a:pt x="161" y="617"/>
                  <a:pt x="161" y="619"/>
                </a:cubicBezTo>
                <a:cubicBezTo>
                  <a:pt x="157" y="625"/>
                  <a:pt x="150" y="631"/>
                  <a:pt x="152" y="640"/>
                </a:cubicBezTo>
                <a:cubicBezTo>
                  <a:pt x="161" y="643"/>
                  <a:pt x="166" y="636"/>
                  <a:pt x="170" y="631"/>
                </a:cubicBezTo>
                <a:cubicBezTo>
                  <a:pt x="172" y="632"/>
                  <a:pt x="175" y="634"/>
                  <a:pt x="178" y="634"/>
                </a:cubicBezTo>
                <a:cubicBezTo>
                  <a:pt x="182" y="633"/>
                  <a:pt x="185" y="631"/>
                  <a:pt x="186" y="628"/>
                </a:cubicBezTo>
                <a:cubicBezTo>
                  <a:pt x="186" y="627"/>
                  <a:pt x="186" y="625"/>
                  <a:pt x="186" y="624"/>
                </a:cubicBezTo>
                <a:cubicBezTo>
                  <a:pt x="187" y="622"/>
                  <a:pt x="189" y="620"/>
                  <a:pt x="189" y="618"/>
                </a:cubicBezTo>
                <a:cubicBezTo>
                  <a:pt x="190" y="619"/>
                  <a:pt x="190" y="617"/>
                  <a:pt x="190" y="617"/>
                </a:cubicBezTo>
                <a:cubicBezTo>
                  <a:pt x="192" y="615"/>
                  <a:pt x="195" y="615"/>
                  <a:pt x="197" y="613"/>
                </a:cubicBezTo>
                <a:cubicBezTo>
                  <a:pt x="201" y="609"/>
                  <a:pt x="202" y="601"/>
                  <a:pt x="199" y="596"/>
                </a:cubicBezTo>
                <a:cubicBezTo>
                  <a:pt x="194" y="597"/>
                  <a:pt x="190" y="598"/>
                  <a:pt x="186" y="595"/>
                </a:cubicBezTo>
                <a:close/>
                <a:moveTo>
                  <a:pt x="473" y="619"/>
                </a:moveTo>
                <a:cubicBezTo>
                  <a:pt x="482" y="624"/>
                  <a:pt x="490" y="629"/>
                  <a:pt x="499" y="634"/>
                </a:cubicBezTo>
                <a:cubicBezTo>
                  <a:pt x="509" y="637"/>
                  <a:pt x="521" y="642"/>
                  <a:pt x="531" y="643"/>
                </a:cubicBezTo>
                <a:cubicBezTo>
                  <a:pt x="525" y="642"/>
                  <a:pt x="523" y="640"/>
                  <a:pt x="516" y="638"/>
                </a:cubicBezTo>
                <a:cubicBezTo>
                  <a:pt x="514" y="636"/>
                  <a:pt x="510" y="635"/>
                  <a:pt x="507" y="634"/>
                </a:cubicBezTo>
                <a:cubicBezTo>
                  <a:pt x="498" y="628"/>
                  <a:pt x="486" y="624"/>
                  <a:pt x="477" y="618"/>
                </a:cubicBezTo>
                <a:cubicBezTo>
                  <a:pt x="473" y="616"/>
                  <a:pt x="470" y="614"/>
                  <a:pt x="467" y="612"/>
                </a:cubicBezTo>
                <a:cubicBezTo>
                  <a:pt x="467" y="611"/>
                  <a:pt x="467" y="611"/>
                  <a:pt x="467" y="611"/>
                </a:cubicBezTo>
                <a:cubicBezTo>
                  <a:pt x="467" y="611"/>
                  <a:pt x="467" y="611"/>
                  <a:pt x="466" y="611"/>
                </a:cubicBezTo>
                <a:cubicBezTo>
                  <a:pt x="465" y="609"/>
                  <a:pt x="463" y="607"/>
                  <a:pt x="464" y="604"/>
                </a:cubicBezTo>
                <a:cubicBezTo>
                  <a:pt x="472" y="604"/>
                  <a:pt x="479" y="604"/>
                  <a:pt x="486" y="604"/>
                </a:cubicBezTo>
                <a:cubicBezTo>
                  <a:pt x="502" y="605"/>
                  <a:pt x="515" y="608"/>
                  <a:pt x="531" y="610"/>
                </a:cubicBezTo>
                <a:cubicBezTo>
                  <a:pt x="538" y="622"/>
                  <a:pt x="550" y="632"/>
                  <a:pt x="566" y="635"/>
                </a:cubicBezTo>
                <a:cubicBezTo>
                  <a:pt x="565" y="633"/>
                  <a:pt x="562" y="633"/>
                  <a:pt x="561" y="631"/>
                </a:cubicBezTo>
                <a:cubicBezTo>
                  <a:pt x="549" y="629"/>
                  <a:pt x="540" y="622"/>
                  <a:pt x="534" y="612"/>
                </a:cubicBezTo>
                <a:cubicBezTo>
                  <a:pt x="540" y="611"/>
                  <a:pt x="546" y="614"/>
                  <a:pt x="551" y="616"/>
                </a:cubicBezTo>
                <a:cubicBezTo>
                  <a:pt x="560" y="620"/>
                  <a:pt x="569" y="625"/>
                  <a:pt x="578" y="628"/>
                </a:cubicBezTo>
                <a:cubicBezTo>
                  <a:pt x="575" y="626"/>
                  <a:pt x="573" y="624"/>
                  <a:pt x="570" y="622"/>
                </a:cubicBezTo>
                <a:cubicBezTo>
                  <a:pt x="563" y="618"/>
                  <a:pt x="556" y="616"/>
                  <a:pt x="550" y="613"/>
                </a:cubicBezTo>
                <a:cubicBezTo>
                  <a:pt x="541" y="609"/>
                  <a:pt x="530" y="607"/>
                  <a:pt x="519" y="605"/>
                </a:cubicBezTo>
                <a:cubicBezTo>
                  <a:pt x="513" y="604"/>
                  <a:pt x="507" y="604"/>
                  <a:pt x="502" y="602"/>
                </a:cubicBezTo>
                <a:cubicBezTo>
                  <a:pt x="509" y="596"/>
                  <a:pt x="520" y="595"/>
                  <a:pt x="529" y="594"/>
                </a:cubicBezTo>
                <a:cubicBezTo>
                  <a:pt x="523" y="591"/>
                  <a:pt x="516" y="594"/>
                  <a:pt x="510" y="595"/>
                </a:cubicBezTo>
                <a:cubicBezTo>
                  <a:pt x="508" y="596"/>
                  <a:pt x="505" y="596"/>
                  <a:pt x="503" y="597"/>
                </a:cubicBezTo>
                <a:cubicBezTo>
                  <a:pt x="500" y="598"/>
                  <a:pt x="499" y="600"/>
                  <a:pt x="496" y="601"/>
                </a:cubicBezTo>
                <a:cubicBezTo>
                  <a:pt x="492" y="602"/>
                  <a:pt x="486" y="601"/>
                  <a:pt x="481" y="602"/>
                </a:cubicBezTo>
                <a:cubicBezTo>
                  <a:pt x="474" y="603"/>
                  <a:pt x="466" y="602"/>
                  <a:pt x="459" y="603"/>
                </a:cubicBezTo>
                <a:cubicBezTo>
                  <a:pt x="455" y="603"/>
                  <a:pt x="451" y="604"/>
                  <a:pt x="447" y="605"/>
                </a:cubicBezTo>
                <a:cubicBezTo>
                  <a:pt x="432" y="606"/>
                  <a:pt x="420" y="604"/>
                  <a:pt x="412" y="609"/>
                </a:cubicBezTo>
                <a:cubicBezTo>
                  <a:pt x="414" y="611"/>
                  <a:pt x="416" y="610"/>
                  <a:pt x="419" y="609"/>
                </a:cubicBezTo>
                <a:cubicBezTo>
                  <a:pt x="424" y="609"/>
                  <a:pt x="429" y="609"/>
                  <a:pt x="434" y="608"/>
                </a:cubicBezTo>
                <a:cubicBezTo>
                  <a:pt x="434" y="608"/>
                  <a:pt x="435" y="607"/>
                  <a:pt x="435" y="607"/>
                </a:cubicBezTo>
                <a:cubicBezTo>
                  <a:pt x="439" y="606"/>
                  <a:pt x="444" y="607"/>
                  <a:pt x="448" y="607"/>
                </a:cubicBezTo>
                <a:cubicBezTo>
                  <a:pt x="452" y="606"/>
                  <a:pt x="455" y="606"/>
                  <a:pt x="459" y="606"/>
                </a:cubicBezTo>
                <a:cubicBezTo>
                  <a:pt x="463" y="611"/>
                  <a:pt x="468" y="615"/>
                  <a:pt x="473" y="619"/>
                </a:cubicBezTo>
                <a:close/>
                <a:moveTo>
                  <a:pt x="329" y="644"/>
                </a:moveTo>
                <a:cubicBezTo>
                  <a:pt x="328" y="636"/>
                  <a:pt x="329" y="624"/>
                  <a:pt x="327" y="618"/>
                </a:cubicBezTo>
                <a:cubicBezTo>
                  <a:pt x="327" y="617"/>
                  <a:pt x="328" y="617"/>
                  <a:pt x="327" y="616"/>
                </a:cubicBezTo>
                <a:cubicBezTo>
                  <a:pt x="326" y="614"/>
                  <a:pt x="325" y="612"/>
                  <a:pt x="324" y="610"/>
                </a:cubicBezTo>
                <a:cubicBezTo>
                  <a:pt x="322" y="610"/>
                  <a:pt x="320" y="610"/>
                  <a:pt x="318" y="610"/>
                </a:cubicBezTo>
                <a:cubicBezTo>
                  <a:pt x="312" y="611"/>
                  <a:pt x="308" y="614"/>
                  <a:pt x="305" y="616"/>
                </a:cubicBezTo>
                <a:cubicBezTo>
                  <a:pt x="302" y="621"/>
                  <a:pt x="297" y="622"/>
                  <a:pt x="295" y="627"/>
                </a:cubicBezTo>
                <a:cubicBezTo>
                  <a:pt x="297" y="628"/>
                  <a:pt x="299" y="630"/>
                  <a:pt x="301" y="631"/>
                </a:cubicBezTo>
                <a:cubicBezTo>
                  <a:pt x="305" y="637"/>
                  <a:pt x="310" y="641"/>
                  <a:pt x="312" y="648"/>
                </a:cubicBezTo>
                <a:cubicBezTo>
                  <a:pt x="313" y="649"/>
                  <a:pt x="313" y="650"/>
                  <a:pt x="314" y="650"/>
                </a:cubicBezTo>
                <a:cubicBezTo>
                  <a:pt x="313" y="650"/>
                  <a:pt x="314" y="651"/>
                  <a:pt x="314" y="652"/>
                </a:cubicBezTo>
                <a:cubicBezTo>
                  <a:pt x="318" y="654"/>
                  <a:pt x="324" y="656"/>
                  <a:pt x="329" y="656"/>
                </a:cubicBezTo>
                <a:cubicBezTo>
                  <a:pt x="330" y="652"/>
                  <a:pt x="329" y="649"/>
                  <a:pt x="329" y="644"/>
                </a:cubicBezTo>
                <a:close/>
                <a:moveTo>
                  <a:pt x="75" y="620"/>
                </a:moveTo>
                <a:cubicBezTo>
                  <a:pt x="77" y="622"/>
                  <a:pt x="79" y="623"/>
                  <a:pt x="81" y="624"/>
                </a:cubicBezTo>
                <a:cubicBezTo>
                  <a:pt x="82" y="627"/>
                  <a:pt x="85" y="627"/>
                  <a:pt x="86" y="629"/>
                </a:cubicBezTo>
                <a:cubicBezTo>
                  <a:pt x="92" y="629"/>
                  <a:pt x="95" y="633"/>
                  <a:pt x="97" y="637"/>
                </a:cubicBezTo>
                <a:cubicBezTo>
                  <a:pt x="98" y="635"/>
                  <a:pt x="100" y="634"/>
                  <a:pt x="101" y="632"/>
                </a:cubicBezTo>
                <a:cubicBezTo>
                  <a:pt x="94" y="629"/>
                  <a:pt x="89" y="623"/>
                  <a:pt x="87" y="614"/>
                </a:cubicBezTo>
                <a:cubicBezTo>
                  <a:pt x="86" y="614"/>
                  <a:pt x="85" y="613"/>
                  <a:pt x="84" y="613"/>
                </a:cubicBezTo>
                <a:cubicBezTo>
                  <a:pt x="81" y="616"/>
                  <a:pt x="78" y="618"/>
                  <a:pt x="75" y="620"/>
                </a:cubicBezTo>
                <a:close/>
                <a:moveTo>
                  <a:pt x="210" y="633"/>
                </a:moveTo>
                <a:cubicBezTo>
                  <a:pt x="209" y="633"/>
                  <a:pt x="208" y="632"/>
                  <a:pt x="208" y="631"/>
                </a:cubicBezTo>
                <a:cubicBezTo>
                  <a:pt x="202" y="630"/>
                  <a:pt x="201" y="623"/>
                  <a:pt x="197" y="619"/>
                </a:cubicBezTo>
                <a:cubicBezTo>
                  <a:pt x="196" y="619"/>
                  <a:pt x="196" y="619"/>
                  <a:pt x="196" y="619"/>
                </a:cubicBezTo>
                <a:cubicBezTo>
                  <a:pt x="196" y="620"/>
                  <a:pt x="195" y="620"/>
                  <a:pt x="195" y="620"/>
                </a:cubicBezTo>
                <a:cubicBezTo>
                  <a:pt x="194" y="628"/>
                  <a:pt x="202" y="629"/>
                  <a:pt x="200" y="639"/>
                </a:cubicBezTo>
                <a:cubicBezTo>
                  <a:pt x="199" y="641"/>
                  <a:pt x="199" y="644"/>
                  <a:pt x="198" y="647"/>
                </a:cubicBezTo>
                <a:cubicBezTo>
                  <a:pt x="198" y="650"/>
                  <a:pt x="200" y="652"/>
                  <a:pt x="200" y="655"/>
                </a:cubicBezTo>
                <a:cubicBezTo>
                  <a:pt x="201" y="657"/>
                  <a:pt x="199" y="659"/>
                  <a:pt x="200" y="661"/>
                </a:cubicBezTo>
                <a:cubicBezTo>
                  <a:pt x="200" y="662"/>
                  <a:pt x="202" y="664"/>
                  <a:pt x="203" y="664"/>
                </a:cubicBezTo>
                <a:cubicBezTo>
                  <a:pt x="211" y="665"/>
                  <a:pt x="215" y="656"/>
                  <a:pt x="223" y="654"/>
                </a:cubicBezTo>
                <a:cubicBezTo>
                  <a:pt x="230" y="652"/>
                  <a:pt x="234" y="655"/>
                  <a:pt x="240" y="654"/>
                </a:cubicBezTo>
                <a:cubicBezTo>
                  <a:pt x="242" y="652"/>
                  <a:pt x="244" y="650"/>
                  <a:pt x="245" y="648"/>
                </a:cubicBezTo>
                <a:cubicBezTo>
                  <a:pt x="226" y="653"/>
                  <a:pt x="215" y="647"/>
                  <a:pt x="210" y="633"/>
                </a:cubicBezTo>
                <a:close/>
                <a:moveTo>
                  <a:pt x="69" y="625"/>
                </a:moveTo>
                <a:cubicBezTo>
                  <a:pt x="62" y="626"/>
                  <a:pt x="58" y="631"/>
                  <a:pt x="55" y="636"/>
                </a:cubicBezTo>
                <a:cubicBezTo>
                  <a:pt x="54" y="646"/>
                  <a:pt x="60" y="648"/>
                  <a:pt x="59" y="657"/>
                </a:cubicBezTo>
                <a:cubicBezTo>
                  <a:pt x="60" y="658"/>
                  <a:pt x="61" y="659"/>
                  <a:pt x="62" y="661"/>
                </a:cubicBezTo>
                <a:cubicBezTo>
                  <a:pt x="70" y="664"/>
                  <a:pt x="69" y="676"/>
                  <a:pt x="80" y="676"/>
                </a:cubicBezTo>
                <a:cubicBezTo>
                  <a:pt x="83" y="662"/>
                  <a:pt x="71" y="660"/>
                  <a:pt x="69" y="651"/>
                </a:cubicBezTo>
                <a:cubicBezTo>
                  <a:pt x="68" y="642"/>
                  <a:pt x="76" y="640"/>
                  <a:pt x="79" y="634"/>
                </a:cubicBezTo>
                <a:cubicBezTo>
                  <a:pt x="77" y="631"/>
                  <a:pt x="74" y="627"/>
                  <a:pt x="69" y="625"/>
                </a:cubicBezTo>
                <a:close/>
                <a:moveTo>
                  <a:pt x="462" y="668"/>
                </a:moveTo>
                <a:cubicBezTo>
                  <a:pt x="457" y="666"/>
                  <a:pt x="451" y="668"/>
                  <a:pt x="446" y="667"/>
                </a:cubicBezTo>
                <a:cubicBezTo>
                  <a:pt x="432" y="664"/>
                  <a:pt x="419" y="660"/>
                  <a:pt x="408" y="656"/>
                </a:cubicBezTo>
                <a:cubicBezTo>
                  <a:pt x="395" y="647"/>
                  <a:pt x="381" y="639"/>
                  <a:pt x="369" y="629"/>
                </a:cubicBezTo>
                <a:cubicBezTo>
                  <a:pt x="369" y="630"/>
                  <a:pt x="364" y="628"/>
                  <a:pt x="365" y="630"/>
                </a:cubicBezTo>
                <a:cubicBezTo>
                  <a:pt x="365" y="630"/>
                  <a:pt x="365" y="630"/>
                  <a:pt x="365" y="630"/>
                </a:cubicBezTo>
                <a:cubicBezTo>
                  <a:pt x="373" y="638"/>
                  <a:pt x="383" y="643"/>
                  <a:pt x="393" y="650"/>
                </a:cubicBezTo>
                <a:cubicBezTo>
                  <a:pt x="397" y="651"/>
                  <a:pt x="401" y="655"/>
                  <a:pt x="405" y="657"/>
                </a:cubicBezTo>
                <a:cubicBezTo>
                  <a:pt x="410" y="660"/>
                  <a:pt x="416" y="661"/>
                  <a:pt x="420" y="663"/>
                </a:cubicBezTo>
                <a:cubicBezTo>
                  <a:pt x="422" y="663"/>
                  <a:pt x="424" y="664"/>
                  <a:pt x="426" y="665"/>
                </a:cubicBezTo>
                <a:cubicBezTo>
                  <a:pt x="437" y="668"/>
                  <a:pt x="456" y="670"/>
                  <a:pt x="469" y="668"/>
                </a:cubicBezTo>
                <a:cubicBezTo>
                  <a:pt x="473" y="668"/>
                  <a:pt x="478" y="666"/>
                  <a:pt x="481" y="664"/>
                </a:cubicBezTo>
                <a:cubicBezTo>
                  <a:pt x="489" y="661"/>
                  <a:pt x="497" y="657"/>
                  <a:pt x="504" y="653"/>
                </a:cubicBezTo>
                <a:cubicBezTo>
                  <a:pt x="506" y="652"/>
                  <a:pt x="508" y="651"/>
                  <a:pt x="509" y="649"/>
                </a:cubicBezTo>
                <a:cubicBezTo>
                  <a:pt x="493" y="653"/>
                  <a:pt x="481" y="665"/>
                  <a:pt x="462" y="668"/>
                </a:cubicBezTo>
                <a:close/>
                <a:moveTo>
                  <a:pt x="192" y="631"/>
                </a:moveTo>
                <a:cubicBezTo>
                  <a:pt x="192" y="640"/>
                  <a:pt x="186" y="643"/>
                  <a:pt x="186" y="652"/>
                </a:cubicBezTo>
                <a:cubicBezTo>
                  <a:pt x="188" y="656"/>
                  <a:pt x="190" y="658"/>
                  <a:pt x="193" y="660"/>
                </a:cubicBezTo>
                <a:cubicBezTo>
                  <a:pt x="198" y="654"/>
                  <a:pt x="191" y="645"/>
                  <a:pt x="196" y="638"/>
                </a:cubicBezTo>
                <a:cubicBezTo>
                  <a:pt x="196" y="637"/>
                  <a:pt x="196" y="635"/>
                  <a:pt x="196" y="633"/>
                </a:cubicBezTo>
                <a:cubicBezTo>
                  <a:pt x="194" y="632"/>
                  <a:pt x="194" y="631"/>
                  <a:pt x="193" y="630"/>
                </a:cubicBezTo>
                <a:cubicBezTo>
                  <a:pt x="193" y="631"/>
                  <a:pt x="192" y="631"/>
                  <a:pt x="192" y="631"/>
                </a:cubicBezTo>
                <a:close/>
                <a:moveTo>
                  <a:pt x="300" y="650"/>
                </a:moveTo>
                <a:cubicBezTo>
                  <a:pt x="296" y="651"/>
                  <a:pt x="290" y="649"/>
                  <a:pt x="285" y="650"/>
                </a:cubicBezTo>
                <a:cubicBezTo>
                  <a:pt x="294" y="651"/>
                  <a:pt x="299" y="654"/>
                  <a:pt x="307" y="654"/>
                </a:cubicBezTo>
                <a:cubicBezTo>
                  <a:pt x="307" y="652"/>
                  <a:pt x="305" y="652"/>
                  <a:pt x="304" y="651"/>
                </a:cubicBezTo>
                <a:cubicBezTo>
                  <a:pt x="302" y="643"/>
                  <a:pt x="296" y="637"/>
                  <a:pt x="289" y="634"/>
                </a:cubicBezTo>
                <a:cubicBezTo>
                  <a:pt x="293" y="639"/>
                  <a:pt x="299" y="643"/>
                  <a:pt x="300" y="650"/>
                </a:cubicBezTo>
                <a:close/>
                <a:moveTo>
                  <a:pt x="93" y="641"/>
                </a:moveTo>
                <a:cubicBezTo>
                  <a:pt x="91" y="639"/>
                  <a:pt x="93" y="637"/>
                  <a:pt x="91" y="636"/>
                </a:cubicBezTo>
                <a:cubicBezTo>
                  <a:pt x="88" y="634"/>
                  <a:pt x="83" y="636"/>
                  <a:pt x="82" y="639"/>
                </a:cubicBezTo>
                <a:cubicBezTo>
                  <a:pt x="82" y="643"/>
                  <a:pt x="88" y="647"/>
                  <a:pt x="92" y="648"/>
                </a:cubicBezTo>
                <a:cubicBezTo>
                  <a:pt x="92" y="645"/>
                  <a:pt x="93" y="644"/>
                  <a:pt x="93" y="641"/>
                </a:cubicBezTo>
                <a:close/>
                <a:moveTo>
                  <a:pt x="127" y="658"/>
                </a:moveTo>
                <a:cubicBezTo>
                  <a:pt x="124" y="663"/>
                  <a:pt x="122" y="667"/>
                  <a:pt x="117" y="670"/>
                </a:cubicBezTo>
                <a:cubicBezTo>
                  <a:pt x="108" y="672"/>
                  <a:pt x="108" y="663"/>
                  <a:pt x="103" y="660"/>
                </a:cubicBezTo>
                <a:cubicBezTo>
                  <a:pt x="101" y="660"/>
                  <a:pt x="100" y="660"/>
                  <a:pt x="98" y="659"/>
                </a:cubicBezTo>
                <a:cubicBezTo>
                  <a:pt x="93" y="654"/>
                  <a:pt x="86" y="651"/>
                  <a:pt x="81" y="647"/>
                </a:cubicBezTo>
                <a:cubicBezTo>
                  <a:pt x="81" y="647"/>
                  <a:pt x="81" y="646"/>
                  <a:pt x="80" y="646"/>
                </a:cubicBezTo>
                <a:cubicBezTo>
                  <a:pt x="79" y="646"/>
                  <a:pt x="78" y="645"/>
                  <a:pt x="77" y="645"/>
                </a:cubicBezTo>
                <a:cubicBezTo>
                  <a:pt x="70" y="650"/>
                  <a:pt x="80" y="656"/>
                  <a:pt x="84" y="659"/>
                </a:cubicBezTo>
                <a:cubicBezTo>
                  <a:pt x="84" y="663"/>
                  <a:pt x="84" y="664"/>
                  <a:pt x="84" y="668"/>
                </a:cubicBezTo>
                <a:cubicBezTo>
                  <a:pt x="85" y="668"/>
                  <a:pt x="85" y="669"/>
                  <a:pt x="85" y="669"/>
                </a:cubicBezTo>
                <a:cubicBezTo>
                  <a:pt x="90" y="679"/>
                  <a:pt x="99" y="683"/>
                  <a:pt x="109" y="680"/>
                </a:cubicBezTo>
                <a:cubicBezTo>
                  <a:pt x="116" y="685"/>
                  <a:pt x="124" y="679"/>
                  <a:pt x="128" y="674"/>
                </a:cubicBezTo>
                <a:cubicBezTo>
                  <a:pt x="130" y="675"/>
                  <a:pt x="131" y="674"/>
                  <a:pt x="131" y="673"/>
                </a:cubicBezTo>
                <a:cubicBezTo>
                  <a:pt x="135" y="673"/>
                  <a:pt x="137" y="669"/>
                  <a:pt x="141" y="667"/>
                </a:cubicBezTo>
                <a:cubicBezTo>
                  <a:pt x="143" y="663"/>
                  <a:pt x="146" y="659"/>
                  <a:pt x="146" y="652"/>
                </a:cubicBezTo>
                <a:cubicBezTo>
                  <a:pt x="146" y="653"/>
                  <a:pt x="146" y="653"/>
                  <a:pt x="146" y="652"/>
                </a:cubicBezTo>
                <a:cubicBezTo>
                  <a:pt x="147" y="649"/>
                  <a:pt x="148" y="643"/>
                  <a:pt x="147" y="638"/>
                </a:cubicBezTo>
                <a:cubicBezTo>
                  <a:pt x="139" y="644"/>
                  <a:pt x="134" y="652"/>
                  <a:pt x="127" y="658"/>
                </a:cubicBezTo>
                <a:close/>
                <a:moveTo>
                  <a:pt x="344" y="654"/>
                </a:moveTo>
                <a:cubicBezTo>
                  <a:pt x="346" y="660"/>
                  <a:pt x="341" y="667"/>
                  <a:pt x="343" y="671"/>
                </a:cubicBezTo>
                <a:cubicBezTo>
                  <a:pt x="347" y="665"/>
                  <a:pt x="353" y="662"/>
                  <a:pt x="356" y="656"/>
                </a:cubicBezTo>
                <a:cubicBezTo>
                  <a:pt x="352" y="650"/>
                  <a:pt x="348" y="644"/>
                  <a:pt x="342" y="640"/>
                </a:cubicBezTo>
                <a:cubicBezTo>
                  <a:pt x="342" y="645"/>
                  <a:pt x="343" y="651"/>
                  <a:pt x="344" y="654"/>
                </a:cubicBezTo>
                <a:close/>
                <a:moveTo>
                  <a:pt x="546" y="646"/>
                </a:moveTo>
                <a:cubicBezTo>
                  <a:pt x="542" y="645"/>
                  <a:pt x="538" y="645"/>
                  <a:pt x="535" y="644"/>
                </a:cubicBezTo>
                <a:cubicBezTo>
                  <a:pt x="538" y="645"/>
                  <a:pt x="542" y="647"/>
                  <a:pt x="546" y="646"/>
                </a:cubicBezTo>
                <a:close/>
                <a:moveTo>
                  <a:pt x="250" y="656"/>
                </a:moveTo>
                <a:cubicBezTo>
                  <a:pt x="247" y="658"/>
                  <a:pt x="243" y="662"/>
                  <a:pt x="240" y="662"/>
                </a:cubicBezTo>
                <a:cubicBezTo>
                  <a:pt x="236" y="663"/>
                  <a:pt x="231" y="660"/>
                  <a:pt x="227" y="663"/>
                </a:cubicBezTo>
                <a:cubicBezTo>
                  <a:pt x="229" y="664"/>
                  <a:pt x="235" y="663"/>
                  <a:pt x="237" y="665"/>
                </a:cubicBezTo>
                <a:cubicBezTo>
                  <a:pt x="238" y="667"/>
                  <a:pt x="236" y="667"/>
                  <a:pt x="236" y="668"/>
                </a:cubicBezTo>
                <a:cubicBezTo>
                  <a:pt x="234" y="669"/>
                  <a:pt x="233" y="671"/>
                  <a:pt x="231" y="673"/>
                </a:cubicBezTo>
                <a:cubicBezTo>
                  <a:pt x="229" y="675"/>
                  <a:pt x="228" y="678"/>
                  <a:pt x="226" y="680"/>
                </a:cubicBezTo>
                <a:cubicBezTo>
                  <a:pt x="225" y="681"/>
                  <a:pt x="224" y="682"/>
                  <a:pt x="223" y="683"/>
                </a:cubicBezTo>
                <a:cubicBezTo>
                  <a:pt x="219" y="686"/>
                  <a:pt x="216" y="690"/>
                  <a:pt x="214" y="695"/>
                </a:cubicBezTo>
                <a:cubicBezTo>
                  <a:pt x="211" y="697"/>
                  <a:pt x="209" y="700"/>
                  <a:pt x="207" y="702"/>
                </a:cubicBezTo>
                <a:cubicBezTo>
                  <a:pt x="204" y="704"/>
                  <a:pt x="199" y="706"/>
                  <a:pt x="199" y="708"/>
                </a:cubicBezTo>
                <a:cubicBezTo>
                  <a:pt x="200" y="708"/>
                  <a:pt x="204" y="706"/>
                  <a:pt x="206" y="707"/>
                </a:cubicBezTo>
                <a:cubicBezTo>
                  <a:pt x="205" y="710"/>
                  <a:pt x="202" y="713"/>
                  <a:pt x="201" y="716"/>
                </a:cubicBezTo>
                <a:cubicBezTo>
                  <a:pt x="201" y="717"/>
                  <a:pt x="200" y="717"/>
                  <a:pt x="200" y="718"/>
                </a:cubicBezTo>
                <a:cubicBezTo>
                  <a:pt x="198" y="721"/>
                  <a:pt x="197" y="725"/>
                  <a:pt x="195" y="729"/>
                </a:cubicBezTo>
                <a:cubicBezTo>
                  <a:pt x="194" y="731"/>
                  <a:pt x="192" y="733"/>
                  <a:pt x="192" y="735"/>
                </a:cubicBezTo>
                <a:cubicBezTo>
                  <a:pt x="191" y="736"/>
                  <a:pt x="190" y="739"/>
                  <a:pt x="190" y="740"/>
                </a:cubicBezTo>
                <a:cubicBezTo>
                  <a:pt x="195" y="735"/>
                  <a:pt x="197" y="726"/>
                  <a:pt x="202" y="720"/>
                </a:cubicBezTo>
                <a:cubicBezTo>
                  <a:pt x="205" y="715"/>
                  <a:pt x="207" y="711"/>
                  <a:pt x="209" y="706"/>
                </a:cubicBezTo>
                <a:cubicBezTo>
                  <a:pt x="211" y="702"/>
                  <a:pt x="215" y="700"/>
                  <a:pt x="217" y="695"/>
                </a:cubicBezTo>
                <a:cubicBezTo>
                  <a:pt x="217" y="695"/>
                  <a:pt x="217" y="695"/>
                  <a:pt x="217" y="695"/>
                </a:cubicBezTo>
                <a:cubicBezTo>
                  <a:pt x="222" y="688"/>
                  <a:pt x="225" y="680"/>
                  <a:pt x="232" y="676"/>
                </a:cubicBezTo>
                <a:cubicBezTo>
                  <a:pt x="234" y="678"/>
                  <a:pt x="233" y="679"/>
                  <a:pt x="233" y="681"/>
                </a:cubicBezTo>
                <a:cubicBezTo>
                  <a:pt x="234" y="682"/>
                  <a:pt x="234" y="683"/>
                  <a:pt x="234" y="684"/>
                </a:cubicBezTo>
                <a:cubicBezTo>
                  <a:pt x="236" y="694"/>
                  <a:pt x="235" y="703"/>
                  <a:pt x="233" y="709"/>
                </a:cubicBezTo>
                <a:cubicBezTo>
                  <a:pt x="231" y="712"/>
                  <a:pt x="231" y="716"/>
                  <a:pt x="230" y="718"/>
                </a:cubicBezTo>
                <a:cubicBezTo>
                  <a:pt x="229" y="719"/>
                  <a:pt x="228" y="720"/>
                  <a:pt x="228" y="721"/>
                </a:cubicBezTo>
                <a:cubicBezTo>
                  <a:pt x="227" y="722"/>
                  <a:pt x="227" y="723"/>
                  <a:pt x="227" y="724"/>
                </a:cubicBezTo>
                <a:cubicBezTo>
                  <a:pt x="226" y="726"/>
                  <a:pt x="224" y="728"/>
                  <a:pt x="224" y="731"/>
                </a:cubicBezTo>
                <a:cubicBezTo>
                  <a:pt x="229" y="722"/>
                  <a:pt x="235" y="715"/>
                  <a:pt x="237" y="703"/>
                </a:cubicBezTo>
                <a:cubicBezTo>
                  <a:pt x="241" y="693"/>
                  <a:pt x="236" y="681"/>
                  <a:pt x="236" y="671"/>
                </a:cubicBezTo>
                <a:cubicBezTo>
                  <a:pt x="243" y="664"/>
                  <a:pt x="251" y="658"/>
                  <a:pt x="262" y="655"/>
                </a:cubicBezTo>
                <a:cubicBezTo>
                  <a:pt x="261" y="654"/>
                  <a:pt x="263" y="655"/>
                  <a:pt x="263" y="654"/>
                </a:cubicBezTo>
                <a:cubicBezTo>
                  <a:pt x="269" y="651"/>
                  <a:pt x="276" y="650"/>
                  <a:pt x="284" y="650"/>
                </a:cubicBezTo>
                <a:cubicBezTo>
                  <a:pt x="273" y="649"/>
                  <a:pt x="258" y="651"/>
                  <a:pt x="250" y="656"/>
                </a:cubicBezTo>
                <a:close/>
                <a:moveTo>
                  <a:pt x="394" y="661"/>
                </a:moveTo>
                <a:cubicBezTo>
                  <a:pt x="392" y="661"/>
                  <a:pt x="391" y="659"/>
                  <a:pt x="388" y="659"/>
                </a:cubicBezTo>
                <a:cubicBezTo>
                  <a:pt x="384" y="655"/>
                  <a:pt x="376" y="655"/>
                  <a:pt x="372" y="651"/>
                </a:cubicBezTo>
                <a:cubicBezTo>
                  <a:pt x="372" y="652"/>
                  <a:pt x="371" y="650"/>
                  <a:pt x="371" y="651"/>
                </a:cubicBezTo>
                <a:cubicBezTo>
                  <a:pt x="376" y="657"/>
                  <a:pt x="385" y="660"/>
                  <a:pt x="394" y="661"/>
                </a:cubicBezTo>
                <a:close/>
                <a:moveTo>
                  <a:pt x="284" y="659"/>
                </a:moveTo>
                <a:cubicBezTo>
                  <a:pt x="280" y="685"/>
                  <a:pt x="272" y="705"/>
                  <a:pt x="252" y="716"/>
                </a:cubicBezTo>
                <a:cubicBezTo>
                  <a:pt x="261" y="713"/>
                  <a:pt x="268" y="708"/>
                  <a:pt x="271" y="699"/>
                </a:cubicBezTo>
                <a:cubicBezTo>
                  <a:pt x="276" y="693"/>
                  <a:pt x="280" y="685"/>
                  <a:pt x="283" y="677"/>
                </a:cubicBezTo>
                <a:cubicBezTo>
                  <a:pt x="284" y="676"/>
                  <a:pt x="283" y="675"/>
                  <a:pt x="283" y="674"/>
                </a:cubicBezTo>
                <a:cubicBezTo>
                  <a:pt x="285" y="672"/>
                  <a:pt x="284" y="670"/>
                  <a:pt x="284" y="668"/>
                </a:cubicBezTo>
                <a:cubicBezTo>
                  <a:pt x="285" y="665"/>
                  <a:pt x="287" y="662"/>
                  <a:pt x="286" y="658"/>
                </a:cubicBezTo>
                <a:cubicBezTo>
                  <a:pt x="285" y="658"/>
                  <a:pt x="285" y="659"/>
                  <a:pt x="284" y="659"/>
                </a:cubicBezTo>
                <a:close/>
                <a:moveTo>
                  <a:pt x="116" y="666"/>
                </a:moveTo>
                <a:cubicBezTo>
                  <a:pt x="116" y="662"/>
                  <a:pt x="114" y="660"/>
                  <a:pt x="110" y="660"/>
                </a:cubicBezTo>
                <a:cubicBezTo>
                  <a:pt x="110" y="664"/>
                  <a:pt x="113" y="666"/>
                  <a:pt x="116" y="666"/>
                </a:cubicBezTo>
                <a:close/>
                <a:moveTo>
                  <a:pt x="305" y="670"/>
                </a:moveTo>
                <a:cubicBezTo>
                  <a:pt x="305" y="674"/>
                  <a:pt x="305" y="680"/>
                  <a:pt x="306" y="687"/>
                </a:cubicBezTo>
                <a:cubicBezTo>
                  <a:pt x="306" y="687"/>
                  <a:pt x="307" y="687"/>
                  <a:pt x="307" y="688"/>
                </a:cubicBezTo>
                <a:cubicBezTo>
                  <a:pt x="307" y="691"/>
                  <a:pt x="308" y="697"/>
                  <a:pt x="310" y="700"/>
                </a:cubicBezTo>
                <a:cubicBezTo>
                  <a:pt x="310" y="704"/>
                  <a:pt x="312" y="706"/>
                  <a:pt x="313" y="710"/>
                </a:cubicBezTo>
                <a:cubicBezTo>
                  <a:pt x="316" y="710"/>
                  <a:pt x="320" y="707"/>
                  <a:pt x="321" y="703"/>
                </a:cubicBezTo>
                <a:cubicBezTo>
                  <a:pt x="323" y="702"/>
                  <a:pt x="325" y="700"/>
                  <a:pt x="325" y="696"/>
                </a:cubicBezTo>
                <a:cubicBezTo>
                  <a:pt x="327" y="695"/>
                  <a:pt x="326" y="689"/>
                  <a:pt x="327" y="686"/>
                </a:cubicBezTo>
                <a:cubicBezTo>
                  <a:pt x="327" y="685"/>
                  <a:pt x="327" y="685"/>
                  <a:pt x="327" y="684"/>
                </a:cubicBezTo>
                <a:cubicBezTo>
                  <a:pt x="325" y="677"/>
                  <a:pt x="328" y="670"/>
                  <a:pt x="327" y="664"/>
                </a:cubicBezTo>
                <a:cubicBezTo>
                  <a:pt x="318" y="661"/>
                  <a:pt x="308" y="663"/>
                  <a:pt x="305" y="670"/>
                </a:cubicBezTo>
                <a:close/>
                <a:moveTo>
                  <a:pt x="342" y="695"/>
                </a:moveTo>
                <a:cubicBezTo>
                  <a:pt x="342" y="693"/>
                  <a:pt x="343" y="692"/>
                  <a:pt x="343" y="690"/>
                </a:cubicBezTo>
                <a:cubicBezTo>
                  <a:pt x="345" y="687"/>
                  <a:pt x="346" y="683"/>
                  <a:pt x="348" y="680"/>
                </a:cubicBezTo>
                <a:cubicBezTo>
                  <a:pt x="351" y="675"/>
                  <a:pt x="354" y="671"/>
                  <a:pt x="357" y="667"/>
                </a:cubicBezTo>
                <a:cubicBezTo>
                  <a:pt x="357" y="667"/>
                  <a:pt x="357" y="666"/>
                  <a:pt x="357" y="666"/>
                </a:cubicBezTo>
                <a:cubicBezTo>
                  <a:pt x="348" y="672"/>
                  <a:pt x="342" y="682"/>
                  <a:pt x="342" y="695"/>
                </a:cubicBezTo>
                <a:close/>
                <a:moveTo>
                  <a:pt x="382" y="673"/>
                </a:moveTo>
                <a:cubicBezTo>
                  <a:pt x="380" y="675"/>
                  <a:pt x="378" y="676"/>
                  <a:pt x="376" y="677"/>
                </a:cubicBezTo>
                <a:cubicBezTo>
                  <a:pt x="374" y="679"/>
                  <a:pt x="371" y="682"/>
                  <a:pt x="368" y="684"/>
                </a:cubicBezTo>
                <a:cubicBezTo>
                  <a:pt x="366" y="687"/>
                  <a:pt x="361" y="690"/>
                  <a:pt x="360" y="693"/>
                </a:cubicBezTo>
                <a:cubicBezTo>
                  <a:pt x="367" y="687"/>
                  <a:pt x="375" y="680"/>
                  <a:pt x="383" y="674"/>
                </a:cubicBezTo>
                <a:cubicBezTo>
                  <a:pt x="385" y="673"/>
                  <a:pt x="387" y="672"/>
                  <a:pt x="388" y="670"/>
                </a:cubicBezTo>
                <a:cubicBezTo>
                  <a:pt x="386" y="671"/>
                  <a:pt x="384" y="672"/>
                  <a:pt x="382" y="673"/>
                </a:cubicBezTo>
                <a:close/>
                <a:moveTo>
                  <a:pt x="289" y="765"/>
                </a:moveTo>
                <a:cubicBezTo>
                  <a:pt x="289" y="761"/>
                  <a:pt x="288" y="759"/>
                  <a:pt x="289" y="756"/>
                </a:cubicBezTo>
                <a:cubicBezTo>
                  <a:pt x="291" y="755"/>
                  <a:pt x="293" y="753"/>
                  <a:pt x="295" y="751"/>
                </a:cubicBezTo>
                <a:cubicBezTo>
                  <a:pt x="295" y="748"/>
                  <a:pt x="295" y="745"/>
                  <a:pt x="295" y="741"/>
                </a:cubicBezTo>
                <a:cubicBezTo>
                  <a:pt x="302" y="738"/>
                  <a:pt x="297" y="727"/>
                  <a:pt x="301" y="721"/>
                </a:cubicBezTo>
                <a:cubicBezTo>
                  <a:pt x="301" y="707"/>
                  <a:pt x="297" y="698"/>
                  <a:pt x="294" y="687"/>
                </a:cubicBezTo>
                <a:cubicBezTo>
                  <a:pt x="288" y="695"/>
                  <a:pt x="283" y="708"/>
                  <a:pt x="276" y="714"/>
                </a:cubicBezTo>
                <a:cubicBezTo>
                  <a:pt x="275" y="714"/>
                  <a:pt x="275" y="714"/>
                  <a:pt x="274" y="714"/>
                </a:cubicBezTo>
                <a:cubicBezTo>
                  <a:pt x="271" y="719"/>
                  <a:pt x="267" y="722"/>
                  <a:pt x="262" y="726"/>
                </a:cubicBezTo>
                <a:cubicBezTo>
                  <a:pt x="262" y="738"/>
                  <a:pt x="268" y="750"/>
                  <a:pt x="264" y="760"/>
                </a:cubicBezTo>
                <a:cubicBezTo>
                  <a:pt x="265" y="762"/>
                  <a:pt x="266" y="765"/>
                  <a:pt x="266" y="765"/>
                </a:cubicBezTo>
                <a:cubicBezTo>
                  <a:pt x="265" y="765"/>
                  <a:pt x="266" y="769"/>
                  <a:pt x="265" y="769"/>
                </a:cubicBezTo>
                <a:cubicBezTo>
                  <a:pt x="266" y="770"/>
                  <a:pt x="266" y="773"/>
                  <a:pt x="267" y="775"/>
                </a:cubicBezTo>
                <a:cubicBezTo>
                  <a:pt x="268" y="789"/>
                  <a:pt x="274" y="797"/>
                  <a:pt x="277" y="808"/>
                </a:cubicBezTo>
                <a:cubicBezTo>
                  <a:pt x="281" y="807"/>
                  <a:pt x="281" y="803"/>
                  <a:pt x="283" y="801"/>
                </a:cubicBezTo>
                <a:cubicBezTo>
                  <a:pt x="284" y="798"/>
                  <a:pt x="285" y="796"/>
                  <a:pt x="284" y="792"/>
                </a:cubicBezTo>
                <a:cubicBezTo>
                  <a:pt x="285" y="792"/>
                  <a:pt x="285" y="793"/>
                  <a:pt x="285" y="792"/>
                </a:cubicBezTo>
                <a:cubicBezTo>
                  <a:pt x="285" y="787"/>
                  <a:pt x="284" y="784"/>
                  <a:pt x="284" y="779"/>
                </a:cubicBezTo>
                <a:cubicBezTo>
                  <a:pt x="286" y="775"/>
                  <a:pt x="288" y="772"/>
                  <a:pt x="290" y="769"/>
                </a:cubicBezTo>
                <a:cubicBezTo>
                  <a:pt x="290" y="766"/>
                  <a:pt x="290" y="766"/>
                  <a:pt x="289" y="765"/>
                </a:cubicBezTo>
                <a:close/>
                <a:moveTo>
                  <a:pt x="341" y="701"/>
                </a:moveTo>
                <a:cubicBezTo>
                  <a:pt x="341" y="701"/>
                  <a:pt x="342" y="696"/>
                  <a:pt x="341" y="695"/>
                </a:cubicBezTo>
                <a:cubicBezTo>
                  <a:pt x="341" y="697"/>
                  <a:pt x="340" y="699"/>
                  <a:pt x="341" y="701"/>
                </a:cubicBezTo>
                <a:close/>
                <a:moveTo>
                  <a:pt x="327" y="728"/>
                </a:moveTo>
                <a:cubicBezTo>
                  <a:pt x="331" y="727"/>
                  <a:pt x="332" y="724"/>
                  <a:pt x="334" y="721"/>
                </a:cubicBezTo>
                <a:cubicBezTo>
                  <a:pt x="337" y="716"/>
                  <a:pt x="335" y="705"/>
                  <a:pt x="335" y="698"/>
                </a:cubicBezTo>
                <a:cubicBezTo>
                  <a:pt x="328" y="704"/>
                  <a:pt x="327" y="718"/>
                  <a:pt x="327" y="728"/>
                </a:cubicBezTo>
                <a:close/>
                <a:moveTo>
                  <a:pt x="311" y="737"/>
                </a:moveTo>
                <a:cubicBezTo>
                  <a:pt x="315" y="736"/>
                  <a:pt x="315" y="735"/>
                  <a:pt x="318" y="733"/>
                </a:cubicBezTo>
                <a:cubicBezTo>
                  <a:pt x="319" y="731"/>
                  <a:pt x="320" y="729"/>
                  <a:pt x="320" y="727"/>
                </a:cubicBezTo>
                <a:cubicBezTo>
                  <a:pt x="315" y="728"/>
                  <a:pt x="313" y="732"/>
                  <a:pt x="311" y="737"/>
                </a:cubicBezTo>
                <a:close/>
                <a:moveTo>
                  <a:pt x="255" y="746"/>
                </a:moveTo>
                <a:cubicBezTo>
                  <a:pt x="256" y="746"/>
                  <a:pt x="256" y="747"/>
                  <a:pt x="256" y="746"/>
                </a:cubicBezTo>
                <a:cubicBezTo>
                  <a:pt x="256" y="745"/>
                  <a:pt x="255" y="746"/>
                  <a:pt x="256" y="745"/>
                </a:cubicBezTo>
                <a:cubicBezTo>
                  <a:pt x="256" y="744"/>
                  <a:pt x="255" y="745"/>
                  <a:pt x="255" y="744"/>
                </a:cubicBezTo>
                <a:cubicBezTo>
                  <a:pt x="255" y="739"/>
                  <a:pt x="254" y="735"/>
                  <a:pt x="252" y="732"/>
                </a:cubicBezTo>
                <a:cubicBezTo>
                  <a:pt x="244" y="736"/>
                  <a:pt x="235" y="739"/>
                  <a:pt x="228" y="742"/>
                </a:cubicBezTo>
                <a:cubicBezTo>
                  <a:pt x="220" y="744"/>
                  <a:pt x="214" y="747"/>
                  <a:pt x="206" y="748"/>
                </a:cubicBezTo>
                <a:cubicBezTo>
                  <a:pt x="198" y="751"/>
                  <a:pt x="192" y="755"/>
                  <a:pt x="187" y="760"/>
                </a:cubicBezTo>
                <a:cubicBezTo>
                  <a:pt x="186" y="763"/>
                  <a:pt x="184" y="766"/>
                  <a:pt x="184" y="771"/>
                </a:cubicBezTo>
                <a:cubicBezTo>
                  <a:pt x="204" y="770"/>
                  <a:pt x="216" y="778"/>
                  <a:pt x="232" y="786"/>
                </a:cubicBezTo>
                <a:cubicBezTo>
                  <a:pt x="232" y="787"/>
                  <a:pt x="232" y="787"/>
                  <a:pt x="232" y="787"/>
                </a:cubicBezTo>
                <a:cubicBezTo>
                  <a:pt x="242" y="793"/>
                  <a:pt x="252" y="805"/>
                  <a:pt x="256" y="817"/>
                </a:cubicBezTo>
                <a:cubicBezTo>
                  <a:pt x="257" y="819"/>
                  <a:pt x="257" y="823"/>
                  <a:pt x="257" y="825"/>
                </a:cubicBezTo>
                <a:cubicBezTo>
                  <a:pt x="258" y="828"/>
                  <a:pt x="261" y="829"/>
                  <a:pt x="264" y="830"/>
                </a:cubicBezTo>
                <a:cubicBezTo>
                  <a:pt x="263" y="824"/>
                  <a:pt x="263" y="820"/>
                  <a:pt x="266" y="816"/>
                </a:cubicBezTo>
                <a:cubicBezTo>
                  <a:pt x="264" y="809"/>
                  <a:pt x="261" y="800"/>
                  <a:pt x="259" y="795"/>
                </a:cubicBezTo>
                <a:cubicBezTo>
                  <a:pt x="259" y="795"/>
                  <a:pt x="259" y="794"/>
                  <a:pt x="259" y="793"/>
                </a:cubicBezTo>
                <a:cubicBezTo>
                  <a:pt x="256" y="787"/>
                  <a:pt x="258" y="780"/>
                  <a:pt x="253" y="776"/>
                </a:cubicBezTo>
                <a:cubicBezTo>
                  <a:pt x="254" y="775"/>
                  <a:pt x="255" y="772"/>
                  <a:pt x="256" y="770"/>
                </a:cubicBezTo>
                <a:cubicBezTo>
                  <a:pt x="255" y="769"/>
                  <a:pt x="255" y="768"/>
                  <a:pt x="254" y="768"/>
                </a:cubicBezTo>
                <a:cubicBezTo>
                  <a:pt x="254" y="765"/>
                  <a:pt x="255" y="764"/>
                  <a:pt x="256" y="763"/>
                </a:cubicBezTo>
                <a:cubicBezTo>
                  <a:pt x="255" y="760"/>
                  <a:pt x="254" y="757"/>
                  <a:pt x="252" y="756"/>
                </a:cubicBezTo>
                <a:cubicBezTo>
                  <a:pt x="252" y="755"/>
                  <a:pt x="252" y="754"/>
                  <a:pt x="252" y="753"/>
                </a:cubicBezTo>
                <a:cubicBezTo>
                  <a:pt x="254" y="753"/>
                  <a:pt x="255" y="748"/>
                  <a:pt x="255" y="746"/>
                </a:cubicBezTo>
                <a:close/>
                <a:moveTo>
                  <a:pt x="313" y="742"/>
                </a:moveTo>
                <a:cubicBezTo>
                  <a:pt x="313" y="742"/>
                  <a:pt x="313" y="742"/>
                  <a:pt x="314" y="742"/>
                </a:cubicBezTo>
                <a:cubicBezTo>
                  <a:pt x="314" y="742"/>
                  <a:pt x="314" y="742"/>
                  <a:pt x="314" y="741"/>
                </a:cubicBezTo>
                <a:cubicBezTo>
                  <a:pt x="313" y="742"/>
                  <a:pt x="313" y="741"/>
                  <a:pt x="313" y="741"/>
                </a:cubicBezTo>
                <a:cubicBezTo>
                  <a:pt x="313" y="741"/>
                  <a:pt x="313" y="742"/>
                  <a:pt x="313" y="742"/>
                </a:cubicBezTo>
                <a:close/>
                <a:moveTo>
                  <a:pt x="215" y="814"/>
                </a:moveTo>
                <a:cubicBezTo>
                  <a:pt x="208" y="804"/>
                  <a:pt x="196" y="798"/>
                  <a:pt x="184" y="795"/>
                </a:cubicBezTo>
                <a:cubicBezTo>
                  <a:pt x="195" y="800"/>
                  <a:pt x="206" y="806"/>
                  <a:pt x="215" y="814"/>
                </a:cubicBezTo>
                <a:close/>
                <a:moveTo>
                  <a:pt x="217" y="807"/>
                </a:moveTo>
                <a:cubicBezTo>
                  <a:pt x="217" y="808"/>
                  <a:pt x="217" y="808"/>
                  <a:pt x="217" y="808"/>
                </a:cubicBezTo>
                <a:cubicBezTo>
                  <a:pt x="217" y="809"/>
                  <a:pt x="219" y="809"/>
                  <a:pt x="218" y="808"/>
                </a:cubicBezTo>
                <a:cubicBezTo>
                  <a:pt x="218" y="808"/>
                  <a:pt x="218" y="808"/>
                  <a:pt x="217" y="808"/>
                </a:cubicBezTo>
                <a:cubicBezTo>
                  <a:pt x="217" y="808"/>
                  <a:pt x="218" y="807"/>
                  <a:pt x="217" y="807"/>
                </a:cubicBezTo>
                <a:cubicBezTo>
                  <a:pt x="217" y="807"/>
                  <a:pt x="217" y="807"/>
                  <a:pt x="217" y="807"/>
                </a:cubicBezTo>
                <a:close/>
                <a:moveTo>
                  <a:pt x="154" y="813"/>
                </a:moveTo>
                <a:cubicBezTo>
                  <a:pt x="155" y="815"/>
                  <a:pt x="157" y="814"/>
                  <a:pt x="159" y="814"/>
                </a:cubicBezTo>
                <a:cubicBezTo>
                  <a:pt x="159" y="815"/>
                  <a:pt x="160" y="815"/>
                  <a:pt x="160" y="816"/>
                </a:cubicBezTo>
                <a:cubicBezTo>
                  <a:pt x="166" y="816"/>
                  <a:pt x="169" y="819"/>
                  <a:pt x="174" y="819"/>
                </a:cubicBezTo>
                <a:cubicBezTo>
                  <a:pt x="175" y="820"/>
                  <a:pt x="178" y="821"/>
                  <a:pt x="178" y="819"/>
                </a:cubicBezTo>
                <a:cubicBezTo>
                  <a:pt x="172" y="816"/>
                  <a:pt x="163" y="814"/>
                  <a:pt x="154" y="813"/>
                </a:cubicBezTo>
                <a:close/>
                <a:moveTo>
                  <a:pt x="138" y="861"/>
                </a:moveTo>
                <a:cubicBezTo>
                  <a:pt x="138" y="857"/>
                  <a:pt x="136" y="852"/>
                  <a:pt x="135" y="847"/>
                </a:cubicBezTo>
                <a:cubicBezTo>
                  <a:pt x="135" y="841"/>
                  <a:pt x="137" y="833"/>
                  <a:pt x="134" y="827"/>
                </a:cubicBezTo>
                <a:cubicBezTo>
                  <a:pt x="131" y="838"/>
                  <a:pt x="133" y="852"/>
                  <a:pt x="138" y="861"/>
                </a:cubicBezTo>
                <a:close/>
                <a:moveTo>
                  <a:pt x="286" y="830"/>
                </a:moveTo>
                <a:cubicBezTo>
                  <a:pt x="286" y="837"/>
                  <a:pt x="289" y="841"/>
                  <a:pt x="292" y="845"/>
                </a:cubicBezTo>
                <a:cubicBezTo>
                  <a:pt x="292" y="849"/>
                  <a:pt x="293" y="853"/>
                  <a:pt x="294" y="856"/>
                </a:cubicBezTo>
                <a:cubicBezTo>
                  <a:pt x="297" y="855"/>
                  <a:pt x="297" y="851"/>
                  <a:pt x="297" y="847"/>
                </a:cubicBezTo>
                <a:cubicBezTo>
                  <a:pt x="294" y="843"/>
                  <a:pt x="293" y="838"/>
                  <a:pt x="291" y="834"/>
                </a:cubicBezTo>
                <a:cubicBezTo>
                  <a:pt x="291" y="834"/>
                  <a:pt x="291" y="835"/>
                  <a:pt x="291" y="834"/>
                </a:cubicBezTo>
                <a:cubicBezTo>
                  <a:pt x="291" y="831"/>
                  <a:pt x="290" y="830"/>
                  <a:pt x="290" y="828"/>
                </a:cubicBezTo>
                <a:cubicBezTo>
                  <a:pt x="288" y="828"/>
                  <a:pt x="287" y="830"/>
                  <a:pt x="286" y="830"/>
                </a:cubicBezTo>
                <a:close/>
                <a:moveTo>
                  <a:pt x="98" y="867"/>
                </a:moveTo>
                <a:cubicBezTo>
                  <a:pt x="97" y="865"/>
                  <a:pt x="95" y="863"/>
                  <a:pt x="94" y="860"/>
                </a:cubicBezTo>
                <a:cubicBezTo>
                  <a:pt x="92" y="855"/>
                  <a:pt x="92" y="850"/>
                  <a:pt x="94" y="845"/>
                </a:cubicBezTo>
                <a:cubicBezTo>
                  <a:pt x="93" y="844"/>
                  <a:pt x="93" y="843"/>
                  <a:pt x="92" y="843"/>
                </a:cubicBezTo>
                <a:cubicBezTo>
                  <a:pt x="87" y="851"/>
                  <a:pt x="92" y="865"/>
                  <a:pt x="98" y="867"/>
                </a:cubicBezTo>
                <a:close/>
                <a:moveTo>
                  <a:pt x="283" y="859"/>
                </a:moveTo>
                <a:cubicBezTo>
                  <a:pt x="284" y="856"/>
                  <a:pt x="283" y="850"/>
                  <a:pt x="281" y="849"/>
                </a:cubicBezTo>
                <a:cubicBezTo>
                  <a:pt x="280" y="852"/>
                  <a:pt x="281" y="857"/>
                  <a:pt x="283" y="859"/>
                </a:cubicBezTo>
                <a:close/>
                <a:moveTo>
                  <a:pt x="118" y="868"/>
                </a:moveTo>
                <a:cubicBezTo>
                  <a:pt x="118" y="863"/>
                  <a:pt x="119" y="856"/>
                  <a:pt x="120" y="852"/>
                </a:cubicBezTo>
                <a:cubicBezTo>
                  <a:pt x="118" y="855"/>
                  <a:pt x="115" y="863"/>
                  <a:pt x="118" y="868"/>
                </a:cubicBezTo>
                <a:close/>
                <a:moveTo>
                  <a:pt x="293" y="866"/>
                </a:moveTo>
                <a:cubicBezTo>
                  <a:pt x="292" y="870"/>
                  <a:pt x="289" y="873"/>
                  <a:pt x="286" y="876"/>
                </a:cubicBezTo>
                <a:cubicBezTo>
                  <a:pt x="288" y="879"/>
                  <a:pt x="291" y="881"/>
                  <a:pt x="291" y="886"/>
                </a:cubicBezTo>
                <a:cubicBezTo>
                  <a:pt x="290" y="887"/>
                  <a:pt x="290" y="890"/>
                  <a:pt x="290" y="891"/>
                </a:cubicBezTo>
                <a:cubicBezTo>
                  <a:pt x="292" y="893"/>
                  <a:pt x="293" y="896"/>
                  <a:pt x="296" y="898"/>
                </a:cubicBezTo>
                <a:cubicBezTo>
                  <a:pt x="297" y="892"/>
                  <a:pt x="298" y="886"/>
                  <a:pt x="295" y="883"/>
                </a:cubicBezTo>
                <a:cubicBezTo>
                  <a:pt x="294" y="875"/>
                  <a:pt x="300" y="874"/>
                  <a:pt x="300" y="867"/>
                </a:cubicBezTo>
                <a:cubicBezTo>
                  <a:pt x="299" y="867"/>
                  <a:pt x="299" y="865"/>
                  <a:pt x="299" y="864"/>
                </a:cubicBezTo>
                <a:cubicBezTo>
                  <a:pt x="297" y="864"/>
                  <a:pt x="296" y="866"/>
                  <a:pt x="293" y="866"/>
                </a:cubicBezTo>
                <a:close/>
              </a:path>
            </a:pathLst>
          </a:custGeom>
          <a:solidFill>
            <a:srgbClr val="45454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4972235" y="1689966"/>
            <a:ext cx="2557638" cy="227293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13453" y="2283705"/>
            <a:ext cx="1708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67%</a:t>
            </a:r>
            <a:endParaRPr lang="zh-CN" altLang="en-US" sz="7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36956" y="4244916"/>
            <a:ext cx="21281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请在此</a:t>
            </a:r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添加标题</a:t>
            </a:r>
            <a:endParaRPr lang="en-US" altLang="zh-CN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52553" y="4729942"/>
            <a:ext cx="2662607" cy="10147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75" y="4285860"/>
            <a:ext cx="993669" cy="513331"/>
          </a:xfrm>
          <a:prstGeom prst="rect">
            <a:avLst/>
          </a:prstGeom>
        </p:spPr>
      </p:pic>
      <p:sp>
        <p:nvSpPr>
          <p:cNvPr id="15" name="Freeform 117"/>
          <p:cNvSpPr>
            <a:spLocks noEditPoints="1"/>
          </p:cNvSpPr>
          <p:nvPr/>
        </p:nvSpPr>
        <p:spPr bwMode="auto">
          <a:xfrm rot="19791232" flipH="1">
            <a:off x="8053558" y="2277209"/>
            <a:ext cx="1324868" cy="2082328"/>
          </a:xfrm>
          <a:custGeom>
            <a:avLst/>
            <a:gdLst>
              <a:gd name="T0" fmla="*/ 410 w 608"/>
              <a:gd name="T1" fmla="*/ 471 h 957"/>
              <a:gd name="T2" fmla="*/ 583 w 608"/>
              <a:gd name="T3" fmla="*/ 622 h 957"/>
              <a:gd name="T4" fmla="*/ 302 w 608"/>
              <a:gd name="T5" fmla="*/ 815 h 957"/>
              <a:gd name="T6" fmla="*/ 219 w 608"/>
              <a:gd name="T7" fmla="*/ 823 h 957"/>
              <a:gd name="T8" fmla="*/ 188 w 608"/>
              <a:gd name="T9" fmla="*/ 716 h 957"/>
              <a:gd name="T10" fmla="*/ 50 w 608"/>
              <a:gd name="T11" fmla="*/ 642 h 957"/>
              <a:gd name="T12" fmla="*/ 32 w 608"/>
              <a:gd name="T13" fmla="*/ 475 h 957"/>
              <a:gd name="T14" fmla="*/ 141 w 608"/>
              <a:gd name="T15" fmla="*/ 299 h 957"/>
              <a:gd name="T16" fmla="*/ 348 w 608"/>
              <a:gd name="T17" fmla="*/ 214 h 957"/>
              <a:gd name="T18" fmla="*/ 427 w 608"/>
              <a:gd name="T19" fmla="*/ 89 h 957"/>
              <a:gd name="T20" fmla="*/ 494 w 608"/>
              <a:gd name="T21" fmla="*/ 146 h 957"/>
              <a:gd name="T22" fmla="*/ 556 w 608"/>
              <a:gd name="T23" fmla="*/ 201 h 957"/>
              <a:gd name="T24" fmla="*/ 442 w 608"/>
              <a:gd name="T25" fmla="*/ 153 h 957"/>
              <a:gd name="T26" fmla="*/ 446 w 608"/>
              <a:gd name="T27" fmla="*/ 153 h 957"/>
              <a:gd name="T28" fmla="*/ 423 w 608"/>
              <a:gd name="T29" fmla="*/ 121 h 957"/>
              <a:gd name="T30" fmla="*/ 404 w 608"/>
              <a:gd name="T31" fmla="*/ 177 h 957"/>
              <a:gd name="T32" fmla="*/ 421 w 608"/>
              <a:gd name="T33" fmla="*/ 209 h 957"/>
              <a:gd name="T34" fmla="*/ 506 w 608"/>
              <a:gd name="T35" fmla="*/ 221 h 957"/>
              <a:gd name="T36" fmla="*/ 399 w 608"/>
              <a:gd name="T37" fmla="*/ 233 h 957"/>
              <a:gd name="T38" fmla="*/ 377 w 608"/>
              <a:gd name="T39" fmla="*/ 284 h 957"/>
              <a:gd name="T40" fmla="*/ 206 w 608"/>
              <a:gd name="T41" fmla="*/ 267 h 957"/>
              <a:gd name="T42" fmla="*/ 427 w 608"/>
              <a:gd name="T43" fmla="*/ 290 h 957"/>
              <a:gd name="T44" fmla="*/ 105 w 608"/>
              <a:gd name="T45" fmla="*/ 378 h 957"/>
              <a:gd name="T46" fmla="*/ 330 w 608"/>
              <a:gd name="T47" fmla="*/ 285 h 957"/>
              <a:gd name="T48" fmla="*/ 302 w 608"/>
              <a:gd name="T49" fmla="*/ 343 h 957"/>
              <a:gd name="T50" fmla="*/ 218 w 608"/>
              <a:gd name="T51" fmla="*/ 335 h 957"/>
              <a:gd name="T52" fmla="*/ 412 w 608"/>
              <a:gd name="T53" fmla="*/ 327 h 957"/>
              <a:gd name="T54" fmla="*/ 278 w 608"/>
              <a:gd name="T55" fmla="*/ 355 h 957"/>
              <a:gd name="T56" fmla="*/ 289 w 608"/>
              <a:gd name="T57" fmla="*/ 405 h 957"/>
              <a:gd name="T58" fmla="*/ 93 w 608"/>
              <a:gd name="T59" fmla="*/ 380 h 957"/>
              <a:gd name="T60" fmla="*/ 402 w 608"/>
              <a:gd name="T61" fmla="*/ 435 h 957"/>
              <a:gd name="T62" fmla="*/ 498 w 608"/>
              <a:gd name="T63" fmla="*/ 417 h 957"/>
              <a:gd name="T64" fmla="*/ 116 w 608"/>
              <a:gd name="T65" fmla="*/ 388 h 957"/>
              <a:gd name="T66" fmla="*/ 197 w 608"/>
              <a:gd name="T67" fmla="*/ 414 h 957"/>
              <a:gd name="T68" fmla="*/ 200 w 608"/>
              <a:gd name="T69" fmla="*/ 398 h 957"/>
              <a:gd name="T70" fmla="*/ 96 w 608"/>
              <a:gd name="T71" fmla="*/ 433 h 957"/>
              <a:gd name="T72" fmla="*/ 188 w 608"/>
              <a:gd name="T73" fmla="*/ 489 h 957"/>
              <a:gd name="T74" fmla="*/ 496 w 608"/>
              <a:gd name="T75" fmla="*/ 435 h 957"/>
              <a:gd name="T76" fmla="*/ 67 w 608"/>
              <a:gd name="T77" fmla="*/ 497 h 957"/>
              <a:gd name="T78" fmla="*/ 382 w 608"/>
              <a:gd name="T79" fmla="*/ 544 h 957"/>
              <a:gd name="T80" fmla="*/ 112 w 608"/>
              <a:gd name="T81" fmla="*/ 502 h 957"/>
              <a:gd name="T82" fmla="*/ 20 w 608"/>
              <a:gd name="T83" fmla="*/ 515 h 957"/>
              <a:gd name="T84" fmla="*/ 330 w 608"/>
              <a:gd name="T85" fmla="*/ 562 h 957"/>
              <a:gd name="T86" fmla="*/ 209 w 608"/>
              <a:gd name="T87" fmla="*/ 521 h 957"/>
              <a:gd name="T88" fmla="*/ 231 w 608"/>
              <a:gd name="T89" fmla="*/ 576 h 957"/>
              <a:gd name="T90" fmla="*/ 321 w 608"/>
              <a:gd name="T91" fmla="*/ 554 h 957"/>
              <a:gd name="T92" fmla="*/ 271 w 608"/>
              <a:gd name="T93" fmla="*/ 582 h 957"/>
              <a:gd name="T94" fmla="*/ 97 w 608"/>
              <a:gd name="T95" fmla="*/ 543 h 957"/>
              <a:gd name="T96" fmla="*/ 149 w 608"/>
              <a:gd name="T97" fmla="*/ 541 h 957"/>
              <a:gd name="T98" fmla="*/ 47 w 608"/>
              <a:gd name="T99" fmla="*/ 559 h 957"/>
              <a:gd name="T100" fmla="*/ 103 w 608"/>
              <a:gd name="T101" fmla="*/ 639 h 957"/>
              <a:gd name="T102" fmla="*/ 350 w 608"/>
              <a:gd name="T103" fmla="*/ 591 h 957"/>
              <a:gd name="T104" fmla="*/ 473 w 608"/>
              <a:gd name="T105" fmla="*/ 619 h 957"/>
              <a:gd name="T106" fmla="*/ 435 w 608"/>
              <a:gd name="T107" fmla="*/ 607 h 957"/>
              <a:gd name="T108" fmla="*/ 198 w 608"/>
              <a:gd name="T109" fmla="*/ 647 h 957"/>
              <a:gd name="T110" fmla="*/ 192 w 608"/>
              <a:gd name="T111" fmla="*/ 631 h 957"/>
              <a:gd name="T112" fmla="*/ 141 w 608"/>
              <a:gd name="T113" fmla="*/ 667 h 957"/>
              <a:gd name="T114" fmla="*/ 209 w 608"/>
              <a:gd name="T115" fmla="*/ 706 h 957"/>
              <a:gd name="T116" fmla="*/ 110 w 608"/>
              <a:gd name="T117" fmla="*/ 660 h 957"/>
              <a:gd name="T118" fmla="*/ 294 w 608"/>
              <a:gd name="T119" fmla="*/ 687 h 957"/>
              <a:gd name="T120" fmla="*/ 228 w 608"/>
              <a:gd name="T121" fmla="*/ 742 h 957"/>
              <a:gd name="T122" fmla="*/ 217 w 608"/>
              <a:gd name="T123" fmla="*/ 807 h 957"/>
              <a:gd name="T124" fmla="*/ 293 w 608"/>
              <a:gd name="T125" fmla="*/ 866 h 9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8" h="957">
                <a:moveTo>
                  <a:pt x="525" y="381"/>
                </a:moveTo>
                <a:cubicBezTo>
                  <a:pt x="523" y="381"/>
                  <a:pt x="523" y="378"/>
                  <a:pt x="520" y="378"/>
                </a:cubicBezTo>
                <a:cubicBezTo>
                  <a:pt x="515" y="368"/>
                  <a:pt x="500" y="366"/>
                  <a:pt x="487" y="368"/>
                </a:cubicBezTo>
                <a:cubicBezTo>
                  <a:pt x="480" y="370"/>
                  <a:pt x="471" y="371"/>
                  <a:pt x="464" y="374"/>
                </a:cubicBezTo>
                <a:cubicBezTo>
                  <a:pt x="471" y="376"/>
                  <a:pt x="479" y="375"/>
                  <a:pt x="484" y="377"/>
                </a:cubicBezTo>
                <a:cubicBezTo>
                  <a:pt x="486" y="378"/>
                  <a:pt x="488" y="379"/>
                  <a:pt x="489" y="379"/>
                </a:cubicBezTo>
                <a:cubicBezTo>
                  <a:pt x="491" y="380"/>
                  <a:pt x="495" y="380"/>
                  <a:pt x="498" y="380"/>
                </a:cubicBezTo>
                <a:cubicBezTo>
                  <a:pt x="499" y="381"/>
                  <a:pt x="501" y="383"/>
                  <a:pt x="503" y="384"/>
                </a:cubicBezTo>
                <a:cubicBezTo>
                  <a:pt x="506" y="385"/>
                  <a:pt x="509" y="386"/>
                  <a:pt x="511" y="388"/>
                </a:cubicBezTo>
                <a:cubicBezTo>
                  <a:pt x="511" y="388"/>
                  <a:pt x="511" y="389"/>
                  <a:pt x="511" y="389"/>
                </a:cubicBezTo>
                <a:cubicBezTo>
                  <a:pt x="512" y="389"/>
                  <a:pt x="513" y="389"/>
                  <a:pt x="514" y="390"/>
                </a:cubicBezTo>
                <a:cubicBezTo>
                  <a:pt x="514" y="391"/>
                  <a:pt x="515" y="392"/>
                  <a:pt x="515" y="393"/>
                </a:cubicBezTo>
                <a:cubicBezTo>
                  <a:pt x="518" y="395"/>
                  <a:pt x="522" y="398"/>
                  <a:pt x="525" y="401"/>
                </a:cubicBezTo>
                <a:cubicBezTo>
                  <a:pt x="525" y="402"/>
                  <a:pt x="525" y="403"/>
                  <a:pt x="526" y="403"/>
                </a:cubicBezTo>
                <a:cubicBezTo>
                  <a:pt x="528" y="406"/>
                  <a:pt x="531" y="408"/>
                  <a:pt x="532" y="411"/>
                </a:cubicBezTo>
                <a:cubicBezTo>
                  <a:pt x="533" y="412"/>
                  <a:pt x="533" y="414"/>
                  <a:pt x="534" y="415"/>
                </a:cubicBezTo>
                <a:cubicBezTo>
                  <a:pt x="535" y="416"/>
                  <a:pt x="536" y="419"/>
                  <a:pt x="539" y="418"/>
                </a:cubicBezTo>
                <a:cubicBezTo>
                  <a:pt x="545" y="423"/>
                  <a:pt x="553" y="427"/>
                  <a:pt x="554" y="437"/>
                </a:cubicBezTo>
                <a:cubicBezTo>
                  <a:pt x="554" y="438"/>
                  <a:pt x="554" y="443"/>
                  <a:pt x="554" y="445"/>
                </a:cubicBezTo>
                <a:cubicBezTo>
                  <a:pt x="554" y="445"/>
                  <a:pt x="553" y="445"/>
                  <a:pt x="553" y="446"/>
                </a:cubicBezTo>
                <a:cubicBezTo>
                  <a:pt x="551" y="444"/>
                  <a:pt x="549" y="441"/>
                  <a:pt x="547" y="439"/>
                </a:cubicBezTo>
                <a:cubicBezTo>
                  <a:pt x="542" y="435"/>
                  <a:pt x="534" y="431"/>
                  <a:pt x="526" y="431"/>
                </a:cubicBezTo>
                <a:cubicBezTo>
                  <a:pt x="521" y="431"/>
                  <a:pt x="517" y="433"/>
                  <a:pt x="513" y="435"/>
                </a:cubicBezTo>
                <a:cubicBezTo>
                  <a:pt x="505" y="436"/>
                  <a:pt x="499" y="443"/>
                  <a:pt x="489" y="443"/>
                </a:cubicBezTo>
                <a:cubicBezTo>
                  <a:pt x="484" y="446"/>
                  <a:pt x="476" y="442"/>
                  <a:pt x="470" y="445"/>
                </a:cubicBezTo>
                <a:cubicBezTo>
                  <a:pt x="468" y="446"/>
                  <a:pt x="464" y="449"/>
                  <a:pt x="461" y="451"/>
                </a:cubicBezTo>
                <a:cubicBezTo>
                  <a:pt x="459" y="452"/>
                  <a:pt x="457" y="453"/>
                  <a:pt x="454" y="454"/>
                </a:cubicBezTo>
                <a:cubicBezTo>
                  <a:pt x="439" y="459"/>
                  <a:pt x="424" y="449"/>
                  <a:pt x="410" y="446"/>
                </a:cubicBezTo>
                <a:cubicBezTo>
                  <a:pt x="405" y="450"/>
                  <a:pt x="403" y="456"/>
                  <a:pt x="399" y="460"/>
                </a:cubicBezTo>
                <a:cubicBezTo>
                  <a:pt x="402" y="463"/>
                  <a:pt x="405" y="466"/>
                  <a:pt x="408" y="468"/>
                </a:cubicBezTo>
                <a:cubicBezTo>
                  <a:pt x="408" y="469"/>
                  <a:pt x="408" y="470"/>
                  <a:pt x="410" y="471"/>
                </a:cubicBezTo>
                <a:cubicBezTo>
                  <a:pt x="412" y="478"/>
                  <a:pt x="421" y="479"/>
                  <a:pt x="427" y="481"/>
                </a:cubicBezTo>
                <a:cubicBezTo>
                  <a:pt x="428" y="483"/>
                  <a:pt x="430" y="483"/>
                  <a:pt x="432" y="484"/>
                </a:cubicBezTo>
                <a:cubicBezTo>
                  <a:pt x="433" y="485"/>
                  <a:pt x="433" y="486"/>
                  <a:pt x="434" y="487"/>
                </a:cubicBezTo>
                <a:cubicBezTo>
                  <a:pt x="435" y="488"/>
                  <a:pt x="436" y="487"/>
                  <a:pt x="436" y="488"/>
                </a:cubicBezTo>
                <a:cubicBezTo>
                  <a:pt x="439" y="490"/>
                  <a:pt x="441" y="494"/>
                  <a:pt x="444" y="498"/>
                </a:cubicBezTo>
                <a:cubicBezTo>
                  <a:pt x="446" y="500"/>
                  <a:pt x="449" y="503"/>
                  <a:pt x="451" y="505"/>
                </a:cubicBezTo>
                <a:cubicBezTo>
                  <a:pt x="452" y="507"/>
                  <a:pt x="453" y="509"/>
                  <a:pt x="455" y="510"/>
                </a:cubicBezTo>
                <a:cubicBezTo>
                  <a:pt x="456" y="513"/>
                  <a:pt x="458" y="514"/>
                  <a:pt x="459" y="516"/>
                </a:cubicBezTo>
                <a:cubicBezTo>
                  <a:pt x="453" y="516"/>
                  <a:pt x="448" y="517"/>
                  <a:pt x="443" y="517"/>
                </a:cubicBezTo>
                <a:cubicBezTo>
                  <a:pt x="434" y="516"/>
                  <a:pt x="429" y="521"/>
                  <a:pt x="422" y="526"/>
                </a:cubicBezTo>
                <a:cubicBezTo>
                  <a:pt x="422" y="526"/>
                  <a:pt x="422" y="527"/>
                  <a:pt x="422" y="527"/>
                </a:cubicBezTo>
                <a:cubicBezTo>
                  <a:pt x="420" y="528"/>
                  <a:pt x="420" y="530"/>
                  <a:pt x="418" y="530"/>
                </a:cubicBezTo>
                <a:cubicBezTo>
                  <a:pt x="417" y="533"/>
                  <a:pt x="416" y="535"/>
                  <a:pt x="414" y="537"/>
                </a:cubicBezTo>
                <a:cubicBezTo>
                  <a:pt x="409" y="543"/>
                  <a:pt x="400" y="544"/>
                  <a:pt x="393" y="548"/>
                </a:cubicBezTo>
                <a:cubicBezTo>
                  <a:pt x="392" y="549"/>
                  <a:pt x="391" y="551"/>
                  <a:pt x="390" y="551"/>
                </a:cubicBezTo>
                <a:cubicBezTo>
                  <a:pt x="390" y="552"/>
                  <a:pt x="390" y="553"/>
                  <a:pt x="389" y="553"/>
                </a:cubicBezTo>
                <a:cubicBezTo>
                  <a:pt x="389" y="561"/>
                  <a:pt x="381" y="564"/>
                  <a:pt x="380" y="571"/>
                </a:cubicBezTo>
                <a:cubicBezTo>
                  <a:pt x="389" y="571"/>
                  <a:pt x="398" y="568"/>
                  <a:pt x="406" y="566"/>
                </a:cubicBezTo>
                <a:cubicBezTo>
                  <a:pt x="408" y="567"/>
                  <a:pt x="409" y="565"/>
                  <a:pt x="410" y="565"/>
                </a:cubicBezTo>
                <a:cubicBezTo>
                  <a:pt x="420" y="564"/>
                  <a:pt x="430" y="568"/>
                  <a:pt x="440" y="568"/>
                </a:cubicBezTo>
                <a:cubicBezTo>
                  <a:pt x="448" y="567"/>
                  <a:pt x="454" y="566"/>
                  <a:pt x="463" y="567"/>
                </a:cubicBezTo>
                <a:cubicBezTo>
                  <a:pt x="466" y="568"/>
                  <a:pt x="469" y="570"/>
                  <a:pt x="472" y="569"/>
                </a:cubicBezTo>
                <a:cubicBezTo>
                  <a:pt x="476" y="570"/>
                  <a:pt x="481" y="572"/>
                  <a:pt x="485" y="574"/>
                </a:cubicBezTo>
                <a:cubicBezTo>
                  <a:pt x="488" y="578"/>
                  <a:pt x="492" y="578"/>
                  <a:pt x="497" y="578"/>
                </a:cubicBezTo>
                <a:cubicBezTo>
                  <a:pt x="498" y="579"/>
                  <a:pt x="499" y="579"/>
                  <a:pt x="501" y="580"/>
                </a:cubicBezTo>
                <a:cubicBezTo>
                  <a:pt x="503" y="580"/>
                  <a:pt x="505" y="580"/>
                  <a:pt x="507" y="580"/>
                </a:cubicBezTo>
                <a:cubicBezTo>
                  <a:pt x="513" y="581"/>
                  <a:pt x="518" y="584"/>
                  <a:pt x="524" y="584"/>
                </a:cubicBezTo>
                <a:cubicBezTo>
                  <a:pt x="539" y="590"/>
                  <a:pt x="554" y="596"/>
                  <a:pt x="565" y="606"/>
                </a:cubicBezTo>
                <a:cubicBezTo>
                  <a:pt x="568" y="612"/>
                  <a:pt x="573" y="614"/>
                  <a:pt x="577" y="618"/>
                </a:cubicBezTo>
                <a:cubicBezTo>
                  <a:pt x="579" y="618"/>
                  <a:pt x="581" y="619"/>
                  <a:pt x="581" y="621"/>
                </a:cubicBezTo>
                <a:cubicBezTo>
                  <a:pt x="582" y="621"/>
                  <a:pt x="582" y="622"/>
                  <a:pt x="583" y="622"/>
                </a:cubicBezTo>
                <a:cubicBezTo>
                  <a:pt x="586" y="625"/>
                  <a:pt x="589" y="629"/>
                  <a:pt x="592" y="632"/>
                </a:cubicBezTo>
                <a:cubicBezTo>
                  <a:pt x="592" y="635"/>
                  <a:pt x="595" y="636"/>
                  <a:pt x="595" y="639"/>
                </a:cubicBezTo>
                <a:cubicBezTo>
                  <a:pt x="594" y="640"/>
                  <a:pt x="595" y="640"/>
                  <a:pt x="596" y="640"/>
                </a:cubicBezTo>
                <a:cubicBezTo>
                  <a:pt x="596" y="643"/>
                  <a:pt x="596" y="648"/>
                  <a:pt x="597" y="649"/>
                </a:cubicBezTo>
                <a:cubicBezTo>
                  <a:pt x="597" y="651"/>
                  <a:pt x="597" y="653"/>
                  <a:pt x="597" y="655"/>
                </a:cubicBezTo>
                <a:cubicBezTo>
                  <a:pt x="596" y="657"/>
                  <a:pt x="595" y="662"/>
                  <a:pt x="593" y="663"/>
                </a:cubicBezTo>
                <a:cubicBezTo>
                  <a:pt x="590" y="663"/>
                  <a:pt x="591" y="659"/>
                  <a:pt x="589" y="659"/>
                </a:cubicBezTo>
                <a:cubicBezTo>
                  <a:pt x="589" y="657"/>
                  <a:pt x="588" y="656"/>
                  <a:pt x="588" y="654"/>
                </a:cubicBezTo>
                <a:cubicBezTo>
                  <a:pt x="585" y="650"/>
                  <a:pt x="579" y="646"/>
                  <a:pt x="572" y="647"/>
                </a:cubicBezTo>
                <a:cubicBezTo>
                  <a:pt x="568" y="648"/>
                  <a:pt x="566" y="651"/>
                  <a:pt x="563" y="652"/>
                </a:cubicBezTo>
                <a:cubicBezTo>
                  <a:pt x="563" y="652"/>
                  <a:pt x="563" y="653"/>
                  <a:pt x="563" y="653"/>
                </a:cubicBezTo>
                <a:cubicBezTo>
                  <a:pt x="558" y="655"/>
                  <a:pt x="555" y="658"/>
                  <a:pt x="549" y="658"/>
                </a:cubicBezTo>
                <a:cubicBezTo>
                  <a:pt x="540" y="660"/>
                  <a:pt x="523" y="658"/>
                  <a:pt x="515" y="665"/>
                </a:cubicBezTo>
                <a:cubicBezTo>
                  <a:pt x="511" y="667"/>
                  <a:pt x="507" y="670"/>
                  <a:pt x="502" y="672"/>
                </a:cubicBezTo>
                <a:cubicBezTo>
                  <a:pt x="484" y="678"/>
                  <a:pt x="462" y="681"/>
                  <a:pt x="444" y="677"/>
                </a:cubicBezTo>
                <a:cubicBezTo>
                  <a:pt x="437" y="677"/>
                  <a:pt x="431" y="674"/>
                  <a:pt x="425" y="675"/>
                </a:cubicBezTo>
                <a:cubicBezTo>
                  <a:pt x="415" y="676"/>
                  <a:pt x="412" y="687"/>
                  <a:pt x="403" y="690"/>
                </a:cubicBezTo>
                <a:cubicBezTo>
                  <a:pt x="401" y="691"/>
                  <a:pt x="399" y="691"/>
                  <a:pt x="397" y="692"/>
                </a:cubicBezTo>
                <a:cubicBezTo>
                  <a:pt x="397" y="692"/>
                  <a:pt x="397" y="693"/>
                  <a:pt x="397" y="693"/>
                </a:cubicBezTo>
                <a:cubicBezTo>
                  <a:pt x="393" y="693"/>
                  <a:pt x="392" y="695"/>
                  <a:pt x="388" y="695"/>
                </a:cubicBezTo>
                <a:cubicBezTo>
                  <a:pt x="381" y="700"/>
                  <a:pt x="369" y="700"/>
                  <a:pt x="362" y="705"/>
                </a:cubicBezTo>
                <a:cubicBezTo>
                  <a:pt x="361" y="705"/>
                  <a:pt x="362" y="704"/>
                  <a:pt x="361" y="704"/>
                </a:cubicBezTo>
                <a:cubicBezTo>
                  <a:pt x="355" y="709"/>
                  <a:pt x="349" y="714"/>
                  <a:pt x="346" y="722"/>
                </a:cubicBezTo>
                <a:cubicBezTo>
                  <a:pt x="340" y="727"/>
                  <a:pt x="337" y="736"/>
                  <a:pt x="330" y="740"/>
                </a:cubicBezTo>
                <a:cubicBezTo>
                  <a:pt x="328" y="744"/>
                  <a:pt x="324" y="746"/>
                  <a:pt x="321" y="750"/>
                </a:cubicBezTo>
                <a:cubicBezTo>
                  <a:pt x="319" y="750"/>
                  <a:pt x="318" y="752"/>
                  <a:pt x="316" y="753"/>
                </a:cubicBezTo>
                <a:cubicBezTo>
                  <a:pt x="316" y="759"/>
                  <a:pt x="315" y="766"/>
                  <a:pt x="316" y="772"/>
                </a:cubicBezTo>
                <a:cubicBezTo>
                  <a:pt x="313" y="775"/>
                  <a:pt x="309" y="776"/>
                  <a:pt x="309" y="782"/>
                </a:cubicBezTo>
                <a:cubicBezTo>
                  <a:pt x="310" y="782"/>
                  <a:pt x="310" y="784"/>
                  <a:pt x="310" y="785"/>
                </a:cubicBezTo>
                <a:cubicBezTo>
                  <a:pt x="307" y="786"/>
                  <a:pt x="307" y="790"/>
                  <a:pt x="304" y="791"/>
                </a:cubicBezTo>
                <a:cubicBezTo>
                  <a:pt x="303" y="799"/>
                  <a:pt x="303" y="808"/>
                  <a:pt x="302" y="815"/>
                </a:cubicBezTo>
                <a:cubicBezTo>
                  <a:pt x="302" y="816"/>
                  <a:pt x="302" y="816"/>
                  <a:pt x="302" y="816"/>
                </a:cubicBezTo>
                <a:cubicBezTo>
                  <a:pt x="302" y="816"/>
                  <a:pt x="301" y="817"/>
                  <a:pt x="301" y="817"/>
                </a:cubicBezTo>
                <a:cubicBezTo>
                  <a:pt x="301" y="818"/>
                  <a:pt x="301" y="821"/>
                  <a:pt x="301" y="823"/>
                </a:cubicBezTo>
                <a:cubicBezTo>
                  <a:pt x="300" y="826"/>
                  <a:pt x="300" y="834"/>
                  <a:pt x="301" y="836"/>
                </a:cubicBezTo>
                <a:cubicBezTo>
                  <a:pt x="302" y="837"/>
                  <a:pt x="304" y="838"/>
                  <a:pt x="305" y="839"/>
                </a:cubicBezTo>
                <a:cubicBezTo>
                  <a:pt x="306" y="840"/>
                  <a:pt x="306" y="842"/>
                  <a:pt x="307" y="843"/>
                </a:cubicBezTo>
                <a:cubicBezTo>
                  <a:pt x="307" y="848"/>
                  <a:pt x="304" y="850"/>
                  <a:pt x="305" y="856"/>
                </a:cubicBezTo>
                <a:cubicBezTo>
                  <a:pt x="308" y="859"/>
                  <a:pt x="308" y="865"/>
                  <a:pt x="305" y="868"/>
                </a:cubicBezTo>
                <a:cubicBezTo>
                  <a:pt x="306" y="869"/>
                  <a:pt x="306" y="870"/>
                  <a:pt x="307" y="871"/>
                </a:cubicBezTo>
                <a:cubicBezTo>
                  <a:pt x="303" y="880"/>
                  <a:pt x="311" y="885"/>
                  <a:pt x="313" y="892"/>
                </a:cubicBezTo>
                <a:cubicBezTo>
                  <a:pt x="311" y="902"/>
                  <a:pt x="310" y="915"/>
                  <a:pt x="311" y="926"/>
                </a:cubicBezTo>
                <a:cubicBezTo>
                  <a:pt x="312" y="935"/>
                  <a:pt x="317" y="942"/>
                  <a:pt x="321" y="947"/>
                </a:cubicBezTo>
                <a:cubicBezTo>
                  <a:pt x="322" y="951"/>
                  <a:pt x="320" y="953"/>
                  <a:pt x="319" y="956"/>
                </a:cubicBezTo>
                <a:cubicBezTo>
                  <a:pt x="316" y="957"/>
                  <a:pt x="313" y="953"/>
                  <a:pt x="310" y="953"/>
                </a:cubicBezTo>
                <a:cubicBezTo>
                  <a:pt x="309" y="953"/>
                  <a:pt x="309" y="953"/>
                  <a:pt x="309" y="952"/>
                </a:cubicBezTo>
                <a:cubicBezTo>
                  <a:pt x="303" y="952"/>
                  <a:pt x="299" y="951"/>
                  <a:pt x="293" y="952"/>
                </a:cubicBezTo>
                <a:cubicBezTo>
                  <a:pt x="291" y="950"/>
                  <a:pt x="291" y="946"/>
                  <a:pt x="290" y="945"/>
                </a:cubicBezTo>
                <a:cubicBezTo>
                  <a:pt x="289" y="939"/>
                  <a:pt x="288" y="933"/>
                  <a:pt x="284" y="931"/>
                </a:cubicBezTo>
                <a:cubicBezTo>
                  <a:pt x="284" y="929"/>
                  <a:pt x="283" y="928"/>
                  <a:pt x="283" y="927"/>
                </a:cubicBezTo>
                <a:cubicBezTo>
                  <a:pt x="283" y="924"/>
                  <a:pt x="283" y="922"/>
                  <a:pt x="283" y="920"/>
                </a:cubicBezTo>
                <a:cubicBezTo>
                  <a:pt x="283" y="920"/>
                  <a:pt x="283" y="921"/>
                  <a:pt x="283" y="921"/>
                </a:cubicBezTo>
                <a:cubicBezTo>
                  <a:pt x="283" y="914"/>
                  <a:pt x="286" y="911"/>
                  <a:pt x="287" y="905"/>
                </a:cubicBezTo>
                <a:cubicBezTo>
                  <a:pt x="286" y="899"/>
                  <a:pt x="284" y="894"/>
                  <a:pt x="283" y="889"/>
                </a:cubicBezTo>
                <a:cubicBezTo>
                  <a:pt x="281" y="887"/>
                  <a:pt x="279" y="885"/>
                  <a:pt x="278" y="881"/>
                </a:cubicBezTo>
                <a:cubicBezTo>
                  <a:pt x="279" y="878"/>
                  <a:pt x="281" y="875"/>
                  <a:pt x="281" y="871"/>
                </a:cubicBezTo>
                <a:cubicBezTo>
                  <a:pt x="278" y="867"/>
                  <a:pt x="276" y="865"/>
                  <a:pt x="275" y="859"/>
                </a:cubicBezTo>
                <a:cubicBezTo>
                  <a:pt x="276" y="860"/>
                  <a:pt x="276" y="857"/>
                  <a:pt x="275" y="857"/>
                </a:cubicBezTo>
                <a:cubicBezTo>
                  <a:pt x="275" y="857"/>
                  <a:pt x="275" y="857"/>
                  <a:pt x="276" y="857"/>
                </a:cubicBezTo>
                <a:cubicBezTo>
                  <a:pt x="275" y="846"/>
                  <a:pt x="265" y="845"/>
                  <a:pt x="260" y="839"/>
                </a:cubicBezTo>
                <a:cubicBezTo>
                  <a:pt x="252" y="834"/>
                  <a:pt x="246" y="830"/>
                  <a:pt x="238" y="827"/>
                </a:cubicBezTo>
                <a:cubicBezTo>
                  <a:pt x="235" y="824"/>
                  <a:pt x="226" y="824"/>
                  <a:pt x="219" y="823"/>
                </a:cubicBezTo>
                <a:cubicBezTo>
                  <a:pt x="207" y="822"/>
                  <a:pt x="190" y="824"/>
                  <a:pt x="178" y="829"/>
                </a:cubicBezTo>
                <a:cubicBezTo>
                  <a:pt x="164" y="832"/>
                  <a:pt x="154" y="837"/>
                  <a:pt x="142" y="842"/>
                </a:cubicBezTo>
                <a:cubicBezTo>
                  <a:pt x="140" y="849"/>
                  <a:pt x="141" y="857"/>
                  <a:pt x="144" y="862"/>
                </a:cubicBezTo>
                <a:cubicBezTo>
                  <a:pt x="144" y="863"/>
                  <a:pt x="144" y="864"/>
                  <a:pt x="144" y="865"/>
                </a:cubicBezTo>
                <a:cubicBezTo>
                  <a:pt x="146" y="868"/>
                  <a:pt x="149" y="873"/>
                  <a:pt x="151" y="875"/>
                </a:cubicBezTo>
                <a:cubicBezTo>
                  <a:pt x="151" y="876"/>
                  <a:pt x="152" y="876"/>
                  <a:pt x="152" y="876"/>
                </a:cubicBezTo>
                <a:cubicBezTo>
                  <a:pt x="153" y="877"/>
                  <a:pt x="154" y="879"/>
                  <a:pt x="155" y="880"/>
                </a:cubicBezTo>
                <a:cubicBezTo>
                  <a:pt x="157" y="882"/>
                  <a:pt x="160" y="884"/>
                  <a:pt x="162" y="886"/>
                </a:cubicBezTo>
                <a:cubicBezTo>
                  <a:pt x="164" y="889"/>
                  <a:pt x="165" y="892"/>
                  <a:pt x="167" y="894"/>
                </a:cubicBezTo>
                <a:cubicBezTo>
                  <a:pt x="163" y="893"/>
                  <a:pt x="159" y="890"/>
                  <a:pt x="156" y="888"/>
                </a:cubicBezTo>
                <a:cubicBezTo>
                  <a:pt x="150" y="885"/>
                  <a:pt x="140" y="883"/>
                  <a:pt x="132" y="881"/>
                </a:cubicBezTo>
                <a:cubicBezTo>
                  <a:pt x="129" y="880"/>
                  <a:pt x="126" y="880"/>
                  <a:pt x="123" y="880"/>
                </a:cubicBezTo>
                <a:cubicBezTo>
                  <a:pt x="119" y="880"/>
                  <a:pt x="116" y="878"/>
                  <a:pt x="112" y="878"/>
                </a:cubicBezTo>
                <a:cubicBezTo>
                  <a:pt x="111" y="878"/>
                  <a:pt x="110" y="878"/>
                  <a:pt x="110" y="878"/>
                </a:cubicBezTo>
                <a:cubicBezTo>
                  <a:pt x="108" y="878"/>
                  <a:pt x="106" y="877"/>
                  <a:pt x="104" y="877"/>
                </a:cubicBezTo>
                <a:cubicBezTo>
                  <a:pt x="102" y="876"/>
                  <a:pt x="99" y="876"/>
                  <a:pt x="97" y="876"/>
                </a:cubicBezTo>
                <a:cubicBezTo>
                  <a:pt x="95" y="875"/>
                  <a:pt x="93" y="873"/>
                  <a:pt x="90" y="872"/>
                </a:cubicBezTo>
                <a:cubicBezTo>
                  <a:pt x="89" y="871"/>
                  <a:pt x="88" y="869"/>
                  <a:pt x="86" y="868"/>
                </a:cubicBezTo>
                <a:cubicBezTo>
                  <a:pt x="83" y="861"/>
                  <a:pt x="79" y="857"/>
                  <a:pt x="77" y="850"/>
                </a:cubicBezTo>
                <a:cubicBezTo>
                  <a:pt x="77" y="845"/>
                  <a:pt x="77" y="841"/>
                  <a:pt x="78" y="836"/>
                </a:cubicBezTo>
                <a:cubicBezTo>
                  <a:pt x="83" y="829"/>
                  <a:pt x="86" y="820"/>
                  <a:pt x="98" y="822"/>
                </a:cubicBezTo>
                <a:cubicBezTo>
                  <a:pt x="102" y="823"/>
                  <a:pt x="106" y="823"/>
                  <a:pt x="110" y="825"/>
                </a:cubicBezTo>
                <a:cubicBezTo>
                  <a:pt x="123" y="828"/>
                  <a:pt x="130" y="822"/>
                  <a:pt x="132" y="812"/>
                </a:cubicBezTo>
                <a:cubicBezTo>
                  <a:pt x="135" y="807"/>
                  <a:pt x="138" y="802"/>
                  <a:pt x="140" y="797"/>
                </a:cubicBezTo>
                <a:cubicBezTo>
                  <a:pt x="142" y="797"/>
                  <a:pt x="143" y="796"/>
                  <a:pt x="143" y="794"/>
                </a:cubicBezTo>
                <a:cubicBezTo>
                  <a:pt x="148" y="789"/>
                  <a:pt x="154" y="784"/>
                  <a:pt x="160" y="780"/>
                </a:cubicBezTo>
                <a:cubicBezTo>
                  <a:pt x="165" y="777"/>
                  <a:pt x="170" y="777"/>
                  <a:pt x="174" y="773"/>
                </a:cubicBezTo>
                <a:cubicBezTo>
                  <a:pt x="176" y="765"/>
                  <a:pt x="180" y="758"/>
                  <a:pt x="182" y="749"/>
                </a:cubicBezTo>
                <a:cubicBezTo>
                  <a:pt x="184" y="740"/>
                  <a:pt x="186" y="731"/>
                  <a:pt x="188" y="722"/>
                </a:cubicBezTo>
                <a:cubicBezTo>
                  <a:pt x="188" y="721"/>
                  <a:pt x="187" y="722"/>
                  <a:pt x="187" y="721"/>
                </a:cubicBezTo>
                <a:cubicBezTo>
                  <a:pt x="189" y="721"/>
                  <a:pt x="187" y="716"/>
                  <a:pt x="188" y="716"/>
                </a:cubicBezTo>
                <a:cubicBezTo>
                  <a:pt x="187" y="709"/>
                  <a:pt x="187" y="705"/>
                  <a:pt x="188" y="698"/>
                </a:cubicBezTo>
                <a:cubicBezTo>
                  <a:pt x="189" y="696"/>
                  <a:pt x="189" y="693"/>
                  <a:pt x="189" y="691"/>
                </a:cubicBezTo>
                <a:cubicBezTo>
                  <a:pt x="190" y="690"/>
                  <a:pt x="191" y="688"/>
                  <a:pt x="192" y="686"/>
                </a:cubicBezTo>
                <a:cubicBezTo>
                  <a:pt x="192" y="685"/>
                  <a:pt x="192" y="684"/>
                  <a:pt x="192" y="683"/>
                </a:cubicBezTo>
                <a:cubicBezTo>
                  <a:pt x="193" y="682"/>
                  <a:pt x="194" y="681"/>
                  <a:pt x="195" y="680"/>
                </a:cubicBezTo>
                <a:cubicBezTo>
                  <a:pt x="195" y="678"/>
                  <a:pt x="195" y="677"/>
                  <a:pt x="196" y="675"/>
                </a:cubicBezTo>
                <a:cubicBezTo>
                  <a:pt x="196" y="674"/>
                  <a:pt x="198" y="671"/>
                  <a:pt x="197" y="669"/>
                </a:cubicBezTo>
                <a:cubicBezTo>
                  <a:pt x="194" y="666"/>
                  <a:pt x="186" y="666"/>
                  <a:pt x="184" y="663"/>
                </a:cubicBezTo>
                <a:cubicBezTo>
                  <a:pt x="182" y="661"/>
                  <a:pt x="183" y="660"/>
                  <a:pt x="182" y="659"/>
                </a:cubicBezTo>
                <a:cubicBezTo>
                  <a:pt x="182" y="657"/>
                  <a:pt x="182" y="654"/>
                  <a:pt x="181" y="653"/>
                </a:cubicBezTo>
                <a:cubicBezTo>
                  <a:pt x="181" y="650"/>
                  <a:pt x="183" y="646"/>
                  <a:pt x="184" y="641"/>
                </a:cubicBezTo>
                <a:cubicBezTo>
                  <a:pt x="182" y="641"/>
                  <a:pt x="178" y="640"/>
                  <a:pt x="176" y="641"/>
                </a:cubicBezTo>
                <a:cubicBezTo>
                  <a:pt x="174" y="642"/>
                  <a:pt x="169" y="645"/>
                  <a:pt x="167" y="645"/>
                </a:cubicBezTo>
                <a:cubicBezTo>
                  <a:pt x="165" y="646"/>
                  <a:pt x="164" y="645"/>
                  <a:pt x="163" y="645"/>
                </a:cubicBezTo>
                <a:cubicBezTo>
                  <a:pt x="162" y="646"/>
                  <a:pt x="160" y="647"/>
                  <a:pt x="158" y="648"/>
                </a:cubicBezTo>
                <a:cubicBezTo>
                  <a:pt x="156" y="649"/>
                  <a:pt x="154" y="649"/>
                  <a:pt x="152" y="651"/>
                </a:cubicBezTo>
                <a:cubicBezTo>
                  <a:pt x="152" y="654"/>
                  <a:pt x="151" y="657"/>
                  <a:pt x="151" y="661"/>
                </a:cubicBezTo>
                <a:cubicBezTo>
                  <a:pt x="150" y="663"/>
                  <a:pt x="149" y="664"/>
                  <a:pt x="149" y="667"/>
                </a:cubicBezTo>
                <a:cubicBezTo>
                  <a:pt x="147" y="669"/>
                  <a:pt x="146" y="671"/>
                  <a:pt x="144" y="673"/>
                </a:cubicBezTo>
                <a:cubicBezTo>
                  <a:pt x="142" y="675"/>
                  <a:pt x="142" y="676"/>
                  <a:pt x="140" y="677"/>
                </a:cubicBezTo>
                <a:cubicBezTo>
                  <a:pt x="138" y="679"/>
                  <a:pt x="134" y="680"/>
                  <a:pt x="131" y="682"/>
                </a:cubicBezTo>
                <a:cubicBezTo>
                  <a:pt x="127" y="685"/>
                  <a:pt x="122" y="689"/>
                  <a:pt x="116" y="689"/>
                </a:cubicBezTo>
                <a:cubicBezTo>
                  <a:pt x="109" y="687"/>
                  <a:pt x="103" y="688"/>
                  <a:pt x="96" y="686"/>
                </a:cubicBezTo>
                <a:cubicBezTo>
                  <a:pt x="93" y="685"/>
                  <a:pt x="92" y="684"/>
                  <a:pt x="89" y="684"/>
                </a:cubicBezTo>
                <a:cubicBezTo>
                  <a:pt x="88" y="684"/>
                  <a:pt x="86" y="682"/>
                  <a:pt x="85" y="682"/>
                </a:cubicBezTo>
                <a:cubicBezTo>
                  <a:pt x="83" y="681"/>
                  <a:pt x="81" y="682"/>
                  <a:pt x="79" y="680"/>
                </a:cubicBezTo>
                <a:cubicBezTo>
                  <a:pt x="73" y="681"/>
                  <a:pt x="68" y="677"/>
                  <a:pt x="66" y="674"/>
                </a:cubicBezTo>
                <a:cubicBezTo>
                  <a:pt x="64" y="669"/>
                  <a:pt x="59" y="667"/>
                  <a:pt x="56" y="662"/>
                </a:cubicBezTo>
                <a:cubicBezTo>
                  <a:pt x="56" y="660"/>
                  <a:pt x="55" y="658"/>
                  <a:pt x="53" y="657"/>
                </a:cubicBezTo>
                <a:cubicBezTo>
                  <a:pt x="53" y="653"/>
                  <a:pt x="52" y="649"/>
                  <a:pt x="51" y="647"/>
                </a:cubicBezTo>
                <a:cubicBezTo>
                  <a:pt x="51" y="645"/>
                  <a:pt x="50" y="643"/>
                  <a:pt x="50" y="642"/>
                </a:cubicBezTo>
                <a:cubicBezTo>
                  <a:pt x="50" y="638"/>
                  <a:pt x="50" y="636"/>
                  <a:pt x="50" y="634"/>
                </a:cubicBezTo>
                <a:cubicBezTo>
                  <a:pt x="50" y="634"/>
                  <a:pt x="50" y="634"/>
                  <a:pt x="50" y="634"/>
                </a:cubicBezTo>
                <a:cubicBezTo>
                  <a:pt x="50" y="629"/>
                  <a:pt x="48" y="627"/>
                  <a:pt x="47" y="624"/>
                </a:cubicBezTo>
                <a:cubicBezTo>
                  <a:pt x="43" y="621"/>
                  <a:pt x="38" y="622"/>
                  <a:pt x="34" y="619"/>
                </a:cubicBezTo>
                <a:cubicBezTo>
                  <a:pt x="33" y="617"/>
                  <a:pt x="31" y="614"/>
                  <a:pt x="31" y="613"/>
                </a:cubicBezTo>
                <a:cubicBezTo>
                  <a:pt x="31" y="611"/>
                  <a:pt x="31" y="609"/>
                  <a:pt x="31" y="607"/>
                </a:cubicBezTo>
                <a:cubicBezTo>
                  <a:pt x="32" y="605"/>
                  <a:pt x="32" y="602"/>
                  <a:pt x="32" y="599"/>
                </a:cubicBezTo>
                <a:cubicBezTo>
                  <a:pt x="31" y="598"/>
                  <a:pt x="30" y="595"/>
                  <a:pt x="29" y="594"/>
                </a:cubicBezTo>
                <a:cubicBezTo>
                  <a:pt x="27" y="592"/>
                  <a:pt x="24" y="592"/>
                  <a:pt x="23" y="589"/>
                </a:cubicBezTo>
                <a:cubicBezTo>
                  <a:pt x="23" y="584"/>
                  <a:pt x="23" y="582"/>
                  <a:pt x="23" y="577"/>
                </a:cubicBezTo>
                <a:cubicBezTo>
                  <a:pt x="24" y="577"/>
                  <a:pt x="24" y="576"/>
                  <a:pt x="24" y="575"/>
                </a:cubicBezTo>
                <a:cubicBezTo>
                  <a:pt x="23" y="575"/>
                  <a:pt x="23" y="573"/>
                  <a:pt x="24" y="572"/>
                </a:cubicBezTo>
                <a:cubicBezTo>
                  <a:pt x="19" y="570"/>
                  <a:pt x="16" y="567"/>
                  <a:pt x="15" y="563"/>
                </a:cubicBezTo>
                <a:cubicBezTo>
                  <a:pt x="15" y="558"/>
                  <a:pt x="12" y="555"/>
                  <a:pt x="11" y="552"/>
                </a:cubicBezTo>
                <a:cubicBezTo>
                  <a:pt x="11" y="551"/>
                  <a:pt x="11" y="550"/>
                  <a:pt x="11" y="549"/>
                </a:cubicBezTo>
                <a:cubicBezTo>
                  <a:pt x="10" y="547"/>
                  <a:pt x="9" y="546"/>
                  <a:pt x="8" y="544"/>
                </a:cubicBezTo>
                <a:cubicBezTo>
                  <a:pt x="8" y="544"/>
                  <a:pt x="8" y="543"/>
                  <a:pt x="8" y="542"/>
                </a:cubicBezTo>
                <a:cubicBezTo>
                  <a:pt x="7" y="542"/>
                  <a:pt x="7" y="542"/>
                  <a:pt x="6" y="542"/>
                </a:cubicBezTo>
                <a:cubicBezTo>
                  <a:pt x="5" y="541"/>
                  <a:pt x="4" y="538"/>
                  <a:pt x="3" y="536"/>
                </a:cubicBezTo>
                <a:cubicBezTo>
                  <a:pt x="2" y="533"/>
                  <a:pt x="1" y="531"/>
                  <a:pt x="1" y="529"/>
                </a:cubicBezTo>
                <a:cubicBezTo>
                  <a:pt x="0" y="528"/>
                  <a:pt x="1" y="528"/>
                  <a:pt x="1" y="527"/>
                </a:cubicBezTo>
                <a:cubicBezTo>
                  <a:pt x="1" y="527"/>
                  <a:pt x="0" y="528"/>
                  <a:pt x="1" y="527"/>
                </a:cubicBezTo>
                <a:cubicBezTo>
                  <a:pt x="1" y="525"/>
                  <a:pt x="2" y="523"/>
                  <a:pt x="2" y="520"/>
                </a:cubicBezTo>
                <a:cubicBezTo>
                  <a:pt x="2" y="519"/>
                  <a:pt x="2" y="520"/>
                  <a:pt x="2" y="520"/>
                </a:cubicBezTo>
                <a:cubicBezTo>
                  <a:pt x="2" y="516"/>
                  <a:pt x="5" y="514"/>
                  <a:pt x="5" y="511"/>
                </a:cubicBezTo>
                <a:cubicBezTo>
                  <a:pt x="7" y="510"/>
                  <a:pt x="7" y="509"/>
                  <a:pt x="7" y="507"/>
                </a:cubicBezTo>
                <a:cubicBezTo>
                  <a:pt x="8" y="506"/>
                  <a:pt x="9" y="505"/>
                  <a:pt x="10" y="503"/>
                </a:cubicBezTo>
                <a:cubicBezTo>
                  <a:pt x="12" y="501"/>
                  <a:pt x="16" y="499"/>
                  <a:pt x="18" y="497"/>
                </a:cubicBezTo>
                <a:cubicBezTo>
                  <a:pt x="19" y="495"/>
                  <a:pt x="20" y="493"/>
                  <a:pt x="21" y="490"/>
                </a:cubicBezTo>
                <a:cubicBezTo>
                  <a:pt x="24" y="488"/>
                  <a:pt x="29" y="487"/>
                  <a:pt x="31" y="484"/>
                </a:cubicBezTo>
                <a:cubicBezTo>
                  <a:pt x="32" y="481"/>
                  <a:pt x="32" y="478"/>
                  <a:pt x="32" y="475"/>
                </a:cubicBezTo>
                <a:cubicBezTo>
                  <a:pt x="32" y="474"/>
                  <a:pt x="33" y="473"/>
                  <a:pt x="33" y="471"/>
                </a:cubicBezTo>
                <a:cubicBezTo>
                  <a:pt x="33" y="471"/>
                  <a:pt x="34" y="470"/>
                  <a:pt x="34" y="468"/>
                </a:cubicBezTo>
                <a:cubicBezTo>
                  <a:pt x="35" y="468"/>
                  <a:pt x="36" y="464"/>
                  <a:pt x="37" y="462"/>
                </a:cubicBezTo>
                <a:cubicBezTo>
                  <a:pt x="40" y="459"/>
                  <a:pt x="44" y="457"/>
                  <a:pt x="47" y="454"/>
                </a:cubicBezTo>
                <a:cubicBezTo>
                  <a:pt x="50" y="453"/>
                  <a:pt x="52" y="451"/>
                  <a:pt x="54" y="448"/>
                </a:cubicBezTo>
                <a:cubicBezTo>
                  <a:pt x="58" y="446"/>
                  <a:pt x="63" y="444"/>
                  <a:pt x="66" y="441"/>
                </a:cubicBezTo>
                <a:cubicBezTo>
                  <a:pt x="64" y="437"/>
                  <a:pt x="56" y="440"/>
                  <a:pt x="51" y="439"/>
                </a:cubicBezTo>
                <a:cubicBezTo>
                  <a:pt x="47" y="438"/>
                  <a:pt x="46" y="434"/>
                  <a:pt x="43" y="432"/>
                </a:cubicBezTo>
                <a:cubicBezTo>
                  <a:pt x="43" y="429"/>
                  <a:pt x="42" y="423"/>
                  <a:pt x="44" y="420"/>
                </a:cubicBezTo>
                <a:cubicBezTo>
                  <a:pt x="44" y="419"/>
                  <a:pt x="43" y="420"/>
                  <a:pt x="43" y="419"/>
                </a:cubicBezTo>
                <a:cubicBezTo>
                  <a:pt x="43" y="418"/>
                  <a:pt x="46" y="415"/>
                  <a:pt x="46" y="412"/>
                </a:cubicBezTo>
                <a:cubicBezTo>
                  <a:pt x="46" y="410"/>
                  <a:pt x="45" y="408"/>
                  <a:pt x="45" y="406"/>
                </a:cubicBezTo>
                <a:cubicBezTo>
                  <a:pt x="45" y="405"/>
                  <a:pt x="46" y="404"/>
                  <a:pt x="46" y="404"/>
                </a:cubicBezTo>
                <a:cubicBezTo>
                  <a:pt x="48" y="400"/>
                  <a:pt x="51" y="395"/>
                  <a:pt x="55" y="393"/>
                </a:cubicBezTo>
                <a:cubicBezTo>
                  <a:pt x="55" y="392"/>
                  <a:pt x="55" y="392"/>
                  <a:pt x="55" y="391"/>
                </a:cubicBezTo>
                <a:cubicBezTo>
                  <a:pt x="58" y="385"/>
                  <a:pt x="62" y="378"/>
                  <a:pt x="66" y="372"/>
                </a:cubicBezTo>
                <a:cubicBezTo>
                  <a:pt x="68" y="371"/>
                  <a:pt x="70" y="369"/>
                  <a:pt x="72" y="367"/>
                </a:cubicBezTo>
                <a:cubicBezTo>
                  <a:pt x="69" y="361"/>
                  <a:pt x="61" y="360"/>
                  <a:pt x="55" y="357"/>
                </a:cubicBezTo>
                <a:cubicBezTo>
                  <a:pt x="55" y="355"/>
                  <a:pt x="53" y="354"/>
                  <a:pt x="52" y="353"/>
                </a:cubicBezTo>
                <a:cubicBezTo>
                  <a:pt x="50" y="351"/>
                  <a:pt x="49" y="348"/>
                  <a:pt x="48" y="345"/>
                </a:cubicBezTo>
                <a:cubicBezTo>
                  <a:pt x="48" y="340"/>
                  <a:pt x="45" y="335"/>
                  <a:pt x="47" y="329"/>
                </a:cubicBezTo>
                <a:cubicBezTo>
                  <a:pt x="47" y="326"/>
                  <a:pt x="50" y="324"/>
                  <a:pt x="51" y="322"/>
                </a:cubicBezTo>
                <a:cubicBezTo>
                  <a:pt x="56" y="320"/>
                  <a:pt x="63" y="322"/>
                  <a:pt x="66" y="318"/>
                </a:cubicBezTo>
                <a:cubicBezTo>
                  <a:pt x="67" y="318"/>
                  <a:pt x="66" y="317"/>
                  <a:pt x="67" y="317"/>
                </a:cubicBezTo>
                <a:cubicBezTo>
                  <a:pt x="69" y="314"/>
                  <a:pt x="74" y="310"/>
                  <a:pt x="78" y="310"/>
                </a:cubicBezTo>
                <a:cubicBezTo>
                  <a:pt x="81" y="309"/>
                  <a:pt x="87" y="312"/>
                  <a:pt x="91" y="310"/>
                </a:cubicBezTo>
                <a:cubicBezTo>
                  <a:pt x="95" y="307"/>
                  <a:pt x="96" y="305"/>
                  <a:pt x="100" y="304"/>
                </a:cubicBezTo>
                <a:cubicBezTo>
                  <a:pt x="101" y="304"/>
                  <a:pt x="102" y="305"/>
                  <a:pt x="103" y="305"/>
                </a:cubicBezTo>
                <a:cubicBezTo>
                  <a:pt x="105" y="304"/>
                  <a:pt x="106" y="303"/>
                  <a:pt x="108" y="302"/>
                </a:cubicBezTo>
                <a:cubicBezTo>
                  <a:pt x="114" y="301"/>
                  <a:pt x="122" y="306"/>
                  <a:pt x="129" y="302"/>
                </a:cubicBezTo>
                <a:cubicBezTo>
                  <a:pt x="134" y="302"/>
                  <a:pt x="139" y="302"/>
                  <a:pt x="141" y="299"/>
                </a:cubicBezTo>
                <a:cubicBezTo>
                  <a:pt x="139" y="294"/>
                  <a:pt x="140" y="288"/>
                  <a:pt x="143" y="285"/>
                </a:cubicBezTo>
                <a:cubicBezTo>
                  <a:pt x="148" y="281"/>
                  <a:pt x="157" y="281"/>
                  <a:pt x="162" y="277"/>
                </a:cubicBezTo>
                <a:cubicBezTo>
                  <a:pt x="163" y="274"/>
                  <a:pt x="166" y="273"/>
                  <a:pt x="167" y="270"/>
                </a:cubicBezTo>
                <a:cubicBezTo>
                  <a:pt x="168" y="265"/>
                  <a:pt x="166" y="260"/>
                  <a:pt x="165" y="257"/>
                </a:cubicBezTo>
                <a:cubicBezTo>
                  <a:pt x="164" y="251"/>
                  <a:pt x="166" y="248"/>
                  <a:pt x="169" y="245"/>
                </a:cubicBezTo>
                <a:cubicBezTo>
                  <a:pt x="175" y="245"/>
                  <a:pt x="178" y="240"/>
                  <a:pt x="184" y="240"/>
                </a:cubicBezTo>
                <a:cubicBezTo>
                  <a:pt x="191" y="241"/>
                  <a:pt x="196" y="243"/>
                  <a:pt x="201" y="247"/>
                </a:cubicBezTo>
                <a:cubicBezTo>
                  <a:pt x="205" y="255"/>
                  <a:pt x="210" y="262"/>
                  <a:pt x="219" y="265"/>
                </a:cubicBezTo>
                <a:cubicBezTo>
                  <a:pt x="223" y="268"/>
                  <a:pt x="227" y="270"/>
                  <a:pt x="230" y="274"/>
                </a:cubicBezTo>
                <a:cubicBezTo>
                  <a:pt x="235" y="277"/>
                  <a:pt x="239" y="283"/>
                  <a:pt x="242" y="289"/>
                </a:cubicBezTo>
                <a:cubicBezTo>
                  <a:pt x="244" y="291"/>
                  <a:pt x="246" y="293"/>
                  <a:pt x="247" y="296"/>
                </a:cubicBezTo>
                <a:cubicBezTo>
                  <a:pt x="250" y="300"/>
                  <a:pt x="257" y="300"/>
                  <a:pt x="261" y="303"/>
                </a:cubicBezTo>
                <a:cubicBezTo>
                  <a:pt x="263" y="299"/>
                  <a:pt x="264" y="293"/>
                  <a:pt x="263" y="286"/>
                </a:cubicBezTo>
                <a:cubicBezTo>
                  <a:pt x="263" y="284"/>
                  <a:pt x="264" y="280"/>
                  <a:pt x="265" y="278"/>
                </a:cubicBezTo>
                <a:cubicBezTo>
                  <a:pt x="265" y="276"/>
                  <a:pt x="266" y="275"/>
                  <a:pt x="266" y="273"/>
                </a:cubicBezTo>
                <a:cubicBezTo>
                  <a:pt x="270" y="271"/>
                  <a:pt x="272" y="269"/>
                  <a:pt x="277" y="270"/>
                </a:cubicBezTo>
                <a:cubicBezTo>
                  <a:pt x="280" y="271"/>
                  <a:pt x="285" y="275"/>
                  <a:pt x="288" y="275"/>
                </a:cubicBezTo>
                <a:cubicBezTo>
                  <a:pt x="290" y="275"/>
                  <a:pt x="291" y="273"/>
                  <a:pt x="293" y="272"/>
                </a:cubicBezTo>
                <a:cubicBezTo>
                  <a:pt x="294" y="271"/>
                  <a:pt x="294" y="269"/>
                  <a:pt x="295" y="268"/>
                </a:cubicBezTo>
                <a:cubicBezTo>
                  <a:pt x="296" y="266"/>
                  <a:pt x="298" y="265"/>
                  <a:pt x="299" y="263"/>
                </a:cubicBezTo>
                <a:cubicBezTo>
                  <a:pt x="301" y="260"/>
                  <a:pt x="302" y="257"/>
                  <a:pt x="304" y="255"/>
                </a:cubicBezTo>
                <a:cubicBezTo>
                  <a:pt x="308" y="251"/>
                  <a:pt x="316" y="248"/>
                  <a:pt x="321" y="245"/>
                </a:cubicBezTo>
                <a:cubicBezTo>
                  <a:pt x="325" y="243"/>
                  <a:pt x="330" y="240"/>
                  <a:pt x="335" y="238"/>
                </a:cubicBezTo>
                <a:cubicBezTo>
                  <a:pt x="336" y="238"/>
                  <a:pt x="338" y="238"/>
                  <a:pt x="338" y="237"/>
                </a:cubicBezTo>
                <a:cubicBezTo>
                  <a:pt x="342" y="237"/>
                  <a:pt x="347" y="236"/>
                  <a:pt x="352" y="235"/>
                </a:cubicBezTo>
                <a:cubicBezTo>
                  <a:pt x="355" y="235"/>
                  <a:pt x="358" y="235"/>
                  <a:pt x="361" y="234"/>
                </a:cubicBezTo>
                <a:cubicBezTo>
                  <a:pt x="363" y="235"/>
                  <a:pt x="366" y="235"/>
                  <a:pt x="368" y="235"/>
                </a:cubicBezTo>
                <a:cubicBezTo>
                  <a:pt x="366" y="230"/>
                  <a:pt x="361" y="228"/>
                  <a:pt x="357" y="225"/>
                </a:cubicBezTo>
                <a:cubicBezTo>
                  <a:pt x="355" y="223"/>
                  <a:pt x="353" y="221"/>
                  <a:pt x="351" y="218"/>
                </a:cubicBezTo>
                <a:cubicBezTo>
                  <a:pt x="351" y="218"/>
                  <a:pt x="350" y="217"/>
                  <a:pt x="349" y="217"/>
                </a:cubicBezTo>
                <a:cubicBezTo>
                  <a:pt x="349" y="216"/>
                  <a:pt x="348" y="215"/>
                  <a:pt x="348" y="214"/>
                </a:cubicBezTo>
                <a:cubicBezTo>
                  <a:pt x="347" y="214"/>
                  <a:pt x="346" y="213"/>
                  <a:pt x="346" y="212"/>
                </a:cubicBezTo>
                <a:cubicBezTo>
                  <a:pt x="345" y="212"/>
                  <a:pt x="344" y="212"/>
                  <a:pt x="344" y="211"/>
                </a:cubicBezTo>
                <a:cubicBezTo>
                  <a:pt x="342" y="210"/>
                  <a:pt x="341" y="208"/>
                  <a:pt x="340" y="206"/>
                </a:cubicBezTo>
                <a:cubicBezTo>
                  <a:pt x="338" y="203"/>
                  <a:pt x="335" y="201"/>
                  <a:pt x="333" y="197"/>
                </a:cubicBezTo>
                <a:cubicBezTo>
                  <a:pt x="333" y="196"/>
                  <a:pt x="331" y="194"/>
                  <a:pt x="330" y="193"/>
                </a:cubicBezTo>
                <a:cubicBezTo>
                  <a:pt x="329" y="192"/>
                  <a:pt x="330" y="192"/>
                  <a:pt x="330" y="191"/>
                </a:cubicBezTo>
                <a:cubicBezTo>
                  <a:pt x="330" y="191"/>
                  <a:pt x="329" y="191"/>
                  <a:pt x="329" y="191"/>
                </a:cubicBezTo>
                <a:cubicBezTo>
                  <a:pt x="329" y="191"/>
                  <a:pt x="329" y="190"/>
                  <a:pt x="329" y="190"/>
                </a:cubicBezTo>
                <a:cubicBezTo>
                  <a:pt x="327" y="187"/>
                  <a:pt x="326" y="185"/>
                  <a:pt x="324" y="182"/>
                </a:cubicBezTo>
                <a:cubicBezTo>
                  <a:pt x="324" y="181"/>
                  <a:pt x="323" y="180"/>
                  <a:pt x="323" y="180"/>
                </a:cubicBezTo>
                <a:cubicBezTo>
                  <a:pt x="321" y="177"/>
                  <a:pt x="320" y="174"/>
                  <a:pt x="318" y="171"/>
                </a:cubicBezTo>
                <a:cubicBezTo>
                  <a:pt x="318" y="169"/>
                  <a:pt x="318" y="167"/>
                  <a:pt x="317" y="167"/>
                </a:cubicBezTo>
                <a:cubicBezTo>
                  <a:pt x="317" y="164"/>
                  <a:pt x="318" y="161"/>
                  <a:pt x="316" y="160"/>
                </a:cubicBezTo>
                <a:cubicBezTo>
                  <a:pt x="316" y="152"/>
                  <a:pt x="315" y="145"/>
                  <a:pt x="309" y="142"/>
                </a:cubicBezTo>
                <a:cubicBezTo>
                  <a:pt x="302" y="142"/>
                  <a:pt x="299" y="145"/>
                  <a:pt x="293" y="147"/>
                </a:cubicBezTo>
                <a:cubicBezTo>
                  <a:pt x="294" y="142"/>
                  <a:pt x="297" y="140"/>
                  <a:pt x="299" y="136"/>
                </a:cubicBezTo>
                <a:cubicBezTo>
                  <a:pt x="303" y="133"/>
                  <a:pt x="306" y="133"/>
                  <a:pt x="313" y="134"/>
                </a:cubicBezTo>
                <a:cubicBezTo>
                  <a:pt x="315" y="135"/>
                  <a:pt x="318" y="137"/>
                  <a:pt x="320" y="136"/>
                </a:cubicBezTo>
                <a:cubicBezTo>
                  <a:pt x="320" y="138"/>
                  <a:pt x="324" y="138"/>
                  <a:pt x="327" y="139"/>
                </a:cubicBezTo>
                <a:cubicBezTo>
                  <a:pt x="330" y="140"/>
                  <a:pt x="334" y="142"/>
                  <a:pt x="337" y="141"/>
                </a:cubicBezTo>
                <a:cubicBezTo>
                  <a:pt x="344" y="145"/>
                  <a:pt x="353" y="143"/>
                  <a:pt x="361" y="144"/>
                </a:cubicBezTo>
                <a:cubicBezTo>
                  <a:pt x="364" y="145"/>
                  <a:pt x="367" y="147"/>
                  <a:pt x="370" y="148"/>
                </a:cubicBezTo>
                <a:cubicBezTo>
                  <a:pt x="371" y="148"/>
                  <a:pt x="372" y="148"/>
                  <a:pt x="373" y="148"/>
                </a:cubicBezTo>
                <a:cubicBezTo>
                  <a:pt x="373" y="148"/>
                  <a:pt x="374" y="149"/>
                  <a:pt x="374" y="150"/>
                </a:cubicBezTo>
                <a:cubicBezTo>
                  <a:pt x="384" y="154"/>
                  <a:pt x="391" y="161"/>
                  <a:pt x="398" y="169"/>
                </a:cubicBezTo>
                <a:cubicBezTo>
                  <a:pt x="402" y="168"/>
                  <a:pt x="406" y="167"/>
                  <a:pt x="411" y="166"/>
                </a:cubicBezTo>
                <a:cubicBezTo>
                  <a:pt x="409" y="159"/>
                  <a:pt x="409" y="149"/>
                  <a:pt x="409" y="140"/>
                </a:cubicBezTo>
                <a:cubicBezTo>
                  <a:pt x="408" y="139"/>
                  <a:pt x="410" y="140"/>
                  <a:pt x="410" y="139"/>
                </a:cubicBezTo>
                <a:cubicBezTo>
                  <a:pt x="409" y="135"/>
                  <a:pt x="411" y="134"/>
                  <a:pt x="411" y="130"/>
                </a:cubicBezTo>
                <a:cubicBezTo>
                  <a:pt x="412" y="124"/>
                  <a:pt x="413" y="118"/>
                  <a:pt x="415" y="113"/>
                </a:cubicBezTo>
                <a:cubicBezTo>
                  <a:pt x="419" y="105"/>
                  <a:pt x="423" y="97"/>
                  <a:pt x="427" y="89"/>
                </a:cubicBezTo>
                <a:cubicBezTo>
                  <a:pt x="429" y="87"/>
                  <a:pt x="430" y="85"/>
                  <a:pt x="431" y="81"/>
                </a:cubicBezTo>
                <a:cubicBezTo>
                  <a:pt x="432" y="82"/>
                  <a:pt x="431" y="80"/>
                  <a:pt x="432" y="80"/>
                </a:cubicBezTo>
                <a:cubicBezTo>
                  <a:pt x="436" y="71"/>
                  <a:pt x="444" y="66"/>
                  <a:pt x="449" y="58"/>
                </a:cubicBezTo>
                <a:cubicBezTo>
                  <a:pt x="455" y="55"/>
                  <a:pt x="458" y="50"/>
                  <a:pt x="463" y="46"/>
                </a:cubicBezTo>
                <a:cubicBezTo>
                  <a:pt x="466" y="44"/>
                  <a:pt x="468" y="42"/>
                  <a:pt x="471" y="41"/>
                </a:cubicBezTo>
                <a:cubicBezTo>
                  <a:pt x="475" y="39"/>
                  <a:pt x="478" y="35"/>
                  <a:pt x="482" y="33"/>
                </a:cubicBezTo>
                <a:cubicBezTo>
                  <a:pt x="482" y="33"/>
                  <a:pt x="483" y="33"/>
                  <a:pt x="482" y="32"/>
                </a:cubicBezTo>
                <a:cubicBezTo>
                  <a:pt x="492" y="29"/>
                  <a:pt x="498" y="20"/>
                  <a:pt x="506" y="14"/>
                </a:cubicBezTo>
                <a:cubicBezTo>
                  <a:pt x="507" y="11"/>
                  <a:pt x="511" y="9"/>
                  <a:pt x="512" y="6"/>
                </a:cubicBezTo>
                <a:cubicBezTo>
                  <a:pt x="514" y="5"/>
                  <a:pt x="515" y="1"/>
                  <a:pt x="517" y="0"/>
                </a:cubicBezTo>
                <a:cubicBezTo>
                  <a:pt x="518" y="4"/>
                  <a:pt x="517" y="9"/>
                  <a:pt x="516" y="12"/>
                </a:cubicBezTo>
                <a:cubicBezTo>
                  <a:pt x="516" y="13"/>
                  <a:pt x="515" y="17"/>
                  <a:pt x="514" y="19"/>
                </a:cubicBezTo>
                <a:cubicBezTo>
                  <a:pt x="513" y="20"/>
                  <a:pt x="513" y="20"/>
                  <a:pt x="513" y="20"/>
                </a:cubicBezTo>
                <a:cubicBezTo>
                  <a:pt x="512" y="20"/>
                  <a:pt x="513" y="21"/>
                  <a:pt x="513" y="21"/>
                </a:cubicBezTo>
                <a:cubicBezTo>
                  <a:pt x="513" y="21"/>
                  <a:pt x="512" y="21"/>
                  <a:pt x="512" y="21"/>
                </a:cubicBezTo>
                <a:cubicBezTo>
                  <a:pt x="512" y="22"/>
                  <a:pt x="512" y="23"/>
                  <a:pt x="512" y="23"/>
                </a:cubicBezTo>
                <a:cubicBezTo>
                  <a:pt x="511" y="25"/>
                  <a:pt x="508" y="26"/>
                  <a:pt x="507" y="28"/>
                </a:cubicBezTo>
                <a:cubicBezTo>
                  <a:pt x="506" y="29"/>
                  <a:pt x="506" y="31"/>
                  <a:pt x="505" y="32"/>
                </a:cubicBezTo>
                <a:cubicBezTo>
                  <a:pt x="505" y="34"/>
                  <a:pt x="505" y="35"/>
                  <a:pt x="505" y="36"/>
                </a:cubicBezTo>
                <a:cubicBezTo>
                  <a:pt x="505" y="36"/>
                  <a:pt x="504" y="37"/>
                  <a:pt x="503" y="37"/>
                </a:cubicBezTo>
                <a:cubicBezTo>
                  <a:pt x="502" y="42"/>
                  <a:pt x="502" y="48"/>
                  <a:pt x="501" y="53"/>
                </a:cubicBezTo>
                <a:cubicBezTo>
                  <a:pt x="500" y="63"/>
                  <a:pt x="498" y="73"/>
                  <a:pt x="497" y="81"/>
                </a:cubicBezTo>
                <a:cubicBezTo>
                  <a:pt x="498" y="82"/>
                  <a:pt x="497" y="87"/>
                  <a:pt x="498" y="90"/>
                </a:cubicBezTo>
                <a:cubicBezTo>
                  <a:pt x="498" y="95"/>
                  <a:pt x="500" y="103"/>
                  <a:pt x="499" y="107"/>
                </a:cubicBezTo>
                <a:cubicBezTo>
                  <a:pt x="499" y="110"/>
                  <a:pt x="499" y="115"/>
                  <a:pt x="499" y="118"/>
                </a:cubicBezTo>
                <a:cubicBezTo>
                  <a:pt x="499" y="119"/>
                  <a:pt x="499" y="119"/>
                  <a:pt x="499" y="120"/>
                </a:cubicBezTo>
                <a:cubicBezTo>
                  <a:pt x="499" y="120"/>
                  <a:pt x="499" y="121"/>
                  <a:pt x="498" y="122"/>
                </a:cubicBezTo>
                <a:cubicBezTo>
                  <a:pt x="498" y="126"/>
                  <a:pt x="498" y="131"/>
                  <a:pt x="498" y="137"/>
                </a:cubicBezTo>
                <a:cubicBezTo>
                  <a:pt x="497" y="138"/>
                  <a:pt x="496" y="141"/>
                  <a:pt x="496" y="144"/>
                </a:cubicBezTo>
                <a:cubicBezTo>
                  <a:pt x="495" y="144"/>
                  <a:pt x="495" y="144"/>
                  <a:pt x="495" y="145"/>
                </a:cubicBezTo>
                <a:cubicBezTo>
                  <a:pt x="494" y="146"/>
                  <a:pt x="495" y="146"/>
                  <a:pt x="494" y="146"/>
                </a:cubicBezTo>
                <a:cubicBezTo>
                  <a:pt x="494" y="146"/>
                  <a:pt x="494" y="148"/>
                  <a:pt x="494" y="148"/>
                </a:cubicBezTo>
                <a:cubicBezTo>
                  <a:pt x="494" y="148"/>
                  <a:pt x="493" y="148"/>
                  <a:pt x="493" y="149"/>
                </a:cubicBezTo>
                <a:cubicBezTo>
                  <a:pt x="492" y="149"/>
                  <a:pt x="492" y="151"/>
                  <a:pt x="492" y="151"/>
                </a:cubicBezTo>
                <a:cubicBezTo>
                  <a:pt x="492" y="152"/>
                  <a:pt x="491" y="151"/>
                  <a:pt x="491" y="151"/>
                </a:cubicBezTo>
                <a:cubicBezTo>
                  <a:pt x="490" y="153"/>
                  <a:pt x="489" y="156"/>
                  <a:pt x="488" y="158"/>
                </a:cubicBezTo>
                <a:cubicBezTo>
                  <a:pt x="488" y="158"/>
                  <a:pt x="487" y="158"/>
                  <a:pt x="487" y="158"/>
                </a:cubicBezTo>
                <a:cubicBezTo>
                  <a:pt x="487" y="159"/>
                  <a:pt x="487" y="161"/>
                  <a:pt x="486" y="162"/>
                </a:cubicBezTo>
                <a:cubicBezTo>
                  <a:pt x="486" y="163"/>
                  <a:pt x="484" y="164"/>
                  <a:pt x="483" y="165"/>
                </a:cubicBezTo>
                <a:cubicBezTo>
                  <a:pt x="483" y="166"/>
                  <a:pt x="481" y="170"/>
                  <a:pt x="481" y="171"/>
                </a:cubicBezTo>
                <a:cubicBezTo>
                  <a:pt x="482" y="173"/>
                  <a:pt x="487" y="174"/>
                  <a:pt x="489" y="176"/>
                </a:cubicBezTo>
                <a:cubicBezTo>
                  <a:pt x="491" y="179"/>
                  <a:pt x="491" y="182"/>
                  <a:pt x="493" y="185"/>
                </a:cubicBezTo>
                <a:cubicBezTo>
                  <a:pt x="492" y="192"/>
                  <a:pt x="494" y="198"/>
                  <a:pt x="495" y="203"/>
                </a:cubicBezTo>
                <a:cubicBezTo>
                  <a:pt x="499" y="202"/>
                  <a:pt x="503" y="202"/>
                  <a:pt x="507" y="200"/>
                </a:cubicBezTo>
                <a:cubicBezTo>
                  <a:pt x="513" y="198"/>
                  <a:pt x="518" y="193"/>
                  <a:pt x="525" y="193"/>
                </a:cubicBezTo>
                <a:cubicBezTo>
                  <a:pt x="525" y="193"/>
                  <a:pt x="525" y="192"/>
                  <a:pt x="525" y="192"/>
                </a:cubicBezTo>
                <a:cubicBezTo>
                  <a:pt x="526" y="193"/>
                  <a:pt x="529" y="190"/>
                  <a:pt x="529" y="191"/>
                </a:cubicBezTo>
                <a:cubicBezTo>
                  <a:pt x="530" y="191"/>
                  <a:pt x="530" y="191"/>
                  <a:pt x="530" y="190"/>
                </a:cubicBezTo>
                <a:cubicBezTo>
                  <a:pt x="535" y="191"/>
                  <a:pt x="537" y="186"/>
                  <a:pt x="540" y="182"/>
                </a:cubicBezTo>
                <a:cubicBezTo>
                  <a:pt x="540" y="182"/>
                  <a:pt x="541" y="182"/>
                  <a:pt x="541" y="182"/>
                </a:cubicBezTo>
                <a:cubicBezTo>
                  <a:pt x="542" y="181"/>
                  <a:pt x="544" y="180"/>
                  <a:pt x="544" y="178"/>
                </a:cubicBezTo>
                <a:cubicBezTo>
                  <a:pt x="545" y="178"/>
                  <a:pt x="547" y="177"/>
                  <a:pt x="547" y="175"/>
                </a:cubicBezTo>
                <a:cubicBezTo>
                  <a:pt x="548" y="176"/>
                  <a:pt x="549" y="175"/>
                  <a:pt x="550" y="175"/>
                </a:cubicBezTo>
                <a:cubicBezTo>
                  <a:pt x="563" y="167"/>
                  <a:pt x="577" y="167"/>
                  <a:pt x="590" y="175"/>
                </a:cubicBezTo>
                <a:cubicBezTo>
                  <a:pt x="592" y="177"/>
                  <a:pt x="596" y="178"/>
                  <a:pt x="597" y="179"/>
                </a:cubicBezTo>
                <a:cubicBezTo>
                  <a:pt x="599" y="180"/>
                  <a:pt x="599" y="182"/>
                  <a:pt x="600" y="183"/>
                </a:cubicBezTo>
                <a:cubicBezTo>
                  <a:pt x="602" y="185"/>
                  <a:pt x="605" y="187"/>
                  <a:pt x="606" y="190"/>
                </a:cubicBezTo>
                <a:cubicBezTo>
                  <a:pt x="606" y="193"/>
                  <a:pt x="608" y="194"/>
                  <a:pt x="608" y="197"/>
                </a:cubicBezTo>
                <a:cubicBezTo>
                  <a:pt x="604" y="197"/>
                  <a:pt x="601" y="194"/>
                  <a:pt x="597" y="193"/>
                </a:cubicBezTo>
                <a:cubicBezTo>
                  <a:pt x="594" y="193"/>
                  <a:pt x="591" y="194"/>
                  <a:pt x="587" y="195"/>
                </a:cubicBezTo>
                <a:cubicBezTo>
                  <a:pt x="581" y="196"/>
                  <a:pt x="575" y="196"/>
                  <a:pt x="569" y="198"/>
                </a:cubicBezTo>
                <a:cubicBezTo>
                  <a:pt x="565" y="199"/>
                  <a:pt x="561" y="200"/>
                  <a:pt x="556" y="201"/>
                </a:cubicBezTo>
                <a:cubicBezTo>
                  <a:pt x="550" y="202"/>
                  <a:pt x="545" y="206"/>
                  <a:pt x="540" y="208"/>
                </a:cubicBezTo>
                <a:cubicBezTo>
                  <a:pt x="529" y="217"/>
                  <a:pt x="516" y="225"/>
                  <a:pt x="504" y="234"/>
                </a:cubicBezTo>
                <a:cubicBezTo>
                  <a:pt x="502" y="235"/>
                  <a:pt x="499" y="236"/>
                  <a:pt x="498" y="238"/>
                </a:cubicBezTo>
                <a:cubicBezTo>
                  <a:pt x="483" y="248"/>
                  <a:pt x="470" y="258"/>
                  <a:pt x="459" y="273"/>
                </a:cubicBezTo>
                <a:cubicBezTo>
                  <a:pt x="454" y="276"/>
                  <a:pt x="452" y="281"/>
                  <a:pt x="448" y="285"/>
                </a:cubicBezTo>
                <a:cubicBezTo>
                  <a:pt x="443" y="292"/>
                  <a:pt x="436" y="298"/>
                  <a:pt x="433" y="307"/>
                </a:cubicBezTo>
                <a:cubicBezTo>
                  <a:pt x="439" y="309"/>
                  <a:pt x="446" y="313"/>
                  <a:pt x="451" y="316"/>
                </a:cubicBezTo>
                <a:cubicBezTo>
                  <a:pt x="451" y="318"/>
                  <a:pt x="455" y="318"/>
                  <a:pt x="455" y="320"/>
                </a:cubicBezTo>
                <a:cubicBezTo>
                  <a:pt x="451" y="322"/>
                  <a:pt x="445" y="321"/>
                  <a:pt x="440" y="321"/>
                </a:cubicBezTo>
                <a:cubicBezTo>
                  <a:pt x="438" y="321"/>
                  <a:pt x="437" y="322"/>
                  <a:pt x="435" y="321"/>
                </a:cubicBezTo>
                <a:cubicBezTo>
                  <a:pt x="427" y="323"/>
                  <a:pt x="425" y="329"/>
                  <a:pt x="423" y="337"/>
                </a:cubicBezTo>
                <a:cubicBezTo>
                  <a:pt x="419" y="340"/>
                  <a:pt x="416" y="343"/>
                  <a:pt x="415" y="348"/>
                </a:cubicBezTo>
                <a:cubicBezTo>
                  <a:pt x="413" y="348"/>
                  <a:pt x="413" y="351"/>
                  <a:pt x="412" y="352"/>
                </a:cubicBezTo>
                <a:cubicBezTo>
                  <a:pt x="410" y="356"/>
                  <a:pt x="408" y="359"/>
                  <a:pt x="407" y="363"/>
                </a:cubicBezTo>
                <a:cubicBezTo>
                  <a:pt x="416" y="361"/>
                  <a:pt x="425" y="359"/>
                  <a:pt x="432" y="357"/>
                </a:cubicBezTo>
                <a:cubicBezTo>
                  <a:pt x="432" y="356"/>
                  <a:pt x="433" y="357"/>
                  <a:pt x="433" y="355"/>
                </a:cubicBezTo>
                <a:cubicBezTo>
                  <a:pt x="434" y="355"/>
                  <a:pt x="434" y="356"/>
                  <a:pt x="435" y="356"/>
                </a:cubicBezTo>
                <a:cubicBezTo>
                  <a:pt x="439" y="351"/>
                  <a:pt x="448" y="350"/>
                  <a:pt x="453" y="347"/>
                </a:cubicBezTo>
                <a:cubicBezTo>
                  <a:pt x="458" y="345"/>
                  <a:pt x="465" y="343"/>
                  <a:pt x="474" y="344"/>
                </a:cubicBezTo>
                <a:cubicBezTo>
                  <a:pt x="485" y="344"/>
                  <a:pt x="492" y="344"/>
                  <a:pt x="501" y="347"/>
                </a:cubicBezTo>
                <a:cubicBezTo>
                  <a:pt x="504" y="348"/>
                  <a:pt x="508" y="349"/>
                  <a:pt x="509" y="351"/>
                </a:cubicBezTo>
                <a:cubicBezTo>
                  <a:pt x="512" y="352"/>
                  <a:pt x="514" y="356"/>
                  <a:pt x="516" y="356"/>
                </a:cubicBezTo>
                <a:cubicBezTo>
                  <a:pt x="516" y="356"/>
                  <a:pt x="516" y="357"/>
                  <a:pt x="516" y="357"/>
                </a:cubicBezTo>
                <a:cubicBezTo>
                  <a:pt x="519" y="361"/>
                  <a:pt x="522" y="366"/>
                  <a:pt x="525" y="371"/>
                </a:cubicBezTo>
                <a:cubicBezTo>
                  <a:pt x="525" y="374"/>
                  <a:pt x="525" y="377"/>
                  <a:pt x="525" y="381"/>
                </a:cubicBezTo>
                <a:close/>
                <a:moveTo>
                  <a:pt x="453" y="80"/>
                </a:moveTo>
                <a:cubicBezTo>
                  <a:pt x="453" y="80"/>
                  <a:pt x="453" y="80"/>
                  <a:pt x="452" y="81"/>
                </a:cubicBezTo>
                <a:cubicBezTo>
                  <a:pt x="453" y="85"/>
                  <a:pt x="451" y="94"/>
                  <a:pt x="454" y="99"/>
                </a:cubicBezTo>
                <a:cubicBezTo>
                  <a:pt x="453" y="104"/>
                  <a:pt x="457" y="109"/>
                  <a:pt x="456" y="115"/>
                </a:cubicBezTo>
                <a:cubicBezTo>
                  <a:pt x="455" y="116"/>
                  <a:pt x="455" y="118"/>
                  <a:pt x="455" y="120"/>
                </a:cubicBezTo>
                <a:cubicBezTo>
                  <a:pt x="449" y="130"/>
                  <a:pt x="447" y="142"/>
                  <a:pt x="442" y="153"/>
                </a:cubicBezTo>
                <a:cubicBezTo>
                  <a:pt x="441" y="161"/>
                  <a:pt x="439" y="169"/>
                  <a:pt x="439" y="176"/>
                </a:cubicBezTo>
                <a:cubicBezTo>
                  <a:pt x="442" y="173"/>
                  <a:pt x="442" y="167"/>
                  <a:pt x="444" y="162"/>
                </a:cubicBezTo>
                <a:cubicBezTo>
                  <a:pt x="444" y="162"/>
                  <a:pt x="444" y="161"/>
                  <a:pt x="444" y="160"/>
                </a:cubicBezTo>
                <a:cubicBezTo>
                  <a:pt x="444" y="160"/>
                  <a:pt x="445" y="159"/>
                  <a:pt x="445" y="158"/>
                </a:cubicBezTo>
                <a:cubicBezTo>
                  <a:pt x="448" y="155"/>
                  <a:pt x="452" y="154"/>
                  <a:pt x="455" y="151"/>
                </a:cubicBezTo>
                <a:cubicBezTo>
                  <a:pt x="458" y="150"/>
                  <a:pt x="460" y="147"/>
                  <a:pt x="463" y="145"/>
                </a:cubicBezTo>
                <a:cubicBezTo>
                  <a:pt x="465" y="142"/>
                  <a:pt x="468" y="141"/>
                  <a:pt x="470" y="139"/>
                </a:cubicBezTo>
                <a:cubicBezTo>
                  <a:pt x="471" y="138"/>
                  <a:pt x="471" y="137"/>
                  <a:pt x="471" y="136"/>
                </a:cubicBezTo>
                <a:cubicBezTo>
                  <a:pt x="473" y="134"/>
                  <a:pt x="477" y="131"/>
                  <a:pt x="479" y="128"/>
                </a:cubicBezTo>
                <a:cubicBezTo>
                  <a:pt x="479" y="127"/>
                  <a:pt x="479" y="125"/>
                  <a:pt x="481" y="125"/>
                </a:cubicBezTo>
                <a:cubicBezTo>
                  <a:pt x="484" y="131"/>
                  <a:pt x="486" y="139"/>
                  <a:pt x="486" y="146"/>
                </a:cubicBezTo>
                <a:cubicBezTo>
                  <a:pt x="487" y="143"/>
                  <a:pt x="487" y="140"/>
                  <a:pt x="487" y="137"/>
                </a:cubicBezTo>
                <a:cubicBezTo>
                  <a:pt x="486" y="134"/>
                  <a:pt x="485" y="131"/>
                  <a:pt x="484" y="128"/>
                </a:cubicBezTo>
                <a:cubicBezTo>
                  <a:pt x="484" y="126"/>
                  <a:pt x="483" y="124"/>
                  <a:pt x="483" y="122"/>
                </a:cubicBezTo>
                <a:cubicBezTo>
                  <a:pt x="483" y="120"/>
                  <a:pt x="485" y="119"/>
                  <a:pt x="485" y="118"/>
                </a:cubicBezTo>
                <a:cubicBezTo>
                  <a:pt x="485" y="117"/>
                  <a:pt x="485" y="116"/>
                  <a:pt x="485" y="115"/>
                </a:cubicBezTo>
                <a:cubicBezTo>
                  <a:pt x="486" y="113"/>
                  <a:pt x="487" y="112"/>
                  <a:pt x="488" y="110"/>
                </a:cubicBezTo>
                <a:cubicBezTo>
                  <a:pt x="489" y="107"/>
                  <a:pt x="489" y="103"/>
                  <a:pt x="489" y="100"/>
                </a:cubicBezTo>
                <a:cubicBezTo>
                  <a:pt x="488" y="101"/>
                  <a:pt x="488" y="102"/>
                  <a:pt x="487" y="104"/>
                </a:cubicBezTo>
                <a:cubicBezTo>
                  <a:pt x="487" y="104"/>
                  <a:pt x="486" y="105"/>
                  <a:pt x="486" y="105"/>
                </a:cubicBezTo>
                <a:cubicBezTo>
                  <a:pt x="485" y="107"/>
                  <a:pt x="485" y="109"/>
                  <a:pt x="484" y="111"/>
                </a:cubicBezTo>
                <a:cubicBezTo>
                  <a:pt x="484" y="111"/>
                  <a:pt x="484" y="111"/>
                  <a:pt x="484" y="111"/>
                </a:cubicBezTo>
                <a:cubicBezTo>
                  <a:pt x="483" y="111"/>
                  <a:pt x="484" y="112"/>
                  <a:pt x="483" y="113"/>
                </a:cubicBezTo>
                <a:cubicBezTo>
                  <a:pt x="482" y="115"/>
                  <a:pt x="480" y="118"/>
                  <a:pt x="480" y="119"/>
                </a:cubicBezTo>
                <a:cubicBezTo>
                  <a:pt x="480" y="119"/>
                  <a:pt x="480" y="120"/>
                  <a:pt x="480" y="121"/>
                </a:cubicBezTo>
                <a:cubicBezTo>
                  <a:pt x="479" y="122"/>
                  <a:pt x="478" y="123"/>
                  <a:pt x="478" y="124"/>
                </a:cubicBezTo>
                <a:cubicBezTo>
                  <a:pt x="475" y="129"/>
                  <a:pt x="472" y="134"/>
                  <a:pt x="468" y="138"/>
                </a:cubicBezTo>
                <a:cubicBezTo>
                  <a:pt x="468" y="139"/>
                  <a:pt x="467" y="139"/>
                  <a:pt x="466" y="139"/>
                </a:cubicBezTo>
                <a:cubicBezTo>
                  <a:pt x="465" y="140"/>
                  <a:pt x="465" y="142"/>
                  <a:pt x="464" y="142"/>
                </a:cubicBezTo>
                <a:cubicBezTo>
                  <a:pt x="459" y="147"/>
                  <a:pt x="453" y="152"/>
                  <a:pt x="447" y="154"/>
                </a:cubicBezTo>
                <a:cubicBezTo>
                  <a:pt x="447" y="153"/>
                  <a:pt x="445" y="154"/>
                  <a:pt x="446" y="153"/>
                </a:cubicBezTo>
                <a:cubicBezTo>
                  <a:pt x="447" y="149"/>
                  <a:pt x="448" y="146"/>
                  <a:pt x="448" y="141"/>
                </a:cubicBezTo>
                <a:cubicBezTo>
                  <a:pt x="452" y="132"/>
                  <a:pt x="458" y="121"/>
                  <a:pt x="461" y="109"/>
                </a:cubicBezTo>
                <a:cubicBezTo>
                  <a:pt x="463" y="106"/>
                  <a:pt x="465" y="103"/>
                  <a:pt x="465" y="100"/>
                </a:cubicBezTo>
                <a:cubicBezTo>
                  <a:pt x="463" y="103"/>
                  <a:pt x="462" y="107"/>
                  <a:pt x="459" y="108"/>
                </a:cubicBezTo>
                <a:cubicBezTo>
                  <a:pt x="458" y="105"/>
                  <a:pt x="457" y="101"/>
                  <a:pt x="456" y="98"/>
                </a:cubicBezTo>
                <a:cubicBezTo>
                  <a:pt x="454" y="86"/>
                  <a:pt x="456" y="75"/>
                  <a:pt x="458" y="64"/>
                </a:cubicBezTo>
                <a:cubicBezTo>
                  <a:pt x="459" y="63"/>
                  <a:pt x="460" y="59"/>
                  <a:pt x="460" y="58"/>
                </a:cubicBezTo>
                <a:cubicBezTo>
                  <a:pt x="455" y="63"/>
                  <a:pt x="454" y="71"/>
                  <a:pt x="453" y="80"/>
                </a:cubicBezTo>
                <a:close/>
                <a:moveTo>
                  <a:pt x="481" y="67"/>
                </a:moveTo>
                <a:cubicBezTo>
                  <a:pt x="478" y="73"/>
                  <a:pt x="474" y="78"/>
                  <a:pt x="472" y="85"/>
                </a:cubicBezTo>
                <a:cubicBezTo>
                  <a:pt x="471" y="86"/>
                  <a:pt x="471" y="86"/>
                  <a:pt x="471" y="88"/>
                </a:cubicBezTo>
                <a:cubicBezTo>
                  <a:pt x="470" y="89"/>
                  <a:pt x="468" y="93"/>
                  <a:pt x="468" y="95"/>
                </a:cubicBezTo>
                <a:cubicBezTo>
                  <a:pt x="471" y="88"/>
                  <a:pt x="475" y="82"/>
                  <a:pt x="478" y="75"/>
                </a:cubicBezTo>
                <a:cubicBezTo>
                  <a:pt x="480" y="72"/>
                  <a:pt x="481" y="69"/>
                  <a:pt x="482" y="65"/>
                </a:cubicBezTo>
                <a:cubicBezTo>
                  <a:pt x="484" y="63"/>
                  <a:pt x="487" y="60"/>
                  <a:pt x="487" y="58"/>
                </a:cubicBezTo>
                <a:cubicBezTo>
                  <a:pt x="484" y="60"/>
                  <a:pt x="483" y="63"/>
                  <a:pt x="481" y="67"/>
                </a:cubicBezTo>
                <a:close/>
                <a:moveTo>
                  <a:pt x="441" y="76"/>
                </a:moveTo>
                <a:cubicBezTo>
                  <a:pt x="440" y="74"/>
                  <a:pt x="438" y="75"/>
                  <a:pt x="436" y="76"/>
                </a:cubicBezTo>
                <a:cubicBezTo>
                  <a:pt x="436" y="78"/>
                  <a:pt x="437" y="78"/>
                  <a:pt x="437" y="80"/>
                </a:cubicBezTo>
                <a:cubicBezTo>
                  <a:pt x="440" y="80"/>
                  <a:pt x="441" y="78"/>
                  <a:pt x="441" y="76"/>
                </a:cubicBezTo>
                <a:close/>
                <a:moveTo>
                  <a:pt x="420" y="132"/>
                </a:moveTo>
                <a:cubicBezTo>
                  <a:pt x="420" y="134"/>
                  <a:pt x="419" y="135"/>
                  <a:pt x="419" y="136"/>
                </a:cubicBezTo>
                <a:cubicBezTo>
                  <a:pt x="419" y="141"/>
                  <a:pt x="418" y="147"/>
                  <a:pt x="418" y="153"/>
                </a:cubicBezTo>
                <a:cubicBezTo>
                  <a:pt x="418" y="154"/>
                  <a:pt x="419" y="155"/>
                  <a:pt x="419" y="156"/>
                </a:cubicBezTo>
                <a:cubicBezTo>
                  <a:pt x="420" y="160"/>
                  <a:pt x="419" y="163"/>
                  <a:pt x="421" y="165"/>
                </a:cubicBezTo>
                <a:cubicBezTo>
                  <a:pt x="421" y="160"/>
                  <a:pt x="422" y="156"/>
                  <a:pt x="420" y="151"/>
                </a:cubicBezTo>
                <a:cubicBezTo>
                  <a:pt x="421" y="148"/>
                  <a:pt x="422" y="141"/>
                  <a:pt x="421" y="139"/>
                </a:cubicBezTo>
                <a:cubicBezTo>
                  <a:pt x="421" y="138"/>
                  <a:pt x="420" y="138"/>
                  <a:pt x="420" y="137"/>
                </a:cubicBezTo>
                <a:cubicBezTo>
                  <a:pt x="420" y="137"/>
                  <a:pt x="420" y="135"/>
                  <a:pt x="421" y="134"/>
                </a:cubicBezTo>
                <a:cubicBezTo>
                  <a:pt x="421" y="130"/>
                  <a:pt x="422" y="126"/>
                  <a:pt x="422" y="122"/>
                </a:cubicBezTo>
                <a:cubicBezTo>
                  <a:pt x="423" y="122"/>
                  <a:pt x="422" y="121"/>
                  <a:pt x="423" y="121"/>
                </a:cubicBezTo>
                <a:cubicBezTo>
                  <a:pt x="423" y="119"/>
                  <a:pt x="423" y="117"/>
                  <a:pt x="423" y="116"/>
                </a:cubicBezTo>
                <a:cubicBezTo>
                  <a:pt x="420" y="120"/>
                  <a:pt x="421" y="126"/>
                  <a:pt x="420" y="132"/>
                </a:cubicBezTo>
                <a:close/>
                <a:moveTo>
                  <a:pt x="378" y="195"/>
                </a:moveTo>
                <a:cubicBezTo>
                  <a:pt x="376" y="195"/>
                  <a:pt x="377" y="194"/>
                  <a:pt x="376" y="193"/>
                </a:cubicBezTo>
                <a:cubicBezTo>
                  <a:pt x="372" y="186"/>
                  <a:pt x="367" y="181"/>
                  <a:pt x="362" y="174"/>
                </a:cubicBezTo>
                <a:cubicBezTo>
                  <a:pt x="360" y="174"/>
                  <a:pt x="359" y="173"/>
                  <a:pt x="358" y="171"/>
                </a:cubicBezTo>
                <a:cubicBezTo>
                  <a:pt x="356" y="170"/>
                  <a:pt x="355" y="168"/>
                  <a:pt x="354" y="167"/>
                </a:cubicBezTo>
                <a:cubicBezTo>
                  <a:pt x="353" y="167"/>
                  <a:pt x="353" y="166"/>
                  <a:pt x="352" y="166"/>
                </a:cubicBezTo>
                <a:cubicBezTo>
                  <a:pt x="351" y="164"/>
                  <a:pt x="349" y="163"/>
                  <a:pt x="346" y="161"/>
                </a:cubicBezTo>
                <a:cubicBezTo>
                  <a:pt x="344" y="159"/>
                  <a:pt x="341" y="157"/>
                  <a:pt x="339" y="157"/>
                </a:cubicBezTo>
                <a:cubicBezTo>
                  <a:pt x="345" y="163"/>
                  <a:pt x="352" y="167"/>
                  <a:pt x="357" y="173"/>
                </a:cubicBezTo>
                <a:cubicBezTo>
                  <a:pt x="352" y="175"/>
                  <a:pt x="345" y="172"/>
                  <a:pt x="339" y="171"/>
                </a:cubicBezTo>
                <a:cubicBezTo>
                  <a:pt x="340" y="172"/>
                  <a:pt x="341" y="172"/>
                  <a:pt x="343" y="173"/>
                </a:cubicBezTo>
                <a:cubicBezTo>
                  <a:pt x="348" y="178"/>
                  <a:pt x="361" y="174"/>
                  <a:pt x="365" y="181"/>
                </a:cubicBezTo>
                <a:cubicBezTo>
                  <a:pt x="366" y="184"/>
                  <a:pt x="369" y="185"/>
                  <a:pt x="370" y="189"/>
                </a:cubicBezTo>
                <a:cubicBezTo>
                  <a:pt x="374" y="191"/>
                  <a:pt x="375" y="198"/>
                  <a:pt x="378" y="199"/>
                </a:cubicBezTo>
                <a:cubicBezTo>
                  <a:pt x="379" y="199"/>
                  <a:pt x="378" y="198"/>
                  <a:pt x="378" y="195"/>
                </a:cubicBezTo>
                <a:close/>
                <a:moveTo>
                  <a:pt x="328" y="175"/>
                </a:moveTo>
                <a:cubicBezTo>
                  <a:pt x="329" y="178"/>
                  <a:pt x="329" y="180"/>
                  <a:pt x="331" y="183"/>
                </a:cubicBezTo>
                <a:cubicBezTo>
                  <a:pt x="339" y="202"/>
                  <a:pt x="352" y="217"/>
                  <a:pt x="374" y="223"/>
                </a:cubicBezTo>
                <a:cubicBezTo>
                  <a:pt x="374" y="222"/>
                  <a:pt x="374" y="221"/>
                  <a:pt x="372" y="221"/>
                </a:cubicBezTo>
                <a:cubicBezTo>
                  <a:pt x="370" y="220"/>
                  <a:pt x="367" y="218"/>
                  <a:pt x="365" y="217"/>
                </a:cubicBezTo>
                <a:cubicBezTo>
                  <a:pt x="358" y="212"/>
                  <a:pt x="349" y="209"/>
                  <a:pt x="345" y="201"/>
                </a:cubicBezTo>
                <a:cubicBezTo>
                  <a:pt x="337" y="192"/>
                  <a:pt x="333" y="182"/>
                  <a:pt x="327" y="171"/>
                </a:cubicBezTo>
                <a:cubicBezTo>
                  <a:pt x="326" y="173"/>
                  <a:pt x="328" y="174"/>
                  <a:pt x="328" y="175"/>
                </a:cubicBezTo>
                <a:close/>
                <a:moveTo>
                  <a:pt x="417" y="208"/>
                </a:moveTo>
                <a:cubicBezTo>
                  <a:pt x="417" y="201"/>
                  <a:pt x="422" y="197"/>
                  <a:pt x="424" y="193"/>
                </a:cubicBezTo>
                <a:cubicBezTo>
                  <a:pt x="423" y="194"/>
                  <a:pt x="424" y="191"/>
                  <a:pt x="424" y="191"/>
                </a:cubicBezTo>
                <a:cubicBezTo>
                  <a:pt x="424" y="190"/>
                  <a:pt x="423" y="189"/>
                  <a:pt x="423" y="189"/>
                </a:cubicBezTo>
                <a:cubicBezTo>
                  <a:pt x="421" y="183"/>
                  <a:pt x="418" y="177"/>
                  <a:pt x="412" y="174"/>
                </a:cubicBezTo>
                <a:cubicBezTo>
                  <a:pt x="409" y="174"/>
                  <a:pt x="407" y="175"/>
                  <a:pt x="404" y="177"/>
                </a:cubicBezTo>
                <a:cubicBezTo>
                  <a:pt x="401" y="180"/>
                  <a:pt x="395" y="186"/>
                  <a:pt x="399" y="193"/>
                </a:cubicBezTo>
                <a:cubicBezTo>
                  <a:pt x="398" y="195"/>
                  <a:pt x="400" y="195"/>
                  <a:pt x="399" y="198"/>
                </a:cubicBezTo>
                <a:cubicBezTo>
                  <a:pt x="404" y="204"/>
                  <a:pt x="407" y="211"/>
                  <a:pt x="414" y="214"/>
                </a:cubicBezTo>
                <a:cubicBezTo>
                  <a:pt x="415" y="212"/>
                  <a:pt x="416" y="209"/>
                  <a:pt x="417" y="208"/>
                </a:cubicBezTo>
                <a:close/>
                <a:moveTo>
                  <a:pt x="424" y="177"/>
                </a:moveTo>
                <a:cubicBezTo>
                  <a:pt x="425" y="180"/>
                  <a:pt x="427" y="183"/>
                  <a:pt x="428" y="186"/>
                </a:cubicBezTo>
                <a:cubicBezTo>
                  <a:pt x="428" y="185"/>
                  <a:pt x="428" y="185"/>
                  <a:pt x="429" y="185"/>
                </a:cubicBezTo>
                <a:cubicBezTo>
                  <a:pt x="430" y="180"/>
                  <a:pt x="427" y="178"/>
                  <a:pt x="425" y="176"/>
                </a:cubicBezTo>
                <a:cubicBezTo>
                  <a:pt x="425" y="177"/>
                  <a:pt x="424" y="177"/>
                  <a:pt x="424" y="177"/>
                </a:cubicBezTo>
                <a:close/>
                <a:moveTo>
                  <a:pt x="469" y="177"/>
                </a:moveTo>
                <a:cubicBezTo>
                  <a:pt x="471" y="179"/>
                  <a:pt x="475" y="181"/>
                  <a:pt x="478" y="182"/>
                </a:cubicBezTo>
                <a:cubicBezTo>
                  <a:pt x="480" y="184"/>
                  <a:pt x="482" y="186"/>
                  <a:pt x="486" y="187"/>
                </a:cubicBezTo>
                <a:cubicBezTo>
                  <a:pt x="487" y="182"/>
                  <a:pt x="481" y="180"/>
                  <a:pt x="478" y="181"/>
                </a:cubicBezTo>
                <a:cubicBezTo>
                  <a:pt x="477" y="178"/>
                  <a:pt x="472" y="176"/>
                  <a:pt x="469" y="177"/>
                </a:cubicBezTo>
                <a:close/>
                <a:moveTo>
                  <a:pt x="548" y="190"/>
                </a:moveTo>
                <a:cubicBezTo>
                  <a:pt x="558" y="186"/>
                  <a:pt x="568" y="182"/>
                  <a:pt x="580" y="181"/>
                </a:cubicBezTo>
                <a:cubicBezTo>
                  <a:pt x="569" y="180"/>
                  <a:pt x="554" y="182"/>
                  <a:pt x="548" y="190"/>
                </a:cubicBezTo>
                <a:close/>
                <a:moveTo>
                  <a:pt x="463" y="183"/>
                </a:moveTo>
                <a:cubicBezTo>
                  <a:pt x="462" y="184"/>
                  <a:pt x="461" y="186"/>
                  <a:pt x="462" y="189"/>
                </a:cubicBezTo>
                <a:cubicBezTo>
                  <a:pt x="463" y="192"/>
                  <a:pt x="466" y="193"/>
                  <a:pt x="465" y="198"/>
                </a:cubicBezTo>
                <a:cubicBezTo>
                  <a:pt x="466" y="198"/>
                  <a:pt x="466" y="199"/>
                  <a:pt x="467" y="200"/>
                </a:cubicBezTo>
                <a:cubicBezTo>
                  <a:pt x="472" y="202"/>
                  <a:pt x="475" y="200"/>
                  <a:pt x="478" y="199"/>
                </a:cubicBezTo>
                <a:cubicBezTo>
                  <a:pt x="480" y="200"/>
                  <a:pt x="485" y="201"/>
                  <a:pt x="487" y="199"/>
                </a:cubicBezTo>
                <a:cubicBezTo>
                  <a:pt x="487" y="192"/>
                  <a:pt x="482" y="190"/>
                  <a:pt x="478" y="189"/>
                </a:cubicBezTo>
                <a:cubicBezTo>
                  <a:pt x="477" y="185"/>
                  <a:pt x="472" y="186"/>
                  <a:pt x="468" y="186"/>
                </a:cubicBezTo>
                <a:cubicBezTo>
                  <a:pt x="467" y="184"/>
                  <a:pt x="466" y="182"/>
                  <a:pt x="463" y="183"/>
                </a:cubicBezTo>
                <a:close/>
                <a:moveTo>
                  <a:pt x="432" y="191"/>
                </a:moveTo>
                <a:cubicBezTo>
                  <a:pt x="430" y="191"/>
                  <a:pt x="430" y="192"/>
                  <a:pt x="430" y="193"/>
                </a:cubicBezTo>
                <a:cubicBezTo>
                  <a:pt x="428" y="195"/>
                  <a:pt x="425" y="197"/>
                  <a:pt x="425" y="200"/>
                </a:cubicBezTo>
                <a:cubicBezTo>
                  <a:pt x="424" y="199"/>
                  <a:pt x="423" y="204"/>
                  <a:pt x="422" y="206"/>
                </a:cubicBezTo>
                <a:cubicBezTo>
                  <a:pt x="422" y="206"/>
                  <a:pt x="421" y="207"/>
                  <a:pt x="421" y="209"/>
                </a:cubicBezTo>
                <a:cubicBezTo>
                  <a:pt x="420" y="209"/>
                  <a:pt x="420" y="211"/>
                  <a:pt x="420" y="212"/>
                </a:cubicBezTo>
                <a:cubicBezTo>
                  <a:pt x="420" y="212"/>
                  <a:pt x="420" y="211"/>
                  <a:pt x="420" y="212"/>
                </a:cubicBezTo>
                <a:cubicBezTo>
                  <a:pt x="418" y="216"/>
                  <a:pt x="414" y="218"/>
                  <a:pt x="414" y="223"/>
                </a:cubicBezTo>
                <a:cubicBezTo>
                  <a:pt x="412" y="225"/>
                  <a:pt x="412" y="228"/>
                  <a:pt x="413" y="229"/>
                </a:cubicBezTo>
                <a:cubicBezTo>
                  <a:pt x="418" y="226"/>
                  <a:pt x="421" y="219"/>
                  <a:pt x="431" y="219"/>
                </a:cubicBezTo>
                <a:cubicBezTo>
                  <a:pt x="431" y="218"/>
                  <a:pt x="433" y="218"/>
                  <a:pt x="434" y="217"/>
                </a:cubicBezTo>
                <a:cubicBezTo>
                  <a:pt x="436" y="210"/>
                  <a:pt x="441" y="205"/>
                  <a:pt x="440" y="197"/>
                </a:cubicBezTo>
                <a:cubicBezTo>
                  <a:pt x="439" y="195"/>
                  <a:pt x="438" y="193"/>
                  <a:pt x="437" y="192"/>
                </a:cubicBezTo>
                <a:cubicBezTo>
                  <a:pt x="436" y="189"/>
                  <a:pt x="436" y="187"/>
                  <a:pt x="434" y="186"/>
                </a:cubicBezTo>
                <a:cubicBezTo>
                  <a:pt x="433" y="187"/>
                  <a:pt x="432" y="189"/>
                  <a:pt x="432" y="191"/>
                </a:cubicBezTo>
                <a:close/>
                <a:moveTo>
                  <a:pt x="454" y="201"/>
                </a:moveTo>
                <a:cubicBezTo>
                  <a:pt x="454" y="202"/>
                  <a:pt x="454" y="203"/>
                  <a:pt x="454" y="203"/>
                </a:cubicBezTo>
                <a:cubicBezTo>
                  <a:pt x="455" y="207"/>
                  <a:pt x="459" y="208"/>
                  <a:pt x="461" y="211"/>
                </a:cubicBezTo>
                <a:cubicBezTo>
                  <a:pt x="462" y="213"/>
                  <a:pt x="463" y="216"/>
                  <a:pt x="465" y="217"/>
                </a:cubicBezTo>
                <a:cubicBezTo>
                  <a:pt x="471" y="210"/>
                  <a:pt x="463" y="205"/>
                  <a:pt x="460" y="200"/>
                </a:cubicBezTo>
                <a:cubicBezTo>
                  <a:pt x="460" y="195"/>
                  <a:pt x="457" y="194"/>
                  <a:pt x="456" y="190"/>
                </a:cubicBezTo>
                <a:cubicBezTo>
                  <a:pt x="456" y="189"/>
                  <a:pt x="456" y="187"/>
                  <a:pt x="455" y="186"/>
                </a:cubicBezTo>
                <a:cubicBezTo>
                  <a:pt x="452" y="189"/>
                  <a:pt x="451" y="198"/>
                  <a:pt x="454" y="201"/>
                </a:cubicBezTo>
                <a:close/>
                <a:moveTo>
                  <a:pt x="389" y="210"/>
                </a:moveTo>
                <a:cubicBezTo>
                  <a:pt x="389" y="210"/>
                  <a:pt x="390" y="210"/>
                  <a:pt x="390" y="211"/>
                </a:cubicBezTo>
                <a:cubicBezTo>
                  <a:pt x="392" y="217"/>
                  <a:pt x="397" y="219"/>
                  <a:pt x="398" y="227"/>
                </a:cubicBezTo>
                <a:cubicBezTo>
                  <a:pt x="398" y="227"/>
                  <a:pt x="399" y="227"/>
                  <a:pt x="399" y="227"/>
                </a:cubicBezTo>
                <a:cubicBezTo>
                  <a:pt x="403" y="227"/>
                  <a:pt x="405" y="226"/>
                  <a:pt x="408" y="226"/>
                </a:cubicBezTo>
                <a:cubicBezTo>
                  <a:pt x="409" y="223"/>
                  <a:pt x="411" y="221"/>
                  <a:pt x="410" y="218"/>
                </a:cubicBezTo>
                <a:cubicBezTo>
                  <a:pt x="407" y="215"/>
                  <a:pt x="405" y="212"/>
                  <a:pt x="402" y="209"/>
                </a:cubicBezTo>
                <a:cubicBezTo>
                  <a:pt x="398" y="203"/>
                  <a:pt x="396" y="196"/>
                  <a:pt x="393" y="190"/>
                </a:cubicBezTo>
                <a:cubicBezTo>
                  <a:pt x="386" y="194"/>
                  <a:pt x="388" y="202"/>
                  <a:pt x="389" y="210"/>
                </a:cubicBezTo>
                <a:close/>
                <a:moveTo>
                  <a:pt x="447" y="199"/>
                </a:moveTo>
                <a:cubicBezTo>
                  <a:pt x="447" y="195"/>
                  <a:pt x="445" y="193"/>
                  <a:pt x="444" y="192"/>
                </a:cubicBezTo>
                <a:cubicBezTo>
                  <a:pt x="445" y="194"/>
                  <a:pt x="444" y="199"/>
                  <a:pt x="447" y="199"/>
                </a:cubicBezTo>
                <a:close/>
                <a:moveTo>
                  <a:pt x="506" y="221"/>
                </a:moveTo>
                <a:cubicBezTo>
                  <a:pt x="509" y="220"/>
                  <a:pt x="510" y="217"/>
                  <a:pt x="513" y="216"/>
                </a:cubicBezTo>
                <a:cubicBezTo>
                  <a:pt x="515" y="210"/>
                  <a:pt x="521" y="206"/>
                  <a:pt x="524" y="202"/>
                </a:cubicBezTo>
                <a:cubicBezTo>
                  <a:pt x="515" y="206"/>
                  <a:pt x="510" y="213"/>
                  <a:pt x="506" y="221"/>
                </a:cubicBezTo>
                <a:close/>
                <a:moveTo>
                  <a:pt x="438" y="242"/>
                </a:moveTo>
                <a:cubicBezTo>
                  <a:pt x="445" y="237"/>
                  <a:pt x="452" y="232"/>
                  <a:pt x="452" y="221"/>
                </a:cubicBezTo>
                <a:cubicBezTo>
                  <a:pt x="454" y="218"/>
                  <a:pt x="453" y="214"/>
                  <a:pt x="452" y="211"/>
                </a:cubicBezTo>
                <a:cubicBezTo>
                  <a:pt x="453" y="208"/>
                  <a:pt x="451" y="206"/>
                  <a:pt x="451" y="203"/>
                </a:cubicBezTo>
                <a:cubicBezTo>
                  <a:pt x="444" y="205"/>
                  <a:pt x="439" y="210"/>
                  <a:pt x="438" y="219"/>
                </a:cubicBezTo>
                <a:cubicBezTo>
                  <a:pt x="435" y="221"/>
                  <a:pt x="433" y="224"/>
                  <a:pt x="431" y="227"/>
                </a:cubicBezTo>
                <a:cubicBezTo>
                  <a:pt x="427" y="222"/>
                  <a:pt x="419" y="225"/>
                  <a:pt x="418" y="229"/>
                </a:cubicBezTo>
                <a:cubicBezTo>
                  <a:pt x="417" y="231"/>
                  <a:pt x="417" y="230"/>
                  <a:pt x="416" y="231"/>
                </a:cubicBezTo>
                <a:cubicBezTo>
                  <a:pt x="414" y="235"/>
                  <a:pt x="414" y="239"/>
                  <a:pt x="415" y="244"/>
                </a:cubicBezTo>
                <a:cubicBezTo>
                  <a:pt x="424" y="245"/>
                  <a:pt x="430" y="244"/>
                  <a:pt x="438" y="242"/>
                </a:cubicBezTo>
                <a:close/>
                <a:moveTo>
                  <a:pt x="472" y="206"/>
                </a:moveTo>
                <a:cubicBezTo>
                  <a:pt x="472" y="208"/>
                  <a:pt x="473" y="211"/>
                  <a:pt x="474" y="214"/>
                </a:cubicBezTo>
                <a:cubicBezTo>
                  <a:pt x="477" y="214"/>
                  <a:pt x="479" y="214"/>
                  <a:pt x="480" y="212"/>
                </a:cubicBezTo>
                <a:cubicBezTo>
                  <a:pt x="480" y="212"/>
                  <a:pt x="480" y="213"/>
                  <a:pt x="481" y="212"/>
                </a:cubicBezTo>
                <a:cubicBezTo>
                  <a:pt x="482" y="212"/>
                  <a:pt x="482" y="212"/>
                  <a:pt x="483" y="211"/>
                </a:cubicBezTo>
                <a:cubicBezTo>
                  <a:pt x="485" y="211"/>
                  <a:pt x="488" y="207"/>
                  <a:pt x="487" y="204"/>
                </a:cubicBezTo>
                <a:cubicBezTo>
                  <a:pt x="482" y="204"/>
                  <a:pt x="477" y="203"/>
                  <a:pt x="472" y="206"/>
                </a:cubicBezTo>
                <a:close/>
                <a:moveTo>
                  <a:pt x="382" y="215"/>
                </a:moveTo>
                <a:cubicBezTo>
                  <a:pt x="384" y="215"/>
                  <a:pt x="384" y="213"/>
                  <a:pt x="385" y="213"/>
                </a:cubicBezTo>
                <a:cubicBezTo>
                  <a:pt x="385" y="212"/>
                  <a:pt x="384" y="210"/>
                  <a:pt x="383" y="210"/>
                </a:cubicBezTo>
                <a:cubicBezTo>
                  <a:pt x="383" y="211"/>
                  <a:pt x="380" y="214"/>
                  <a:pt x="382" y="215"/>
                </a:cubicBezTo>
                <a:close/>
                <a:moveTo>
                  <a:pt x="456" y="231"/>
                </a:moveTo>
                <a:cubicBezTo>
                  <a:pt x="460" y="229"/>
                  <a:pt x="460" y="225"/>
                  <a:pt x="462" y="221"/>
                </a:cubicBezTo>
                <a:cubicBezTo>
                  <a:pt x="461" y="219"/>
                  <a:pt x="460" y="217"/>
                  <a:pt x="458" y="216"/>
                </a:cubicBezTo>
                <a:cubicBezTo>
                  <a:pt x="457" y="220"/>
                  <a:pt x="456" y="226"/>
                  <a:pt x="456" y="231"/>
                </a:cubicBezTo>
                <a:close/>
                <a:moveTo>
                  <a:pt x="412" y="240"/>
                </a:moveTo>
                <a:cubicBezTo>
                  <a:pt x="411" y="240"/>
                  <a:pt x="412" y="238"/>
                  <a:pt x="412" y="237"/>
                </a:cubicBezTo>
                <a:cubicBezTo>
                  <a:pt x="410" y="232"/>
                  <a:pt x="404" y="232"/>
                  <a:pt x="399" y="233"/>
                </a:cubicBezTo>
                <a:cubicBezTo>
                  <a:pt x="396" y="232"/>
                  <a:pt x="395" y="229"/>
                  <a:pt x="394" y="227"/>
                </a:cubicBezTo>
                <a:cubicBezTo>
                  <a:pt x="394" y="221"/>
                  <a:pt x="384" y="217"/>
                  <a:pt x="382" y="223"/>
                </a:cubicBezTo>
                <a:cubicBezTo>
                  <a:pt x="382" y="228"/>
                  <a:pt x="384" y="231"/>
                  <a:pt x="384" y="234"/>
                </a:cubicBezTo>
                <a:cubicBezTo>
                  <a:pt x="387" y="242"/>
                  <a:pt x="393" y="249"/>
                  <a:pt x="399" y="250"/>
                </a:cubicBezTo>
                <a:cubicBezTo>
                  <a:pt x="401" y="252"/>
                  <a:pt x="404" y="252"/>
                  <a:pt x="407" y="253"/>
                </a:cubicBezTo>
                <a:cubicBezTo>
                  <a:pt x="410" y="250"/>
                  <a:pt x="412" y="246"/>
                  <a:pt x="412" y="240"/>
                </a:cubicBezTo>
                <a:close/>
                <a:moveTo>
                  <a:pt x="448" y="267"/>
                </a:moveTo>
                <a:cubicBezTo>
                  <a:pt x="451" y="264"/>
                  <a:pt x="450" y="260"/>
                  <a:pt x="451" y="256"/>
                </a:cubicBezTo>
                <a:cubicBezTo>
                  <a:pt x="451" y="255"/>
                  <a:pt x="452" y="255"/>
                  <a:pt x="452" y="254"/>
                </a:cubicBezTo>
                <a:cubicBezTo>
                  <a:pt x="455" y="247"/>
                  <a:pt x="458" y="239"/>
                  <a:pt x="463" y="234"/>
                </a:cubicBezTo>
                <a:cubicBezTo>
                  <a:pt x="463" y="234"/>
                  <a:pt x="463" y="234"/>
                  <a:pt x="464" y="234"/>
                </a:cubicBezTo>
                <a:cubicBezTo>
                  <a:pt x="464" y="233"/>
                  <a:pt x="465" y="231"/>
                  <a:pt x="466" y="231"/>
                </a:cubicBezTo>
                <a:cubicBezTo>
                  <a:pt x="466" y="230"/>
                  <a:pt x="466" y="230"/>
                  <a:pt x="465" y="230"/>
                </a:cubicBezTo>
                <a:cubicBezTo>
                  <a:pt x="455" y="237"/>
                  <a:pt x="450" y="252"/>
                  <a:pt x="448" y="267"/>
                </a:cubicBezTo>
                <a:close/>
                <a:moveTo>
                  <a:pt x="334" y="252"/>
                </a:moveTo>
                <a:cubicBezTo>
                  <a:pt x="329" y="254"/>
                  <a:pt x="322" y="254"/>
                  <a:pt x="318" y="256"/>
                </a:cubicBezTo>
                <a:cubicBezTo>
                  <a:pt x="327" y="257"/>
                  <a:pt x="337" y="256"/>
                  <a:pt x="345" y="256"/>
                </a:cubicBezTo>
                <a:cubicBezTo>
                  <a:pt x="345" y="256"/>
                  <a:pt x="345" y="257"/>
                  <a:pt x="345" y="256"/>
                </a:cubicBezTo>
                <a:cubicBezTo>
                  <a:pt x="348" y="257"/>
                  <a:pt x="353" y="257"/>
                  <a:pt x="354" y="260"/>
                </a:cubicBezTo>
                <a:cubicBezTo>
                  <a:pt x="346" y="263"/>
                  <a:pt x="338" y="265"/>
                  <a:pt x="331" y="269"/>
                </a:cubicBezTo>
                <a:cubicBezTo>
                  <a:pt x="324" y="273"/>
                  <a:pt x="316" y="276"/>
                  <a:pt x="310" y="282"/>
                </a:cubicBezTo>
                <a:cubicBezTo>
                  <a:pt x="325" y="276"/>
                  <a:pt x="337" y="267"/>
                  <a:pt x="354" y="262"/>
                </a:cubicBezTo>
                <a:cubicBezTo>
                  <a:pt x="354" y="263"/>
                  <a:pt x="355" y="262"/>
                  <a:pt x="356" y="263"/>
                </a:cubicBezTo>
                <a:cubicBezTo>
                  <a:pt x="357" y="262"/>
                  <a:pt x="358" y="262"/>
                  <a:pt x="358" y="261"/>
                </a:cubicBezTo>
                <a:cubicBezTo>
                  <a:pt x="360" y="262"/>
                  <a:pt x="364" y="261"/>
                  <a:pt x="365" y="260"/>
                </a:cubicBezTo>
                <a:cubicBezTo>
                  <a:pt x="364" y="261"/>
                  <a:pt x="366" y="261"/>
                  <a:pt x="366" y="261"/>
                </a:cubicBezTo>
                <a:cubicBezTo>
                  <a:pt x="373" y="260"/>
                  <a:pt x="385" y="258"/>
                  <a:pt x="393" y="260"/>
                </a:cubicBezTo>
                <a:cubicBezTo>
                  <a:pt x="394" y="262"/>
                  <a:pt x="392" y="263"/>
                  <a:pt x="392" y="265"/>
                </a:cubicBezTo>
                <a:cubicBezTo>
                  <a:pt x="390" y="266"/>
                  <a:pt x="390" y="269"/>
                  <a:pt x="388" y="270"/>
                </a:cubicBezTo>
                <a:cubicBezTo>
                  <a:pt x="387" y="274"/>
                  <a:pt x="383" y="276"/>
                  <a:pt x="382" y="280"/>
                </a:cubicBezTo>
                <a:cubicBezTo>
                  <a:pt x="380" y="281"/>
                  <a:pt x="378" y="283"/>
                  <a:pt x="377" y="284"/>
                </a:cubicBezTo>
                <a:cubicBezTo>
                  <a:pt x="375" y="286"/>
                  <a:pt x="373" y="287"/>
                  <a:pt x="372" y="289"/>
                </a:cubicBezTo>
                <a:cubicBezTo>
                  <a:pt x="379" y="286"/>
                  <a:pt x="382" y="279"/>
                  <a:pt x="388" y="275"/>
                </a:cubicBezTo>
                <a:cubicBezTo>
                  <a:pt x="388" y="275"/>
                  <a:pt x="388" y="274"/>
                  <a:pt x="388" y="273"/>
                </a:cubicBezTo>
                <a:cubicBezTo>
                  <a:pt x="393" y="269"/>
                  <a:pt x="396" y="263"/>
                  <a:pt x="399" y="257"/>
                </a:cubicBezTo>
                <a:cubicBezTo>
                  <a:pt x="387" y="254"/>
                  <a:pt x="374" y="257"/>
                  <a:pt x="363" y="259"/>
                </a:cubicBezTo>
                <a:cubicBezTo>
                  <a:pt x="358" y="256"/>
                  <a:pt x="352" y="254"/>
                  <a:pt x="347" y="253"/>
                </a:cubicBezTo>
                <a:cubicBezTo>
                  <a:pt x="344" y="253"/>
                  <a:pt x="342" y="254"/>
                  <a:pt x="340" y="252"/>
                </a:cubicBezTo>
                <a:cubicBezTo>
                  <a:pt x="345" y="247"/>
                  <a:pt x="353" y="245"/>
                  <a:pt x="361" y="244"/>
                </a:cubicBezTo>
                <a:cubicBezTo>
                  <a:pt x="361" y="243"/>
                  <a:pt x="361" y="243"/>
                  <a:pt x="360" y="243"/>
                </a:cubicBezTo>
                <a:cubicBezTo>
                  <a:pt x="350" y="245"/>
                  <a:pt x="341" y="247"/>
                  <a:pt x="334" y="252"/>
                </a:cubicBezTo>
                <a:close/>
                <a:moveTo>
                  <a:pt x="199" y="272"/>
                </a:moveTo>
                <a:cubicBezTo>
                  <a:pt x="199" y="267"/>
                  <a:pt x="202" y="264"/>
                  <a:pt x="202" y="258"/>
                </a:cubicBezTo>
                <a:cubicBezTo>
                  <a:pt x="199" y="251"/>
                  <a:pt x="192" y="243"/>
                  <a:pt x="183" y="247"/>
                </a:cubicBezTo>
                <a:cubicBezTo>
                  <a:pt x="180" y="248"/>
                  <a:pt x="178" y="250"/>
                  <a:pt x="175" y="250"/>
                </a:cubicBezTo>
                <a:cubicBezTo>
                  <a:pt x="174" y="251"/>
                  <a:pt x="174" y="252"/>
                  <a:pt x="173" y="252"/>
                </a:cubicBezTo>
                <a:cubicBezTo>
                  <a:pt x="173" y="255"/>
                  <a:pt x="174" y="259"/>
                  <a:pt x="174" y="260"/>
                </a:cubicBezTo>
                <a:cubicBezTo>
                  <a:pt x="175" y="261"/>
                  <a:pt x="175" y="263"/>
                  <a:pt x="176" y="265"/>
                </a:cubicBezTo>
                <a:cubicBezTo>
                  <a:pt x="178" y="269"/>
                  <a:pt x="180" y="275"/>
                  <a:pt x="180" y="279"/>
                </a:cubicBezTo>
                <a:cubicBezTo>
                  <a:pt x="180" y="280"/>
                  <a:pt x="181" y="280"/>
                  <a:pt x="181" y="281"/>
                </a:cubicBezTo>
                <a:cubicBezTo>
                  <a:pt x="181" y="281"/>
                  <a:pt x="180" y="281"/>
                  <a:pt x="180" y="281"/>
                </a:cubicBezTo>
                <a:cubicBezTo>
                  <a:pt x="181" y="296"/>
                  <a:pt x="181" y="310"/>
                  <a:pt x="184" y="324"/>
                </a:cubicBezTo>
                <a:cubicBezTo>
                  <a:pt x="186" y="335"/>
                  <a:pt x="191" y="343"/>
                  <a:pt x="193" y="355"/>
                </a:cubicBezTo>
                <a:cubicBezTo>
                  <a:pt x="194" y="356"/>
                  <a:pt x="194" y="358"/>
                  <a:pt x="195" y="359"/>
                </a:cubicBezTo>
                <a:cubicBezTo>
                  <a:pt x="200" y="356"/>
                  <a:pt x="204" y="354"/>
                  <a:pt x="204" y="347"/>
                </a:cubicBezTo>
                <a:cubicBezTo>
                  <a:pt x="207" y="344"/>
                  <a:pt x="210" y="341"/>
                  <a:pt x="213" y="338"/>
                </a:cubicBezTo>
                <a:cubicBezTo>
                  <a:pt x="213" y="337"/>
                  <a:pt x="213" y="336"/>
                  <a:pt x="213" y="335"/>
                </a:cubicBezTo>
                <a:cubicBezTo>
                  <a:pt x="213" y="335"/>
                  <a:pt x="213" y="335"/>
                  <a:pt x="214" y="335"/>
                </a:cubicBezTo>
                <a:cubicBezTo>
                  <a:pt x="216" y="324"/>
                  <a:pt x="225" y="319"/>
                  <a:pt x="233" y="313"/>
                </a:cubicBezTo>
                <a:cubicBezTo>
                  <a:pt x="238" y="312"/>
                  <a:pt x="244" y="309"/>
                  <a:pt x="244" y="303"/>
                </a:cubicBezTo>
                <a:cubicBezTo>
                  <a:pt x="245" y="301"/>
                  <a:pt x="244" y="302"/>
                  <a:pt x="244" y="300"/>
                </a:cubicBezTo>
                <a:cubicBezTo>
                  <a:pt x="236" y="284"/>
                  <a:pt x="225" y="272"/>
                  <a:pt x="206" y="267"/>
                </a:cubicBezTo>
                <a:cubicBezTo>
                  <a:pt x="204" y="269"/>
                  <a:pt x="202" y="274"/>
                  <a:pt x="201" y="276"/>
                </a:cubicBezTo>
                <a:cubicBezTo>
                  <a:pt x="200" y="277"/>
                  <a:pt x="199" y="280"/>
                  <a:pt x="198" y="279"/>
                </a:cubicBezTo>
                <a:cubicBezTo>
                  <a:pt x="199" y="277"/>
                  <a:pt x="198" y="274"/>
                  <a:pt x="199" y="272"/>
                </a:cubicBezTo>
                <a:close/>
                <a:moveTo>
                  <a:pt x="431" y="247"/>
                </a:moveTo>
                <a:cubicBezTo>
                  <a:pt x="429" y="247"/>
                  <a:pt x="427" y="249"/>
                  <a:pt x="426" y="249"/>
                </a:cubicBezTo>
                <a:cubicBezTo>
                  <a:pt x="425" y="249"/>
                  <a:pt x="424" y="248"/>
                  <a:pt x="423" y="248"/>
                </a:cubicBezTo>
                <a:cubicBezTo>
                  <a:pt x="422" y="248"/>
                  <a:pt x="420" y="248"/>
                  <a:pt x="420" y="248"/>
                </a:cubicBezTo>
                <a:cubicBezTo>
                  <a:pt x="416" y="249"/>
                  <a:pt x="413" y="252"/>
                  <a:pt x="413" y="256"/>
                </a:cubicBezTo>
                <a:cubicBezTo>
                  <a:pt x="419" y="260"/>
                  <a:pt x="431" y="258"/>
                  <a:pt x="436" y="252"/>
                </a:cubicBezTo>
                <a:cubicBezTo>
                  <a:pt x="435" y="250"/>
                  <a:pt x="434" y="247"/>
                  <a:pt x="431" y="247"/>
                </a:cubicBezTo>
                <a:close/>
                <a:moveTo>
                  <a:pt x="415" y="262"/>
                </a:moveTo>
                <a:cubicBezTo>
                  <a:pt x="418" y="268"/>
                  <a:pt x="429" y="267"/>
                  <a:pt x="432" y="261"/>
                </a:cubicBezTo>
                <a:cubicBezTo>
                  <a:pt x="428" y="260"/>
                  <a:pt x="421" y="263"/>
                  <a:pt x="415" y="262"/>
                </a:cubicBezTo>
                <a:close/>
                <a:moveTo>
                  <a:pt x="417" y="292"/>
                </a:moveTo>
                <a:cubicBezTo>
                  <a:pt x="418" y="289"/>
                  <a:pt x="420" y="281"/>
                  <a:pt x="418" y="277"/>
                </a:cubicBezTo>
                <a:cubicBezTo>
                  <a:pt x="416" y="276"/>
                  <a:pt x="416" y="275"/>
                  <a:pt x="415" y="273"/>
                </a:cubicBezTo>
                <a:cubicBezTo>
                  <a:pt x="414" y="273"/>
                  <a:pt x="414" y="273"/>
                  <a:pt x="413" y="273"/>
                </a:cubicBezTo>
                <a:cubicBezTo>
                  <a:pt x="408" y="278"/>
                  <a:pt x="404" y="282"/>
                  <a:pt x="399" y="285"/>
                </a:cubicBezTo>
                <a:cubicBezTo>
                  <a:pt x="399" y="285"/>
                  <a:pt x="398" y="285"/>
                  <a:pt x="398" y="286"/>
                </a:cubicBezTo>
                <a:cubicBezTo>
                  <a:pt x="394" y="289"/>
                  <a:pt x="385" y="292"/>
                  <a:pt x="380" y="294"/>
                </a:cubicBezTo>
                <a:cubicBezTo>
                  <a:pt x="378" y="296"/>
                  <a:pt x="373" y="295"/>
                  <a:pt x="373" y="298"/>
                </a:cubicBezTo>
                <a:cubicBezTo>
                  <a:pt x="377" y="297"/>
                  <a:pt x="381" y="299"/>
                  <a:pt x="385" y="299"/>
                </a:cubicBezTo>
                <a:cubicBezTo>
                  <a:pt x="387" y="299"/>
                  <a:pt x="388" y="298"/>
                  <a:pt x="390" y="298"/>
                </a:cubicBezTo>
                <a:cubicBezTo>
                  <a:pt x="396" y="297"/>
                  <a:pt x="402" y="299"/>
                  <a:pt x="406" y="301"/>
                </a:cubicBezTo>
                <a:cubicBezTo>
                  <a:pt x="409" y="303"/>
                  <a:pt x="413" y="305"/>
                  <a:pt x="418" y="304"/>
                </a:cubicBezTo>
                <a:cubicBezTo>
                  <a:pt x="420" y="300"/>
                  <a:pt x="419" y="296"/>
                  <a:pt x="417" y="292"/>
                </a:cubicBezTo>
                <a:close/>
                <a:moveTo>
                  <a:pt x="427" y="290"/>
                </a:moveTo>
                <a:cubicBezTo>
                  <a:pt x="428" y="288"/>
                  <a:pt x="430" y="287"/>
                  <a:pt x="431" y="285"/>
                </a:cubicBezTo>
                <a:cubicBezTo>
                  <a:pt x="431" y="285"/>
                  <a:pt x="432" y="285"/>
                  <a:pt x="432" y="285"/>
                </a:cubicBezTo>
                <a:cubicBezTo>
                  <a:pt x="433" y="281"/>
                  <a:pt x="434" y="277"/>
                  <a:pt x="434" y="273"/>
                </a:cubicBezTo>
                <a:cubicBezTo>
                  <a:pt x="427" y="275"/>
                  <a:pt x="425" y="283"/>
                  <a:pt x="427" y="290"/>
                </a:cubicBezTo>
                <a:close/>
                <a:moveTo>
                  <a:pt x="171" y="274"/>
                </a:moveTo>
                <a:cubicBezTo>
                  <a:pt x="169" y="276"/>
                  <a:pt x="166" y="278"/>
                  <a:pt x="165" y="281"/>
                </a:cubicBezTo>
                <a:cubicBezTo>
                  <a:pt x="165" y="282"/>
                  <a:pt x="166" y="281"/>
                  <a:pt x="166" y="282"/>
                </a:cubicBezTo>
                <a:cubicBezTo>
                  <a:pt x="163" y="283"/>
                  <a:pt x="162" y="286"/>
                  <a:pt x="160" y="288"/>
                </a:cubicBezTo>
                <a:cubicBezTo>
                  <a:pt x="155" y="286"/>
                  <a:pt x="150" y="287"/>
                  <a:pt x="148" y="291"/>
                </a:cubicBezTo>
                <a:cubicBezTo>
                  <a:pt x="145" y="305"/>
                  <a:pt x="154" y="316"/>
                  <a:pt x="160" y="325"/>
                </a:cubicBezTo>
                <a:cubicBezTo>
                  <a:pt x="160" y="328"/>
                  <a:pt x="163" y="330"/>
                  <a:pt x="163" y="333"/>
                </a:cubicBezTo>
                <a:cubicBezTo>
                  <a:pt x="161" y="332"/>
                  <a:pt x="159" y="330"/>
                  <a:pt x="157" y="329"/>
                </a:cubicBezTo>
                <a:cubicBezTo>
                  <a:pt x="157" y="328"/>
                  <a:pt x="156" y="327"/>
                  <a:pt x="155" y="327"/>
                </a:cubicBezTo>
                <a:cubicBezTo>
                  <a:pt x="155" y="324"/>
                  <a:pt x="152" y="322"/>
                  <a:pt x="151" y="321"/>
                </a:cubicBezTo>
                <a:cubicBezTo>
                  <a:pt x="149" y="317"/>
                  <a:pt x="146" y="311"/>
                  <a:pt x="143" y="308"/>
                </a:cubicBezTo>
                <a:cubicBezTo>
                  <a:pt x="142" y="307"/>
                  <a:pt x="141" y="307"/>
                  <a:pt x="139" y="307"/>
                </a:cubicBezTo>
                <a:cubicBezTo>
                  <a:pt x="138" y="307"/>
                  <a:pt x="138" y="308"/>
                  <a:pt x="137" y="308"/>
                </a:cubicBezTo>
                <a:cubicBezTo>
                  <a:pt x="132" y="307"/>
                  <a:pt x="129" y="308"/>
                  <a:pt x="125" y="311"/>
                </a:cubicBezTo>
                <a:cubicBezTo>
                  <a:pt x="125" y="318"/>
                  <a:pt x="128" y="323"/>
                  <a:pt x="129" y="328"/>
                </a:cubicBezTo>
                <a:cubicBezTo>
                  <a:pt x="126" y="328"/>
                  <a:pt x="125" y="323"/>
                  <a:pt x="123" y="321"/>
                </a:cubicBezTo>
                <a:cubicBezTo>
                  <a:pt x="121" y="315"/>
                  <a:pt x="119" y="311"/>
                  <a:pt x="115" y="306"/>
                </a:cubicBezTo>
                <a:cubicBezTo>
                  <a:pt x="113" y="306"/>
                  <a:pt x="112" y="306"/>
                  <a:pt x="111" y="306"/>
                </a:cubicBezTo>
                <a:cubicBezTo>
                  <a:pt x="109" y="308"/>
                  <a:pt x="108" y="309"/>
                  <a:pt x="107" y="311"/>
                </a:cubicBezTo>
                <a:cubicBezTo>
                  <a:pt x="103" y="311"/>
                  <a:pt x="98" y="312"/>
                  <a:pt x="97" y="316"/>
                </a:cubicBezTo>
                <a:cubicBezTo>
                  <a:pt x="96" y="316"/>
                  <a:pt x="95" y="317"/>
                  <a:pt x="93" y="317"/>
                </a:cubicBezTo>
                <a:cubicBezTo>
                  <a:pt x="93" y="317"/>
                  <a:pt x="93" y="316"/>
                  <a:pt x="92" y="317"/>
                </a:cubicBezTo>
                <a:cubicBezTo>
                  <a:pt x="91" y="318"/>
                  <a:pt x="93" y="319"/>
                  <a:pt x="92" y="321"/>
                </a:cubicBezTo>
                <a:cubicBezTo>
                  <a:pt x="90" y="319"/>
                  <a:pt x="86" y="316"/>
                  <a:pt x="83" y="317"/>
                </a:cubicBezTo>
                <a:cubicBezTo>
                  <a:pt x="79" y="317"/>
                  <a:pt x="76" y="320"/>
                  <a:pt x="73" y="321"/>
                </a:cubicBezTo>
                <a:cubicBezTo>
                  <a:pt x="71" y="323"/>
                  <a:pt x="70" y="327"/>
                  <a:pt x="68" y="329"/>
                </a:cubicBezTo>
                <a:cubicBezTo>
                  <a:pt x="65" y="328"/>
                  <a:pt x="62" y="324"/>
                  <a:pt x="58" y="325"/>
                </a:cubicBezTo>
                <a:cubicBezTo>
                  <a:pt x="56" y="326"/>
                  <a:pt x="56" y="328"/>
                  <a:pt x="54" y="328"/>
                </a:cubicBezTo>
                <a:cubicBezTo>
                  <a:pt x="54" y="330"/>
                  <a:pt x="53" y="331"/>
                  <a:pt x="53" y="332"/>
                </a:cubicBezTo>
                <a:cubicBezTo>
                  <a:pt x="50" y="347"/>
                  <a:pt x="64" y="354"/>
                  <a:pt x="75" y="358"/>
                </a:cubicBezTo>
                <a:cubicBezTo>
                  <a:pt x="81" y="369"/>
                  <a:pt x="93" y="375"/>
                  <a:pt x="105" y="378"/>
                </a:cubicBezTo>
                <a:cubicBezTo>
                  <a:pt x="105" y="379"/>
                  <a:pt x="106" y="379"/>
                  <a:pt x="106" y="379"/>
                </a:cubicBezTo>
                <a:cubicBezTo>
                  <a:pt x="114" y="382"/>
                  <a:pt x="121" y="387"/>
                  <a:pt x="126" y="389"/>
                </a:cubicBezTo>
                <a:cubicBezTo>
                  <a:pt x="131" y="388"/>
                  <a:pt x="135" y="387"/>
                  <a:pt x="141" y="388"/>
                </a:cubicBezTo>
                <a:cubicBezTo>
                  <a:pt x="144" y="390"/>
                  <a:pt x="147" y="392"/>
                  <a:pt x="150" y="392"/>
                </a:cubicBezTo>
                <a:cubicBezTo>
                  <a:pt x="154" y="393"/>
                  <a:pt x="157" y="391"/>
                  <a:pt x="160" y="390"/>
                </a:cubicBezTo>
                <a:cubicBezTo>
                  <a:pt x="164" y="389"/>
                  <a:pt x="168" y="390"/>
                  <a:pt x="173" y="391"/>
                </a:cubicBezTo>
                <a:cubicBezTo>
                  <a:pt x="172" y="389"/>
                  <a:pt x="172" y="388"/>
                  <a:pt x="172" y="386"/>
                </a:cubicBezTo>
                <a:cubicBezTo>
                  <a:pt x="173" y="384"/>
                  <a:pt x="175" y="382"/>
                  <a:pt x="176" y="379"/>
                </a:cubicBezTo>
                <a:cubicBezTo>
                  <a:pt x="180" y="377"/>
                  <a:pt x="185" y="380"/>
                  <a:pt x="189" y="380"/>
                </a:cubicBezTo>
                <a:cubicBezTo>
                  <a:pt x="193" y="378"/>
                  <a:pt x="193" y="372"/>
                  <a:pt x="193" y="365"/>
                </a:cubicBezTo>
                <a:cubicBezTo>
                  <a:pt x="185" y="354"/>
                  <a:pt x="181" y="337"/>
                  <a:pt x="177" y="324"/>
                </a:cubicBezTo>
                <a:cubicBezTo>
                  <a:pt x="177" y="322"/>
                  <a:pt x="177" y="319"/>
                  <a:pt x="176" y="319"/>
                </a:cubicBezTo>
                <a:cubicBezTo>
                  <a:pt x="177" y="316"/>
                  <a:pt x="175" y="313"/>
                  <a:pt x="175" y="309"/>
                </a:cubicBezTo>
                <a:cubicBezTo>
                  <a:pt x="175" y="305"/>
                  <a:pt x="176" y="298"/>
                  <a:pt x="175" y="295"/>
                </a:cubicBezTo>
                <a:cubicBezTo>
                  <a:pt x="174" y="291"/>
                  <a:pt x="176" y="282"/>
                  <a:pt x="174" y="282"/>
                </a:cubicBezTo>
                <a:cubicBezTo>
                  <a:pt x="174" y="281"/>
                  <a:pt x="174" y="280"/>
                  <a:pt x="175" y="281"/>
                </a:cubicBezTo>
                <a:cubicBezTo>
                  <a:pt x="174" y="278"/>
                  <a:pt x="174" y="275"/>
                  <a:pt x="171" y="274"/>
                </a:cubicBezTo>
                <a:close/>
                <a:moveTo>
                  <a:pt x="274" y="277"/>
                </a:moveTo>
                <a:cubicBezTo>
                  <a:pt x="273" y="278"/>
                  <a:pt x="273" y="280"/>
                  <a:pt x="273" y="282"/>
                </a:cubicBezTo>
                <a:cubicBezTo>
                  <a:pt x="275" y="288"/>
                  <a:pt x="282" y="289"/>
                  <a:pt x="284" y="294"/>
                </a:cubicBezTo>
                <a:cubicBezTo>
                  <a:pt x="286" y="296"/>
                  <a:pt x="286" y="298"/>
                  <a:pt x="288" y="300"/>
                </a:cubicBezTo>
                <a:cubicBezTo>
                  <a:pt x="290" y="289"/>
                  <a:pt x="284" y="279"/>
                  <a:pt x="274" y="277"/>
                </a:cubicBezTo>
                <a:close/>
                <a:moveTo>
                  <a:pt x="308" y="306"/>
                </a:moveTo>
                <a:cubicBezTo>
                  <a:pt x="310" y="306"/>
                  <a:pt x="311" y="305"/>
                  <a:pt x="314" y="305"/>
                </a:cubicBezTo>
                <a:cubicBezTo>
                  <a:pt x="315" y="308"/>
                  <a:pt x="319" y="308"/>
                  <a:pt x="321" y="310"/>
                </a:cubicBezTo>
                <a:cubicBezTo>
                  <a:pt x="324" y="310"/>
                  <a:pt x="327" y="311"/>
                  <a:pt x="329" y="310"/>
                </a:cubicBezTo>
                <a:cubicBezTo>
                  <a:pt x="325" y="307"/>
                  <a:pt x="320" y="305"/>
                  <a:pt x="316" y="303"/>
                </a:cubicBezTo>
                <a:cubicBezTo>
                  <a:pt x="316" y="303"/>
                  <a:pt x="316" y="302"/>
                  <a:pt x="316" y="302"/>
                </a:cubicBezTo>
                <a:cubicBezTo>
                  <a:pt x="318" y="301"/>
                  <a:pt x="320" y="300"/>
                  <a:pt x="320" y="297"/>
                </a:cubicBezTo>
                <a:cubicBezTo>
                  <a:pt x="321" y="298"/>
                  <a:pt x="321" y="296"/>
                  <a:pt x="322" y="297"/>
                </a:cubicBezTo>
                <a:cubicBezTo>
                  <a:pt x="324" y="292"/>
                  <a:pt x="328" y="290"/>
                  <a:pt x="330" y="285"/>
                </a:cubicBezTo>
                <a:cubicBezTo>
                  <a:pt x="331" y="284"/>
                  <a:pt x="333" y="281"/>
                  <a:pt x="332" y="280"/>
                </a:cubicBezTo>
                <a:cubicBezTo>
                  <a:pt x="324" y="289"/>
                  <a:pt x="317" y="298"/>
                  <a:pt x="308" y="306"/>
                </a:cubicBezTo>
                <a:close/>
                <a:moveTo>
                  <a:pt x="430" y="291"/>
                </a:moveTo>
                <a:cubicBezTo>
                  <a:pt x="430" y="291"/>
                  <a:pt x="430" y="291"/>
                  <a:pt x="430" y="290"/>
                </a:cubicBezTo>
                <a:cubicBezTo>
                  <a:pt x="430" y="290"/>
                  <a:pt x="430" y="291"/>
                  <a:pt x="431" y="291"/>
                </a:cubicBezTo>
                <a:cubicBezTo>
                  <a:pt x="431" y="290"/>
                  <a:pt x="432" y="287"/>
                  <a:pt x="432" y="287"/>
                </a:cubicBezTo>
                <a:cubicBezTo>
                  <a:pt x="431" y="288"/>
                  <a:pt x="429" y="290"/>
                  <a:pt x="430" y="291"/>
                </a:cubicBezTo>
                <a:close/>
                <a:moveTo>
                  <a:pt x="269" y="299"/>
                </a:moveTo>
                <a:cubicBezTo>
                  <a:pt x="267" y="303"/>
                  <a:pt x="266" y="308"/>
                  <a:pt x="266" y="314"/>
                </a:cubicBezTo>
                <a:cubicBezTo>
                  <a:pt x="266" y="314"/>
                  <a:pt x="266" y="315"/>
                  <a:pt x="266" y="315"/>
                </a:cubicBezTo>
                <a:cubicBezTo>
                  <a:pt x="266" y="316"/>
                  <a:pt x="266" y="317"/>
                  <a:pt x="266" y="317"/>
                </a:cubicBezTo>
                <a:cubicBezTo>
                  <a:pt x="262" y="323"/>
                  <a:pt x="259" y="329"/>
                  <a:pt x="256" y="335"/>
                </a:cubicBezTo>
                <a:cubicBezTo>
                  <a:pt x="254" y="336"/>
                  <a:pt x="252" y="339"/>
                  <a:pt x="251" y="341"/>
                </a:cubicBezTo>
                <a:cubicBezTo>
                  <a:pt x="249" y="342"/>
                  <a:pt x="248" y="345"/>
                  <a:pt x="245" y="346"/>
                </a:cubicBezTo>
                <a:cubicBezTo>
                  <a:pt x="239" y="349"/>
                  <a:pt x="232" y="353"/>
                  <a:pt x="224" y="355"/>
                </a:cubicBezTo>
                <a:cubicBezTo>
                  <a:pt x="218" y="357"/>
                  <a:pt x="212" y="357"/>
                  <a:pt x="207" y="359"/>
                </a:cubicBezTo>
                <a:cubicBezTo>
                  <a:pt x="207" y="358"/>
                  <a:pt x="206" y="359"/>
                  <a:pt x="205" y="359"/>
                </a:cubicBezTo>
                <a:cubicBezTo>
                  <a:pt x="203" y="360"/>
                  <a:pt x="201" y="362"/>
                  <a:pt x="200" y="364"/>
                </a:cubicBezTo>
                <a:cubicBezTo>
                  <a:pt x="200" y="366"/>
                  <a:pt x="198" y="367"/>
                  <a:pt x="199" y="370"/>
                </a:cubicBezTo>
                <a:cubicBezTo>
                  <a:pt x="201" y="376"/>
                  <a:pt x="208" y="377"/>
                  <a:pt x="214" y="376"/>
                </a:cubicBezTo>
                <a:cubicBezTo>
                  <a:pt x="215" y="376"/>
                  <a:pt x="215" y="375"/>
                  <a:pt x="216" y="375"/>
                </a:cubicBezTo>
                <a:cubicBezTo>
                  <a:pt x="216" y="375"/>
                  <a:pt x="217" y="376"/>
                  <a:pt x="218" y="376"/>
                </a:cubicBezTo>
                <a:cubicBezTo>
                  <a:pt x="223" y="375"/>
                  <a:pt x="228" y="373"/>
                  <a:pt x="233" y="372"/>
                </a:cubicBezTo>
                <a:cubicBezTo>
                  <a:pt x="235" y="372"/>
                  <a:pt x="237" y="373"/>
                  <a:pt x="238" y="371"/>
                </a:cubicBezTo>
                <a:cubicBezTo>
                  <a:pt x="242" y="371"/>
                  <a:pt x="246" y="369"/>
                  <a:pt x="249" y="367"/>
                </a:cubicBezTo>
                <a:cubicBezTo>
                  <a:pt x="252" y="368"/>
                  <a:pt x="253" y="365"/>
                  <a:pt x="255" y="364"/>
                </a:cubicBezTo>
                <a:cubicBezTo>
                  <a:pt x="256" y="363"/>
                  <a:pt x="258" y="363"/>
                  <a:pt x="259" y="362"/>
                </a:cubicBezTo>
                <a:cubicBezTo>
                  <a:pt x="261" y="361"/>
                  <a:pt x="263" y="359"/>
                  <a:pt x="265" y="357"/>
                </a:cubicBezTo>
                <a:cubicBezTo>
                  <a:pt x="267" y="355"/>
                  <a:pt x="268" y="353"/>
                  <a:pt x="271" y="352"/>
                </a:cubicBezTo>
                <a:cubicBezTo>
                  <a:pt x="274" y="350"/>
                  <a:pt x="277" y="347"/>
                  <a:pt x="281" y="346"/>
                </a:cubicBezTo>
                <a:cubicBezTo>
                  <a:pt x="288" y="343"/>
                  <a:pt x="295" y="343"/>
                  <a:pt x="302" y="343"/>
                </a:cubicBezTo>
                <a:cubicBezTo>
                  <a:pt x="304" y="342"/>
                  <a:pt x="305" y="341"/>
                  <a:pt x="306" y="340"/>
                </a:cubicBezTo>
                <a:cubicBezTo>
                  <a:pt x="306" y="335"/>
                  <a:pt x="305" y="330"/>
                  <a:pt x="303" y="325"/>
                </a:cubicBezTo>
                <a:cubicBezTo>
                  <a:pt x="303" y="325"/>
                  <a:pt x="303" y="326"/>
                  <a:pt x="302" y="325"/>
                </a:cubicBezTo>
                <a:cubicBezTo>
                  <a:pt x="302" y="322"/>
                  <a:pt x="300" y="320"/>
                  <a:pt x="299" y="317"/>
                </a:cubicBezTo>
                <a:cubicBezTo>
                  <a:pt x="295" y="311"/>
                  <a:pt x="288" y="308"/>
                  <a:pt x="283" y="302"/>
                </a:cubicBezTo>
                <a:cubicBezTo>
                  <a:pt x="282" y="296"/>
                  <a:pt x="277" y="293"/>
                  <a:pt x="272" y="290"/>
                </a:cubicBezTo>
                <a:cubicBezTo>
                  <a:pt x="271" y="293"/>
                  <a:pt x="269" y="295"/>
                  <a:pt x="269" y="299"/>
                </a:cubicBezTo>
                <a:close/>
                <a:moveTo>
                  <a:pt x="320" y="345"/>
                </a:moveTo>
                <a:cubicBezTo>
                  <a:pt x="328" y="328"/>
                  <a:pt x="339" y="315"/>
                  <a:pt x="357" y="309"/>
                </a:cubicBezTo>
                <a:cubicBezTo>
                  <a:pt x="358" y="309"/>
                  <a:pt x="357" y="309"/>
                  <a:pt x="357" y="308"/>
                </a:cubicBezTo>
                <a:cubicBezTo>
                  <a:pt x="358" y="308"/>
                  <a:pt x="360" y="308"/>
                  <a:pt x="362" y="307"/>
                </a:cubicBezTo>
                <a:cubicBezTo>
                  <a:pt x="365" y="306"/>
                  <a:pt x="370" y="306"/>
                  <a:pt x="371" y="306"/>
                </a:cubicBezTo>
                <a:cubicBezTo>
                  <a:pt x="373" y="306"/>
                  <a:pt x="375" y="306"/>
                  <a:pt x="376" y="306"/>
                </a:cubicBezTo>
                <a:cubicBezTo>
                  <a:pt x="367" y="302"/>
                  <a:pt x="357" y="306"/>
                  <a:pt x="347" y="310"/>
                </a:cubicBezTo>
                <a:cubicBezTo>
                  <a:pt x="343" y="312"/>
                  <a:pt x="339" y="314"/>
                  <a:pt x="337" y="317"/>
                </a:cubicBezTo>
                <a:cubicBezTo>
                  <a:pt x="336" y="317"/>
                  <a:pt x="336" y="318"/>
                  <a:pt x="336" y="318"/>
                </a:cubicBezTo>
                <a:cubicBezTo>
                  <a:pt x="336" y="318"/>
                  <a:pt x="335" y="318"/>
                  <a:pt x="334" y="319"/>
                </a:cubicBezTo>
                <a:cubicBezTo>
                  <a:pt x="334" y="320"/>
                  <a:pt x="333" y="321"/>
                  <a:pt x="332" y="322"/>
                </a:cubicBezTo>
                <a:cubicBezTo>
                  <a:pt x="331" y="323"/>
                  <a:pt x="329" y="325"/>
                  <a:pt x="329" y="327"/>
                </a:cubicBezTo>
                <a:cubicBezTo>
                  <a:pt x="327" y="327"/>
                  <a:pt x="327" y="329"/>
                  <a:pt x="326" y="331"/>
                </a:cubicBezTo>
                <a:cubicBezTo>
                  <a:pt x="324" y="334"/>
                  <a:pt x="321" y="336"/>
                  <a:pt x="321" y="340"/>
                </a:cubicBezTo>
                <a:cubicBezTo>
                  <a:pt x="319" y="344"/>
                  <a:pt x="317" y="349"/>
                  <a:pt x="316" y="354"/>
                </a:cubicBezTo>
                <a:cubicBezTo>
                  <a:pt x="316" y="354"/>
                  <a:pt x="316" y="354"/>
                  <a:pt x="316" y="355"/>
                </a:cubicBezTo>
                <a:cubicBezTo>
                  <a:pt x="316" y="358"/>
                  <a:pt x="314" y="360"/>
                  <a:pt x="315" y="363"/>
                </a:cubicBezTo>
                <a:cubicBezTo>
                  <a:pt x="318" y="358"/>
                  <a:pt x="319" y="351"/>
                  <a:pt x="320" y="345"/>
                </a:cubicBezTo>
                <a:close/>
                <a:moveTo>
                  <a:pt x="226" y="349"/>
                </a:moveTo>
                <a:cubicBezTo>
                  <a:pt x="246" y="346"/>
                  <a:pt x="255" y="329"/>
                  <a:pt x="261" y="311"/>
                </a:cubicBezTo>
                <a:cubicBezTo>
                  <a:pt x="261" y="310"/>
                  <a:pt x="260" y="309"/>
                  <a:pt x="261" y="308"/>
                </a:cubicBezTo>
                <a:cubicBezTo>
                  <a:pt x="259" y="307"/>
                  <a:pt x="255" y="307"/>
                  <a:pt x="252" y="306"/>
                </a:cubicBezTo>
                <a:cubicBezTo>
                  <a:pt x="251" y="307"/>
                  <a:pt x="250" y="308"/>
                  <a:pt x="249" y="308"/>
                </a:cubicBezTo>
                <a:cubicBezTo>
                  <a:pt x="240" y="319"/>
                  <a:pt x="223" y="320"/>
                  <a:pt x="218" y="335"/>
                </a:cubicBezTo>
                <a:cubicBezTo>
                  <a:pt x="217" y="335"/>
                  <a:pt x="218" y="337"/>
                  <a:pt x="217" y="338"/>
                </a:cubicBezTo>
                <a:cubicBezTo>
                  <a:pt x="216" y="345"/>
                  <a:pt x="208" y="344"/>
                  <a:pt x="209" y="352"/>
                </a:cubicBezTo>
                <a:cubicBezTo>
                  <a:pt x="215" y="354"/>
                  <a:pt x="222" y="351"/>
                  <a:pt x="226" y="349"/>
                </a:cubicBezTo>
                <a:close/>
                <a:moveTo>
                  <a:pt x="368" y="319"/>
                </a:moveTo>
                <a:cubicBezTo>
                  <a:pt x="368" y="319"/>
                  <a:pt x="368" y="320"/>
                  <a:pt x="368" y="320"/>
                </a:cubicBezTo>
                <a:cubicBezTo>
                  <a:pt x="364" y="323"/>
                  <a:pt x="361" y="328"/>
                  <a:pt x="358" y="333"/>
                </a:cubicBezTo>
                <a:cubicBezTo>
                  <a:pt x="358" y="333"/>
                  <a:pt x="360" y="332"/>
                  <a:pt x="361" y="331"/>
                </a:cubicBezTo>
                <a:cubicBezTo>
                  <a:pt x="362" y="330"/>
                  <a:pt x="363" y="328"/>
                  <a:pt x="364" y="328"/>
                </a:cubicBezTo>
                <a:cubicBezTo>
                  <a:pt x="369" y="322"/>
                  <a:pt x="373" y="316"/>
                  <a:pt x="381" y="313"/>
                </a:cubicBezTo>
                <a:cubicBezTo>
                  <a:pt x="383" y="310"/>
                  <a:pt x="389" y="310"/>
                  <a:pt x="391" y="308"/>
                </a:cubicBezTo>
                <a:cubicBezTo>
                  <a:pt x="381" y="308"/>
                  <a:pt x="375" y="314"/>
                  <a:pt x="368" y="319"/>
                </a:cubicBezTo>
                <a:close/>
                <a:moveTo>
                  <a:pt x="400" y="317"/>
                </a:moveTo>
                <a:cubicBezTo>
                  <a:pt x="398" y="322"/>
                  <a:pt x="390" y="321"/>
                  <a:pt x="385" y="322"/>
                </a:cubicBezTo>
                <a:cubicBezTo>
                  <a:pt x="381" y="325"/>
                  <a:pt x="375" y="327"/>
                  <a:pt x="371" y="330"/>
                </a:cubicBezTo>
                <a:cubicBezTo>
                  <a:pt x="368" y="334"/>
                  <a:pt x="365" y="339"/>
                  <a:pt x="361" y="343"/>
                </a:cubicBezTo>
                <a:cubicBezTo>
                  <a:pt x="353" y="346"/>
                  <a:pt x="345" y="350"/>
                  <a:pt x="340" y="357"/>
                </a:cubicBezTo>
                <a:cubicBezTo>
                  <a:pt x="348" y="354"/>
                  <a:pt x="354" y="349"/>
                  <a:pt x="363" y="346"/>
                </a:cubicBezTo>
                <a:cubicBezTo>
                  <a:pt x="365" y="342"/>
                  <a:pt x="369" y="339"/>
                  <a:pt x="371" y="334"/>
                </a:cubicBezTo>
                <a:cubicBezTo>
                  <a:pt x="371" y="334"/>
                  <a:pt x="371" y="335"/>
                  <a:pt x="372" y="334"/>
                </a:cubicBezTo>
                <a:cubicBezTo>
                  <a:pt x="373" y="333"/>
                  <a:pt x="375" y="332"/>
                  <a:pt x="376" y="331"/>
                </a:cubicBezTo>
                <a:cubicBezTo>
                  <a:pt x="381" y="329"/>
                  <a:pt x="385" y="326"/>
                  <a:pt x="390" y="325"/>
                </a:cubicBezTo>
                <a:cubicBezTo>
                  <a:pt x="390" y="325"/>
                  <a:pt x="390" y="324"/>
                  <a:pt x="390" y="324"/>
                </a:cubicBezTo>
                <a:cubicBezTo>
                  <a:pt x="394" y="324"/>
                  <a:pt x="396" y="322"/>
                  <a:pt x="399" y="322"/>
                </a:cubicBezTo>
                <a:cubicBezTo>
                  <a:pt x="402" y="318"/>
                  <a:pt x="406" y="317"/>
                  <a:pt x="410" y="314"/>
                </a:cubicBezTo>
                <a:cubicBezTo>
                  <a:pt x="406" y="315"/>
                  <a:pt x="405" y="316"/>
                  <a:pt x="400" y="317"/>
                </a:cubicBezTo>
                <a:close/>
                <a:moveTo>
                  <a:pt x="311" y="330"/>
                </a:moveTo>
                <a:cubicBezTo>
                  <a:pt x="312" y="330"/>
                  <a:pt x="311" y="331"/>
                  <a:pt x="312" y="331"/>
                </a:cubicBezTo>
                <a:cubicBezTo>
                  <a:pt x="316" y="328"/>
                  <a:pt x="321" y="325"/>
                  <a:pt x="325" y="320"/>
                </a:cubicBezTo>
                <a:cubicBezTo>
                  <a:pt x="320" y="318"/>
                  <a:pt x="311" y="318"/>
                  <a:pt x="306" y="318"/>
                </a:cubicBezTo>
                <a:cubicBezTo>
                  <a:pt x="307" y="323"/>
                  <a:pt x="310" y="325"/>
                  <a:pt x="311" y="330"/>
                </a:cubicBezTo>
                <a:close/>
                <a:moveTo>
                  <a:pt x="412" y="327"/>
                </a:moveTo>
                <a:cubicBezTo>
                  <a:pt x="405" y="328"/>
                  <a:pt x="400" y="331"/>
                  <a:pt x="393" y="333"/>
                </a:cubicBezTo>
                <a:cubicBezTo>
                  <a:pt x="393" y="334"/>
                  <a:pt x="392" y="334"/>
                  <a:pt x="392" y="334"/>
                </a:cubicBezTo>
                <a:cubicBezTo>
                  <a:pt x="389" y="336"/>
                  <a:pt x="386" y="337"/>
                  <a:pt x="384" y="339"/>
                </a:cubicBezTo>
                <a:cubicBezTo>
                  <a:pt x="380" y="342"/>
                  <a:pt x="376" y="345"/>
                  <a:pt x="373" y="349"/>
                </a:cubicBezTo>
                <a:cubicBezTo>
                  <a:pt x="372" y="349"/>
                  <a:pt x="371" y="349"/>
                  <a:pt x="371" y="350"/>
                </a:cubicBezTo>
                <a:cubicBezTo>
                  <a:pt x="370" y="350"/>
                  <a:pt x="370" y="351"/>
                  <a:pt x="370" y="351"/>
                </a:cubicBezTo>
                <a:cubicBezTo>
                  <a:pt x="370" y="351"/>
                  <a:pt x="370" y="351"/>
                  <a:pt x="369" y="351"/>
                </a:cubicBezTo>
                <a:cubicBezTo>
                  <a:pt x="369" y="352"/>
                  <a:pt x="368" y="353"/>
                  <a:pt x="368" y="353"/>
                </a:cubicBezTo>
                <a:cubicBezTo>
                  <a:pt x="366" y="355"/>
                  <a:pt x="365" y="356"/>
                  <a:pt x="364" y="358"/>
                </a:cubicBezTo>
                <a:cubicBezTo>
                  <a:pt x="362" y="362"/>
                  <a:pt x="361" y="365"/>
                  <a:pt x="360" y="369"/>
                </a:cubicBezTo>
                <a:cubicBezTo>
                  <a:pt x="359" y="372"/>
                  <a:pt x="358" y="376"/>
                  <a:pt x="360" y="379"/>
                </a:cubicBezTo>
                <a:cubicBezTo>
                  <a:pt x="360" y="381"/>
                  <a:pt x="361" y="382"/>
                  <a:pt x="361" y="385"/>
                </a:cubicBezTo>
                <a:cubicBezTo>
                  <a:pt x="365" y="385"/>
                  <a:pt x="371" y="386"/>
                  <a:pt x="377" y="386"/>
                </a:cubicBezTo>
                <a:cubicBezTo>
                  <a:pt x="381" y="381"/>
                  <a:pt x="388" y="379"/>
                  <a:pt x="389" y="372"/>
                </a:cubicBezTo>
                <a:cubicBezTo>
                  <a:pt x="391" y="369"/>
                  <a:pt x="395" y="367"/>
                  <a:pt x="396" y="364"/>
                </a:cubicBezTo>
                <a:cubicBezTo>
                  <a:pt x="396" y="363"/>
                  <a:pt x="395" y="361"/>
                  <a:pt x="396" y="360"/>
                </a:cubicBezTo>
                <a:cubicBezTo>
                  <a:pt x="396" y="357"/>
                  <a:pt x="398" y="353"/>
                  <a:pt x="399" y="351"/>
                </a:cubicBezTo>
                <a:cubicBezTo>
                  <a:pt x="399" y="348"/>
                  <a:pt x="400" y="347"/>
                  <a:pt x="401" y="346"/>
                </a:cubicBezTo>
                <a:cubicBezTo>
                  <a:pt x="402" y="345"/>
                  <a:pt x="402" y="343"/>
                  <a:pt x="402" y="343"/>
                </a:cubicBezTo>
                <a:cubicBezTo>
                  <a:pt x="406" y="338"/>
                  <a:pt x="414" y="336"/>
                  <a:pt x="413" y="328"/>
                </a:cubicBezTo>
                <a:cubicBezTo>
                  <a:pt x="413" y="328"/>
                  <a:pt x="413" y="327"/>
                  <a:pt x="412" y="327"/>
                </a:cubicBezTo>
                <a:close/>
                <a:moveTo>
                  <a:pt x="268" y="383"/>
                </a:moveTo>
                <a:cubicBezTo>
                  <a:pt x="275" y="381"/>
                  <a:pt x="284" y="386"/>
                  <a:pt x="288" y="379"/>
                </a:cubicBezTo>
                <a:cubicBezTo>
                  <a:pt x="288" y="375"/>
                  <a:pt x="289" y="371"/>
                  <a:pt x="294" y="371"/>
                </a:cubicBezTo>
                <a:cubicBezTo>
                  <a:pt x="295" y="371"/>
                  <a:pt x="297" y="371"/>
                  <a:pt x="298" y="371"/>
                </a:cubicBezTo>
                <a:cubicBezTo>
                  <a:pt x="300" y="371"/>
                  <a:pt x="301" y="370"/>
                  <a:pt x="303" y="369"/>
                </a:cubicBezTo>
                <a:cubicBezTo>
                  <a:pt x="304" y="366"/>
                  <a:pt x="306" y="365"/>
                  <a:pt x="306" y="363"/>
                </a:cubicBezTo>
                <a:cubicBezTo>
                  <a:pt x="306" y="361"/>
                  <a:pt x="304" y="360"/>
                  <a:pt x="304" y="358"/>
                </a:cubicBezTo>
                <a:cubicBezTo>
                  <a:pt x="305" y="357"/>
                  <a:pt x="305" y="355"/>
                  <a:pt x="305" y="352"/>
                </a:cubicBezTo>
                <a:cubicBezTo>
                  <a:pt x="300" y="346"/>
                  <a:pt x="292" y="350"/>
                  <a:pt x="285" y="351"/>
                </a:cubicBezTo>
                <a:cubicBezTo>
                  <a:pt x="283" y="352"/>
                  <a:pt x="281" y="354"/>
                  <a:pt x="278" y="355"/>
                </a:cubicBezTo>
                <a:cubicBezTo>
                  <a:pt x="266" y="363"/>
                  <a:pt x="258" y="373"/>
                  <a:pt x="241" y="376"/>
                </a:cubicBezTo>
                <a:cubicBezTo>
                  <a:pt x="231" y="380"/>
                  <a:pt x="219" y="382"/>
                  <a:pt x="206" y="382"/>
                </a:cubicBezTo>
                <a:cubicBezTo>
                  <a:pt x="209" y="384"/>
                  <a:pt x="212" y="385"/>
                  <a:pt x="215" y="385"/>
                </a:cubicBezTo>
                <a:cubicBezTo>
                  <a:pt x="219" y="386"/>
                  <a:pt x="223" y="384"/>
                  <a:pt x="227" y="384"/>
                </a:cubicBezTo>
                <a:cubicBezTo>
                  <a:pt x="229" y="384"/>
                  <a:pt x="231" y="386"/>
                  <a:pt x="233" y="388"/>
                </a:cubicBezTo>
                <a:cubicBezTo>
                  <a:pt x="234" y="389"/>
                  <a:pt x="237" y="390"/>
                  <a:pt x="239" y="391"/>
                </a:cubicBezTo>
                <a:cubicBezTo>
                  <a:pt x="243" y="392"/>
                  <a:pt x="251" y="391"/>
                  <a:pt x="254" y="391"/>
                </a:cubicBezTo>
                <a:cubicBezTo>
                  <a:pt x="255" y="390"/>
                  <a:pt x="257" y="390"/>
                  <a:pt x="258" y="390"/>
                </a:cubicBezTo>
                <a:cubicBezTo>
                  <a:pt x="259" y="390"/>
                  <a:pt x="258" y="388"/>
                  <a:pt x="258" y="389"/>
                </a:cubicBezTo>
                <a:cubicBezTo>
                  <a:pt x="262" y="388"/>
                  <a:pt x="265" y="385"/>
                  <a:pt x="268" y="383"/>
                </a:cubicBezTo>
                <a:close/>
                <a:moveTo>
                  <a:pt x="482" y="353"/>
                </a:moveTo>
                <a:cubicBezTo>
                  <a:pt x="480" y="353"/>
                  <a:pt x="478" y="353"/>
                  <a:pt x="476" y="354"/>
                </a:cubicBezTo>
                <a:cubicBezTo>
                  <a:pt x="473" y="354"/>
                  <a:pt x="469" y="353"/>
                  <a:pt x="466" y="354"/>
                </a:cubicBezTo>
                <a:cubicBezTo>
                  <a:pt x="460" y="355"/>
                  <a:pt x="455" y="359"/>
                  <a:pt x="449" y="360"/>
                </a:cubicBezTo>
                <a:cubicBezTo>
                  <a:pt x="442" y="361"/>
                  <a:pt x="433" y="360"/>
                  <a:pt x="426" y="362"/>
                </a:cubicBezTo>
                <a:cubicBezTo>
                  <a:pt x="425" y="362"/>
                  <a:pt x="425" y="362"/>
                  <a:pt x="424" y="362"/>
                </a:cubicBezTo>
                <a:cubicBezTo>
                  <a:pt x="422" y="363"/>
                  <a:pt x="420" y="364"/>
                  <a:pt x="418" y="365"/>
                </a:cubicBezTo>
                <a:cubicBezTo>
                  <a:pt x="415" y="365"/>
                  <a:pt x="413" y="366"/>
                  <a:pt x="410" y="367"/>
                </a:cubicBezTo>
                <a:cubicBezTo>
                  <a:pt x="409" y="368"/>
                  <a:pt x="406" y="368"/>
                  <a:pt x="406" y="370"/>
                </a:cubicBezTo>
                <a:cubicBezTo>
                  <a:pt x="420" y="366"/>
                  <a:pt x="433" y="361"/>
                  <a:pt x="449" y="362"/>
                </a:cubicBezTo>
                <a:cubicBezTo>
                  <a:pt x="452" y="361"/>
                  <a:pt x="456" y="359"/>
                  <a:pt x="459" y="358"/>
                </a:cubicBezTo>
                <a:cubicBezTo>
                  <a:pt x="464" y="357"/>
                  <a:pt x="471" y="355"/>
                  <a:pt x="477" y="355"/>
                </a:cubicBezTo>
                <a:cubicBezTo>
                  <a:pt x="484" y="354"/>
                  <a:pt x="491" y="356"/>
                  <a:pt x="497" y="356"/>
                </a:cubicBezTo>
                <a:cubicBezTo>
                  <a:pt x="491" y="355"/>
                  <a:pt x="487" y="353"/>
                  <a:pt x="482" y="353"/>
                </a:cubicBezTo>
                <a:close/>
                <a:moveTo>
                  <a:pt x="497" y="357"/>
                </a:moveTo>
                <a:cubicBezTo>
                  <a:pt x="498" y="357"/>
                  <a:pt x="499" y="357"/>
                  <a:pt x="499" y="357"/>
                </a:cubicBezTo>
                <a:cubicBezTo>
                  <a:pt x="499" y="357"/>
                  <a:pt x="497" y="356"/>
                  <a:pt x="497" y="357"/>
                </a:cubicBezTo>
                <a:close/>
                <a:moveTo>
                  <a:pt x="310" y="382"/>
                </a:moveTo>
                <a:cubicBezTo>
                  <a:pt x="306" y="384"/>
                  <a:pt x="303" y="386"/>
                  <a:pt x="301" y="390"/>
                </a:cubicBezTo>
                <a:cubicBezTo>
                  <a:pt x="296" y="393"/>
                  <a:pt x="293" y="398"/>
                  <a:pt x="289" y="404"/>
                </a:cubicBezTo>
                <a:cubicBezTo>
                  <a:pt x="289" y="404"/>
                  <a:pt x="289" y="405"/>
                  <a:pt x="289" y="405"/>
                </a:cubicBezTo>
                <a:cubicBezTo>
                  <a:pt x="286" y="410"/>
                  <a:pt x="284" y="414"/>
                  <a:pt x="283" y="418"/>
                </a:cubicBezTo>
                <a:cubicBezTo>
                  <a:pt x="282" y="420"/>
                  <a:pt x="280" y="422"/>
                  <a:pt x="279" y="423"/>
                </a:cubicBezTo>
                <a:cubicBezTo>
                  <a:pt x="279" y="424"/>
                  <a:pt x="279" y="425"/>
                  <a:pt x="279" y="425"/>
                </a:cubicBezTo>
                <a:cubicBezTo>
                  <a:pt x="278" y="426"/>
                  <a:pt x="277" y="427"/>
                  <a:pt x="276" y="427"/>
                </a:cubicBezTo>
                <a:cubicBezTo>
                  <a:pt x="275" y="428"/>
                  <a:pt x="275" y="430"/>
                  <a:pt x="274" y="430"/>
                </a:cubicBezTo>
                <a:cubicBezTo>
                  <a:pt x="272" y="433"/>
                  <a:pt x="269" y="435"/>
                  <a:pt x="267" y="438"/>
                </a:cubicBezTo>
                <a:cubicBezTo>
                  <a:pt x="267" y="440"/>
                  <a:pt x="268" y="441"/>
                  <a:pt x="268" y="442"/>
                </a:cubicBezTo>
                <a:cubicBezTo>
                  <a:pt x="269" y="444"/>
                  <a:pt x="269" y="443"/>
                  <a:pt x="269" y="444"/>
                </a:cubicBezTo>
                <a:cubicBezTo>
                  <a:pt x="270" y="446"/>
                  <a:pt x="270" y="447"/>
                  <a:pt x="271" y="450"/>
                </a:cubicBezTo>
                <a:cubicBezTo>
                  <a:pt x="272" y="452"/>
                  <a:pt x="271" y="453"/>
                  <a:pt x="272" y="453"/>
                </a:cubicBezTo>
                <a:cubicBezTo>
                  <a:pt x="272" y="453"/>
                  <a:pt x="272" y="453"/>
                  <a:pt x="272" y="454"/>
                </a:cubicBezTo>
                <a:cubicBezTo>
                  <a:pt x="273" y="457"/>
                  <a:pt x="271" y="460"/>
                  <a:pt x="271" y="464"/>
                </a:cubicBezTo>
                <a:cubicBezTo>
                  <a:pt x="271" y="466"/>
                  <a:pt x="273" y="468"/>
                  <a:pt x="272" y="471"/>
                </a:cubicBezTo>
                <a:cubicBezTo>
                  <a:pt x="271" y="472"/>
                  <a:pt x="271" y="476"/>
                  <a:pt x="269" y="477"/>
                </a:cubicBezTo>
                <a:cubicBezTo>
                  <a:pt x="269" y="478"/>
                  <a:pt x="269" y="480"/>
                  <a:pt x="269" y="482"/>
                </a:cubicBezTo>
                <a:cubicBezTo>
                  <a:pt x="270" y="482"/>
                  <a:pt x="270" y="482"/>
                  <a:pt x="270" y="482"/>
                </a:cubicBezTo>
                <a:cubicBezTo>
                  <a:pt x="290" y="482"/>
                  <a:pt x="308" y="476"/>
                  <a:pt x="322" y="467"/>
                </a:cubicBezTo>
                <a:cubicBezTo>
                  <a:pt x="330" y="463"/>
                  <a:pt x="336" y="459"/>
                  <a:pt x="343" y="454"/>
                </a:cubicBezTo>
                <a:cubicBezTo>
                  <a:pt x="353" y="450"/>
                  <a:pt x="361" y="443"/>
                  <a:pt x="369" y="438"/>
                </a:cubicBezTo>
                <a:cubicBezTo>
                  <a:pt x="374" y="433"/>
                  <a:pt x="380" y="428"/>
                  <a:pt x="382" y="420"/>
                </a:cubicBezTo>
                <a:cubicBezTo>
                  <a:pt x="385" y="415"/>
                  <a:pt x="380" y="410"/>
                  <a:pt x="378" y="407"/>
                </a:cubicBezTo>
                <a:cubicBezTo>
                  <a:pt x="377" y="404"/>
                  <a:pt x="379" y="403"/>
                  <a:pt x="378" y="401"/>
                </a:cubicBezTo>
                <a:cubicBezTo>
                  <a:pt x="377" y="399"/>
                  <a:pt x="378" y="397"/>
                  <a:pt x="376" y="396"/>
                </a:cubicBezTo>
                <a:cubicBezTo>
                  <a:pt x="376" y="396"/>
                  <a:pt x="376" y="396"/>
                  <a:pt x="376" y="395"/>
                </a:cubicBezTo>
                <a:cubicBezTo>
                  <a:pt x="373" y="394"/>
                  <a:pt x="369" y="390"/>
                  <a:pt x="364" y="391"/>
                </a:cubicBezTo>
                <a:cubicBezTo>
                  <a:pt x="359" y="392"/>
                  <a:pt x="359" y="398"/>
                  <a:pt x="355" y="399"/>
                </a:cubicBezTo>
                <a:cubicBezTo>
                  <a:pt x="355" y="398"/>
                  <a:pt x="355" y="394"/>
                  <a:pt x="356" y="394"/>
                </a:cubicBezTo>
                <a:cubicBezTo>
                  <a:pt x="355" y="383"/>
                  <a:pt x="352" y="374"/>
                  <a:pt x="342" y="373"/>
                </a:cubicBezTo>
                <a:cubicBezTo>
                  <a:pt x="340" y="374"/>
                  <a:pt x="338" y="374"/>
                  <a:pt x="335" y="374"/>
                </a:cubicBezTo>
                <a:cubicBezTo>
                  <a:pt x="329" y="364"/>
                  <a:pt x="312" y="371"/>
                  <a:pt x="310" y="382"/>
                </a:cubicBezTo>
                <a:close/>
                <a:moveTo>
                  <a:pt x="93" y="380"/>
                </a:moveTo>
                <a:cubicBezTo>
                  <a:pt x="88" y="377"/>
                  <a:pt x="85" y="375"/>
                  <a:pt x="82" y="373"/>
                </a:cubicBezTo>
                <a:cubicBezTo>
                  <a:pt x="79" y="371"/>
                  <a:pt x="74" y="373"/>
                  <a:pt x="71" y="375"/>
                </a:cubicBezTo>
                <a:cubicBezTo>
                  <a:pt x="68" y="377"/>
                  <a:pt x="66" y="380"/>
                  <a:pt x="66" y="384"/>
                </a:cubicBezTo>
                <a:cubicBezTo>
                  <a:pt x="63" y="386"/>
                  <a:pt x="61" y="389"/>
                  <a:pt x="61" y="393"/>
                </a:cubicBezTo>
                <a:cubicBezTo>
                  <a:pt x="60" y="394"/>
                  <a:pt x="60" y="396"/>
                  <a:pt x="60" y="398"/>
                </a:cubicBezTo>
                <a:cubicBezTo>
                  <a:pt x="55" y="399"/>
                  <a:pt x="54" y="403"/>
                  <a:pt x="52" y="407"/>
                </a:cubicBezTo>
                <a:cubicBezTo>
                  <a:pt x="52" y="408"/>
                  <a:pt x="53" y="409"/>
                  <a:pt x="52" y="411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50" y="415"/>
                  <a:pt x="52" y="418"/>
                  <a:pt x="51" y="422"/>
                </a:cubicBezTo>
                <a:cubicBezTo>
                  <a:pt x="49" y="422"/>
                  <a:pt x="48" y="425"/>
                  <a:pt x="48" y="428"/>
                </a:cubicBezTo>
                <a:cubicBezTo>
                  <a:pt x="49" y="429"/>
                  <a:pt x="50" y="431"/>
                  <a:pt x="51" y="432"/>
                </a:cubicBezTo>
                <a:cubicBezTo>
                  <a:pt x="56" y="436"/>
                  <a:pt x="67" y="436"/>
                  <a:pt x="65" y="426"/>
                </a:cubicBezTo>
                <a:cubicBezTo>
                  <a:pt x="66" y="426"/>
                  <a:pt x="66" y="423"/>
                  <a:pt x="66" y="422"/>
                </a:cubicBezTo>
                <a:cubicBezTo>
                  <a:pt x="68" y="418"/>
                  <a:pt x="72" y="417"/>
                  <a:pt x="75" y="414"/>
                </a:cubicBezTo>
                <a:cubicBezTo>
                  <a:pt x="76" y="410"/>
                  <a:pt x="77" y="406"/>
                  <a:pt x="77" y="400"/>
                </a:cubicBezTo>
                <a:cubicBezTo>
                  <a:pt x="80" y="395"/>
                  <a:pt x="82" y="389"/>
                  <a:pt x="87" y="387"/>
                </a:cubicBezTo>
                <a:cubicBezTo>
                  <a:pt x="91" y="385"/>
                  <a:pt x="95" y="385"/>
                  <a:pt x="100" y="383"/>
                </a:cubicBezTo>
                <a:cubicBezTo>
                  <a:pt x="98" y="381"/>
                  <a:pt x="96" y="381"/>
                  <a:pt x="93" y="380"/>
                </a:cubicBezTo>
                <a:close/>
                <a:moveTo>
                  <a:pt x="407" y="408"/>
                </a:moveTo>
                <a:cubicBezTo>
                  <a:pt x="406" y="408"/>
                  <a:pt x="406" y="408"/>
                  <a:pt x="406" y="408"/>
                </a:cubicBezTo>
                <a:cubicBezTo>
                  <a:pt x="406" y="411"/>
                  <a:pt x="405" y="412"/>
                  <a:pt x="405" y="415"/>
                </a:cubicBezTo>
                <a:cubicBezTo>
                  <a:pt x="405" y="415"/>
                  <a:pt x="405" y="415"/>
                  <a:pt x="405" y="415"/>
                </a:cubicBezTo>
                <a:cubicBezTo>
                  <a:pt x="406" y="412"/>
                  <a:pt x="408" y="411"/>
                  <a:pt x="408" y="407"/>
                </a:cubicBezTo>
                <a:cubicBezTo>
                  <a:pt x="412" y="400"/>
                  <a:pt x="415" y="392"/>
                  <a:pt x="420" y="386"/>
                </a:cubicBezTo>
                <a:cubicBezTo>
                  <a:pt x="421" y="382"/>
                  <a:pt x="424" y="380"/>
                  <a:pt x="425" y="377"/>
                </a:cubicBezTo>
                <a:cubicBezTo>
                  <a:pt x="416" y="384"/>
                  <a:pt x="410" y="395"/>
                  <a:pt x="407" y="408"/>
                </a:cubicBezTo>
                <a:close/>
                <a:moveTo>
                  <a:pt x="409" y="420"/>
                </a:moveTo>
                <a:cubicBezTo>
                  <a:pt x="409" y="421"/>
                  <a:pt x="409" y="421"/>
                  <a:pt x="409" y="421"/>
                </a:cubicBezTo>
                <a:cubicBezTo>
                  <a:pt x="404" y="425"/>
                  <a:pt x="402" y="432"/>
                  <a:pt x="398" y="437"/>
                </a:cubicBezTo>
                <a:cubicBezTo>
                  <a:pt x="397" y="440"/>
                  <a:pt x="395" y="441"/>
                  <a:pt x="395" y="444"/>
                </a:cubicBezTo>
                <a:cubicBezTo>
                  <a:pt x="399" y="443"/>
                  <a:pt x="399" y="437"/>
                  <a:pt x="402" y="435"/>
                </a:cubicBezTo>
                <a:cubicBezTo>
                  <a:pt x="402" y="435"/>
                  <a:pt x="402" y="434"/>
                  <a:pt x="402" y="434"/>
                </a:cubicBezTo>
                <a:cubicBezTo>
                  <a:pt x="408" y="426"/>
                  <a:pt x="414" y="418"/>
                  <a:pt x="421" y="411"/>
                </a:cubicBezTo>
                <a:cubicBezTo>
                  <a:pt x="422" y="409"/>
                  <a:pt x="425" y="407"/>
                  <a:pt x="427" y="405"/>
                </a:cubicBezTo>
                <a:cubicBezTo>
                  <a:pt x="427" y="404"/>
                  <a:pt x="427" y="404"/>
                  <a:pt x="427" y="404"/>
                </a:cubicBezTo>
                <a:cubicBezTo>
                  <a:pt x="431" y="400"/>
                  <a:pt x="434" y="396"/>
                  <a:pt x="438" y="392"/>
                </a:cubicBezTo>
                <a:cubicBezTo>
                  <a:pt x="441" y="389"/>
                  <a:pt x="444" y="386"/>
                  <a:pt x="447" y="383"/>
                </a:cubicBezTo>
                <a:cubicBezTo>
                  <a:pt x="447" y="383"/>
                  <a:pt x="447" y="383"/>
                  <a:pt x="446" y="383"/>
                </a:cubicBezTo>
                <a:cubicBezTo>
                  <a:pt x="431" y="392"/>
                  <a:pt x="421" y="407"/>
                  <a:pt x="409" y="420"/>
                </a:cubicBezTo>
                <a:close/>
                <a:moveTo>
                  <a:pt x="184" y="394"/>
                </a:moveTo>
                <a:cubicBezTo>
                  <a:pt x="185" y="397"/>
                  <a:pt x="186" y="399"/>
                  <a:pt x="189" y="400"/>
                </a:cubicBezTo>
                <a:cubicBezTo>
                  <a:pt x="187" y="394"/>
                  <a:pt x="185" y="388"/>
                  <a:pt x="180" y="385"/>
                </a:cubicBezTo>
                <a:cubicBezTo>
                  <a:pt x="180" y="389"/>
                  <a:pt x="183" y="391"/>
                  <a:pt x="184" y="394"/>
                </a:cubicBezTo>
                <a:close/>
                <a:moveTo>
                  <a:pt x="227" y="390"/>
                </a:moveTo>
                <a:cubicBezTo>
                  <a:pt x="223" y="389"/>
                  <a:pt x="218" y="391"/>
                  <a:pt x="214" y="390"/>
                </a:cubicBezTo>
                <a:cubicBezTo>
                  <a:pt x="213" y="390"/>
                  <a:pt x="209" y="389"/>
                  <a:pt x="207" y="388"/>
                </a:cubicBezTo>
                <a:cubicBezTo>
                  <a:pt x="205" y="387"/>
                  <a:pt x="204" y="386"/>
                  <a:pt x="202" y="385"/>
                </a:cubicBezTo>
                <a:cubicBezTo>
                  <a:pt x="200" y="385"/>
                  <a:pt x="197" y="386"/>
                  <a:pt x="195" y="386"/>
                </a:cubicBezTo>
                <a:cubicBezTo>
                  <a:pt x="195" y="386"/>
                  <a:pt x="195" y="387"/>
                  <a:pt x="194" y="387"/>
                </a:cubicBezTo>
                <a:cubicBezTo>
                  <a:pt x="192" y="396"/>
                  <a:pt x="205" y="391"/>
                  <a:pt x="210" y="393"/>
                </a:cubicBezTo>
                <a:cubicBezTo>
                  <a:pt x="213" y="394"/>
                  <a:pt x="213" y="396"/>
                  <a:pt x="216" y="397"/>
                </a:cubicBezTo>
                <a:cubicBezTo>
                  <a:pt x="222" y="399"/>
                  <a:pt x="230" y="400"/>
                  <a:pt x="233" y="394"/>
                </a:cubicBezTo>
                <a:cubicBezTo>
                  <a:pt x="232" y="392"/>
                  <a:pt x="229" y="391"/>
                  <a:pt x="227" y="390"/>
                </a:cubicBezTo>
                <a:close/>
                <a:moveTo>
                  <a:pt x="469" y="390"/>
                </a:moveTo>
                <a:cubicBezTo>
                  <a:pt x="464" y="394"/>
                  <a:pt x="461" y="399"/>
                  <a:pt x="454" y="401"/>
                </a:cubicBezTo>
                <a:cubicBezTo>
                  <a:pt x="451" y="402"/>
                  <a:pt x="448" y="401"/>
                  <a:pt x="444" y="402"/>
                </a:cubicBezTo>
                <a:cubicBezTo>
                  <a:pt x="441" y="403"/>
                  <a:pt x="439" y="405"/>
                  <a:pt x="436" y="405"/>
                </a:cubicBezTo>
                <a:cubicBezTo>
                  <a:pt x="437" y="406"/>
                  <a:pt x="435" y="406"/>
                  <a:pt x="436" y="406"/>
                </a:cubicBezTo>
                <a:cubicBezTo>
                  <a:pt x="450" y="403"/>
                  <a:pt x="467" y="401"/>
                  <a:pt x="483" y="402"/>
                </a:cubicBezTo>
                <a:cubicBezTo>
                  <a:pt x="484" y="403"/>
                  <a:pt x="485" y="404"/>
                  <a:pt x="486" y="406"/>
                </a:cubicBezTo>
                <a:cubicBezTo>
                  <a:pt x="487" y="406"/>
                  <a:pt x="486" y="407"/>
                  <a:pt x="487" y="406"/>
                </a:cubicBezTo>
                <a:cubicBezTo>
                  <a:pt x="490" y="410"/>
                  <a:pt x="494" y="414"/>
                  <a:pt x="498" y="417"/>
                </a:cubicBezTo>
                <a:cubicBezTo>
                  <a:pt x="499" y="418"/>
                  <a:pt x="501" y="419"/>
                  <a:pt x="502" y="419"/>
                </a:cubicBezTo>
                <a:cubicBezTo>
                  <a:pt x="497" y="414"/>
                  <a:pt x="491" y="410"/>
                  <a:pt x="487" y="404"/>
                </a:cubicBezTo>
                <a:cubicBezTo>
                  <a:pt x="495" y="402"/>
                  <a:pt x="503" y="405"/>
                  <a:pt x="512" y="405"/>
                </a:cubicBezTo>
                <a:cubicBezTo>
                  <a:pt x="496" y="401"/>
                  <a:pt x="478" y="399"/>
                  <a:pt x="464" y="399"/>
                </a:cubicBezTo>
                <a:cubicBezTo>
                  <a:pt x="463" y="397"/>
                  <a:pt x="466" y="396"/>
                  <a:pt x="467" y="395"/>
                </a:cubicBezTo>
                <a:cubicBezTo>
                  <a:pt x="472" y="391"/>
                  <a:pt x="476" y="388"/>
                  <a:pt x="481" y="385"/>
                </a:cubicBezTo>
                <a:cubicBezTo>
                  <a:pt x="477" y="386"/>
                  <a:pt x="473" y="388"/>
                  <a:pt x="469" y="390"/>
                </a:cubicBezTo>
                <a:close/>
                <a:moveTo>
                  <a:pt x="194" y="401"/>
                </a:moveTo>
                <a:cubicBezTo>
                  <a:pt x="193" y="396"/>
                  <a:pt x="190" y="391"/>
                  <a:pt x="187" y="387"/>
                </a:cubicBezTo>
                <a:cubicBezTo>
                  <a:pt x="189" y="392"/>
                  <a:pt x="190" y="398"/>
                  <a:pt x="194" y="401"/>
                </a:cubicBezTo>
                <a:close/>
                <a:moveTo>
                  <a:pt x="259" y="402"/>
                </a:moveTo>
                <a:cubicBezTo>
                  <a:pt x="265" y="398"/>
                  <a:pt x="271" y="391"/>
                  <a:pt x="279" y="388"/>
                </a:cubicBezTo>
                <a:cubicBezTo>
                  <a:pt x="267" y="386"/>
                  <a:pt x="262" y="395"/>
                  <a:pt x="259" y="402"/>
                </a:cubicBezTo>
                <a:close/>
                <a:moveTo>
                  <a:pt x="101" y="389"/>
                </a:moveTo>
                <a:cubicBezTo>
                  <a:pt x="96" y="391"/>
                  <a:pt x="87" y="393"/>
                  <a:pt x="85" y="395"/>
                </a:cubicBezTo>
                <a:cubicBezTo>
                  <a:pt x="84" y="396"/>
                  <a:pt x="84" y="398"/>
                  <a:pt x="83" y="398"/>
                </a:cubicBezTo>
                <a:cubicBezTo>
                  <a:pt x="83" y="400"/>
                  <a:pt x="82" y="402"/>
                  <a:pt x="82" y="404"/>
                </a:cubicBezTo>
                <a:cubicBezTo>
                  <a:pt x="82" y="404"/>
                  <a:pt x="83" y="404"/>
                  <a:pt x="83" y="405"/>
                </a:cubicBezTo>
                <a:cubicBezTo>
                  <a:pt x="83" y="407"/>
                  <a:pt x="83" y="413"/>
                  <a:pt x="82" y="416"/>
                </a:cubicBezTo>
                <a:cubicBezTo>
                  <a:pt x="81" y="419"/>
                  <a:pt x="74" y="420"/>
                  <a:pt x="71" y="424"/>
                </a:cubicBezTo>
                <a:cubicBezTo>
                  <a:pt x="71" y="429"/>
                  <a:pt x="72" y="435"/>
                  <a:pt x="71" y="442"/>
                </a:cubicBezTo>
                <a:cubicBezTo>
                  <a:pt x="77" y="442"/>
                  <a:pt x="79" y="443"/>
                  <a:pt x="85" y="443"/>
                </a:cubicBezTo>
                <a:cubicBezTo>
                  <a:pt x="87" y="441"/>
                  <a:pt x="90" y="437"/>
                  <a:pt x="89" y="434"/>
                </a:cubicBezTo>
                <a:cubicBezTo>
                  <a:pt x="91" y="427"/>
                  <a:pt x="91" y="418"/>
                  <a:pt x="100" y="417"/>
                </a:cubicBezTo>
                <a:cubicBezTo>
                  <a:pt x="100" y="408"/>
                  <a:pt x="106" y="405"/>
                  <a:pt x="111" y="399"/>
                </a:cubicBezTo>
                <a:cubicBezTo>
                  <a:pt x="110" y="396"/>
                  <a:pt x="111" y="392"/>
                  <a:pt x="112" y="389"/>
                </a:cubicBezTo>
                <a:cubicBezTo>
                  <a:pt x="108" y="387"/>
                  <a:pt x="104" y="388"/>
                  <a:pt x="101" y="389"/>
                </a:cubicBezTo>
                <a:close/>
                <a:moveTo>
                  <a:pt x="115" y="397"/>
                </a:moveTo>
                <a:cubicBezTo>
                  <a:pt x="117" y="396"/>
                  <a:pt x="118" y="399"/>
                  <a:pt x="120" y="398"/>
                </a:cubicBezTo>
                <a:cubicBezTo>
                  <a:pt x="120" y="399"/>
                  <a:pt x="122" y="399"/>
                  <a:pt x="123" y="398"/>
                </a:cubicBezTo>
                <a:cubicBezTo>
                  <a:pt x="122" y="394"/>
                  <a:pt x="119" y="389"/>
                  <a:pt x="116" y="388"/>
                </a:cubicBezTo>
                <a:cubicBezTo>
                  <a:pt x="116" y="391"/>
                  <a:pt x="114" y="393"/>
                  <a:pt x="115" y="397"/>
                </a:cubicBezTo>
                <a:close/>
                <a:moveTo>
                  <a:pt x="281" y="392"/>
                </a:moveTo>
                <a:cubicBezTo>
                  <a:pt x="278" y="394"/>
                  <a:pt x="274" y="395"/>
                  <a:pt x="271" y="398"/>
                </a:cubicBezTo>
                <a:cubicBezTo>
                  <a:pt x="270" y="399"/>
                  <a:pt x="269" y="400"/>
                  <a:pt x="268" y="401"/>
                </a:cubicBezTo>
                <a:cubicBezTo>
                  <a:pt x="265" y="404"/>
                  <a:pt x="261" y="407"/>
                  <a:pt x="259" y="409"/>
                </a:cubicBezTo>
                <a:cubicBezTo>
                  <a:pt x="257" y="413"/>
                  <a:pt x="261" y="416"/>
                  <a:pt x="263" y="418"/>
                </a:cubicBezTo>
                <a:cubicBezTo>
                  <a:pt x="264" y="422"/>
                  <a:pt x="264" y="427"/>
                  <a:pt x="264" y="431"/>
                </a:cubicBezTo>
                <a:cubicBezTo>
                  <a:pt x="264" y="431"/>
                  <a:pt x="265" y="431"/>
                  <a:pt x="265" y="432"/>
                </a:cubicBezTo>
                <a:cubicBezTo>
                  <a:pt x="271" y="429"/>
                  <a:pt x="275" y="426"/>
                  <a:pt x="276" y="418"/>
                </a:cubicBezTo>
                <a:cubicBezTo>
                  <a:pt x="278" y="415"/>
                  <a:pt x="279" y="411"/>
                  <a:pt x="281" y="408"/>
                </a:cubicBezTo>
                <a:cubicBezTo>
                  <a:pt x="283" y="404"/>
                  <a:pt x="286" y="401"/>
                  <a:pt x="286" y="396"/>
                </a:cubicBezTo>
                <a:cubicBezTo>
                  <a:pt x="287" y="396"/>
                  <a:pt x="287" y="394"/>
                  <a:pt x="287" y="393"/>
                </a:cubicBezTo>
                <a:cubicBezTo>
                  <a:pt x="286" y="392"/>
                  <a:pt x="283" y="392"/>
                  <a:pt x="281" y="392"/>
                </a:cubicBezTo>
                <a:close/>
                <a:moveTo>
                  <a:pt x="121" y="434"/>
                </a:moveTo>
                <a:cubicBezTo>
                  <a:pt x="131" y="438"/>
                  <a:pt x="147" y="438"/>
                  <a:pt x="156" y="442"/>
                </a:cubicBezTo>
                <a:cubicBezTo>
                  <a:pt x="160" y="442"/>
                  <a:pt x="164" y="445"/>
                  <a:pt x="167" y="446"/>
                </a:cubicBezTo>
                <a:cubicBezTo>
                  <a:pt x="168" y="446"/>
                  <a:pt x="170" y="446"/>
                  <a:pt x="170" y="447"/>
                </a:cubicBezTo>
                <a:cubicBezTo>
                  <a:pt x="176" y="448"/>
                  <a:pt x="179" y="452"/>
                  <a:pt x="184" y="454"/>
                </a:cubicBezTo>
                <a:cubicBezTo>
                  <a:pt x="187" y="457"/>
                  <a:pt x="191" y="458"/>
                  <a:pt x="194" y="460"/>
                </a:cubicBezTo>
                <a:cubicBezTo>
                  <a:pt x="195" y="461"/>
                  <a:pt x="197" y="462"/>
                  <a:pt x="199" y="464"/>
                </a:cubicBezTo>
                <a:cubicBezTo>
                  <a:pt x="200" y="464"/>
                  <a:pt x="201" y="465"/>
                  <a:pt x="201" y="465"/>
                </a:cubicBezTo>
                <a:cubicBezTo>
                  <a:pt x="202" y="465"/>
                  <a:pt x="201" y="466"/>
                  <a:pt x="202" y="466"/>
                </a:cubicBezTo>
                <a:cubicBezTo>
                  <a:pt x="203" y="467"/>
                  <a:pt x="204" y="467"/>
                  <a:pt x="205" y="468"/>
                </a:cubicBezTo>
                <a:cubicBezTo>
                  <a:pt x="217" y="475"/>
                  <a:pt x="225" y="490"/>
                  <a:pt x="241" y="495"/>
                </a:cubicBezTo>
                <a:cubicBezTo>
                  <a:pt x="241" y="490"/>
                  <a:pt x="237" y="488"/>
                  <a:pt x="236" y="484"/>
                </a:cubicBezTo>
                <a:cubicBezTo>
                  <a:pt x="229" y="476"/>
                  <a:pt x="221" y="466"/>
                  <a:pt x="214" y="459"/>
                </a:cubicBezTo>
                <a:cubicBezTo>
                  <a:pt x="213" y="456"/>
                  <a:pt x="211" y="455"/>
                  <a:pt x="209" y="453"/>
                </a:cubicBezTo>
                <a:cubicBezTo>
                  <a:pt x="208" y="451"/>
                  <a:pt x="207" y="450"/>
                  <a:pt x="206" y="449"/>
                </a:cubicBezTo>
                <a:cubicBezTo>
                  <a:pt x="204" y="444"/>
                  <a:pt x="201" y="440"/>
                  <a:pt x="198" y="436"/>
                </a:cubicBezTo>
                <a:cubicBezTo>
                  <a:pt x="198" y="434"/>
                  <a:pt x="197" y="433"/>
                  <a:pt x="197" y="433"/>
                </a:cubicBezTo>
                <a:cubicBezTo>
                  <a:pt x="197" y="425"/>
                  <a:pt x="198" y="421"/>
                  <a:pt x="197" y="414"/>
                </a:cubicBezTo>
                <a:cubicBezTo>
                  <a:pt x="196" y="412"/>
                  <a:pt x="195" y="409"/>
                  <a:pt x="194" y="408"/>
                </a:cubicBezTo>
                <a:cubicBezTo>
                  <a:pt x="189" y="406"/>
                  <a:pt x="183" y="405"/>
                  <a:pt x="178" y="404"/>
                </a:cubicBezTo>
                <a:cubicBezTo>
                  <a:pt x="173" y="400"/>
                  <a:pt x="169" y="394"/>
                  <a:pt x="162" y="395"/>
                </a:cubicBezTo>
                <a:cubicBezTo>
                  <a:pt x="158" y="395"/>
                  <a:pt x="155" y="397"/>
                  <a:pt x="153" y="397"/>
                </a:cubicBezTo>
                <a:cubicBezTo>
                  <a:pt x="150" y="398"/>
                  <a:pt x="148" y="397"/>
                  <a:pt x="146" y="396"/>
                </a:cubicBezTo>
                <a:cubicBezTo>
                  <a:pt x="143" y="395"/>
                  <a:pt x="140" y="395"/>
                  <a:pt x="137" y="394"/>
                </a:cubicBezTo>
                <a:cubicBezTo>
                  <a:pt x="136" y="393"/>
                  <a:pt x="136" y="392"/>
                  <a:pt x="135" y="392"/>
                </a:cubicBezTo>
                <a:cubicBezTo>
                  <a:pt x="131" y="393"/>
                  <a:pt x="131" y="399"/>
                  <a:pt x="129" y="401"/>
                </a:cubicBezTo>
                <a:cubicBezTo>
                  <a:pt x="125" y="404"/>
                  <a:pt x="119" y="403"/>
                  <a:pt x="115" y="404"/>
                </a:cubicBezTo>
                <a:cubicBezTo>
                  <a:pt x="112" y="406"/>
                  <a:pt x="109" y="407"/>
                  <a:pt x="106" y="409"/>
                </a:cubicBezTo>
                <a:cubicBezTo>
                  <a:pt x="105" y="412"/>
                  <a:pt x="107" y="415"/>
                  <a:pt x="106" y="420"/>
                </a:cubicBezTo>
                <a:cubicBezTo>
                  <a:pt x="103" y="424"/>
                  <a:pt x="108" y="428"/>
                  <a:pt x="113" y="430"/>
                </a:cubicBezTo>
                <a:cubicBezTo>
                  <a:pt x="116" y="432"/>
                  <a:pt x="118" y="434"/>
                  <a:pt x="120" y="433"/>
                </a:cubicBezTo>
                <a:cubicBezTo>
                  <a:pt x="121" y="434"/>
                  <a:pt x="119" y="434"/>
                  <a:pt x="121" y="434"/>
                </a:cubicBezTo>
                <a:close/>
                <a:moveTo>
                  <a:pt x="178" y="396"/>
                </a:moveTo>
                <a:cubicBezTo>
                  <a:pt x="179" y="397"/>
                  <a:pt x="180" y="398"/>
                  <a:pt x="181" y="398"/>
                </a:cubicBezTo>
                <a:cubicBezTo>
                  <a:pt x="181" y="396"/>
                  <a:pt x="179" y="394"/>
                  <a:pt x="178" y="393"/>
                </a:cubicBezTo>
                <a:cubicBezTo>
                  <a:pt x="178" y="394"/>
                  <a:pt x="178" y="395"/>
                  <a:pt x="178" y="396"/>
                </a:cubicBezTo>
                <a:close/>
                <a:moveTo>
                  <a:pt x="266" y="449"/>
                </a:moveTo>
                <a:cubicBezTo>
                  <a:pt x="266" y="447"/>
                  <a:pt x="264" y="446"/>
                  <a:pt x="264" y="444"/>
                </a:cubicBezTo>
                <a:cubicBezTo>
                  <a:pt x="263" y="443"/>
                  <a:pt x="264" y="440"/>
                  <a:pt x="263" y="441"/>
                </a:cubicBezTo>
                <a:cubicBezTo>
                  <a:pt x="263" y="437"/>
                  <a:pt x="260" y="436"/>
                  <a:pt x="259" y="434"/>
                </a:cubicBezTo>
                <a:cubicBezTo>
                  <a:pt x="259" y="427"/>
                  <a:pt x="258" y="423"/>
                  <a:pt x="257" y="420"/>
                </a:cubicBezTo>
                <a:cubicBezTo>
                  <a:pt x="255" y="420"/>
                  <a:pt x="255" y="419"/>
                  <a:pt x="254" y="419"/>
                </a:cubicBezTo>
                <a:cubicBezTo>
                  <a:pt x="252" y="415"/>
                  <a:pt x="246" y="415"/>
                  <a:pt x="242" y="412"/>
                </a:cubicBezTo>
                <a:cubicBezTo>
                  <a:pt x="237" y="413"/>
                  <a:pt x="235" y="409"/>
                  <a:pt x="233" y="408"/>
                </a:cubicBezTo>
                <a:cubicBezTo>
                  <a:pt x="233" y="407"/>
                  <a:pt x="232" y="407"/>
                  <a:pt x="232" y="407"/>
                </a:cubicBezTo>
                <a:cubicBezTo>
                  <a:pt x="231" y="407"/>
                  <a:pt x="231" y="406"/>
                  <a:pt x="230" y="405"/>
                </a:cubicBezTo>
                <a:cubicBezTo>
                  <a:pt x="228" y="402"/>
                  <a:pt x="223" y="403"/>
                  <a:pt x="219" y="402"/>
                </a:cubicBezTo>
                <a:cubicBezTo>
                  <a:pt x="217" y="401"/>
                  <a:pt x="216" y="399"/>
                  <a:pt x="214" y="398"/>
                </a:cubicBezTo>
                <a:cubicBezTo>
                  <a:pt x="210" y="395"/>
                  <a:pt x="206" y="398"/>
                  <a:pt x="200" y="398"/>
                </a:cubicBezTo>
                <a:cubicBezTo>
                  <a:pt x="205" y="406"/>
                  <a:pt x="216" y="409"/>
                  <a:pt x="222" y="416"/>
                </a:cubicBezTo>
                <a:cubicBezTo>
                  <a:pt x="222" y="417"/>
                  <a:pt x="223" y="418"/>
                  <a:pt x="222" y="418"/>
                </a:cubicBezTo>
                <a:cubicBezTo>
                  <a:pt x="219" y="417"/>
                  <a:pt x="217" y="415"/>
                  <a:pt x="214" y="415"/>
                </a:cubicBezTo>
                <a:cubicBezTo>
                  <a:pt x="214" y="418"/>
                  <a:pt x="216" y="419"/>
                  <a:pt x="217" y="421"/>
                </a:cubicBezTo>
                <a:cubicBezTo>
                  <a:pt x="221" y="425"/>
                  <a:pt x="226" y="428"/>
                  <a:pt x="230" y="433"/>
                </a:cubicBezTo>
                <a:cubicBezTo>
                  <a:pt x="232" y="438"/>
                  <a:pt x="239" y="440"/>
                  <a:pt x="243" y="441"/>
                </a:cubicBezTo>
                <a:cubicBezTo>
                  <a:pt x="247" y="444"/>
                  <a:pt x="253" y="447"/>
                  <a:pt x="255" y="452"/>
                </a:cubicBezTo>
                <a:cubicBezTo>
                  <a:pt x="256" y="458"/>
                  <a:pt x="256" y="460"/>
                  <a:pt x="256" y="464"/>
                </a:cubicBezTo>
                <a:cubicBezTo>
                  <a:pt x="261" y="465"/>
                  <a:pt x="260" y="471"/>
                  <a:pt x="265" y="473"/>
                </a:cubicBezTo>
                <a:cubicBezTo>
                  <a:pt x="269" y="469"/>
                  <a:pt x="265" y="460"/>
                  <a:pt x="267" y="456"/>
                </a:cubicBezTo>
                <a:cubicBezTo>
                  <a:pt x="267" y="455"/>
                  <a:pt x="266" y="455"/>
                  <a:pt x="266" y="454"/>
                </a:cubicBezTo>
                <a:cubicBezTo>
                  <a:pt x="268" y="455"/>
                  <a:pt x="267" y="450"/>
                  <a:pt x="266" y="449"/>
                </a:cubicBezTo>
                <a:close/>
                <a:moveTo>
                  <a:pt x="235" y="402"/>
                </a:moveTo>
                <a:cubicBezTo>
                  <a:pt x="237" y="406"/>
                  <a:pt x="240" y="408"/>
                  <a:pt x="244" y="410"/>
                </a:cubicBezTo>
                <a:cubicBezTo>
                  <a:pt x="251" y="408"/>
                  <a:pt x="252" y="402"/>
                  <a:pt x="255" y="397"/>
                </a:cubicBezTo>
                <a:cubicBezTo>
                  <a:pt x="249" y="397"/>
                  <a:pt x="236" y="393"/>
                  <a:pt x="235" y="402"/>
                </a:cubicBezTo>
                <a:close/>
                <a:moveTo>
                  <a:pt x="209" y="419"/>
                </a:moveTo>
                <a:cubicBezTo>
                  <a:pt x="209" y="413"/>
                  <a:pt x="206" y="410"/>
                  <a:pt x="201" y="408"/>
                </a:cubicBezTo>
                <a:cubicBezTo>
                  <a:pt x="201" y="414"/>
                  <a:pt x="204" y="418"/>
                  <a:pt x="209" y="419"/>
                </a:cubicBezTo>
                <a:close/>
                <a:moveTo>
                  <a:pt x="217" y="484"/>
                </a:moveTo>
                <a:cubicBezTo>
                  <a:pt x="213" y="481"/>
                  <a:pt x="210" y="478"/>
                  <a:pt x="207" y="475"/>
                </a:cubicBezTo>
                <a:cubicBezTo>
                  <a:pt x="204" y="473"/>
                  <a:pt x="203" y="473"/>
                  <a:pt x="201" y="471"/>
                </a:cubicBezTo>
                <a:cubicBezTo>
                  <a:pt x="199" y="471"/>
                  <a:pt x="197" y="467"/>
                  <a:pt x="194" y="467"/>
                </a:cubicBezTo>
                <a:cubicBezTo>
                  <a:pt x="192" y="464"/>
                  <a:pt x="187" y="463"/>
                  <a:pt x="184" y="460"/>
                </a:cubicBezTo>
                <a:cubicBezTo>
                  <a:pt x="181" y="459"/>
                  <a:pt x="179" y="458"/>
                  <a:pt x="177" y="456"/>
                </a:cubicBezTo>
                <a:cubicBezTo>
                  <a:pt x="171" y="454"/>
                  <a:pt x="167" y="450"/>
                  <a:pt x="160" y="449"/>
                </a:cubicBezTo>
                <a:cubicBezTo>
                  <a:pt x="154" y="447"/>
                  <a:pt x="145" y="445"/>
                  <a:pt x="138" y="443"/>
                </a:cubicBezTo>
                <a:cubicBezTo>
                  <a:pt x="130" y="441"/>
                  <a:pt x="120" y="441"/>
                  <a:pt x="115" y="437"/>
                </a:cubicBezTo>
                <a:cubicBezTo>
                  <a:pt x="111" y="436"/>
                  <a:pt x="108" y="434"/>
                  <a:pt x="105" y="433"/>
                </a:cubicBezTo>
                <a:cubicBezTo>
                  <a:pt x="101" y="430"/>
                  <a:pt x="100" y="425"/>
                  <a:pt x="97" y="423"/>
                </a:cubicBezTo>
                <a:cubicBezTo>
                  <a:pt x="96" y="426"/>
                  <a:pt x="96" y="429"/>
                  <a:pt x="96" y="433"/>
                </a:cubicBezTo>
                <a:cubicBezTo>
                  <a:pt x="95" y="436"/>
                  <a:pt x="93" y="438"/>
                  <a:pt x="92" y="442"/>
                </a:cubicBezTo>
                <a:cubicBezTo>
                  <a:pt x="91" y="446"/>
                  <a:pt x="92" y="451"/>
                  <a:pt x="91" y="456"/>
                </a:cubicBezTo>
                <a:cubicBezTo>
                  <a:pt x="90" y="461"/>
                  <a:pt x="88" y="465"/>
                  <a:pt x="90" y="468"/>
                </a:cubicBezTo>
                <a:cubicBezTo>
                  <a:pt x="93" y="471"/>
                  <a:pt x="95" y="473"/>
                  <a:pt x="97" y="476"/>
                </a:cubicBezTo>
                <a:cubicBezTo>
                  <a:pt x="99" y="479"/>
                  <a:pt x="101" y="479"/>
                  <a:pt x="106" y="480"/>
                </a:cubicBezTo>
                <a:cubicBezTo>
                  <a:pt x="104" y="483"/>
                  <a:pt x="101" y="485"/>
                  <a:pt x="100" y="488"/>
                </a:cubicBezTo>
                <a:cubicBezTo>
                  <a:pt x="99" y="492"/>
                  <a:pt x="99" y="496"/>
                  <a:pt x="101" y="499"/>
                </a:cubicBezTo>
                <a:cubicBezTo>
                  <a:pt x="102" y="499"/>
                  <a:pt x="103" y="500"/>
                  <a:pt x="104" y="500"/>
                </a:cubicBezTo>
                <a:cubicBezTo>
                  <a:pt x="109" y="499"/>
                  <a:pt x="114" y="495"/>
                  <a:pt x="118" y="496"/>
                </a:cubicBezTo>
                <a:cubicBezTo>
                  <a:pt x="120" y="497"/>
                  <a:pt x="121" y="499"/>
                  <a:pt x="124" y="499"/>
                </a:cubicBezTo>
                <a:cubicBezTo>
                  <a:pt x="129" y="503"/>
                  <a:pt x="124" y="512"/>
                  <a:pt x="129" y="515"/>
                </a:cubicBezTo>
                <a:cubicBezTo>
                  <a:pt x="133" y="516"/>
                  <a:pt x="135" y="517"/>
                  <a:pt x="138" y="518"/>
                </a:cubicBezTo>
                <a:cubicBezTo>
                  <a:pt x="141" y="521"/>
                  <a:pt x="141" y="526"/>
                  <a:pt x="143" y="529"/>
                </a:cubicBezTo>
                <a:cubicBezTo>
                  <a:pt x="144" y="529"/>
                  <a:pt x="145" y="529"/>
                  <a:pt x="145" y="529"/>
                </a:cubicBezTo>
                <a:cubicBezTo>
                  <a:pt x="145" y="531"/>
                  <a:pt x="147" y="531"/>
                  <a:pt x="148" y="533"/>
                </a:cubicBezTo>
                <a:cubicBezTo>
                  <a:pt x="149" y="531"/>
                  <a:pt x="147" y="526"/>
                  <a:pt x="150" y="526"/>
                </a:cubicBezTo>
                <a:cubicBezTo>
                  <a:pt x="152" y="526"/>
                  <a:pt x="153" y="528"/>
                  <a:pt x="155" y="527"/>
                </a:cubicBezTo>
                <a:cubicBezTo>
                  <a:pt x="155" y="526"/>
                  <a:pt x="155" y="524"/>
                  <a:pt x="156" y="523"/>
                </a:cubicBezTo>
                <a:cubicBezTo>
                  <a:pt x="158" y="523"/>
                  <a:pt x="159" y="525"/>
                  <a:pt x="161" y="525"/>
                </a:cubicBezTo>
                <a:cubicBezTo>
                  <a:pt x="163" y="523"/>
                  <a:pt x="164" y="521"/>
                  <a:pt x="165" y="518"/>
                </a:cubicBezTo>
                <a:cubicBezTo>
                  <a:pt x="163" y="517"/>
                  <a:pt x="162" y="513"/>
                  <a:pt x="163" y="511"/>
                </a:cubicBezTo>
                <a:cubicBezTo>
                  <a:pt x="167" y="513"/>
                  <a:pt x="171" y="511"/>
                  <a:pt x="175" y="509"/>
                </a:cubicBezTo>
                <a:cubicBezTo>
                  <a:pt x="174" y="506"/>
                  <a:pt x="171" y="505"/>
                  <a:pt x="171" y="501"/>
                </a:cubicBezTo>
                <a:cubicBezTo>
                  <a:pt x="173" y="501"/>
                  <a:pt x="174" y="501"/>
                  <a:pt x="174" y="500"/>
                </a:cubicBezTo>
                <a:cubicBezTo>
                  <a:pt x="179" y="502"/>
                  <a:pt x="184" y="499"/>
                  <a:pt x="189" y="498"/>
                </a:cubicBezTo>
                <a:cubicBezTo>
                  <a:pt x="188" y="497"/>
                  <a:pt x="188" y="496"/>
                  <a:pt x="187" y="495"/>
                </a:cubicBezTo>
                <a:cubicBezTo>
                  <a:pt x="184" y="496"/>
                  <a:pt x="182" y="494"/>
                  <a:pt x="179" y="495"/>
                </a:cubicBezTo>
                <a:cubicBezTo>
                  <a:pt x="178" y="497"/>
                  <a:pt x="177" y="497"/>
                  <a:pt x="175" y="497"/>
                </a:cubicBezTo>
                <a:cubicBezTo>
                  <a:pt x="174" y="495"/>
                  <a:pt x="172" y="494"/>
                  <a:pt x="172" y="491"/>
                </a:cubicBezTo>
                <a:cubicBezTo>
                  <a:pt x="174" y="489"/>
                  <a:pt x="177" y="491"/>
                  <a:pt x="180" y="491"/>
                </a:cubicBezTo>
                <a:cubicBezTo>
                  <a:pt x="182" y="491"/>
                  <a:pt x="185" y="490"/>
                  <a:pt x="188" y="489"/>
                </a:cubicBezTo>
                <a:cubicBezTo>
                  <a:pt x="191" y="489"/>
                  <a:pt x="193" y="489"/>
                  <a:pt x="196" y="489"/>
                </a:cubicBezTo>
                <a:cubicBezTo>
                  <a:pt x="199" y="489"/>
                  <a:pt x="203" y="488"/>
                  <a:pt x="206" y="488"/>
                </a:cubicBezTo>
                <a:cubicBezTo>
                  <a:pt x="207" y="488"/>
                  <a:pt x="209" y="488"/>
                  <a:pt x="210" y="488"/>
                </a:cubicBezTo>
                <a:cubicBezTo>
                  <a:pt x="213" y="488"/>
                  <a:pt x="217" y="490"/>
                  <a:pt x="219" y="489"/>
                </a:cubicBezTo>
                <a:cubicBezTo>
                  <a:pt x="219" y="487"/>
                  <a:pt x="217" y="486"/>
                  <a:pt x="217" y="484"/>
                </a:cubicBezTo>
                <a:close/>
                <a:moveTo>
                  <a:pt x="250" y="452"/>
                </a:moveTo>
                <a:cubicBezTo>
                  <a:pt x="249" y="451"/>
                  <a:pt x="249" y="449"/>
                  <a:pt x="249" y="448"/>
                </a:cubicBezTo>
                <a:cubicBezTo>
                  <a:pt x="244" y="443"/>
                  <a:pt x="233" y="444"/>
                  <a:pt x="229" y="440"/>
                </a:cubicBezTo>
                <a:cubicBezTo>
                  <a:pt x="227" y="437"/>
                  <a:pt x="224" y="434"/>
                  <a:pt x="223" y="431"/>
                </a:cubicBezTo>
                <a:cubicBezTo>
                  <a:pt x="219" y="429"/>
                  <a:pt x="216" y="428"/>
                  <a:pt x="213" y="427"/>
                </a:cubicBezTo>
                <a:cubicBezTo>
                  <a:pt x="212" y="425"/>
                  <a:pt x="208" y="423"/>
                  <a:pt x="206" y="424"/>
                </a:cubicBezTo>
                <a:cubicBezTo>
                  <a:pt x="204" y="426"/>
                  <a:pt x="203" y="429"/>
                  <a:pt x="203" y="432"/>
                </a:cubicBezTo>
                <a:cubicBezTo>
                  <a:pt x="204" y="433"/>
                  <a:pt x="204" y="433"/>
                  <a:pt x="204" y="433"/>
                </a:cubicBezTo>
                <a:cubicBezTo>
                  <a:pt x="205" y="440"/>
                  <a:pt x="209" y="444"/>
                  <a:pt x="214" y="448"/>
                </a:cubicBezTo>
                <a:cubicBezTo>
                  <a:pt x="221" y="458"/>
                  <a:pt x="231" y="466"/>
                  <a:pt x="237" y="477"/>
                </a:cubicBezTo>
                <a:cubicBezTo>
                  <a:pt x="241" y="483"/>
                  <a:pt x="245" y="488"/>
                  <a:pt x="250" y="493"/>
                </a:cubicBezTo>
                <a:cubicBezTo>
                  <a:pt x="258" y="497"/>
                  <a:pt x="264" y="489"/>
                  <a:pt x="264" y="480"/>
                </a:cubicBezTo>
                <a:cubicBezTo>
                  <a:pt x="263" y="477"/>
                  <a:pt x="258" y="481"/>
                  <a:pt x="256" y="479"/>
                </a:cubicBezTo>
                <a:cubicBezTo>
                  <a:pt x="256" y="476"/>
                  <a:pt x="258" y="474"/>
                  <a:pt x="258" y="471"/>
                </a:cubicBezTo>
                <a:cubicBezTo>
                  <a:pt x="256" y="468"/>
                  <a:pt x="254" y="467"/>
                  <a:pt x="250" y="466"/>
                </a:cubicBezTo>
                <a:cubicBezTo>
                  <a:pt x="250" y="464"/>
                  <a:pt x="246" y="464"/>
                  <a:pt x="244" y="463"/>
                </a:cubicBezTo>
                <a:cubicBezTo>
                  <a:pt x="248" y="461"/>
                  <a:pt x="251" y="458"/>
                  <a:pt x="250" y="452"/>
                </a:cubicBezTo>
                <a:close/>
                <a:moveTo>
                  <a:pt x="456" y="439"/>
                </a:moveTo>
                <a:cubicBezTo>
                  <a:pt x="448" y="434"/>
                  <a:pt x="439" y="430"/>
                  <a:pt x="432" y="425"/>
                </a:cubicBezTo>
                <a:cubicBezTo>
                  <a:pt x="437" y="432"/>
                  <a:pt x="446" y="437"/>
                  <a:pt x="456" y="439"/>
                </a:cubicBezTo>
                <a:close/>
                <a:moveTo>
                  <a:pt x="496" y="435"/>
                </a:moveTo>
                <a:cubicBezTo>
                  <a:pt x="496" y="434"/>
                  <a:pt x="496" y="434"/>
                  <a:pt x="496" y="434"/>
                </a:cubicBezTo>
                <a:cubicBezTo>
                  <a:pt x="496" y="434"/>
                  <a:pt x="496" y="435"/>
                  <a:pt x="497" y="435"/>
                </a:cubicBezTo>
                <a:cubicBezTo>
                  <a:pt x="497" y="434"/>
                  <a:pt x="497" y="434"/>
                  <a:pt x="497" y="434"/>
                </a:cubicBezTo>
                <a:cubicBezTo>
                  <a:pt x="496" y="434"/>
                  <a:pt x="496" y="433"/>
                  <a:pt x="496" y="433"/>
                </a:cubicBezTo>
                <a:cubicBezTo>
                  <a:pt x="496" y="434"/>
                  <a:pt x="496" y="435"/>
                  <a:pt x="496" y="435"/>
                </a:cubicBezTo>
                <a:close/>
                <a:moveTo>
                  <a:pt x="391" y="454"/>
                </a:moveTo>
                <a:cubicBezTo>
                  <a:pt x="390" y="452"/>
                  <a:pt x="388" y="451"/>
                  <a:pt x="387" y="449"/>
                </a:cubicBezTo>
                <a:cubicBezTo>
                  <a:pt x="385" y="449"/>
                  <a:pt x="383" y="449"/>
                  <a:pt x="382" y="448"/>
                </a:cubicBezTo>
                <a:cubicBezTo>
                  <a:pt x="380" y="447"/>
                  <a:pt x="378" y="441"/>
                  <a:pt x="374" y="442"/>
                </a:cubicBezTo>
                <a:cubicBezTo>
                  <a:pt x="371" y="443"/>
                  <a:pt x="365" y="447"/>
                  <a:pt x="363" y="448"/>
                </a:cubicBezTo>
                <a:cubicBezTo>
                  <a:pt x="363" y="448"/>
                  <a:pt x="362" y="448"/>
                  <a:pt x="362" y="448"/>
                </a:cubicBezTo>
                <a:cubicBezTo>
                  <a:pt x="360" y="450"/>
                  <a:pt x="357" y="451"/>
                  <a:pt x="354" y="452"/>
                </a:cubicBezTo>
                <a:cubicBezTo>
                  <a:pt x="351" y="455"/>
                  <a:pt x="347" y="456"/>
                  <a:pt x="343" y="459"/>
                </a:cubicBezTo>
                <a:cubicBezTo>
                  <a:pt x="339" y="461"/>
                  <a:pt x="337" y="464"/>
                  <a:pt x="334" y="465"/>
                </a:cubicBezTo>
                <a:cubicBezTo>
                  <a:pt x="331" y="468"/>
                  <a:pt x="326" y="469"/>
                  <a:pt x="324" y="472"/>
                </a:cubicBezTo>
                <a:cubicBezTo>
                  <a:pt x="343" y="472"/>
                  <a:pt x="357" y="463"/>
                  <a:pt x="374" y="463"/>
                </a:cubicBezTo>
                <a:cubicBezTo>
                  <a:pt x="375" y="463"/>
                  <a:pt x="377" y="462"/>
                  <a:pt x="378" y="462"/>
                </a:cubicBezTo>
                <a:cubicBezTo>
                  <a:pt x="383" y="463"/>
                  <a:pt x="390" y="468"/>
                  <a:pt x="394" y="465"/>
                </a:cubicBezTo>
                <a:cubicBezTo>
                  <a:pt x="394" y="464"/>
                  <a:pt x="394" y="462"/>
                  <a:pt x="394" y="460"/>
                </a:cubicBezTo>
                <a:cubicBezTo>
                  <a:pt x="392" y="460"/>
                  <a:pt x="392" y="458"/>
                  <a:pt x="391" y="458"/>
                </a:cubicBezTo>
                <a:cubicBezTo>
                  <a:pt x="391" y="457"/>
                  <a:pt x="391" y="455"/>
                  <a:pt x="391" y="454"/>
                </a:cubicBezTo>
                <a:close/>
                <a:moveTo>
                  <a:pt x="76" y="446"/>
                </a:moveTo>
                <a:cubicBezTo>
                  <a:pt x="74" y="446"/>
                  <a:pt x="73" y="445"/>
                  <a:pt x="72" y="446"/>
                </a:cubicBezTo>
                <a:cubicBezTo>
                  <a:pt x="65" y="449"/>
                  <a:pt x="60" y="452"/>
                  <a:pt x="54" y="454"/>
                </a:cubicBezTo>
                <a:cubicBezTo>
                  <a:pt x="53" y="457"/>
                  <a:pt x="50" y="457"/>
                  <a:pt x="48" y="460"/>
                </a:cubicBezTo>
                <a:cubicBezTo>
                  <a:pt x="44" y="463"/>
                  <a:pt x="39" y="466"/>
                  <a:pt x="38" y="473"/>
                </a:cubicBezTo>
                <a:cubicBezTo>
                  <a:pt x="38" y="474"/>
                  <a:pt x="37" y="473"/>
                  <a:pt x="38" y="474"/>
                </a:cubicBezTo>
                <a:cubicBezTo>
                  <a:pt x="39" y="477"/>
                  <a:pt x="38" y="480"/>
                  <a:pt x="39" y="482"/>
                </a:cubicBezTo>
                <a:cubicBezTo>
                  <a:pt x="37" y="484"/>
                  <a:pt x="35" y="486"/>
                  <a:pt x="35" y="490"/>
                </a:cubicBezTo>
                <a:cubicBezTo>
                  <a:pt x="34" y="489"/>
                  <a:pt x="34" y="490"/>
                  <a:pt x="34" y="491"/>
                </a:cubicBezTo>
                <a:cubicBezTo>
                  <a:pt x="33" y="494"/>
                  <a:pt x="34" y="496"/>
                  <a:pt x="34" y="498"/>
                </a:cubicBezTo>
                <a:cubicBezTo>
                  <a:pt x="34" y="499"/>
                  <a:pt x="35" y="499"/>
                  <a:pt x="35" y="499"/>
                </a:cubicBezTo>
                <a:cubicBezTo>
                  <a:pt x="35" y="501"/>
                  <a:pt x="34" y="502"/>
                  <a:pt x="34" y="502"/>
                </a:cubicBezTo>
                <a:cubicBezTo>
                  <a:pt x="34" y="503"/>
                  <a:pt x="35" y="502"/>
                  <a:pt x="35" y="503"/>
                </a:cubicBezTo>
                <a:cubicBezTo>
                  <a:pt x="32" y="508"/>
                  <a:pt x="35" y="514"/>
                  <a:pt x="36" y="518"/>
                </a:cubicBezTo>
                <a:cubicBezTo>
                  <a:pt x="50" y="514"/>
                  <a:pt x="55" y="502"/>
                  <a:pt x="67" y="497"/>
                </a:cubicBezTo>
                <a:cubicBezTo>
                  <a:pt x="70" y="496"/>
                  <a:pt x="74" y="496"/>
                  <a:pt x="76" y="494"/>
                </a:cubicBezTo>
                <a:cubicBezTo>
                  <a:pt x="81" y="494"/>
                  <a:pt x="86" y="492"/>
                  <a:pt x="93" y="493"/>
                </a:cubicBezTo>
                <a:cubicBezTo>
                  <a:pt x="93" y="492"/>
                  <a:pt x="94" y="491"/>
                  <a:pt x="95" y="492"/>
                </a:cubicBezTo>
                <a:cubicBezTo>
                  <a:pt x="95" y="488"/>
                  <a:pt x="95" y="484"/>
                  <a:pt x="95" y="481"/>
                </a:cubicBezTo>
                <a:cubicBezTo>
                  <a:pt x="92" y="475"/>
                  <a:pt x="87" y="473"/>
                  <a:pt x="85" y="468"/>
                </a:cubicBezTo>
                <a:cubicBezTo>
                  <a:pt x="83" y="460"/>
                  <a:pt x="87" y="454"/>
                  <a:pt x="85" y="448"/>
                </a:cubicBezTo>
                <a:cubicBezTo>
                  <a:pt x="82" y="446"/>
                  <a:pt x="79" y="447"/>
                  <a:pt x="76" y="446"/>
                </a:cubicBezTo>
                <a:close/>
                <a:moveTo>
                  <a:pt x="402" y="523"/>
                </a:moveTo>
                <a:cubicBezTo>
                  <a:pt x="403" y="513"/>
                  <a:pt x="398" y="507"/>
                  <a:pt x="394" y="502"/>
                </a:cubicBezTo>
                <a:cubicBezTo>
                  <a:pt x="396" y="496"/>
                  <a:pt x="401" y="485"/>
                  <a:pt x="394" y="482"/>
                </a:cubicBezTo>
                <a:cubicBezTo>
                  <a:pt x="394" y="479"/>
                  <a:pt x="394" y="477"/>
                  <a:pt x="393" y="474"/>
                </a:cubicBezTo>
                <a:cubicBezTo>
                  <a:pt x="390" y="471"/>
                  <a:pt x="384" y="470"/>
                  <a:pt x="379" y="469"/>
                </a:cubicBezTo>
                <a:cubicBezTo>
                  <a:pt x="378" y="469"/>
                  <a:pt x="377" y="468"/>
                  <a:pt x="376" y="468"/>
                </a:cubicBezTo>
                <a:cubicBezTo>
                  <a:pt x="368" y="466"/>
                  <a:pt x="360" y="471"/>
                  <a:pt x="356" y="472"/>
                </a:cubicBezTo>
                <a:cubicBezTo>
                  <a:pt x="350" y="474"/>
                  <a:pt x="345" y="474"/>
                  <a:pt x="340" y="476"/>
                </a:cubicBezTo>
                <a:cubicBezTo>
                  <a:pt x="333" y="477"/>
                  <a:pt x="328" y="478"/>
                  <a:pt x="321" y="478"/>
                </a:cubicBezTo>
                <a:cubicBezTo>
                  <a:pt x="317" y="479"/>
                  <a:pt x="312" y="479"/>
                  <a:pt x="308" y="481"/>
                </a:cubicBezTo>
                <a:cubicBezTo>
                  <a:pt x="302" y="482"/>
                  <a:pt x="294" y="484"/>
                  <a:pt x="288" y="486"/>
                </a:cubicBezTo>
                <a:cubicBezTo>
                  <a:pt x="282" y="487"/>
                  <a:pt x="274" y="486"/>
                  <a:pt x="270" y="488"/>
                </a:cubicBezTo>
                <a:cubicBezTo>
                  <a:pt x="267" y="492"/>
                  <a:pt x="266" y="496"/>
                  <a:pt x="262" y="498"/>
                </a:cubicBezTo>
                <a:cubicBezTo>
                  <a:pt x="257" y="501"/>
                  <a:pt x="248" y="499"/>
                  <a:pt x="243" y="504"/>
                </a:cubicBezTo>
                <a:cubicBezTo>
                  <a:pt x="244" y="506"/>
                  <a:pt x="244" y="509"/>
                  <a:pt x="246" y="511"/>
                </a:cubicBezTo>
                <a:cubicBezTo>
                  <a:pt x="258" y="506"/>
                  <a:pt x="273" y="502"/>
                  <a:pt x="288" y="502"/>
                </a:cubicBezTo>
                <a:cubicBezTo>
                  <a:pt x="295" y="502"/>
                  <a:pt x="303" y="503"/>
                  <a:pt x="308" y="506"/>
                </a:cubicBezTo>
                <a:cubicBezTo>
                  <a:pt x="311" y="506"/>
                  <a:pt x="314" y="508"/>
                  <a:pt x="316" y="510"/>
                </a:cubicBezTo>
                <a:cubicBezTo>
                  <a:pt x="328" y="516"/>
                  <a:pt x="340" y="521"/>
                  <a:pt x="350" y="530"/>
                </a:cubicBezTo>
                <a:cubicBezTo>
                  <a:pt x="354" y="534"/>
                  <a:pt x="358" y="537"/>
                  <a:pt x="360" y="542"/>
                </a:cubicBezTo>
                <a:cubicBezTo>
                  <a:pt x="361" y="542"/>
                  <a:pt x="361" y="543"/>
                  <a:pt x="362" y="543"/>
                </a:cubicBezTo>
                <a:cubicBezTo>
                  <a:pt x="366" y="549"/>
                  <a:pt x="371" y="555"/>
                  <a:pt x="375" y="561"/>
                </a:cubicBezTo>
                <a:cubicBezTo>
                  <a:pt x="380" y="560"/>
                  <a:pt x="382" y="553"/>
                  <a:pt x="382" y="549"/>
                </a:cubicBezTo>
                <a:cubicBezTo>
                  <a:pt x="384" y="549"/>
                  <a:pt x="382" y="545"/>
                  <a:pt x="382" y="544"/>
                </a:cubicBezTo>
                <a:cubicBezTo>
                  <a:pt x="392" y="538"/>
                  <a:pt x="399" y="534"/>
                  <a:pt x="402" y="523"/>
                </a:cubicBezTo>
                <a:close/>
                <a:moveTo>
                  <a:pt x="195" y="493"/>
                </a:moveTo>
                <a:cubicBezTo>
                  <a:pt x="196" y="493"/>
                  <a:pt x="197" y="494"/>
                  <a:pt x="197" y="495"/>
                </a:cubicBezTo>
                <a:cubicBezTo>
                  <a:pt x="199" y="495"/>
                  <a:pt x="202" y="495"/>
                  <a:pt x="203" y="495"/>
                </a:cubicBezTo>
                <a:cubicBezTo>
                  <a:pt x="203" y="490"/>
                  <a:pt x="197" y="491"/>
                  <a:pt x="195" y="493"/>
                </a:cubicBezTo>
                <a:close/>
                <a:moveTo>
                  <a:pt x="24" y="497"/>
                </a:moveTo>
                <a:cubicBezTo>
                  <a:pt x="24" y="498"/>
                  <a:pt x="24" y="499"/>
                  <a:pt x="24" y="499"/>
                </a:cubicBezTo>
                <a:cubicBezTo>
                  <a:pt x="20" y="502"/>
                  <a:pt x="21" y="511"/>
                  <a:pt x="24" y="513"/>
                </a:cubicBezTo>
                <a:cubicBezTo>
                  <a:pt x="24" y="518"/>
                  <a:pt x="24" y="521"/>
                  <a:pt x="28" y="523"/>
                </a:cubicBezTo>
                <a:cubicBezTo>
                  <a:pt x="29" y="522"/>
                  <a:pt x="30" y="521"/>
                  <a:pt x="31" y="520"/>
                </a:cubicBezTo>
                <a:cubicBezTo>
                  <a:pt x="29" y="514"/>
                  <a:pt x="31" y="508"/>
                  <a:pt x="31" y="504"/>
                </a:cubicBezTo>
                <a:cubicBezTo>
                  <a:pt x="32" y="502"/>
                  <a:pt x="30" y="497"/>
                  <a:pt x="30" y="497"/>
                </a:cubicBezTo>
                <a:cubicBezTo>
                  <a:pt x="30" y="495"/>
                  <a:pt x="30" y="492"/>
                  <a:pt x="29" y="492"/>
                </a:cubicBezTo>
                <a:cubicBezTo>
                  <a:pt x="27" y="493"/>
                  <a:pt x="26" y="495"/>
                  <a:pt x="24" y="497"/>
                </a:cubicBezTo>
                <a:close/>
                <a:moveTo>
                  <a:pt x="211" y="492"/>
                </a:moveTo>
                <a:cubicBezTo>
                  <a:pt x="211" y="492"/>
                  <a:pt x="211" y="492"/>
                  <a:pt x="211" y="493"/>
                </a:cubicBezTo>
                <a:cubicBezTo>
                  <a:pt x="214" y="495"/>
                  <a:pt x="220" y="493"/>
                  <a:pt x="224" y="493"/>
                </a:cubicBezTo>
                <a:cubicBezTo>
                  <a:pt x="220" y="491"/>
                  <a:pt x="215" y="492"/>
                  <a:pt x="211" y="492"/>
                </a:cubicBezTo>
                <a:close/>
                <a:moveTo>
                  <a:pt x="405" y="499"/>
                </a:moveTo>
                <a:cubicBezTo>
                  <a:pt x="415" y="498"/>
                  <a:pt x="419" y="496"/>
                  <a:pt x="431" y="497"/>
                </a:cubicBezTo>
                <a:cubicBezTo>
                  <a:pt x="424" y="493"/>
                  <a:pt x="412" y="496"/>
                  <a:pt x="405" y="499"/>
                </a:cubicBezTo>
                <a:close/>
                <a:moveTo>
                  <a:pt x="65" y="504"/>
                </a:moveTo>
                <a:cubicBezTo>
                  <a:pt x="70" y="506"/>
                  <a:pt x="76" y="507"/>
                  <a:pt x="81" y="505"/>
                </a:cubicBezTo>
                <a:cubicBezTo>
                  <a:pt x="85" y="504"/>
                  <a:pt x="91" y="504"/>
                  <a:pt x="94" y="501"/>
                </a:cubicBezTo>
                <a:cubicBezTo>
                  <a:pt x="86" y="495"/>
                  <a:pt x="71" y="498"/>
                  <a:pt x="65" y="504"/>
                </a:cubicBezTo>
                <a:close/>
                <a:moveTo>
                  <a:pt x="215" y="498"/>
                </a:moveTo>
                <a:cubicBezTo>
                  <a:pt x="216" y="500"/>
                  <a:pt x="221" y="499"/>
                  <a:pt x="223" y="498"/>
                </a:cubicBezTo>
                <a:cubicBezTo>
                  <a:pt x="220" y="498"/>
                  <a:pt x="218" y="498"/>
                  <a:pt x="215" y="498"/>
                </a:cubicBezTo>
                <a:close/>
                <a:moveTo>
                  <a:pt x="112" y="502"/>
                </a:moveTo>
                <a:cubicBezTo>
                  <a:pt x="115" y="503"/>
                  <a:pt x="119" y="505"/>
                  <a:pt x="121" y="505"/>
                </a:cubicBezTo>
                <a:cubicBezTo>
                  <a:pt x="121" y="501"/>
                  <a:pt x="114" y="497"/>
                  <a:pt x="112" y="502"/>
                </a:cubicBezTo>
                <a:close/>
                <a:moveTo>
                  <a:pt x="200" y="500"/>
                </a:moveTo>
                <a:cubicBezTo>
                  <a:pt x="200" y="503"/>
                  <a:pt x="204" y="502"/>
                  <a:pt x="207" y="501"/>
                </a:cubicBezTo>
                <a:cubicBezTo>
                  <a:pt x="207" y="500"/>
                  <a:pt x="206" y="501"/>
                  <a:pt x="206" y="499"/>
                </a:cubicBezTo>
                <a:cubicBezTo>
                  <a:pt x="204" y="499"/>
                  <a:pt x="201" y="499"/>
                  <a:pt x="200" y="500"/>
                </a:cubicBezTo>
                <a:close/>
                <a:moveTo>
                  <a:pt x="181" y="505"/>
                </a:moveTo>
                <a:cubicBezTo>
                  <a:pt x="181" y="506"/>
                  <a:pt x="180" y="506"/>
                  <a:pt x="181" y="507"/>
                </a:cubicBezTo>
                <a:cubicBezTo>
                  <a:pt x="185" y="507"/>
                  <a:pt x="188" y="506"/>
                  <a:pt x="191" y="504"/>
                </a:cubicBezTo>
                <a:cubicBezTo>
                  <a:pt x="189" y="501"/>
                  <a:pt x="184" y="505"/>
                  <a:pt x="181" y="505"/>
                </a:cubicBezTo>
                <a:close/>
                <a:moveTo>
                  <a:pt x="209" y="507"/>
                </a:moveTo>
                <a:cubicBezTo>
                  <a:pt x="214" y="508"/>
                  <a:pt x="221" y="505"/>
                  <a:pt x="227" y="504"/>
                </a:cubicBezTo>
                <a:cubicBezTo>
                  <a:pt x="220" y="504"/>
                  <a:pt x="213" y="503"/>
                  <a:pt x="209" y="507"/>
                </a:cubicBezTo>
                <a:close/>
                <a:moveTo>
                  <a:pt x="57" y="546"/>
                </a:moveTo>
                <a:cubicBezTo>
                  <a:pt x="60" y="545"/>
                  <a:pt x="64" y="544"/>
                  <a:pt x="68" y="543"/>
                </a:cubicBezTo>
                <a:cubicBezTo>
                  <a:pt x="70" y="543"/>
                  <a:pt x="74" y="544"/>
                  <a:pt x="78" y="543"/>
                </a:cubicBezTo>
                <a:cubicBezTo>
                  <a:pt x="79" y="543"/>
                  <a:pt x="80" y="542"/>
                  <a:pt x="82" y="541"/>
                </a:cubicBezTo>
                <a:cubicBezTo>
                  <a:pt x="85" y="539"/>
                  <a:pt x="89" y="539"/>
                  <a:pt x="92" y="538"/>
                </a:cubicBezTo>
                <a:cubicBezTo>
                  <a:pt x="92" y="538"/>
                  <a:pt x="92" y="537"/>
                  <a:pt x="93" y="537"/>
                </a:cubicBezTo>
                <a:cubicBezTo>
                  <a:pt x="93" y="536"/>
                  <a:pt x="93" y="534"/>
                  <a:pt x="93" y="532"/>
                </a:cubicBezTo>
                <a:cubicBezTo>
                  <a:pt x="94" y="531"/>
                  <a:pt x="94" y="527"/>
                  <a:pt x="94" y="526"/>
                </a:cubicBezTo>
                <a:cubicBezTo>
                  <a:pt x="94" y="526"/>
                  <a:pt x="95" y="526"/>
                  <a:pt x="95" y="526"/>
                </a:cubicBezTo>
                <a:cubicBezTo>
                  <a:pt x="95" y="523"/>
                  <a:pt x="97" y="521"/>
                  <a:pt x="98" y="518"/>
                </a:cubicBezTo>
                <a:cubicBezTo>
                  <a:pt x="99" y="518"/>
                  <a:pt x="99" y="516"/>
                  <a:pt x="100" y="515"/>
                </a:cubicBezTo>
                <a:cubicBezTo>
                  <a:pt x="100" y="514"/>
                  <a:pt x="101" y="514"/>
                  <a:pt x="101" y="514"/>
                </a:cubicBezTo>
                <a:cubicBezTo>
                  <a:pt x="102" y="513"/>
                  <a:pt x="102" y="511"/>
                  <a:pt x="103" y="509"/>
                </a:cubicBezTo>
                <a:cubicBezTo>
                  <a:pt x="104" y="508"/>
                  <a:pt x="106" y="509"/>
                  <a:pt x="105" y="507"/>
                </a:cubicBezTo>
                <a:cubicBezTo>
                  <a:pt x="102" y="506"/>
                  <a:pt x="96" y="502"/>
                  <a:pt x="93" y="506"/>
                </a:cubicBezTo>
                <a:cubicBezTo>
                  <a:pt x="82" y="511"/>
                  <a:pt x="69" y="511"/>
                  <a:pt x="59" y="508"/>
                </a:cubicBezTo>
                <a:cubicBezTo>
                  <a:pt x="48" y="514"/>
                  <a:pt x="42" y="525"/>
                  <a:pt x="30" y="530"/>
                </a:cubicBezTo>
                <a:cubicBezTo>
                  <a:pt x="29" y="530"/>
                  <a:pt x="27" y="530"/>
                  <a:pt x="25" y="530"/>
                </a:cubicBezTo>
                <a:cubicBezTo>
                  <a:pt x="24" y="526"/>
                  <a:pt x="21" y="525"/>
                  <a:pt x="20" y="521"/>
                </a:cubicBezTo>
                <a:cubicBezTo>
                  <a:pt x="20" y="520"/>
                  <a:pt x="21" y="517"/>
                  <a:pt x="20" y="515"/>
                </a:cubicBezTo>
                <a:cubicBezTo>
                  <a:pt x="20" y="515"/>
                  <a:pt x="19" y="514"/>
                  <a:pt x="19" y="513"/>
                </a:cubicBezTo>
                <a:cubicBezTo>
                  <a:pt x="17" y="511"/>
                  <a:pt x="18" y="507"/>
                  <a:pt x="17" y="505"/>
                </a:cubicBezTo>
                <a:cubicBezTo>
                  <a:pt x="11" y="508"/>
                  <a:pt x="10" y="517"/>
                  <a:pt x="7" y="523"/>
                </a:cubicBezTo>
                <a:cubicBezTo>
                  <a:pt x="6" y="525"/>
                  <a:pt x="8" y="525"/>
                  <a:pt x="7" y="528"/>
                </a:cubicBezTo>
                <a:cubicBezTo>
                  <a:pt x="9" y="533"/>
                  <a:pt x="16" y="537"/>
                  <a:pt x="18" y="543"/>
                </a:cubicBezTo>
                <a:cubicBezTo>
                  <a:pt x="18" y="544"/>
                  <a:pt x="17" y="545"/>
                  <a:pt x="18" y="546"/>
                </a:cubicBezTo>
                <a:cubicBezTo>
                  <a:pt x="19" y="550"/>
                  <a:pt x="25" y="551"/>
                  <a:pt x="28" y="554"/>
                </a:cubicBezTo>
                <a:cubicBezTo>
                  <a:pt x="29" y="555"/>
                  <a:pt x="29" y="556"/>
                  <a:pt x="30" y="556"/>
                </a:cubicBezTo>
                <a:cubicBezTo>
                  <a:pt x="30" y="558"/>
                  <a:pt x="31" y="559"/>
                  <a:pt x="32" y="560"/>
                </a:cubicBezTo>
                <a:cubicBezTo>
                  <a:pt x="43" y="558"/>
                  <a:pt x="48" y="550"/>
                  <a:pt x="57" y="546"/>
                </a:cubicBezTo>
                <a:close/>
                <a:moveTo>
                  <a:pt x="415" y="507"/>
                </a:moveTo>
                <a:cubicBezTo>
                  <a:pt x="424" y="507"/>
                  <a:pt x="435" y="507"/>
                  <a:pt x="443" y="509"/>
                </a:cubicBezTo>
                <a:cubicBezTo>
                  <a:pt x="435" y="504"/>
                  <a:pt x="423" y="503"/>
                  <a:pt x="415" y="507"/>
                </a:cubicBezTo>
                <a:close/>
                <a:moveTo>
                  <a:pt x="362" y="579"/>
                </a:moveTo>
                <a:cubicBezTo>
                  <a:pt x="366" y="577"/>
                  <a:pt x="373" y="576"/>
                  <a:pt x="372" y="567"/>
                </a:cubicBezTo>
                <a:cubicBezTo>
                  <a:pt x="366" y="554"/>
                  <a:pt x="357" y="543"/>
                  <a:pt x="349" y="533"/>
                </a:cubicBezTo>
                <a:cubicBezTo>
                  <a:pt x="345" y="531"/>
                  <a:pt x="342" y="529"/>
                  <a:pt x="339" y="526"/>
                </a:cubicBezTo>
                <a:cubicBezTo>
                  <a:pt x="336" y="526"/>
                  <a:pt x="334" y="523"/>
                  <a:pt x="332" y="522"/>
                </a:cubicBezTo>
                <a:cubicBezTo>
                  <a:pt x="327" y="519"/>
                  <a:pt x="320" y="518"/>
                  <a:pt x="313" y="515"/>
                </a:cubicBezTo>
                <a:cubicBezTo>
                  <a:pt x="309" y="514"/>
                  <a:pt x="305" y="510"/>
                  <a:pt x="300" y="509"/>
                </a:cubicBezTo>
                <a:cubicBezTo>
                  <a:pt x="294" y="506"/>
                  <a:pt x="287" y="507"/>
                  <a:pt x="279" y="507"/>
                </a:cubicBezTo>
                <a:cubicBezTo>
                  <a:pt x="268" y="508"/>
                  <a:pt x="260" y="511"/>
                  <a:pt x="252" y="516"/>
                </a:cubicBezTo>
                <a:cubicBezTo>
                  <a:pt x="255" y="517"/>
                  <a:pt x="258" y="516"/>
                  <a:pt x="261" y="516"/>
                </a:cubicBezTo>
                <a:cubicBezTo>
                  <a:pt x="263" y="517"/>
                  <a:pt x="265" y="518"/>
                  <a:pt x="266" y="518"/>
                </a:cubicBezTo>
                <a:cubicBezTo>
                  <a:pt x="269" y="518"/>
                  <a:pt x="272" y="516"/>
                  <a:pt x="275" y="516"/>
                </a:cubicBezTo>
                <a:cubicBezTo>
                  <a:pt x="276" y="516"/>
                  <a:pt x="276" y="517"/>
                  <a:pt x="277" y="517"/>
                </a:cubicBezTo>
                <a:cubicBezTo>
                  <a:pt x="280" y="518"/>
                  <a:pt x="283" y="517"/>
                  <a:pt x="286" y="518"/>
                </a:cubicBezTo>
                <a:cubicBezTo>
                  <a:pt x="292" y="519"/>
                  <a:pt x="298" y="522"/>
                  <a:pt x="303" y="524"/>
                </a:cubicBezTo>
                <a:cubicBezTo>
                  <a:pt x="303" y="525"/>
                  <a:pt x="305" y="525"/>
                  <a:pt x="305" y="525"/>
                </a:cubicBezTo>
                <a:cubicBezTo>
                  <a:pt x="316" y="534"/>
                  <a:pt x="326" y="545"/>
                  <a:pt x="330" y="560"/>
                </a:cubicBezTo>
                <a:cubicBezTo>
                  <a:pt x="330" y="561"/>
                  <a:pt x="330" y="562"/>
                  <a:pt x="330" y="562"/>
                </a:cubicBezTo>
                <a:cubicBezTo>
                  <a:pt x="332" y="565"/>
                  <a:pt x="331" y="570"/>
                  <a:pt x="332" y="573"/>
                </a:cubicBezTo>
                <a:cubicBezTo>
                  <a:pt x="332" y="577"/>
                  <a:pt x="333" y="580"/>
                  <a:pt x="333" y="584"/>
                </a:cubicBezTo>
                <a:cubicBezTo>
                  <a:pt x="341" y="593"/>
                  <a:pt x="358" y="587"/>
                  <a:pt x="362" y="579"/>
                </a:cubicBezTo>
                <a:close/>
                <a:moveTo>
                  <a:pt x="193" y="508"/>
                </a:moveTo>
                <a:cubicBezTo>
                  <a:pt x="191" y="508"/>
                  <a:pt x="188" y="509"/>
                  <a:pt x="187" y="509"/>
                </a:cubicBezTo>
                <a:cubicBezTo>
                  <a:pt x="185" y="510"/>
                  <a:pt x="182" y="510"/>
                  <a:pt x="180" y="511"/>
                </a:cubicBezTo>
                <a:cubicBezTo>
                  <a:pt x="179" y="512"/>
                  <a:pt x="178" y="514"/>
                  <a:pt x="176" y="514"/>
                </a:cubicBezTo>
                <a:cubicBezTo>
                  <a:pt x="173" y="515"/>
                  <a:pt x="171" y="513"/>
                  <a:pt x="170" y="516"/>
                </a:cubicBezTo>
                <a:cubicBezTo>
                  <a:pt x="171" y="519"/>
                  <a:pt x="174" y="517"/>
                  <a:pt x="175" y="516"/>
                </a:cubicBezTo>
                <a:cubicBezTo>
                  <a:pt x="178" y="516"/>
                  <a:pt x="180" y="516"/>
                  <a:pt x="183" y="514"/>
                </a:cubicBezTo>
                <a:cubicBezTo>
                  <a:pt x="185" y="513"/>
                  <a:pt x="187" y="511"/>
                  <a:pt x="189" y="511"/>
                </a:cubicBezTo>
                <a:cubicBezTo>
                  <a:pt x="192" y="510"/>
                  <a:pt x="198" y="512"/>
                  <a:pt x="201" y="509"/>
                </a:cubicBezTo>
                <a:cubicBezTo>
                  <a:pt x="199" y="507"/>
                  <a:pt x="195" y="508"/>
                  <a:pt x="193" y="508"/>
                </a:cubicBezTo>
                <a:close/>
                <a:moveTo>
                  <a:pt x="216" y="511"/>
                </a:moveTo>
                <a:cubicBezTo>
                  <a:pt x="213" y="511"/>
                  <a:pt x="208" y="513"/>
                  <a:pt x="206" y="514"/>
                </a:cubicBezTo>
                <a:cubicBezTo>
                  <a:pt x="209" y="516"/>
                  <a:pt x="212" y="514"/>
                  <a:pt x="215" y="514"/>
                </a:cubicBezTo>
                <a:cubicBezTo>
                  <a:pt x="221" y="512"/>
                  <a:pt x="227" y="512"/>
                  <a:pt x="232" y="509"/>
                </a:cubicBezTo>
                <a:cubicBezTo>
                  <a:pt x="226" y="509"/>
                  <a:pt x="221" y="510"/>
                  <a:pt x="216" y="511"/>
                </a:cubicBezTo>
                <a:close/>
                <a:moveTo>
                  <a:pt x="104" y="516"/>
                </a:moveTo>
                <a:cubicBezTo>
                  <a:pt x="104" y="517"/>
                  <a:pt x="103" y="517"/>
                  <a:pt x="102" y="517"/>
                </a:cubicBezTo>
                <a:cubicBezTo>
                  <a:pt x="101" y="519"/>
                  <a:pt x="101" y="520"/>
                  <a:pt x="101" y="521"/>
                </a:cubicBezTo>
                <a:cubicBezTo>
                  <a:pt x="100" y="522"/>
                  <a:pt x="100" y="522"/>
                  <a:pt x="100" y="522"/>
                </a:cubicBezTo>
                <a:cubicBezTo>
                  <a:pt x="99" y="524"/>
                  <a:pt x="99" y="525"/>
                  <a:pt x="98" y="526"/>
                </a:cubicBezTo>
                <a:cubicBezTo>
                  <a:pt x="98" y="529"/>
                  <a:pt x="98" y="531"/>
                  <a:pt x="97" y="532"/>
                </a:cubicBezTo>
                <a:cubicBezTo>
                  <a:pt x="98" y="535"/>
                  <a:pt x="98" y="539"/>
                  <a:pt x="101" y="540"/>
                </a:cubicBezTo>
                <a:cubicBezTo>
                  <a:pt x="107" y="531"/>
                  <a:pt x="108" y="517"/>
                  <a:pt x="118" y="512"/>
                </a:cubicBezTo>
                <a:cubicBezTo>
                  <a:pt x="115" y="509"/>
                  <a:pt x="107" y="512"/>
                  <a:pt x="104" y="516"/>
                </a:cubicBezTo>
                <a:close/>
                <a:moveTo>
                  <a:pt x="209" y="519"/>
                </a:moveTo>
                <a:cubicBezTo>
                  <a:pt x="207" y="519"/>
                  <a:pt x="206" y="519"/>
                  <a:pt x="204" y="520"/>
                </a:cubicBezTo>
                <a:cubicBezTo>
                  <a:pt x="204" y="522"/>
                  <a:pt x="204" y="523"/>
                  <a:pt x="206" y="523"/>
                </a:cubicBezTo>
                <a:cubicBezTo>
                  <a:pt x="206" y="522"/>
                  <a:pt x="207" y="522"/>
                  <a:pt x="209" y="521"/>
                </a:cubicBezTo>
                <a:cubicBezTo>
                  <a:pt x="210" y="521"/>
                  <a:pt x="210" y="523"/>
                  <a:pt x="211" y="523"/>
                </a:cubicBezTo>
                <a:cubicBezTo>
                  <a:pt x="221" y="521"/>
                  <a:pt x="229" y="518"/>
                  <a:pt x="236" y="513"/>
                </a:cubicBezTo>
                <a:cubicBezTo>
                  <a:pt x="227" y="515"/>
                  <a:pt x="219" y="518"/>
                  <a:pt x="209" y="519"/>
                </a:cubicBezTo>
                <a:close/>
                <a:moveTo>
                  <a:pt x="193" y="517"/>
                </a:moveTo>
                <a:cubicBezTo>
                  <a:pt x="194" y="519"/>
                  <a:pt x="197" y="517"/>
                  <a:pt x="199" y="517"/>
                </a:cubicBezTo>
                <a:cubicBezTo>
                  <a:pt x="199" y="514"/>
                  <a:pt x="194" y="515"/>
                  <a:pt x="193" y="517"/>
                </a:cubicBezTo>
                <a:close/>
                <a:moveTo>
                  <a:pt x="256" y="537"/>
                </a:moveTo>
                <a:cubicBezTo>
                  <a:pt x="255" y="532"/>
                  <a:pt x="251" y="531"/>
                  <a:pt x="248" y="527"/>
                </a:cubicBezTo>
                <a:cubicBezTo>
                  <a:pt x="246" y="524"/>
                  <a:pt x="244" y="520"/>
                  <a:pt x="243" y="516"/>
                </a:cubicBezTo>
                <a:cubicBezTo>
                  <a:pt x="242" y="516"/>
                  <a:pt x="242" y="516"/>
                  <a:pt x="242" y="515"/>
                </a:cubicBezTo>
                <a:cubicBezTo>
                  <a:pt x="233" y="521"/>
                  <a:pt x="222" y="525"/>
                  <a:pt x="213" y="527"/>
                </a:cubicBezTo>
                <a:cubicBezTo>
                  <a:pt x="212" y="528"/>
                  <a:pt x="211" y="529"/>
                  <a:pt x="211" y="530"/>
                </a:cubicBezTo>
                <a:cubicBezTo>
                  <a:pt x="207" y="529"/>
                  <a:pt x="202" y="530"/>
                  <a:pt x="199" y="533"/>
                </a:cubicBezTo>
                <a:cubicBezTo>
                  <a:pt x="196" y="532"/>
                  <a:pt x="193" y="533"/>
                  <a:pt x="190" y="534"/>
                </a:cubicBezTo>
                <a:cubicBezTo>
                  <a:pt x="188" y="537"/>
                  <a:pt x="184" y="541"/>
                  <a:pt x="181" y="544"/>
                </a:cubicBezTo>
                <a:cubicBezTo>
                  <a:pt x="174" y="552"/>
                  <a:pt x="166" y="561"/>
                  <a:pt x="158" y="570"/>
                </a:cubicBezTo>
                <a:cubicBezTo>
                  <a:pt x="158" y="570"/>
                  <a:pt x="158" y="570"/>
                  <a:pt x="158" y="571"/>
                </a:cubicBezTo>
                <a:cubicBezTo>
                  <a:pt x="156" y="572"/>
                  <a:pt x="154" y="574"/>
                  <a:pt x="153" y="577"/>
                </a:cubicBezTo>
                <a:cubicBezTo>
                  <a:pt x="151" y="578"/>
                  <a:pt x="151" y="581"/>
                  <a:pt x="150" y="584"/>
                </a:cubicBezTo>
                <a:cubicBezTo>
                  <a:pt x="149" y="585"/>
                  <a:pt x="147" y="587"/>
                  <a:pt x="148" y="589"/>
                </a:cubicBezTo>
                <a:cubicBezTo>
                  <a:pt x="152" y="590"/>
                  <a:pt x="155" y="585"/>
                  <a:pt x="157" y="585"/>
                </a:cubicBezTo>
                <a:cubicBezTo>
                  <a:pt x="160" y="588"/>
                  <a:pt x="165" y="584"/>
                  <a:pt x="168" y="582"/>
                </a:cubicBezTo>
                <a:cubicBezTo>
                  <a:pt x="172" y="579"/>
                  <a:pt x="174" y="576"/>
                  <a:pt x="174" y="570"/>
                </a:cubicBezTo>
                <a:cubicBezTo>
                  <a:pt x="176" y="568"/>
                  <a:pt x="175" y="564"/>
                  <a:pt x="178" y="563"/>
                </a:cubicBezTo>
                <a:cubicBezTo>
                  <a:pt x="178" y="570"/>
                  <a:pt x="177" y="579"/>
                  <a:pt x="181" y="583"/>
                </a:cubicBezTo>
                <a:cubicBezTo>
                  <a:pt x="185" y="584"/>
                  <a:pt x="185" y="588"/>
                  <a:pt x="187" y="591"/>
                </a:cubicBezTo>
                <a:cubicBezTo>
                  <a:pt x="190" y="592"/>
                  <a:pt x="198" y="592"/>
                  <a:pt x="201" y="590"/>
                </a:cubicBezTo>
                <a:cubicBezTo>
                  <a:pt x="201" y="590"/>
                  <a:pt x="201" y="590"/>
                  <a:pt x="201" y="591"/>
                </a:cubicBezTo>
                <a:cubicBezTo>
                  <a:pt x="208" y="590"/>
                  <a:pt x="213" y="596"/>
                  <a:pt x="217" y="588"/>
                </a:cubicBezTo>
                <a:cubicBezTo>
                  <a:pt x="218" y="582"/>
                  <a:pt x="214" y="579"/>
                  <a:pt x="215" y="574"/>
                </a:cubicBezTo>
                <a:cubicBezTo>
                  <a:pt x="219" y="576"/>
                  <a:pt x="224" y="577"/>
                  <a:pt x="231" y="576"/>
                </a:cubicBezTo>
                <a:cubicBezTo>
                  <a:pt x="234" y="571"/>
                  <a:pt x="239" y="570"/>
                  <a:pt x="246" y="570"/>
                </a:cubicBezTo>
                <a:cubicBezTo>
                  <a:pt x="249" y="569"/>
                  <a:pt x="251" y="568"/>
                  <a:pt x="253" y="567"/>
                </a:cubicBezTo>
                <a:cubicBezTo>
                  <a:pt x="253" y="566"/>
                  <a:pt x="254" y="565"/>
                  <a:pt x="255" y="564"/>
                </a:cubicBezTo>
                <a:cubicBezTo>
                  <a:pt x="255" y="562"/>
                  <a:pt x="255" y="560"/>
                  <a:pt x="256" y="559"/>
                </a:cubicBezTo>
                <a:cubicBezTo>
                  <a:pt x="254" y="555"/>
                  <a:pt x="250" y="553"/>
                  <a:pt x="247" y="549"/>
                </a:cubicBezTo>
                <a:cubicBezTo>
                  <a:pt x="251" y="549"/>
                  <a:pt x="253" y="550"/>
                  <a:pt x="256" y="549"/>
                </a:cubicBezTo>
                <a:cubicBezTo>
                  <a:pt x="258" y="546"/>
                  <a:pt x="259" y="539"/>
                  <a:pt x="256" y="537"/>
                </a:cubicBezTo>
                <a:close/>
                <a:moveTo>
                  <a:pt x="121" y="519"/>
                </a:moveTo>
                <a:cubicBezTo>
                  <a:pt x="121" y="520"/>
                  <a:pt x="120" y="522"/>
                  <a:pt x="122" y="524"/>
                </a:cubicBezTo>
                <a:cubicBezTo>
                  <a:pt x="123" y="523"/>
                  <a:pt x="123" y="522"/>
                  <a:pt x="124" y="521"/>
                </a:cubicBezTo>
                <a:cubicBezTo>
                  <a:pt x="123" y="520"/>
                  <a:pt x="122" y="518"/>
                  <a:pt x="121" y="519"/>
                </a:cubicBezTo>
                <a:close/>
                <a:moveTo>
                  <a:pt x="113" y="530"/>
                </a:moveTo>
                <a:cubicBezTo>
                  <a:pt x="111" y="532"/>
                  <a:pt x="109" y="534"/>
                  <a:pt x="109" y="538"/>
                </a:cubicBezTo>
                <a:cubicBezTo>
                  <a:pt x="115" y="538"/>
                  <a:pt x="124" y="538"/>
                  <a:pt x="122" y="531"/>
                </a:cubicBezTo>
                <a:cubicBezTo>
                  <a:pt x="120" y="529"/>
                  <a:pt x="119" y="525"/>
                  <a:pt x="118" y="524"/>
                </a:cubicBezTo>
                <a:cubicBezTo>
                  <a:pt x="117" y="523"/>
                  <a:pt x="117" y="520"/>
                  <a:pt x="116" y="519"/>
                </a:cubicBezTo>
                <a:cubicBezTo>
                  <a:pt x="114" y="522"/>
                  <a:pt x="113" y="525"/>
                  <a:pt x="113" y="530"/>
                </a:cubicBezTo>
                <a:close/>
                <a:moveTo>
                  <a:pt x="172" y="525"/>
                </a:moveTo>
                <a:cubicBezTo>
                  <a:pt x="173" y="525"/>
                  <a:pt x="174" y="526"/>
                  <a:pt x="175" y="526"/>
                </a:cubicBezTo>
                <a:cubicBezTo>
                  <a:pt x="177" y="525"/>
                  <a:pt x="178" y="525"/>
                  <a:pt x="180" y="524"/>
                </a:cubicBezTo>
                <a:cubicBezTo>
                  <a:pt x="184" y="523"/>
                  <a:pt x="187" y="523"/>
                  <a:pt x="185" y="520"/>
                </a:cubicBezTo>
                <a:cubicBezTo>
                  <a:pt x="183" y="518"/>
                  <a:pt x="182" y="521"/>
                  <a:pt x="180" y="522"/>
                </a:cubicBezTo>
                <a:cubicBezTo>
                  <a:pt x="174" y="522"/>
                  <a:pt x="168" y="523"/>
                  <a:pt x="166" y="526"/>
                </a:cubicBezTo>
                <a:cubicBezTo>
                  <a:pt x="168" y="528"/>
                  <a:pt x="170" y="526"/>
                  <a:pt x="172" y="525"/>
                </a:cubicBezTo>
                <a:close/>
                <a:moveTo>
                  <a:pt x="311" y="577"/>
                </a:moveTo>
                <a:cubicBezTo>
                  <a:pt x="315" y="580"/>
                  <a:pt x="318" y="584"/>
                  <a:pt x="321" y="588"/>
                </a:cubicBezTo>
                <a:cubicBezTo>
                  <a:pt x="323" y="587"/>
                  <a:pt x="323" y="588"/>
                  <a:pt x="325" y="588"/>
                </a:cubicBezTo>
                <a:cubicBezTo>
                  <a:pt x="329" y="586"/>
                  <a:pt x="328" y="579"/>
                  <a:pt x="327" y="575"/>
                </a:cubicBezTo>
                <a:cubicBezTo>
                  <a:pt x="327" y="572"/>
                  <a:pt x="326" y="569"/>
                  <a:pt x="325" y="567"/>
                </a:cubicBezTo>
                <a:cubicBezTo>
                  <a:pt x="324" y="564"/>
                  <a:pt x="324" y="561"/>
                  <a:pt x="323" y="560"/>
                </a:cubicBezTo>
                <a:cubicBezTo>
                  <a:pt x="323" y="557"/>
                  <a:pt x="322" y="555"/>
                  <a:pt x="321" y="554"/>
                </a:cubicBezTo>
                <a:cubicBezTo>
                  <a:pt x="317" y="537"/>
                  <a:pt x="305" y="529"/>
                  <a:pt x="291" y="522"/>
                </a:cubicBezTo>
                <a:cubicBezTo>
                  <a:pt x="283" y="522"/>
                  <a:pt x="278" y="518"/>
                  <a:pt x="271" y="520"/>
                </a:cubicBezTo>
                <a:cubicBezTo>
                  <a:pt x="272" y="523"/>
                  <a:pt x="274" y="525"/>
                  <a:pt x="274" y="527"/>
                </a:cubicBezTo>
                <a:cubicBezTo>
                  <a:pt x="274" y="526"/>
                  <a:pt x="275" y="527"/>
                  <a:pt x="276" y="527"/>
                </a:cubicBezTo>
                <a:cubicBezTo>
                  <a:pt x="279" y="530"/>
                  <a:pt x="282" y="533"/>
                  <a:pt x="284" y="537"/>
                </a:cubicBezTo>
                <a:cubicBezTo>
                  <a:pt x="283" y="538"/>
                  <a:pt x="286" y="541"/>
                  <a:pt x="285" y="544"/>
                </a:cubicBezTo>
                <a:cubicBezTo>
                  <a:pt x="284" y="545"/>
                  <a:pt x="284" y="547"/>
                  <a:pt x="284" y="549"/>
                </a:cubicBezTo>
                <a:cubicBezTo>
                  <a:pt x="283" y="551"/>
                  <a:pt x="283" y="553"/>
                  <a:pt x="282" y="555"/>
                </a:cubicBezTo>
                <a:cubicBezTo>
                  <a:pt x="285" y="564"/>
                  <a:pt x="284" y="575"/>
                  <a:pt x="281" y="583"/>
                </a:cubicBezTo>
                <a:cubicBezTo>
                  <a:pt x="283" y="584"/>
                  <a:pt x="287" y="584"/>
                  <a:pt x="290" y="583"/>
                </a:cubicBezTo>
                <a:cubicBezTo>
                  <a:pt x="291" y="584"/>
                  <a:pt x="293" y="585"/>
                  <a:pt x="294" y="585"/>
                </a:cubicBezTo>
                <a:cubicBezTo>
                  <a:pt x="294" y="585"/>
                  <a:pt x="294" y="586"/>
                  <a:pt x="294" y="586"/>
                </a:cubicBezTo>
                <a:cubicBezTo>
                  <a:pt x="299" y="586"/>
                  <a:pt x="304" y="583"/>
                  <a:pt x="305" y="578"/>
                </a:cubicBezTo>
                <a:cubicBezTo>
                  <a:pt x="305" y="578"/>
                  <a:pt x="306" y="578"/>
                  <a:pt x="306" y="578"/>
                </a:cubicBezTo>
                <a:cubicBezTo>
                  <a:pt x="307" y="575"/>
                  <a:pt x="306" y="569"/>
                  <a:pt x="308" y="566"/>
                </a:cubicBezTo>
                <a:cubicBezTo>
                  <a:pt x="310" y="569"/>
                  <a:pt x="310" y="573"/>
                  <a:pt x="311" y="577"/>
                </a:cubicBezTo>
                <a:close/>
                <a:moveTo>
                  <a:pt x="212" y="627"/>
                </a:moveTo>
                <a:cubicBezTo>
                  <a:pt x="214" y="633"/>
                  <a:pt x="216" y="638"/>
                  <a:pt x="219" y="642"/>
                </a:cubicBezTo>
                <a:cubicBezTo>
                  <a:pt x="225" y="644"/>
                  <a:pt x="232" y="644"/>
                  <a:pt x="238" y="643"/>
                </a:cubicBezTo>
                <a:cubicBezTo>
                  <a:pt x="237" y="643"/>
                  <a:pt x="237" y="643"/>
                  <a:pt x="238" y="643"/>
                </a:cubicBezTo>
                <a:cubicBezTo>
                  <a:pt x="241" y="642"/>
                  <a:pt x="243" y="640"/>
                  <a:pt x="247" y="640"/>
                </a:cubicBezTo>
                <a:cubicBezTo>
                  <a:pt x="250" y="642"/>
                  <a:pt x="254" y="644"/>
                  <a:pt x="258" y="642"/>
                </a:cubicBezTo>
                <a:cubicBezTo>
                  <a:pt x="258" y="641"/>
                  <a:pt x="260" y="641"/>
                  <a:pt x="261" y="640"/>
                </a:cubicBezTo>
                <a:cubicBezTo>
                  <a:pt x="263" y="637"/>
                  <a:pt x="264" y="633"/>
                  <a:pt x="263" y="628"/>
                </a:cubicBezTo>
                <a:cubicBezTo>
                  <a:pt x="263" y="625"/>
                  <a:pt x="261" y="622"/>
                  <a:pt x="261" y="619"/>
                </a:cubicBezTo>
                <a:cubicBezTo>
                  <a:pt x="263" y="619"/>
                  <a:pt x="267" y="618"/>
                  <a:pt x="269" y="616"/>
                </a:cubicBezTo>
                <a:cubicBezTo>
                  <a:pt x="270" y="612"/>
                  <a:pt x="271" y="609"/>
                  <a:pt x="274" y="608"/>
                </a:cubicBezTo>
                <a:cubicBezTo>
                  <a:pt x="275" y="605"/>
                  <a:pt x="276" y="604"/>
                  <a:pt x="276" y="601"/>
                </a:cubicBezTo>
                <a:cubicBezTo>
                  <a:pt x="276" y="600"/>
                  <a:pt x="275" y="601"/>
                  <a:pt x="275" y="600"/>
                </a:cubicBezTo>
                <a:cubicBezTo>
                  <a:pt x="275" y="593"/>
                  <a:pt x="268" y="592"/>
                  <a:pt x="266" y="586"/>
                </a:cubicBezTo>
                <a:cubicBezTo>
                  <a:pt x="269" y="586"/>
                  <a:pt x="270" y="583"/>
                  <a:pt x="271" y="582"/>
                </a:cubicBezTo>
                <a:cubicBezTo>
                  <a:pt x="272" y="582"/>
                  <a:pt x="273" y="582"/>
                  <a:pt x="273" y="581"/>
                </a:cubicBezTo>
                <a:cubicBezTo>
                  <a:pt x="274" y="580"/>
                  <a:pt x="275" y="577"/>
                  <a:pt x="276" y="576"/>
                </a:cubicBezTo>
                <a:cubicBezTo>
                  <a:pt x="276" y="575"/>
                  <a:pt x="278" y="574"/>
                  <a:pt x="278" y="574"/>
                </a:cubicBezTo>
                <a:cubicBezTo>
                  <a:pt x="279" y="572"/>
                  <a:pt x="279" y="567"/>
                  <a:pt x="278" y="566"/>
                </a:cubicBezTo>
                <a:cubicBezTo>
                  <a:pt x="278" y="564"/>
                  <a:pt x="277" y="559"/>
                  <a:pt x="276" y="556"/>
                </a:cubicBezTo>
                <a:cubicBezTo>
                  <a:pt x="277" y="556"/>
                  <a:pt x="276" y="554"/>
                  <a:pt x="276" y="554"/>
                </a:cubicBezTo>
                <a:cubicBezTo>
                  <a:pt x="280" y="550"/>
                  <a:pt x="280" y="543"/>
                  <a:pt x="279" y="538"/>
                </a:cubicBezTo>
                <a:cubicBezTo>
                  <a:pt x="276" y="536"/>
                  <a:pt x="276" y="532"/>
                  <a:pt x="271" y="531"/>
                </a:cubicBezTo>
                <a:cubicBezTo>
                  <a:pt x="269" y="524"/>
                  <a:pt x="261" y="520"/>
                  <a:pt x="252" y="520"/>
                </a:cubicBezTo>
                <a:cubicBezTo>
                  <a:pt x="254" y="526"/>
                  <a:pt x="260" y="528"/>
                  <a:pt x="262" y="534"/>
                </a:cubicBezTo>
                <a:cubicBezTo>
                  <a:pt x="263" y="538"/>
                  <a:pt x="263" y="542"/>
                  <a:pt x="263" y="548"/>
                </a:cubicBezTo>
                <a:cubicBezTo>
                  <a:pt x="261" y="549"/>
                  <a:pt x="260" y="554"/>
                  <a:pt x="262" y="556"/>
                </a:cubicBezTo>
                <a:cubicBezTo>
                  <a:pt x="264" y="571"/>
                  <a:pt x="250" y="572"/>
                  <a:pt x="239" y="575"/>
                </a:cubicBezTo>
                <a:cubicBezTo>
                  <a:pt x="237" y="577"/>
                  <a:pt x="236" y="580"/>
                  <a:pt x="233" y="581"/>
                </a:cubicBezTo>
                <a:cubicBezTo>
                  <a:pt x="229" y="582"/>
                  <a:pt x="226" y="580"/>
                  <a:pt x="222" y="582"/>
                </a:cubicBezTo>
                <a:cubicBezTo>
                  <a:pt x="222" y="585"/>
                  <a:pt x="221" y="588"/>
                  <a:pt x="221" y="591"/>
                </a:cubicBezTo>
                <a:cubicBezTo>
                  <a:pt x="218" y="596"/>
                  <a:pt x="211" y="599"/>
                  <a:pt x="203" y="597"/>
                </a:cubicBezTo>
                <a:cubicBezTo>
                  <a:pt x="204" y="603"/>
                  <a:pt x="203" y="610"/>
                  <a:pt x="200" y="615"/>
                </a:cubicBezTo>
                <a:cubicBezTo>
                  <a:pt x="203" y="620"/>
                  <a:pt x="206" y="626"/>
                  <a:pt x="212" y="627"/>
                </a:cubicBezTo>
                <a:close/>
                <a:moveTo>
                  <a:pt x="146" y="539"/>
                </a:moveTo>
                <a:cubicBezTo>
                  <a:pt x="144" y="537"/>
                  <a:pt x="141" y="535"/>
                  <a:pt x="138" y="533"/>
                </a:cubicBezTo>
                <a:cubicBezTo>
                  <a:pt x="137" y="531"/>
                  <a:pt x="138" y="530"/>
                  <a:pt x="137" y="527"/>
                </a:cubicBezTo>
                <a:cubicBezTo>
                  <a:pt x="137" y="527"/>
                  <a:pt x="136" y="527"/>
                  <a:pt x="136" y="526"/>
                </a:cubicBezTo>
                <a:cubicBezTo>
                  <a:pt x="135" y="523"/>
                  <a:pt x="132" y="521"/>
                  <a:pt x="130" y="522"/>
                </a:cubicBezTo>
                <a:cubicBezTo>
                  <a:pt x="129" y="522"/>
                  <a:pt x="127" y="525"/>
                  <a:pt x="127" y="526"/>
                </a:cubicBezTo>
                <a:cubicBezTo>
                  <a:pt x="126" y="530"/>
                  <a:pt x="130" y="533"/>
                  <a:pt x="127" y="536"/>
                </a:cubicBezTo>
                <a:cubicBezTo>
                  <a:pt x="127" y="540"/>
                  <a:pt x="127" y="541"/>
                  <a:pt x="128" y="544"/>
                </a:cubicBezTo>
                <a:cubicBezTo>
                  <a:pt x="130" y="546"/>
                  <a:pt x="132" y="549"/>
                  <a:pt x="136" y="548"/>
                </a:cubicBezTo>
                <a:cubicBezTo>
                  <a:pt x="138" y="548"/>
                  <a:pt x="139" y="547"/>
                  <a:pt x="140" y="548"/>
                </a:cubicBezTo>
                <a:cubicBezTo>
                  <a:pt x="134" y="556"/>
                  <a:pt x="124" y="550"/>
                  <a:pt x="122" y="543"/>
                </a:cubicBezTo>
                <a:cubicBezTo>
                  <a:pt x="114" y="541"/>
                  <a:pt x="105" y="544"/>
                  <a:pt x="97" y="543"/>
                </a:cubicBezTo>
                <a:cubicBezTo>
                  <a:pt x="97" y="548"/>
                  <a:pt x="93" y="555"/>
                  <a:pt x="96" y="559"/>
                </a:cubicBezTo>
                <a:cubicBezTo>
                  <a:pt x="97" y="560"/>
                  <a:pt x="99" y="560"/>
                  <a:pt x="100" y="561"/>
                </a:cubicBezTo>
                <a:cubicBezTo>
                  <a:pt x="104" y="562"/>
                  <a:pt x="107" y="559"/>
                  <a:pt x="110" y="561"/>
                </a:cubicBezTo>
                <a:cubicBezTo>
                  <a:pt x="110" y="563"/>
                  <a:pt x="109" y="563"/>
                  <a:pt x="108" y="564"/>
                </a:cubicBezTo>
                <a:cubicBezTo>
                  <a:pt x="103" y="565"/>
                  <a:pt x="101" y="569"/>
                  <a:pt x="99" y="571"/>
                </a:cubicBezTo>
                <a:cubicBezTo>
                  <a:pt x="98" y="573"/>
                  <a:pt x="98" y="575"/>
                  <a:pt x="97" y="575"/>
                </a:cubicBezTo>
                <a:cubicBezTo>
                  <a:pt x="96" y="571"/>
                  <a:pt x="98" y="566"/>
                  <a:pt x="96" y="563"/>
                </a:cubicBezTo>
                <a:cubicBezTo>
                  <a:pt x="94" y="563"/>
                  <a:pt x="93" y="560"/>
                  <a:pt x="92" y="559"/>
                </a:cubicBezTo>
                <a:cubicBezTo>
                  <a:pt x="92" y="558"/>
                  <a:pt x="91" y="558"/>
                  <a:pt x="91" y="557"/>
                </a:cubicBezTo>
                <a:cubicBezTo>
                  <a:pt x="91" y="552"/>
                  <a:pt x="91" y="549"/>
                  <a:pt x="89" y="546"/>
                </a:cubicBezTo>
                <a:cubicBezTo>
                  <a:pt x="78" y="547"/>
                  <a:pt x="89" y="560"/>
                  <a:pt x="85" y="566"/>
                </a:cubicBezTo>
                <a:cubicBezTo>
                  <a:pt x="79" y="570"/>
                  <a:pt x="74" y="574"/>
                  <a:pt x="70" y="579"/>
                </a:cubicBezTo>
                <a:cubicBezTo>
                  <a:pt x="69" y="588"/>
                  <a:pt x="75" y="589"/>
                  <a:pt x="80" y="593"/>
                </a:cubicBezTo>
                <a:cubicBezTo>
                  <a:pt x="79" y="604"/>
                  <a:pt x="86" y="608"/>
                  <a:pt x="93" y="610"/>
                </a:cubicBezTo>
                <a:cubicBezTo>
                  <a:pt x="90" y="624"/>
                  <a:pt x="102" y="628"/>
                  <a:pt x="110" y="625"/>
                </a:cubicBezTo>
                <a:cubicBezTo>
                  <a:pt x="110" y="627"/>
                  <a:pt x="110" y="629"/>
                  <a:pt x="110" y="631"/>
                </a:cubicBezTo>
                <a:cubicBezTo>
                  <a:pt x="113" y="632"/>
                  <a:pt x="118" y="632"/>
                  <a:pt x="120" y="629"/>
                </a:cubicBezTo>
                <a:cubicBezTo>
                  <a:pt x="127" y="626"/>
                  <a:pt x="131" y="621"/>
                  <a:pt x="135" y="616"/>
                </a:cubicBezTo>
                <a:cubicBezTo>
                  <a:pt x="136" y="614"/>
                  <a:pt x="137" y="612"/>
                  <a:pt x="138" y="610"/>
                </a:cubicBezTo>
                <a:cubicBezTo>
                  <a:pt x="138" y="607"/>
                  <a:pt x="141" y="607"/>
                  <a:pt x="140" y="603"/>
                </a:cubicBezTo>
                <a:cubicBezTo>
                  <a:pt x="142" y="599"/>
                  <a:pt x="143" y="593"/>
                  <a:pt x="143" y="587"/>
                </a:cubicBezTo>
                <a:cubicBezTo>
                  <a:pt x="144" y="588"/>
                  <a:pt x="144" y="585"/>
                  <a:pt x="144" y="584"/>
                </a:cubicBezTo>
                <a:cubicBezTo>
                  <a:pt x="145" y="584"/>
                  <a:pt x="145" y="582"/>
                  <a:pt x="145" y="581"/>
                </a:cubicBezTo>
                <a:cubicBezTo>
                  <a:pt x="153" y="564"/>
                  <a:pt x="167" y="553"/>
                  <a:pt x="178" y="539"/>
                </a:cubicBezTo>
                <a:cubicBezTo>
                  <a:pt x="181" y="537"/>
                  <a:pt x="185" y="535"/>
                  <a:pt x="187" y="532"/>
                </a:cubicBezTo>
                <a:cubicBezTo>
                  <a:pt x="188" y="530"/>
                  <a:pt x="186" y="531"/>
                  <a:pt x="186" y="529"/>
                </a:cubicBezTo>
                <a:cubicBezTo>
                  <a:pt x="180" y="527"/>
                  <a:pt x="176" y="533"/>
                  <a:pt x="172" y="533"/>
                </a:cubicBezTo>
                <a:cubicBezTo>
                  <a:pt x="168" y="534"/>
                  <a:pt x="165" y="532"/>
                  <a:pt x="161" y="532"/>
                </a:cubicBezTo>
                <a:cubicBezTo>
                  <a:pt x="161" y="534"/>
                  <a:pt x="160" y="535"/>
                  <a:pt x="159" y="536"/>
                </a:cubicBezTo>
                <a:cubicBezTo>
                  <a:pt x="158" y="536"/>
                  <a:pt x="157" y="534"/>
                  <a:pt x="155" y="534"/>
                </a:cubicBezTo>
                <a:cubicBezTo>
                  <a:pt x="152" y="536"/>
                  <a:pt x="152" y="541"/>
                  <a:pt x="149" y="541"/>
                </a:cubicBezTo>
                <a:cubicBezTo>
                  <a:pt x="148" y="544"/>
                  <a:pt x="147" y="547"/>
                  <a:pt x="144" y="548"/>
                </a:cubicBezTo>
                <a:cubicBezTo>
                  <a:pt x="144" y="545"/>
                  <a:pt x="146" y="544"/>
                  <a:pt x="146" y="539"/>
                </a:cubicBezTo>
                <a:close/>
                <a:moveTo>
                  <a:pt x="195" y="524"/>
                </a:moveTo>
                <a:cubicBezTo>
                  <a:pt x="196" y="524"/>
                  <a:pt x="195" y="526"/>
                  <a:pt x="196" y="526"/>
                </a:cubicBezTo>
                <a:cubicBezTo>
                  <a:pt x="197" y="525"/>
                  <a:pt x="198" y="524"/>
                  <a:pt x="197" y="522"/>
                </a:cubicBezTo>
                <a:cubicBezTo>
                  <a:pt x="197" y="523"/>
                  <a:pt x="195" y="522"/>
                  <a:pt x="195" y="524"/>
                </a:cubicBezTo>
                <a:close/>
                <a:moveTo>
                  <a:pt x="64" y="548"/>
                </a:moveTo>
                <a:cubicBezTo>
                  <a:pt x="61" y="550"/>
                  <a:pt x="57" y="551"/>
                  <a:pt x="56" y="554"/>
                </a:cubicBezTo>
                <a:cubicBezTo>
                  <a:pt x="63" y="556"/>
                  <a:pt x="72" y="558"/>
                  <a:pt x="79" y="555"/>
                </a:cubicBezTo>
                <a:cubicBezTo>
                  <a:pt x="77" y="549"/>
                  <a:pt x="71" y="546"/>
                  <a:pt x="64" y="548"/>
                </a:cubicBezTo>
                <a:close/>
                <a:moveTo>
                  <a:pt x="21" y="555"/>
                </a:moveTo>
                <a:cubicBezTo>
                  <a:pt x="19" y="559"/>
                  <a:pt x="22" y="562"/>
                  <a:pt x="24" y="563"/>
                </a:cubicBezTo>
                <a:cubicBezTo>
                  <a:pt x="26" y="560"/>
                  <a:pt x="24" y="555"/>
                  <a:pt x="21" y="555"/>
                </a:cubicBezTo>
                <a:close/>
                <a:moveTo>
                  <a:pt x="47" y="559"/>
                </a:moveTo>
                <a:cubicBezTo>
                  <a:pt x="42" y="562"/>
                  <a:pt x="35" y="564"/>
                  <a:pt x="31" y="569"/>
                </a:cubicBezTo>
                <a:cubicBezTo>
                  <a:pt x="31" y="573"/>
                  <a:pt x="30" y="575"/>
                  <a:pt x="28" y="578"/>
                </a:cubicBezTo>
                <a:cubicBezTo>
                  <a:pt x="28" y="582"/>
                  <a:pt x="28" y="583"/>
                  <a:pt x="28" y="586"/>
                </a:cubicBezTo>
                <a:cubicBezTo>
                  <a:pt x="30" y="588"/>
                  <a:pt x="33" y="587"/>
                  <a:pt x="36" y="587"/>
                </a:cubicBezTo>
                <a:cubicBezTo>
                  <a:pt x="37" y="591"/>
                  <a:pt x="37" y="594"/>
                  <a:pt x="39" y="596"/>
                </a:cubicBezTo>
                <a:cubicBezTo>
                  <a:pt x="40" y="603"/>
                  <a:pt x="36" y="606"/>
                  <a:pt x="36" y="611"/>
                </a:cubicBezTo>
                <a:cubicBezTo>
                  <a:pt x="37" y="612"/>
                  <a:pt x="38" y="612"/>
                  <a:pt x="37" y="614"/>
                </a:cubicBezTo>
                <a:cubicBezTo>
                  <a:pt x="42" y="616"/>
                  <a:pt x="49" y="612"/>
                  <a:pt x="52" y="616"/>
                </a:cubicBezTo>
                <a:cubicBezTo>
                  <a:pt x="53" y="618"/>
                  <a:pt x="52" y="622"/>
                  <a:pt x="54" y="624"/>
                </a:cubicBezTo>
                <a:cubicBezTo>
                  <a:pt x="61" y="624"/>
                  <a:pt x="64" y="620"/>
                  <a:pt x="71" y="619"/>
                </a:cubicBezTo>
                <a:cubicBezTo>
                  <a:pt x="73" y="617"/>
                  <a:pt x="77" y="616"/>
                  <a:pt x="78" y="613"/>
                </a:cubicBezTo>
                <a:cubicBezTo>
                  <a:pt x="79" y="609"/>
                  <a:pt x="75" y="606"/>
                  <a:pt x="76" y="601"/>
                </a:cubicBezTo>
                <a:cubicBezTo>
                  <a:pt x="76" y="600"/>
                  <a:pt x="75" y="602"/>
                  <a:pt x="75" y="600"/>
                </a:cubicBezTo>
                <a:cubicBezTo>
                  <a:pt x="76" y="593"/>
                  <a:pt x="70" y="593"/>
                  <a:pt x="68" y="589"/>
                </a:cubicBezTo>
                <a:cubicBezTo>
                  <a:pt x="63" y="576"/>
                  <a:pt x="75" y="569"/>
                  <a:pt x="81" y="562"/>
                </a:cubicBezTo>
                <a:cubicBezTo>
                  <a:pt x="81" y="561"/>
                  <a:pt x="81" y="560"/>
                  <a:pt x="81" y="559"/>
                </a:cubicBezTo>
                <a:cubicBezTo>
                  <a:pt x="71" y="563"/>
                  <a:pt x="58" y="559"/>
                  <a:pt x="47" y="559"/>
                </a:cubicBezTo>
                <a:close/>
                <a:moveTo>
                  <a:pt x="367" y="594"/>
                </a:moveTo>
                <a:cubicBezTo>
                  <a:pt x="366" y="596"/>
                  <a:pt x="364" y="596"/>
                  <a:pt x="363" y="598"/>
                </a:cubicBezTo>
                <a:cubicBezTo>
                  <a:pt x="361" y="600"/>
                  <a:pt x="359" y="603"/>
                  <a:pt x="358" y="605"/>
                </a:cubicBezTo>
                <a:cubicBezTo>
                  <a:pt x="369" y="595"/>
                  <a:pt x="381" y="587"/>
                  <a:pt x="393" y="579"/>
                </a:cubicBezTo>
                <a:cubicBezTo>
                  <a:pt x="398" y="577"/>
                  <a:pt x="404" y="575"/>
                  <a:pt x="408" y="572"/>
                </a:cubicBezTo>
                <a:cubicBezTo>
                  <a:pt x="391" y="575"/>
                  <a:pt x="378" y="584"/>
                  <a:pt x="367" y="594"/>
                </a:cubicBezTo>
                <a:close/>
                <a:moveTo>
                  <a:pt x="433" y="582"/>
                </a:moveTo>
                <a:cubicBezTo>
                  <a:pt x="434" y="583"/>
                  <a:pt x="432" y="583"/>
                  <a:pt x="432" y="583"/>
                </a:cubicBezTo>
                <a:cubicBezTo>
                  <a:pt x="424" y="586"/>
                  <a:pt x="418" y="591"/>
                  <a:pt x="412" y="595"/>
                </a:cubicBezTo>
                <a:cubicBezTo>
                  <a:pt x="411" y="597"/>
                  <a:pt x="410" y="598"/>
                  <a:pt x="408" y="599"/>
                </a:cubicBezTo>
                <a:cubicBezTo>
                  <a:pt x="404" y="605"/>
                  <a:pt x="397" y="611"/>
                  <a:pt x="389" y="612"/>
                </a:cubicBezTo>
                <a:cubicBezTo>
                  <a:pt x="389" y="613"/>
                  <a:pt x="387" y="613"/>
                  <a:pt x="387" y="614"/>
                </a:cubicBezTo>
                <a:cubicBezTo>
                  <a:pt x="375" y="618"/>
                  <a:pt x="362" y="621"/>
                  <a:pt x="353" y="628"/>
                </a:cubicBezTo>
                <a:cubicBezTo>
                  <a:pt x="367" y="621"/>
                  <a:pt x="383" y="616"/>
                  <a:pt x="399" y="612"/>
                </a:cubicBezTo>
                <a:cubicBezTo>
                  <a:pt x="401" y="610"/>
                  <a:pt x="403" y="609"/>
                  <a:pt x="404" y="607"/>
                </a:cubicBezTo>
                <a:cubicBezTo>
                  <a:pt x="416" y="595"/>
                  <a:pt x="430" y="585"/>
                  <a:pt x="448" y="581"/>
                </a:cubicBezTo>
                <a:cubicBezTo>
                  <a:pt x="452" y="580"/>
                  <a:pt x="456" y="578"/>
                  <a:pt x="460" y="577"/>
                </a:cubicBezTo>
                <a:cubicBezTo>
                  <a:pt x="450" y="576"/>
                  <a:pt x="441" y="580"/>
                  <a:pt x="433" y="582"/>
                </a:cubicBezTo>
                <a:close/>
                <a:moveTo>
                  <a:pt x="167" y="590"/>
                </a:moveTo>
                <a:cubicBezTo>
                  <a:pt x="164" y="590"/>
                  <a:pt x="162" y="590"/>
                  <a:pt x="159" y="590"/>
                </a:cubicBezTo>
                <a:cubicBezTo>
                  <a:pt x="157" y="593"/>
                  <a:pt x="152" y="595"/>
                  <a:pt x="149" y="595"/>
                </a:cubicBezTo>
                <a:cubicBezTo>
                  <a:pt x="148" y="598"/>
                  <a:pt x="146" y="600"/>
                  <a:pt x="147" y="603"/>
                </a:cubicBezTo>
                <a:cubicBezTo>
                  <a:pt x="146" y="603"/>
                  <a:pt x="146" y="604"/>
                  <a:pt x="146" y="604"/>
                </a:cubicBezTo>
                <a:cubicBezTo>
                  <a:pt x="146" y="607"/>
                  <a:pt x="144" y="608"/>
                  <a:pt x="145" y="611"/>
                </a:cubicBezTo>
                <a:cubicBezTo>
                  <a:pt x="143" y="612"/>
                  <a:pt x="144" y="614"/>
                  <a:pt x="143" y="615"/>
                </a:cubicBezTo>
                <a:cubicBezTo>
                  <a:pt x="142" y="618"/>
                  <a:pt x="138" y="620"/>
                  <a:pt x="137" y="624"/>
                </a:cubicBezTo>
                <a:cubicBezTo>
                  <a:pt x="136" y="624"/>
                  <a:pt x="135" y="625"/>
                  <a:pt x="134" y="626"/>
                </a:cubicBezTo>
                <a:cubicBezTo>
                  <a:pt x="130" y="630"/>
                  <a:pt x="124" y="633"/>
                  <a:pt x="118" y="635"/>
                </a:cubicBezTo>
                <a:cubicBezTo>
                  <a:pt x="114" y="637"/>
                  <a:pt x="110" y="638"/>
                  <a:pt x="107" y="636"/>
                </a:cubicBezTo>
                <a:cubicBezTo>
                  <a:pt x="106" y="636"/>
                  <a:pt x="105" y="638"/>
                  <a:pt x="104" y="639"/>
                </a:cubicBezTo>
                <a:cubicBezTo>
                  <a:pt x="104" y="639"/>
                  <a:pt x="103" y="639"/>
                  <a:pt x="103" y="639"/>
                </a:cubicBezTo>
                <a:cubicBezTo>
                  <a:pt x="103" y="640"/>
                  <a:pt x="104" y="640"/>
                  <a:pt x="103" y="641"/>
                </a:cubicBezTo>
                <a:cubicBezTo>
                  <a:pt x="103" y="641"/>
                  <a:pt x="102" y="641"/>
                  <a:pt x="101" y="641"/>
                </a:cubicBezTo>
                <a:cubicBezTo>
                  <a:pt x="101" y="643"/>
                  <a:pt x="102" y="643"/>
                  <a:pt x="101" y="642"/>
                </a:cubicBezTo>
                <a:cubicBezTo>
                  <a:pt x="101" y="642"/>
                  <a:pt x="99" y="646"/>
                  <a:pt x="99" y="646"/>
                </a:cubicBezTo>
                <a:cubicBezTo>
                  <a:pt x="98" y="646"/>
                  <a:pt x="98" y="646"/>
                  <a:pt x="98" y="646"/>
                </a:cubicBezTo>
                <a:cubicBezTo>
                  <a:pt x="94" y="649"/>
                  <a:pt x="100" y="655"/>
                  <a:pt x="103" y="655"/>
                </a:cubicBezTo>
                <a:cubicBezTo>
                  <a:pt x="105" y="656"/>
                  <a:pt x="108" y="655"/>
                  <a:pt x="110" y="655"/>
                </a:cubicBezTo>
                <a:cubicBezTo>
                  <a:pt x="114" y="656"/>
                  <a:pt x="116" y="660"/>
                  <a:pt x="119" y="658"/>
                </a:cubicBezTo>
                <a:cubicBezTo>
                  <a:pt x="124" y="652"/>
                  <a:pt x="130" y="645"/>
                  <a:pt x="136" y="640"/>
                </a:cubicBezTo>
                <a:cubicBezTo>
                  <a:pt x="137" y="638"/>
                  <a:pt x="139" y="637"/>
                  <a:pt x="140" y="636"/>
                </a:cubicBezTo>
                <a:cubicBezTo>
                  <a:pt x="141" y="634"/>
                  <a:pt x="143" y="634"/>
                  <a:pt x="144" y="633"/>
                </a:cubicBezTo>
                <a:cubicBezTo>
                  <a:pt x="144" y="633"/>
                  <a:pt x="144" y="631"/>
                  <a:pt x="145" y="631"/>
                </a:cubicBezTo>
                <a:cubicBezTo>
                  <a:pt x="147" y="630"/>
                  <a:pt x="148" y="627"/>
                  <a:pt x="150" y="625"/>
                </a:cubicBezTo>
                <a:cubicBezTo>
                  <a:pt x="151" y="623"/>
                  <a:pt x="153" y="620"/>
                  <a:pt x="153" y="618"/>
                </a:cubicBezTo>
                <a:cubicBezTo>
                  <a:pt x="161" y="606"/>
                  <a:pt x="168" y="595"/>
                  <a:pt x="178" y="586"/>
                </a:cubicBezTo>
                <a:cubicBezTo>
                  <a:pt x="177" y="586"/>
                  <a:pt x="176" y="585"/>
                  <a:pt x="176" y="584"/>
                </a:cubicBezTo>
                <a:cubicBezTo>
                  <a:pt x="171" y="584"/>
                  <a:pt x="170" y="588"/>
                  <a:pt x="167" y="590"/>
                </a:cubicBezTo>
                <a:close/>
                <a:moveTo>
                  <a:pt x="350" y="591"/>
                </a:moveTo>
                <a:cubicBezTo>
                  <a:pt x="345" y="592"/>
                  <a:pt x="341" y="592"/>
                  <a:pt x="335" y="592"/>
                </a:cubicBezTo>
                <a:cubicBezTo>
                  <a:pt x="335" y="592"/>
                  <a:pt x="334" y="592"/>
                  <a:pt x="333" y="593"/>
                </a:cubicBezTo>
                <a:cubicBezTo>
                  <a:pt x="333" y="597"/>
                  <a:pt x="334" y="599"/>
                  <a:pt x="335" y="601"/>
                </a:cubicBezTo>
                <a:cubicBezTo>
                  <a:pt x="336" y="603"/>
                  <a:pt x="337" y="605"/>
                  <a:pt x="337" y="607"/>
                </a:cubicBezTo>
                <a:cubicBezTo>
                  <a:pt x="338" y="610"/>
                  <a:pt x="336" y="612"/>
                  <a:pt x="336" y="614"/>
                </a:cubicBezTo>
                <a:cubicBezTo>
                  <a:pt x="336" y="618"/>
                  <a:pt x="339" y="621"/>
                  <a:pt x="339" y="625"/>
                </a:cubicBezTo>
                <a:cubicBezTo>
                  <a:pt x="341" y="623"/>
                  <a:pt x="343" y="621"/>
                  <a:pt x="345" y="620"/>
                </a:cubicBezTo>
                <a:cubicBezTo>
                  <a:pt x="345" y="617"/>
                  <a:pt x="347" y="615"/>
                  <a:pt x="348" y="612"/>
                </a:cubicBezTo>
                <a:cubicBezTo>
                  <a:pt x="348" y="610"/>
                  <a:pt x="349" y="607"/>
                  <a:pt x="349" y="605"/>
                </a:cubicBezTo>
                <a:cubicBezTo>
                  <a:pt x="350" y="605"/>
                  <a:pt x="350" y="605"/>
                  <a:pt x="350" y="605"/>
                </a:cubicBezTo>
                <a:cubicBezTo>
                  <a:pt x="351" y="604"/>
                  <a:pt x="350" y="604"/>
                  <a:pt x="350" y="603"/>
                </a:cubicBezTo>
                <a:cubicBezTo>
                  <a:pt x="353" y="598"/>
                  <a:pt x="357" y="593"/>
                  <a:pt x="359" y="587"/>
                </a:cubicBezTo>
                <a:cubicBezTo>
                  <a:pt x="355" y="587"/>
                  <a:pt x="353" y="590"/>
                  <a:pt x="350" y="591"/>
                </a:cubicBezTo>
                <a:close/>
                <a:moveTo>
                  <a:pt x="278" y="594"/>
                </a:moveTo>
                <a:cubicBezTo>
                  <a:pt x="279" y="597"/>
                  <a:pt x="281" y="601"/>
                  <a:pt x="280" y="605"/>
                </a:cubicBezTo>
                <a:cubicBezTo>
                  <a:pt x="279" y="608"/>
                  <a:pt x="276" y="611"/>
                  <a:pt x="275" y="613"/>
                </a:cubicBezTo>
                <a:cubicBezTo>
                  <a:pt x="274" y="619"/>
                  <a:pt x="270" y="623"/>
                  <a:pt x="266" y="625"/>
                </a:cubicBezTo>
                <a:cubicBezTo>
                  <a:pt x="268" y="630"/>
                  <a:pt x="267" y="635"/>
                  <a:pt x="266" y="639"/>
                </a:cubicBezTo>
                <a:cubicBezTo>
                  <a:pt x="273" y="637"/>
                  <a:pt x="277" y="632"/>
                  <a:pt x="278" y="624"/>
                </a:cubicBezTo>
                <a:cubicBezTo>
                  <a:pt x="278" y="624"/>
                  <a:pt x="278" y="624"/>
                  <a:pt x="279" y="624"/>
                </a:cubicBezTo>
                <a:cubicBezTo>
                  <a:pt x="278" y="615"/>
                  <a:pt x="285" y="615"/>
                  <a:pt x="287" y="611"/>
                </a:cubicBezTo>
                <a:cubicBezTo>
                  <a:pt x="288" y="607"/>
                  <a:pt x="290" y="604"/>
                  <a:pt x="290" y="600"/>
                </a:cubicBezTo>
                <a:cubicBezTo>
                  <a:pt x="289" y="594"/>
                  <a:pt x="282" y="591"/>
                  <a:pt x="275" y="590"/>
                </a:cubicBezTo>
                <a:cubicBezTo>
                  <a:pt x="275" y="592"/>
                  <a:pt x="277" y="593"/>
                  <a:pt x="278" y="594"/>
                </a:cubicBezTo>
                <a:close/>
                <a:moveTo>
                  <a:pt x="308" y="593"/>
                </a:moveTo>
                <a:cubicBezTo>
                  <a:pt x="312" y="594"/>
                  <a:pt x="315" y="599"/>
                  <a:pt x="319" y="597"/>
                </a:cubicBezTo>
                <a:cubicBezTo>
                  <a:pt x="313" y="592"/>
                  <a:pt x="304" y="592"/>
                  <a:pt x="295" y="591"/>
                </a:cubicBezTo>
                <a:cubicBezTo>
                  <a:pt x="298" y="595"/>
                  <a:pt x="303" y="593"/>
                  <a:pt x="308" y="593"/>
                </a:cubicBezTo>
                <a:close/>
                <a:moveTo>
                  <a:pt x="186" y="595"/>
                </a:moveTo>
                <a:cubicBezTo>
                  <a:pt x="185" y="594"/>
                  <a:pt x="184" y="592"/>
                  <a:pt x="182" y="592"/>
                </a:cubicBezTo>
                <a:cubicBezTo>
                  <a:pt x="179" y="591"/>
                  <a:pt x="178" y="593"/>
                  <a:pt x="175" y="594"/>
                </a:cubicBezTo>
                <a:cubicBezTo>
                  <a:pt x="170" y="600"/>
                  <a:pt x="165" y="607"/>
                  <a:pt x="163" y="615"/>
                </a:cubicBezTo>
                <a:cubicBezTo>
                  <a:pt x="162" y="616"/>
                  <a:pt x="161" y="617"/>
                  <a:pt x="161" y="619"/>
                </a:cubicBezTo>
                <a:cubicBezTo>
                  <a:pt x="157" y="625"/>
                  <a:pt x="150" y="631"/>
                  <a:pt x="152" y="640"/>
                </a:cubicBezTo>
                <a:cubicBezTo>
                  <a:pt x="161" y="643"/>
                  <a:pt x="166" y="636"/>
                  <a:pt x="170" y="631"/>
                </a:cubicBezTo>
                <a:cubicBezTo>
                  <a:pt x="172" y="632"/>
                  <a:pt x="175" y="634"/>
                  <a:pt x="178" y="634"/>
                </a:cubicBezTo>
                <a:cubicBezTo>
                  <a:pt x="182" y="633"/>
                  <a:pt x="185" y="631"/>
                  <a:pt x="186" y="628"/>
                </a:cubicBezTo>
                <a:cubicBezTo>
                  <a:pt x="186" y="627"/>
                  <a:pt x="186" y="625"/>
                  <a:pt x="186" y="624"/>
                </a:cubicBezTo>
                <a:cubicBezTo>
                  <a:pt x="187" y="622"/>
                  <a:pt x="189" y="620"/>
                  <a:pt x="189" y="618"/>
                </a:cubicBezTo>
                <a:cubicBezTo>
                  <a:pt x="190" y="619"/>
                  <a:pt x="190" y="617"/>
                  <a:pt x="190" y="617"/>
                </a:cubicBezTo>
                <a:cubicBezTo>
                  <a:pt x="192" y="615"/>
                  <a:pt x="195" y="615"/>
                  <a:pt x="197" y="613"/>
                </a:cubicBezTo>
                <a:cubicBezTo>
                  <a:pt x="201" y="609"/>
                  <a:pt x="202" y="601"/>
                  <a:pt x="199" y="596"/>
                </a:cubicBezTo>
                <a:cubicBezTo>
                  <a:pt x="194" y="597"/>
                  <a:pt x="190" y="598"/>
                  <a:pt x="186" y="595"/>
                </a:cubicBezTo>
                <a:close/>
                <a:moveTo>
                  <a:pt x="473" y="619"/>
                </a:moveTo>
                <a:cubicBezTo>
                  <a:pt x="482" y="624"/>
                  <a:pt x="490" y="629"/>
                  <a:pt x="499" y="634"/>
                </a:cubicBezTo>
                <a:cubicBezTo>
                  <a:pt x="509" y="637"/>
                  <a:pt x="521" y="642"/>
                  <a:pt x="531" y="643"/>
                </a:cubicBezTo>
                <a:cubicBezTo>
                  <a:pt x="525" y="642"/>
                  <a:pt x="523" y="640"/>
                  <a:pt x="516" y="638"/>
                </a:cubicBezTo>
                <a:cubicBezTo>
                  <a:pt x="514" y="636"/>
                  <a:pt x="510" y="635"/>
                  <a:pt x="507" y="634"/>
                </a:cubicBezTo>
                <a:cubicBezTo>
                  <a:pt x="498" y="628"/>
                  <a:pt x="486" y="624"/>
                  <a:pt x="477" y="618"/>
                </a:cubicBezTo>
                <a:cubicBezTo>
                  <a:pt x="473" y="616"/>
                  <a:pt x="470" y="614"/>
                  <a:pt x="467" y="612"/>
                </a:cubicBezTo>
                <a:cubicBezTo>
                  <a:pt x="467" y="611"/>
                  <a:pt x="467" y="611"/>
                  <a:pt x="467" y="611"/>
                </a:cubicBezTo>
                <a:cubicBezTo>
                  <a:pt x="467" y="611"/>
                  <a:pt x="467" y="611"/>
                  <a:pt x="466" y="611"/>
                </a:cubicBezTo>
                <a:cubicBezTo>
                  <a:pt x="465" y="609"/>
                  <a:pt x="463" y="607"/>
                  <a:pt x="464" y="604"/>
                </a:cubicBezTo>
                <a:cubicBezTo>
                  <a:pt x="472" y="604"/>
                  <a:pt x="479" y="604"/>
                  <a:pt x="486" y="604"/>
                </a:cubicBezTo>
                <a:cubicBezTo>
                  <a:pt x="502" y="605"/>
                  <a:pt x="515" y="608"/>
                  <a:pt x="531" y="610"/>
                </a:cubicBezTo>
                <a:cubicBezTo>
                  <a:pt x="538" y="622"/>
                  <a:pt x="550" y="632"/>
                  <a:pt x="566" y="635"/>
                </a:cubicBezTo>
                <a:cubicBezTo>
                  <a:pt x="565" y="633"/>
                  <a:pt x="562" y="633"/>
                  <a:pt x="561" y="631"/>
                </a:cubicBezTo>
                <a:cubicBezTo>
                  <a:pt x="549" y="629"/>
                  <a:pt x="540" y="622"/>
                  <a:pt x="534" y="612"/>
                </a:cubicBezTo>
                <a:cubicBezTo>
                  <a:pt x="540" y="611"/>
                  <a:pt x="546" y="614"/>
                  <a:pt x="551" y="616"/>
                </a:cubicBezTo>
                <a:cubicBezTo>
                  <a:pt x="560" y="620"/>
                  <a:pt x="569" y="625"/>
                  <a:pt x="578" y="628"/>
                </a:cubicBezTo>
                <a:cubicBezTo>
                  <a:pt x="575" y="626"/>
                  <a:pt x="573" y="624"/>
                  <a:pt x="570" y="622"/>
                </a:cubicBezTo>
                <a:cubicBezTo>
                  <a:pt x="563" y="618"/>
                  <a:pt x="556" y="616"/>
                  <a:pt x="550" y="613"/>
                </a:cubicBezTo>
                <a:cubicBezTo>
                  <a:pt x="541" y="609"/>
                  <a:pt x="530" y="607"/>
                  <a:pt x="519" y="605"/>
                </a:cubicBezTo>
                <a:cubicBezTo>
                  <a:pt x="513" y="604"/>
                  <a:pt x="507" y="604"/>
                  <a:pt x="502" y="602"/>
                </a:cubicBezTo>
                <a:cubicBezTo>
                  <a:pt x="509" y="596"/>
                  <a:pt x="520" y="595"/>
                  <a:pt x="529" y="594"/>
                </a:cubicBezTo>
                <a:cubicBezTo>
                  <a:pt x="523" y="591"/>
                  <a:pt x="516" y="594"/>
                  <a:pt x="510" y="595"/>
                </a:cubicBezTo>
                <a:cubicBezTo>
                  <a:pt x="508" y="596"/>
                  <a:pt x="505" y="596"/>
                  <a:pt x="503" y="597"/>
                </a:cubicBezTo>
                <a:cubicBezTo>
                  <a:pt x="500" y="598"/>
                  <a:pt x="499" y="600"/>
                  <a:pt x="496" y="601"/>
                </a:cubicBezTo>
                <a:cubicBezTo>
                  <a:pt x="492" y="602"/>
                  <a:pt x="486" y="601"/>
                  <a:pt x="481" y="602"/>
                </a:cubicBezTo>
                <a:cubicBezTo>
                  <a:pt x="474" y="603"/>
                  <a:pt x="466" y="602"/>
                  <a:pt x="459" y="603"/>
                </a:cubicBezTo>
                <a:cubicBezTo>
                  <a:pt x="455" y="603"/>
                  <a:pt x="451" y="604"/>
                  <a:pt x="447" y="605"/>
                </a:cubicBezTo>
                <a:cubicBezTo>
                  <a:pt x="432" y="606"/>
                  <a:pt x="420" y="604"/>
                  <a:pt x="412" y="609"/>
                </a:cubicBezTo>
                <a:cubicBezTo>
                  <a:pt x="414" y="611"/>
                  <a:pt x="416" y="610"/>
                  <a:pt x="419" y="609"/>
                </a:cubicBezTo>
                <a:cubicBezTo>
                  <a:pt x="424" y="609"/>
                  <a:pt x="429" y="609"/>
                  <a:pt x="434" y="608"/>
                </a:cubicBezTo>
                <a:cubicBezTo>
                  <a:pt x="434" y="608"/>
                  <a:pt x="435" y="607"/>
                  <a:pt x="435" y="607"/>
                </a:cubicBezTo>
                <a:cubicBezTo>
                  <a:pt x="439" y="606"/>
                  <a:pt x="444" y="607"/>
                  <a:pt x="448" y="607"/>
                </a:cubicBezTo>
                <a:cubicBezTo>
                  <a:pt x="452" y="606"/>
                  <a:pt x="455" y="606"/>
                  <a:pt x="459" y="606"/>
                </a:cubicBezTo>
                <a:cubicBezTo>
                  <a:pt x="463" y="611"/>
                  <a:pt x="468" y="615"/>
                  <a:pt x="473" y="619"/>
                </a:cubicBezTo>
                <a:close/>
                <a:moveTo>
                  <a:pt x="329" y="644"/>
                </a:moveTo>
                <a:cubicBezTo>
                  <a:pt x="328" y="636"/>
                  <a:pt x="329" y="624"/>
                  <a:pt x="327" y="618"/>
                </a:cubicBezTo>
                <a:cubicBezTo>
                  <a:pt x="327" y="617"/>
                  <a:pt x="328" y="617"/>
                  <a:pt x="327" y="616"/>
                </a:cubicBezTo>
                <a:cubicBezTo>
                  <a:pt x="326" y="614"/>
                  <a:pt x="325" y="612"/>
                  <a:pt x="324" y="610"/>
                </a:cubicBezTo>
                <a:cubicBezTo>
                  <a:pt x="322" y="610"/>
                  <a:pt x="320" y="610"/>
                  <a:pt x="318" y="610"/>
                </a:cubicBezTo>
                <a:cubicBezTo>
                  <a:pt x="312" y="611"/>
                  <a:pt x="308" y="614"/>
                  <a:pt x="305" y="616"/>
                </a:cubicBezTo>
                <a:cubicBezTo>
                  <a:pt x="302" y="621"/>
                  <a:pt x="297" y="622"/>
                  <a:pt x="295" y="627"/>
                </a:cubicBezTo>
                <a:cubicBezTo>
                  <a:pt x="297" y="628"/>
                  <a:pt x="299" y="630"/>
                  <a:pt x="301" y="631"/>
                </a:cubicBezTo>
                <a:cubicBezTo>
                  <a:pt x="305" y="637"/>
                  <a:pt x="310" y="641"/>
                  <a:pt x="312" y="648"/>
                </a:cubicBezTo>
                <a:cubicBezTo>
                  <a:pt x="313" y="649"/>
                  <a:pt x="313" y="650"/>
                  <a:pt x="314" y="650"/>
                </a:cubicBezTo>
                <a:cubicBezTo>
                  <a:pt x="313" y="650"/>
                  <a:pt x="314" y="651"/>
                  <a:pt x="314" y="652"/>
                </a:cubicBezTo>
                <a:cubicBezTo>
                  <a:pt x="318" y="654"/>
                  <a:pt x="324" y="656"/>
                  <a:pt x="329" y="656"/>
                </a:cubicBezTo>
                <a:cubicBezTo>
                  <a:pt x="330" y="652"/>
                  <a:pt x="329" y="649"/>
                  <a:pt x="329" y="644"/>
                </a:cubicBezTo>
                <a:close/>
                <a:moveTo>
                  <a:pt x="75" y="620"/>
                </a:moveTo>
                <a:cubicBezTo>
                  <a:pt x="77" y="622"/>
                  <a:pt x="79" y="623"/>
                  <a:pt x="81" y="624"/>
                </a:cubicBezTo>
                <a:cubicBezTo>
                  <a:pt x="82" y="627"/>
                  <a:pt x="85" y="627"/>
                  <a:pt x="86" y="629"/>
                </a:cubicBezTo>
                <a:cubicBezTo>
                  <a:pt x="92" y="629"/>
                  <a:pt x="95" y="633"/>
                  <a:pt x="97" y="637"/>
                </a:cubicBezTo>
                <a:cubicBezTo>
                  <a:pt x="98" y="635"/>
                  <a:pt x="100" y="634"/>
                  <a:pt x="101" y="632"/>
                </a:cubicBezTo>
                <a:cubicBezTo>
                  <a:pt x="94" y="629"/>
                  <a:pt x="89" y="623"/>
                  <a:pt x="87" y="614"/>
                </a:cubicBezTo>
                <a:cubicBezTo>
                  <a:pt x="86" y="614"/>
                  <a:pt x="85" y="613"/>
                  <a:pt x="84" y="613"/>
                </a:cubicBezTo>
                <a:cubicBezTo>
                  <a:pt x="81" y="616"/>
                  <a:pt x="78" y="618"/>
                  <a:pt x="75" y="620"/>
                </a:cubicBezTo>
                <a:close/>
                <a:moveTo>
                  <a:pt x="210" y="633"/>
                </a:moveTo>
                <a:cubicBezTo>
                  <a:pt x="209" y="633"/>
                  <a:pt x="208" y="632"/>
                  <a:pt x="208" y="631"/>
                </a:cubicBezTo>
                <a:cubicBezTo>
                  <a:pt x="202" y="630"/>
                  <a:pt x="201" y="623"/>
                  <a:pt x="197" y="619"/>
                </a:cubicBezTo>
                <a:cubicBezTo>
                  <a:pt x="196" y="619"/>
                  <a:pt x="196" y="619"/>
                  <a:pt x="196" y="619"/>
                </a:cubicBezTo>
                <a:cubicBezTo>
                  <a:pt x="196" y="620"/>
                  <a:pt x="195" y="620"/>
                  <a:pt x="195" y="620"/>
                </a:cubicBezTo>
                <a:cubicBezTo>
                  <a:pt x="194" y="628"/>
                  <a:pt x="202" y="629"/>
                  <a:pt x="200" y="639"/>
                </a:cubicBezTo>
                <a:cubicBezTo>
                  <a:pt x="199" y="641"/>
                  <a:pt x="199" y="644"/>
                  <a:pt x="198" y="647"/>
                </a:cubicBezTo>
                <a:cubicBezTo>
                  <a:pt x="198" y="650"/>
                  <a:pt x="200" y="652"/>
                  <a:pt x="200" y="655"/>
                </a:cubicBezTo>
                <a:cubicBezTo>
                  <a:pt x="201" y="657"/>
                  <a:pt x="199" y="659"/>
                  <a:pt x="200" y="661"/>
                </a:cubicBezTo>
                <a:cubicBezTo>
                  <a:pt x="200" y="662"/>
                  <a:pt x="202" y="664"/>
                  <a:pt x="203" y="664"/>
                </a:cubicBezTo>
                <a:cubicBezTo>
                  <a:pt x="211" y="665"/>
                  <a:pt x="215" y="656"/>
                  <a:pt x="223" y="654"/>
                </a:cubicBezTo>
                <a:cubicBezTo>
                  <a:pt x="230" y="652"/>
                  <a:pt x="234" y="655"/>
                  <a:pt x="240" y="654"/>
                </a:cubicBezTo>
                <a:cubicBezTo>
                  <a:pt x="242" y="652"/>
                  <a:pt x="244" y="650"/>
                  <a:pt x="245" y="648"/>
                </a:cubicBezTo>
                <a:cubicBezTo>
                  <a:pt x="226" y="653"/>
                  <a:pt x="215" y="647"/>
                  <a:pt x="210" y="633"/>
                </a:cubicBezTo>
                <a:close/>
                <a:moveTo>
                  <a:pt x="69" y="625"/>
                </a:moveTo>
                <a:cubicBezTo>
                  <a:pt x="62" y="626"/>
                  <a:pt x="58" y="631"/>
                  <a:pt x="55" y="636"/>
                </a:cubicBezTo>
                <a:cubicBezTo>
                  <a:pt x="54" y="646"/>
                  <a:pt x="60" y="648"/>
                  <a:pt x="59" y="657"/>
                </a:cubicBezTo>
                <a:cubicBezTo>
                  <a:pt x="60" y="658"/>
                  <a:pt x="61" y="659"/>
                  <a:pt x="62" y="661"/>
                </a:cubicBezTo>
                <a:cubicBezTo>
                  <a:pt x="70" y="664"/>
                  <a:pt x="69" y="676"/>
                  <a:pt x="80" y="676"/>
                </a:cubicBezTo>
                <a:cubicBezTo>
                  <a:pt x="83" y="662"/>
                  <a:pt x="71" y="660"/>
                  <a:pt x="69" y="651"/>
                </a:cubicBezTo>
                <a:cubicBezTo>
                  <a:pt x="68" y="642"/>
                  <a:pt x="76" y="640"/>
                  <a:pt x="79" y="634"/>
                </a:cubicBezTo>
                <a:cubicBezTo>
                  <a:pt x="77" y="631"/>
                  <a:pt x="74" y="627"/>
                  <a:pt x="69" y="625"/>
                </a:cubicBezTo>
                <a:close/>
                <a:moveTo>
                  <a:pt x="462" y="668"/>
                </a:moveTo>
                <a:cubicBezTo>
                  <a:pt x="457" y="666"/>
                  <a:pt x="451" y="668"/>
                  <a:pt x="446" y="667"/>
                </a:cubicBezTo>
                <a:cubicBezTo>
                  <a:pt x="432" y="664"/>
                  <a:pt x="419" y="660"/>
                  <a:pt x="408" y="656"/>
                </a:cubicBezTo>
                <a:cubicBezTo>
                  <a:pt x="395" y="647"/>
                  <a:pt x="381" y="639"/>
                  <a:pt x="369" y="629"/>
                </a:cubicBezTo>
                <a:cubicBezTo>
                  <a:pt x="369" y="630"/>
                  <a:pt x="364" y="628"/>
                  <a:pt x="365" y="630"/>
                </a:cubicBezTo>
                <a:cubicBezTo>
                  <a:pt x="365" y="630"/>
                  <a:pt x="365" y="630"/>
                  <a:pt x="365" y="630"/>
                </a:cubicBezTo>
                <a:cubicBezTo>
                  <a:pt x="373" y="638"/>
                  <a:pt x="383" y="643"/>
                  <a:pt x="393" y="650"/>
                </a:cubicBezTo>
                <a:cubicBezTo>
                  <a:pt x="397" y="651"/>
                  <a:pt x="401" y="655"/>
                  <a:pt x="405" y="657"/>
                </a:cubicBezTo>
                <a:cubicBezTo>
                  <a:pt x="410" y="660"/>
                  <a:pt x="416" y="661"/>
                  <a:pt x="420" y="663"/>
                </a:cubicBezTo>
                <a:cubicBezTo>
                  <a:pt x="422" y="663"/>
                  <a:pt x="424" y="664"/>
                  <a:pt x="426" y="665"/>
                </a:cubicBezTo>
                <a:cubicBezTo>
                  <a:pt x="437" y="668"/>
                  <a:pt x="456" y="670"/>
                  <a:pt x="469" y="668"/>
                </a:cubicBezTo>
                <a:cubicBezTo>
                  <a:pt x="473" y="668"/>
                  <a:pt x="478" y="666"/>
                  <a:pt x="481" y="664"/>
                </a:cubicBezTo>
                <a:cubicBezTo>
                  <a:pt x="489" y="661"/>
                  <a:pt x="497" y="657"/>
                  <a:pt x="504" y="653"/>
                </a:cubicBezTo>
                <a:cubicBezTo>
                  <a:pt x="506" y="652"/>
                  <a:pt x="508" y="651"/>
                  <a:pt x="509" y="649"/>
                </a:cubicBezTo>
                <a:cubicBezTo>
                  <a:pt x="493" y="653"/>
                  <a:pt x="481" y="665"/>
                  <a:pt x="462" y="668"/>
                </a:cubicBezTo>
                <a:close/>
                <a:moveTo>
                  <a:pt x="192" y="631"/>
                </a:moveTo>
                <a:cubicBezTo>
                  <a:pt x="192" y="640"/>
                  <a:pt x="186" y="643"/>
                  <a:pt x="186" y="652"/>
                </a:cubicBezTo>
                <a:cubicBezTo>
                  <a:pt x="188" y="656"/>
                  <a:pt x="190" y="658"/>
                  <a:pt x="193" y="660"/>
                </a:cubicBezTo>
                <a:cubicBezTo>
                  <a:pt x="198" y="654"/>
                  <a:pt x="191" y="645"/>
                  <a:pt x="196" y="638"/>
                </a:cubicBezTo>
                <a:cubicBezTo>
                  <a:pt x="196" y="637"/>
                  <a:pt x="196" y="635"/>
                  <a:pt x="196" y="633"/>
                </a:cubicBezTo>
                <a:cubicBezTo>
                  <a:pt x="194" y="632"/>
                  <a:pt x="194" y="631"/>
                  <a:pt x="193" y="630"/>
                </a:cubicBezTo>
                <a:cubicBezTo>
                  <a:pt x="193" y="631"/>
                  <a:pt x="192" y="631"/>
                  <a:pt x="192" y="631"/>
                </a:cubicBezTo>
                <a:close/>
                <a:moveTo>
                  <a:pt x="300" y="650"/>
                </a:moveTo>
                <a:cubicBezTo>
                  <a:pt x="296" y="651"/>
                  <a:pt x="290" y="649"/>
                  <a:pt x="285" y="650"/>
                </a:cubicBezTo>
                <a:cubicBezTo>
                  <a:pt x="294" y="651"/>
                  <a:pt x="299" y="654"/>
                  <a:pt x="307" y="654"/>
                </a:cubicBezTo>
                <a:cubicBezTo>
                  <a:pt x="307" y="652"/>
                  <a:pt x="305" y="652"/>
                  <a:pt x="304" y="651"/>
                </a:cubicBezTo>
                <a:cubicBezTo>
                  <a:pt x="302" y="643"/>
                  <a:pt x="296" y="637"/>
                  <a:pt x="289" y="634"/>
                </a:cubicBezTo>
                <a:cubicBezTo>
                  <a:pt x="293" y="639"/>
                  <a:pt x="299" y="643"/>
                  <a:pt x="300" y="650"/>
                </a:cubicBezTo>
                <a:close/>
                <a:moveTo>
                  <a:pt x="93" y="641"/>
                </a:moveTo>
                <a:cubicBezTo>
                  <a:pt x="91" y="639"/>
                  <a:pt x="93" y="637"/>
                  <a:pt x="91" y="636"/>
                </a:cubicBezTo>
                <a:cubicBezTo>
                  <a:pt x="88" y="634"/>
                  <a:pt x="83" y="636"/>
                  <a:pt x="82" y="639"/>
                </a:cubicBezTo>
                <a:cubicBezTo>
                  <a:pt x="82" y="643"/>
                  <a:pt x="88" y="647"/>
                  <a:pt x="92" y="648"/>
                </a:cubicBezTo>
                <a:cubicBezTo>
                  <a:pt x="92" y="645"/>
                  <a:pt x="93" y="644"/>
                  <a:pt x="93" y="641"/>
                </a:cubicBezTo>
                <a:close/>
                <a:moveTo>
                  <a:pt x="127" y="658"/>
                </a:moveTo>
                <a:cubicBezTo>
                  <a:pt x="124" y="663"/>
                  <a:pt x="122" y="667"/>
                  <a:pt x="117" y="670"/>
                </a:cubicBezTo>
                <a:cubicBezTo>
                  <a:pt x="108" y="672"/>
                  <a:pt x="108" y="663"/>
                  <a:pt x="103" y="660"/>
                </a:cubicBezTo>
                <a:cubicBezTo>
                  <a:pt x="101" y="660"/>
                  <a:pt x="100" y="660"/>
                  <a:pt x="98" y="659"/>
                </a:cubicBezTo>
                <a:cubicBezTo>
                  <a:pt x="93" y="654"/>
                  <a:pt x="86" y="651"/>
                  <a:pt x="81" y="647"/>
                </a:cubicBezTo>
                <a:cubicBezTo>
                  <a:pt x="81" y="647"/>
                  <a:pt x="81" y="646"/>
                  <a:pt x="80" y="646"/>
                </a:cubicBezTo>
                <a:cubicBezTo>
                  <a:pt x="79" y="646"/>
                  <a:pt x="78" y="645"/>
                  <a:pt x="77" y="645"/>
                </a:cubicBezTo>
                <a:cubicBezTo>
                  <a:pt x="70" y="650"/>
                  <a:pt x="80" y="656"/>
                  <a:pt x="84" y="659"/>
                </a:cubicBezTo>
                <a:cubicBezTo>
                  <a:pt x="84" y="663"/>
                  <a:pt x="84" y="664"/>
                  <a:pt x="84" y="668"/>
                </a:cubicBezTo>
                <a:cubicBezTo>
                  <a:pt x="85" y="668"/>
                  <a:pt x="85" y="669"/>
                  <a:pt x="85" y="669"/>
                </a:cubicBezTo>
                <a:cubicBezTo>
                  <a:pt x="90" y="679"/>
                  <a:pt x="99" y="683"/>
                  <a:pt x="109" y="680"/>
                </a:cubicBezTo>
                <a:cubicBezTo>
                  <a:pt x="116" y="685"/>
                  <a:pt x="124" y="679"/>
                  <a:pt x="128" y="674"/>
                </a:cubicBezTo>
                <a:cubicBezTo>
                  <a:pt x="130" y="675"/>
                  <a:pt x="131" y="674"/>
                  <a:pt x="131" y="673"/>
                </a:cubicBezTo>
                <a:cubicBezTo>
                  <a:pt x="135" y="673"/>
                  <a:pt x="137" y="669"/>
                  <a:pt x="141" y="667"/>
                </a:cubicBezTo>
                <a:cubicBezTo>
                  <a:pt x="143" y="663"/>
                  <a:pt x="146" y="659"/>
                  <a:pt x="146" y="652"/>
                </a:cubicBezTo>
                <a:cubicBezTo>
                  <a:pt x="146" y="653"/>
                  <a:pt x="146" y="653"/>
                  <a:pt x="146" y="652"/>
                </a:cubicBezTo>
                <a:cubicBezTo>
                  <a:pt x="147" y="649"/>
                  <a:pt x="148" y="643"/>
                  <a:pt x="147" y="638"/>
                </a:cubicBezTo>
                <a:cubicBezTo>
                  <a:pt x="139" y="644"/>
                  <a:pt x="134" y="652"/>
                  <a:pt x="127" y="658"/>
                </a:cubicBezTo>
                <a:close/>
                <a:moveTo>
                  <a:pt x="344" y="654"/>
                </a:moveTo>
                <a:cubicBezTo>
                  <a:pt x="346" y="660"/>
                  <a:pt x="341" y="667"/>
                  <a:pt x="343" y="671"/>
                </a:cubicBezTo>
                <a:cubicBezTo>
                  <a:pt x="347" y="665"/>
                  <a:pt x="353" y="662"/>
                  <a:pt x="356" y="656"/>
                </a:cubicBezTo>
                <a:cubicBezTo>
                  <a:pt x="352" y="650"/>
                  <a:pt x="348" y="644"/>
                  <a:pt x="342" y="640"/>
                </a:cubicBezTo>
                <a:cubicBezTo>
                  <a:pt x="342" y="645"/>
                  <a:pt x="343" y="651"/>
                  <a:pt x="344" y="654"/>
                </a:cubicBezTo>
                <a:close/>
                <a:moveTo>
                  <a:pt x="546" y="646"/>
                </a:moveTo>
                <a:cubicBezTo>
                  <a:pt x="542" y="645"/>
                  <a:pt x="538" y="645"/>
                  <a:pt x="535" y="644"/>
                </a:cubicBezTo>
                <a:cubicBezTo>
                  <a:pt x="538" y="645"/>
                  <a:pt x="542" y="647"/>
                  <a:pt x="546" y="646"/>
                </a:cubicBezTo>
                <a:close/>
                <a:moveTo>
                  <a:pt x="250" y="656"/>
                </a:moveTo>
                <a:cubicBezTo>
                  <a:pt x="247" y="658"/>
                  <a:pt x="243" y="662"/>
                  <a:pt x="240" y="662"/>
                </a:cubicBezTo>
                <a:cubicBezTo>
                  <a:pt x="236" y="663"/>
                  <a:pt x="231" y="660"/>
                  <a:pt x="227" y="663"/>
                </a:cubicBezTo>
                <a:cubicBezTo>
                  <a:pt x="229" y="664"/>
                  <a:pt x="235" y="663"/>
                  <a:pt x="237" y="665"/>
                </a:cubicBezTo>
                <a:cubicBezTo>
                  <a:pt x="238" y="667"/>
                  <a:pt x="236" y="667"/>
                  <a:pt x="236" y="668"/>
                </a:cubicBezTo>
                <a:cubicBezTo>
                  <a:pt x="234" y="669"/>
                  <a:pt x="233" y="671"/>
                  <a:pt x="231" y="673"/>
                </a:cubicBezTo>
                <a:cubicBezTo>
                  <a:pt x="229" y="675"/>
                  <a:pt x="228" y="678"/>
                  <a:pt x="226" y="680"/>
                </a:cubicBezTo>
                <a:cubicBezTo>
                  <a:pt x="225" y="681"/>
                  <a:pt x="224" y="682"/>
                  <a:pt x="223" y="683"/>
                </a:cubicBezTo>
                <a:cubicBezTo>
                  <a:pt x="219" y="686"/>
                  <a:pt x="216" y="690"/>
                  <a:pt x="214" y="695"/>
                </a:cubicBezTo>
                <a:cubicBezTo>
                  <a:pt x="211" y="697"/>
                  <a:pt x="209" y="700"/>
                  <a:pt x="207" y="702"/>
                </a:cubicBezTo>
                <a:cubicBezTo>
                  <a:pt x="204" y="704"/>
                  <a:pt x="199" y="706"/>
                  <a:pt x="199" y="708"/>
                </a:cubicBezTo>
                <a:cubicBezTo>
                  <a:pt x="200" y="708"/>
                  <a:pt x="204" y="706"/>
                  <a:pt x="206" y="707"/>
                </a:cubicBezTo>
                <a:cubicBezTo>
                  <a:pt x="205" y="710"/>
                  <a:pt x="202" y="713"/>
                  <a:pt x="201" y="716"/>
                </a:cubicBezTo>
                <a:cubicBezTo>
                  <a:pt x="201" y="717"/>
                  <a:pt x="200" y="717"/>
                  <a:pt x="200" y="718"/>
                </a:cubicBezTo>
                <a:cubicBezTo>
                  <a:pt x="198" y="721"/>
                  <a:pt x="197" y="725"/>
                  <a:pt x="195" y="729"/>
                </a:cubicBezTo>
                <a:cubicBezTo>
                  <a:pt x="194" y="731"/>
                  <a:pt x="192" y="733"/>
                  <a:pt x="192" y="735"/>
                </a:cubicBezTo>
                <a:cubicBezTo>
                  <a:pt x="191" y="736"/>
                  <a:pt x="190" y="739"/>
                  <a:pt x="190" y="740"/>
                </a:cubicBezTo>
                <a:cubicBezTo>
                  <a:pt x="195" y="735"/>
                  <a:pt x="197" y="726"/>
                  <a:pt x="202" y="720"/>
                </a:cubicBezTo>
                <a:cubicBezTo>
                  <a:pt x="205" y="715"/>
                  <a:pt x="207" y="711"/>
                  <a:pt x="209" y="706"/>
                </a:cubicBezTo>
                <a:cubicBezTo>
                  <a:pt x="211" y="702"/>
                  <a:pt x="215" y="700"/>
                  <a:pt x="217" y="695"/>
                </a:cubicBezTo>
                <a:cubicBezTo>
                  <a:pt x="217" y="695"/>
                  <a:pt x="217" y="695"/>
                  <a:pt x="217" y="695"/>
                </a:cubicBezTo>
                <a:cubicBezTo>
                  <a:pt x="222" y="688"/>
                  <a:pt x="225" y="680"/>
                  <a:pt x="232" y="676"/>
                </a:cubicBezTo>
                <a:cubicBezTo>
                  <a:pt x="234" y="678"/>
                  <a:pt x="233" y="679"/>
                  <a:pt x="233" y="681"/>
                </a:cubicBezTo>
                <a:cubicBezTo>
                  <a:pt x="234" y="682"/>
                  <a:pt x="234" y="683"/>
                  <a:pt x="234" y="684"/>
                </a:cubicBezTo>
                <a:cubicBezTo>
                  <a:pt x="236" y="694"/>
                  <a:pt x="235" y="703"/>
                  <a:pt x="233" y="709"/>
                </a:cubicBezTo>
                <a:cubicBezTo>
                  <a:pt x="231" y="712"/>
                  <a:pt x="231" y="716"/>
                  <a:pt x="230" y="718"/>
                </a:cubicBezTo>
                <a:cubicBezTo>
                  <a:pt x="229" y="719"/>
                  <a:pt x="228" y="720"/>
                  <a:pt x="228" y="721"/>
                </a:cubicBezTo>
                <a:cubicBezTo>
                  <a:pt x="227" y="722"/>
                  <a:pt x="227" y="723"/>
                  <a:pt x="227" y="724"/>
                </a:cubicBezTo>
                <a:cubicBezTo>
                  <a:pt x="226" y="726"/>
                  <a:pt x="224" y="728"/>
                  <a:pt x="224" y="731"/>
                </a:cubicBezTo>
                <a:cubicBezTo>
                  <a:pt x="229" y="722"/>
                  <a:pt x="235" y="715"/>
                  <a:pt x="237" y="703"/>
                </a:cubicBezTo>
                <a:cubicBezTo>
                  <a:pt x="241" y="693"/>
                  <a:pt x="236" y="681"/>
                  <a:pt x="236" y="671"/>
                </a:cubicBezTo>
                <a:cubicBezTo>
                  <a:pt x="243" y="664"/>
                  <a:pt x="251" y="658"/>
                  <a:pt x="262" y="655"/>
                </a:cubicBezTo>
                <a:cubicBezTo>
                  <a:pt x="261" y="654"/>
                  <a:pt x="263" y="655"/>
                  <a:pt x="263" y="654"/>
                </a:cubicBezTo>
                <a:cubicBezTo>
                  <a:pt x="269" y="651"/>
                  <a:pt x="276" y="650"/>
                  <a:pt x="284" y="650"/>
                </a:cubicBezTo>
                <a:cubicBezTo>
                  <a:pt x="273" y="649"/>
                  <a:pt x="258" y="651"/>
                  <a:pt x="250" y="656"/>
                </a:cubicBezTo>
                <a:close/>
                <a:moveTo>
                  <a:pt x="394" y="661"/>
                </a:moveTo>
                <a:cubicBezTo>
                  <a:pt x="392" y="661"/>
                  <a:pt x="391" y="659"/>
                  <a:pt x="388" y="659"/>
                </a:cubicBezTo>
                <a:cubicBezTo>
                  <a:pt x="384" y="655"/>
                  <a:pt x="376" y="655"/>
                  <a:pt x="372" y="651"/>
                </a:cubicBezTo>
                <a:cubicBezTo>
                  <a:pt x="372" y="652"/>
                  <a:pt x="371" y="650"/>
                  <a:pt x="371" y="651"/>
                </a:cubicBezTo>
                <a:cubicBezTo>
                  <a:pt x="376" y="657"/>
                  <a:pt x="385" y="660"/>
                  <a:pt x="394" y="661"/>
                </a:cubicBezTo>
                <a:close/>
                <a:moveTo>
                  <a:pt x="284" y="659"/>
                </a:moveTo>
                <a:cubicBezTo>
                  <a:pt x="280" y="685"/>
                  <a:pt x="272" y="705"/>
                  <a:pt x="252" y="716"/>
                </a:cubicBezTo>
                <a:cubicBezTo>
                  <a:pt x="261" y="713"/>
                  <a:pt x="268" y="708"/>
                  <a:pt x="271" y="699"/>
                </a:cubicBezTo>
                <a:cubicBezTo>
                  <a:pt x="276" y="693"/>
                  <a:pt x="280" y="685"/>
                  <a:pt x="283" y="677"/>
                </a:cubicBezTo>
                <a:cubicBezTo>
                  <a:pt x="284" y="676"/>
                  <a:pt x="283" y="675"/>
                  <a:pt x="283" y="674"/>
                </a:cubicBezTo>
                <a:cubicBezTo>
                  <a:pt x="285" y="672"/>
                  <a:pt x="284" y="670"/>
                  <a:pt x="284" y="668"/>
                </a:cubicBezTo>
                <a:cubicBezTo>
                  <a:pt x="285" y="665"/>
                  <a:pt x="287" y="662"/>
                  <a:pt x="286" y="658"/>
                </a:cubicBezTo>
                <a:cubicBezTo>
                  <a:pt x="285" y="658"/>
                  <a:pt x="285" y="659"/>
                  <a:pt x="284" y="659"/>
                </a:cubicBezTo>
                <a:close/>
                <a:moveTo>
                  <a:pt x="116" y="666"/>
                </a:moveTo>
                <a:cubicBezTo>
                  <a:pt x="116" y="662"/>
                  <a:pt x="114" y="660"/>
                  <a:pt x="110" y="660"/>
                </a:cubicBezTo>
                <a:cubicBezTo>
                  <a:pt x="110" y="664"/>
                  <a:pt x="113" y="666"/>
                  <a:pt x="116" y="666"/>
                </a:cubicBezTo>
                <a:close/>
                <a:moveTo>
                  <a:pt x="305" y="670"/>
                </a:moveTo>
                <a:cubicBezTo>
                  <a:pt x="305" y="674"/>
                  <a:pt x="305" y="680"/>
                  <a:pt x="306" y="687"/>
                </a:cubicBezTo>
                <a:cubicBezTo>
                  <a:pt x="306" y="687"/>
                  <a:pt x="307" y="687"/>
                  <a:pt x="307" y="688"/>
                </a:cubicBezTo>
                <a:cubicBezTo>
                  <a:pt x="307" y="691"/>
                  <a:pt x="308" y="697"/>
                  <a:pt x="310" y="700"/>
                </a:cubicBezTo>
                <a:cubicBezTo>
                  <a:pt x="310" y="704"/>
                  <a:pt x="312" y="706"/>
                  <a:pt x="313" y="710"/>
                </a:cubicBezTo>
                <a:cubicBezTo>
                  <a:pt x="316" y="710"/>
                  <a:pt x="320" y="707"/>
                  <a:pt x="321" y="703"/>
                </a:cubicBezTo>
                <a:cubicBezTo>
                  <a:pt x="323" y="702"/>
                  <a:pt x="325" y="700"/>
                  <a:pt x="325" y="696"/>
                </a:cubicBezTo>
                <a:cubicBezTo>
                  <a:pt x="327" y="695"/>
                  <a:pt x="326" y="689"/>
                  <a:pt x="327" y="686"/>
                </a:cubicBezTo>
                <a:cubicBezTo>
                  <a:pt x="327" y="685"/>
                  <a:pt x="327" y="685"/>
                  <a:pt x="327" y="684"/>
                </a:cubicBezTo>
                <a:cubicBezTo>
                  <a:pt x="325" y="677"/>
                  <a:pt x="328" y="670"/>
                  <a:pt x="327" y="664"/>
                </a:cubicBezTo>
                <a:cubicBezTo>
                  <a:pt x="318" y="661"/>
                  <a:pt x="308" y="663"/>
                  <a:pt x="305" y="670"/>
                </a:cubicBezTo>
                <a:close/>
                <a:moveTo>
                  <a:pt x="342" y="695"/>
                </a:moveTo>
                <a:cubicBezTo>
                  <a:pt x="342" y="693"/>
                  <a:pt x="343" y="692"/>
                  <a:pt x="343" y="690"/>
                </a:cubicBezTo>
                <a:cubicBezTo>
                  <a:pt x="345" y="687"/>
                  <a:pt x="346" y="683"/>
                  <a:pt x="348" y="680"/>
                </a:cubicBezTo>
                <a:cubicBezTo>
                  <a:pt x="351" y="675"/>
                  <a:pt x="354" y="671"/>
                  <a:pt x="357" y="667"/>
                </a:cubicBezTo>
                <a:cubicBezTo>
                  <a:pt x="357" y="667"/>
                  <a:pt x="357" y="666"/>
                  <a:pt x="357" y="666"/>
                </a:cubicBezTo>
                <a:cubicBezTo>
                  <a:pt x="348" y="672"/>
                  <a:pt x="342" y="682"/>
                  <a:pt x="342" y="695"/>
                </a:cubicBezTo>
                <a:close/>
                <a:moveTo>
                  <a:pt x="382" y="673"/>
                </a:moveTo>
                <a:cubicBezTo>
                  <a:pt x="380" y="675"/>
                  <a:pt x="378" y="676"/>
                  <a:pt x="376" y="677"/>
                </a:cubicBezTo>
                <a:cubicBezTo>
                  <a:pt x="374" y="679"/>
                  <a:pt x="371" y="682"/>
                  <a:pt x="368" y="684"/>
                </a:cubicBezTo>
                <a:cubicBezTo>
                  <a:pt x="366" y="687"/>
                  <a:pt x="361" y="690"/>
                  <a:pt x="360" y="693"/>
                </a:cubicBezTo>
                <a:cubicBezTo>
                  <a:pt x="367" y="687"/>
                  <a:pt x="375" y="680"/>
                  <a:pt x="383" y="674"/>
                </a:cubicBezTo>
                <a:cubicBezTo>
                  <a:pt x="385" y="673"/>
                  <a:pt x="387" y="672"/>
                  <a:pt x="388" y="670"/>
                </a:cubicBezTo>
                <a:cubicBezTo>
                  <a:pt x="386" y="671"/>
                  <a:pt x="384" y="672"/>
                  <a:pt x="382" y="673"/>
                </a:cubicBezTo>
                <a:close/>
                <a:moveTo>
                  <a:pt x="289" y="765"/>
                </a:moveTo>
                <a:cubicBezTo>
                  <a:pt x="289" y="761"/>
                  <a:pt x="288" y="759"/>
                  <a:pt x="289" y="756"/>
                </a:cubicBezTo>
                <a:cubicBezTo>
                  <a:pt x="291" y="755"/>
                  <a:pt x="293" y="753"/>
                  <a:pt x="295" y="751"/>
                </a:cubicBezTo>
                <a:cubicBezTo>
                  <a:pt x="295" y="748"/>
                  <a:pt x="295" y="745"/>
                  <a:pt x="295" y="741"/>
                </a:cubicBezTo>
                <a:cubicBezTo>
                  <a:pt x="302" y="738"/>
                  <a:pt x="297" y="727"/>
                  <a:pt x="301" y="721"/>
                </a:cubicBezTo>
                <a:cubicBezTo>
                  <a:pt x="301" y="707"/>
                  <a:pt x="297" y="698"/>
                  <a:pt x="294" y="687"/>
                </a:cubicBezTo>
                <a:cubicBezTo>
                  <a:pt x="288" y="695"/>
                  <a:pt x="283" y="708"/>
                  <a:pt x="276" y="714"/>
                </a:cubicBezTo>
                <a:cubicBezTo>
                  <a:pt x="275" y="714"/>
                  <a:pt x="275" y="714"/>
                  <a:pt x="274" y="714"/>
                </a:cubicBezTo>
                <a:cubicBezTo>
                  <a:pt x="271" y="719"/>
                  <a:pt x="267" y="722"/>
                  <a:pt x="262" y="726"/>
                </a:cubicBezTo>
                <a:cubicBezTo>
                  <a:pt x="262" y="738"/>
                  <a:pt x="268" y="750"/>
                  <a:pt x="264" y="760"/>
                </a:cubicBezTo>
                <a:cubicBezTo>
                  <a:pt x="265" y="762"/>
                  <a:pt x="266" y="765"/>
                  <a:pt x="266" y="765"/>
                </a:cubicBezTo>
                <a:cubicBezTo>
                  <a:pt x="265" y="765"/>
                  <a:pt x="266" y="769"/>
                  <a:pt x="265" y="769"/>
                </a:cubicBezTo>
                <a:cubicBezTo>
                  <a:pt x="266" y="770"/>
                  <a:pt x="266" y="773"/>
                  <a:pt x="267" y="775"/>
                </a:cubicBezTo>
                <a:cubicBezTo>
                  <a:pt x="268" y="789"/>
                  <a:pt x="274" y="797"/>
                  <a:pt x="277" y="808"/>
                </a:cubicBezTo>
                <a:cubicBezTo>
                  <a:pt x="281" y="807"/>
                  <a:pt x="281" y="803"/>
                  <a:pt x="283" y="801"/>
                </a:cubicBezTo>
                <a:cubicBezTo>
                  <a:pt x="284" y="798"/>
                  <a:pt x="285" y="796"/>
                  <a:pt x="284" y="792"/>
                </a:cubicBezTo>
                <a:cubicBezTo>
                  <a:pt x="285" y="792"/>
                  <a:pt x="285" y="793"/>
                  <a:pt x="285" y="792"/>
                </a:cubicBezTo>
                <a:cubicBezTo>
                  <a:pt x="285" y="787"/>
                  <a:pt x="284" y="784"/>
                  <a:pt x="284" y="779"/>
                </a:cubicBezTo>
                <a:cubicBezTo>
                  <a:pt x="286" y="775"/>
                  <a:pt x="288" y="772"/>
                  <a:pt x="290" y="769"/>
                </a:cubicBezTo>
                <a:cubicBezTo>
                  <a:pt x="290" y="766"/>
                  <a:pt x="290" y="766"/>
                  <a:pt x="289" y="765"/>
                </a:cubicBezTo>
                <a:close/>
                <a:moveTo>
                  <a:pt x="341" y="701"/>
                </a:moveTo>
                <a:cubicBezTo>
                  <a:pt x="341" y="701"/>
                  <a:pt x="342" y="696"/>
                  <a:pt x="341" y="695"/>
                </a:cubicBezTo>
                <a:cubicBezTo>
                  <a:pt x="341" y="697"/>
                  <a:pt x="340" y="699"/>
                  <a:pt x="341" y="701"/>
                </a:cubicBezTo>
                <a:close/>
                <a:moveTo>
                  <a:pt x="327" y="728"/>
                </a:moveTo>
                <a:cubicBezTo>
                  <a:pt x="331" y="727"/>
                  <a:pt x="332" y="724"/>
                  <a:pt x="334" y="721"/>
                </a:cubicBezTo>
                <a:cubicBezTo>
                  <a:pt x="337" y="716"/>
                  <a:pt x="335" y="705"/>
                  <a:pt x="335" y="698"/>
                </a:cubicBezTo>
                <a:cubicBezTo>
                  <a:pt x="328" y="704"/>
                  <a:pt x="327" y="718"/>
                  <a:pt x="327" y="728"/>
                </a:cubicBezTo>
                <a:close/>
                <a:moveTo>
                  <a:pt x="311" y="737"/>
                </a:moveTo>
                <a:cubicBezTo>
                  <a:pt x="315" y="736"/>
                  <a:pt x="315" y="735"/>
                  <a:pt x="318" y="733"/>
                </a:cubicBezTo>
                <a:cubicBezTo>
                  <a:pt x="319" y="731"/>
                  <a:pt x="320" y="729"/>
                  <a:pt x="320" y="727"/>
                </a:cubicBezTo>
                <a:cubicBezTo>
                  <a:pt x="315" y="728"/>
                  <a:pt x="313" y="732"/>
                  <a:pt x="311" y="737"/>
                </a:cubicBezTo>
                <a:close/>
                <a:moveTo>
                  <a:pt x="255" y="746"/>
                </a:moveTo>
                <a:cubicBezTo>
                  <a:pt x="256" y="746"/>
                  <a:pt x="256" y="747"/>
                  <a:pt x="256" y="746"/>
                </a:cubicBezTo>
                <a:cubicBezTo>
                  <a:pt x="256" y="745"/>
                  <a:pt x="255" y="746"/>
                  <a:pt x="256" y="745"/>
                </a:cubicBezTo>
                <a:cubicBezTo>
                  <a:pt x="256" y="744"/>
                  <a:pt x="255" y="745"/>
                  <a:pt x="255" y="744"/>
                </a:cubicBezTo>
                <a:cubicBezTo>
                  <a:pt x="255" y="739"/>
                  <a:pt x="254" y="735"/>
                  <a:pt x="252" y="732"/>
                </a:cubicBezTo>
                <a:cubicBezTo>
                  <a:pt x="244" y="736"/>
                  <a:pt x="235" y="739"/>
                  <a:pt x="228" y="742"/>
                </a:cubicBezTo>
                <a:cubicBezTo>
                  <a:pt x="220" y="744"/>
                  <a:pt x="214" y="747"/>
                  <a:pt x="206" y="748"/>
                </a:cubicBezTo>
                <a:cubicBezTo>
                  <a:pt x="198" y="751"/>
                  <a:pt x="192" y="755"/>
                  <a:pt x="187" y="760"/>
                </a:cubicBezTo>
                <a:cubicBezTo>
                  <a:pt x="186" y="763"/>
                  <a:pt x="184" y="766"/>
                  <a:pt x="184" y="771"/>
                </a:cubicBezTo>
                <a:cubicBezTo>
                  <a:pt x="204" y="770"/>
                  <a:pt x="216" y="778"/>
                  <a:pt x="232" y="786"/>
                </a:cubicBezTo>
                <a:cubicBezTo>
                  <a:pt x="232" y="787"/>
                  <a:pt x="232" y="787"/>
                  <a:pt x="232" y="787"/>
                </a:cubicBezTo>
                <a:cubicBezTo>
                  <a:pt x="242" y="793"/>
                  <a:pt x="252" y="805"/>
                  <a:pt x="256" y="817"/>
                </a:cubicBezTo>
                <a:cubicBezTo>
                  <a:pt x="257" y="819"/>
                  <a:pt x="257" y="823"/>
                  <a:pt x="257" y="825"/>
                </a:cubicBezTo>
                <a:cubicBezTo>
                  <a:pt x="258" y="828"/>
                  <a:pt x="261" y="829"/>
                  <a:pt x="264" y="830"/>
                </a:cubicBezTo>
                <a:cubicBezTo>
                  <a:pt x="263" y="824"/>
                  <a:pt x="263" y="820"/>
                  <a:pt x="266" y="816"/>
                </a:cubicBezTo>
                <a:cubicBezTo>
                  <a:pt x="264" y="809"/>
                  <a:pt x="261" y="800"/>
                  <a:pt x="259" y="795"/>
                </a:cubicBezTo>
                <a:cubicBezTo>
                  <a:pt x="259" y="795"/>
                  <a:pt x="259" y="794"/>
                  <a:pt x="259" y="793"/>
                </a:cubicBezTo>
                <a:cubicBezTo>
                  <a:pt x="256" y="787"/>
                  <a:pt x="258" y="780"/>
                  <a:pt x="253" y="776"/>
                </a:cubicBezTo>
                <a:cubicBezTo>
                  <a:pt x="254" y="775"/>
                  <a:pt x="255" y="772"/>
                  <a:pt x="256" y="770"/>
                </a:cubicBezTo>
                <a:cubicBezTo>
                  <a:pt x="255" y="769"/>
                  <a:pt x="255" y="768"/>
                  <a:pt x="254" y="768"/>
                </a:cubicBezTo>
                <a:cubicBezTo>
                  <a:pt x="254" y="765"/>
                  <a:pt x="255" y="764"/>
                  <a:pt x="256" y="763"/>
                </a:cubicBezTo>
                <a:cubicBezTo>
                  <a:pt x="255" y="760"/>
                  <a:pt x="254" y="757"/>
                  <a:pt x="252" y="756"/>
                </a:cubicBezTo>
                <a:cubicBezTo>
                  <a:pt x="252" y="755"/>
                  <a:pt x="252" y="754"/>
                  <a:pt x="252" y="753"/>
                </a:cubicBezTo>
                <a:cubicBezTo>
                  <a:pt x="254" y="753"/>
                  <a:pt x="255" y="748"/>
                  <a:pt x="255" y="746"/>
                </a:cubicBezTo>
                <a:close/>
                <a:moveTo>
                  <a:pt x="313" y="742"/>
                </a:moveTo>
                <a:cubicBezTo>
                  <a:pt x="313" y="742"/>
                  <a:pt x="313" y="742"/>
                  <a:pt x="314" y="742"/>
                </a:cubicBezTo>
                <a:cubicBezTo>
                  <a:pt x="314" y="742"/>
                  <a:pt x="314" y="742"/>
                  <a:pt x="314" y="741"/>
                </a:cubicBezTo>
                <a:cubicBezTo>
                  <a:pt x="313" y="742"/>
                  <a:pt x="313" y="741"/>
                  <a:pt x="313" y="741"/>
                </a:cubicBezTo>
                <a:cubicBezTo>
                  <a:pt x="313" y="741"/>
                  <a:pt x="313" y="742"/>
                  <a:pt x="313" y="742"/>
                </a:cubicBezTo>
                <a:close/>
                <a:moveTo>
                  <a:pt x="215" y="814"/>
                </a:moveTo>
                <a:cubicBezTo>
                  <a:pt x="208" y="804"/>
                  <a:pt x="196" y="798"/>
                  <a:pt x="184" y="795"/>
                </a:cubicBezTo>
                <a:cubicBezTo>
                  <a:pt x="195" y="800"/>
                  <a:pt x="206" y="806"/>
                  <a:pt x="215" y="814"/>
                </a:cubicBezTo>
                <a:close/>
                <a:moveTo>
                  <a:pt x="217" y="807"/>
                </a:moveTo>
                <a:cubicBezTo>
                  <a:pt x="217" y="808"/>
                  <a:pt x="217" y="808"/>
                  <a:pt x="217" y="808"/>
                </a:cubicBezTo>
                <a:cubicBezTo>
                  <a:pt x="217" y="809"/>
                  <a:pt x="219" y="809"/>
                  <a:pt x="218" y="808"/>
                </a:cubicBezTo>
                <a:cubicBezTo>
                  <a:pt x="218" y="808"/>
                  <a:pt x="218" y="808"/>
                  <a:pt x="217" y="808"/>
                </a:cubicBezTo>
                <a:cubicBezTo>
                  <a:pt x="217" y="808"/>
                  <a:pt x="218" y="807"/>
                  <a:pt x="217" y="807"/>
                </a:cubicBezTo>
                <a:cubicBezTo>
                  <a:pt x="217" y="807"/>
                  <a:pt x="217" y="807"/>
                  <a:pt x="217" y="807"/>
                </a:cubicBezTo>
                <a:close/>
                <a:moveTo>
                  <a:pt x="154" y="813"/>
                </a:moveTo>
                <a:cubicBezTo>
                  <a:pt x="155" y="815"/>
                  <a:pt x="157" y="814"/>
                  <a:pt x="159" y="814"/>
                </a:cubicBezTo>
                <a:cubicBezTo>
                  <a:pt x="159" y="815"/>
                  <a:pt x="160" y="815"/>
                  <a:pt x="160" y="816"/>
                </a:cubicBezTo>
                <a:cubicBezTo>
                  <a:pt x="166" y="816"/>
                  <a:pt x="169" y="819"/>
                  <a:pt x="174" y="819"/>
                </a:cubicBezTo>
                <a:cubicBezTo>
                  <a:pt x="175" y="820"/>
                  <a:pt x="178" y="821"/>
                  <a:pt x="178" y="819"/>
                </a:cubicBezTo>
                <a:cubicBezTo>
                  <a:pt x="172" y="816"/>
                  <a:pt x="163" y="814"/>
                  <a:pt x="154" y="813"/>
                </a:cubicBezTo>
                <a:close/>
                <a:moveTo>
                  <a:pt x="138" y="861"/>
                </a:moveTo>
                <a:cubicBezTo>
                  <a:pt x="138" y="857"/>
                  <a:pt x="136" y="852"/>
                  <a:pt x="135" y="847"/>
                </a:cubicBezTo>
                <a:cubicBezTo>
                  <a:pt x="135" y="841"/>
                  <a:pt x="137" y="833"/>
                  <a:pt x="134" y="827"/>
                </a:cubicBezTo>
                <a:cubicBezTo>
                  <a:pt x="131" y="838"/>
                  <a:pt x="133" y="852"/>
                  <a:pt x="138" y="861"/>
                </a:cubicBezTo>
                <a:close/>
                <a:moveTo>
                  <a:pt x="286" y="830"/>
                </a:moveTo>
                <a:cubicBezTo>
                  <a:pt x="286" y="837"/>
                  <a:pt x="289" y="841"/>
                  <a:pt x="292" y="845"/>
                </a:cubicBezTo>
                <a:cubicBezTo>
                  <a:pt x="292" y="849"/>
                  <a:pt x="293" y="853"/>
                  <a:pt x="294" y="856"/>
                </a:cubicBezTo>
                <a:cubicBezTo>
                  <a:pt x="297" y="855"/>
                  <a:pt x="297" y="851"/>
                  <a:pt x="297" y="847"/>
                </a:cubicBezTo>
                <a:cubicBezTo>
                  <a:pt x="294" y="843"/>
                  <a:pt x="293" y="838"/>
                  <a:pt x="291" y="834"/>
                </a:cubicBezTo>
                <a:cubicBezTo>
                  <a:pt x="291" y="834"/>
                  <a:pt x="291" y="835"/>
                  <a:pt x="291" y="834"/>
                </a:cubicBezTo>
                <a:cubicBezTo>
                  <a:pt x="291" y="831"/>
                  <a:pt x="290" y="830"/>
                  <a:pt x="290" y="828"/>
                </a:cubicBezTo>
                <a:cubicBezTo>
                  <a:pt x="288" y="828"/>
                  <a:pt x="287" y="830"/>
                  <a:pt x="286" y="830"/>
                </a:cubicBezTo>
                <a:close/>
                <a:moveTo>
                  <a:pt x="98" y="867"/>
                </a:moveTo>
                <a:cubicBezTo>
                  <a:pt x="97" y="865"/>
                  <a:pt x="95" y="863"/>
                  <a:pt x="94" y="860"/>
                </a:cubicBezTo>
                <a:cubicBezTo>
                  <a:pt x="92" y="855"/>
                  <a:pt x="92" y="850"/>
                  <a:pt x="94" y="845"/>
                </a:cubicBezTo>
                <a:cubicBezTo>
                  <a:pt x="93" y="844"/>
                  <a:pt x="93" y="843"/>
                  <a:pt x="92" y="843"/>
                </a:cubicBezTo>
                <a:cubicBezTo>
                  <a:pt x="87" y="851"/>
                  <a:pt x="92" y="865"/>
                  <a:pt x="98" y="867"/>
                </a:cubicBezTo>
                <a:close/>
                <a:moveTo>
                  <a:pt x="283" y="859"/>
                </a:moveTo>
                <a:cubicBezTo>
                  <a:pt x="284" y="856"/>
                  <a:pt x="283" y="850"/>
                  <a:pt x="281" y="849"/>
                </a:cubicBezTo>
                <a:cubicBezTo>
                  <a:pt x="280" y="852"/>
                  <a:pt x="281" y="857"/>
                  <a:pt x="283" y="859"/>
                </a:cubicBezTo>
                <a:close/>
                <a:moveTo>
                  <a:pt x="118" y="868"/>
                </a:moveTo>
                <a:cubicBezTo>
                  <a:pt x="118" y="863"/>
                  <a:pt x="119" y="856"/>
                  <a:pt x="120" y="852"/>
                </a:cubicBezTo>
                <a:cubicBezTo>
                  <a:pt x="118" y="855"/>
                  <a:pt x="115" y="863"/>
                  <a:pt x="118" y="868"/>
                </a:cubicBezTo>
                <a:close/>
                <a:moveTo>
                  <a:pt x="293" y="866"/>
                </a:moveTo>
                <a:cubicBezTo>
                  <a:pt x="292" y="870"/>
                  <a:pt x="289" y="873"/>
                  <a:pt x="286" y="876"/>
                </a:cubicBezTo>
                <a:cubicBezTo>
                  <a:pt x="288" y="879"/>
                  <a:pt x="291" y="881"/>
                  <a:pt x="291" y="886"/>
                </a:cubicBezTo>
                <a:cubicBezTo>
                  <a:pt x="290" y="887"/>
                  <a:pt x="290" y="890"/>
                  <a:pt x="290" y="891"/>
                </a:cubicBezTo>
                <a:cubicBezTo>
                  <a:pt x="292" y="893"/>
                  <a:pt x="293" y="896"/>
                  <a:pt x="296" y="898"/>
                </a:cubicBezTo>
                <a:cubicBezTo>
                  <a:pt x="297" y="892"/>
                  <a:pt x="298" y="886"/>
                  <a:pt x="295" y="883"/>
                </a:cubicBezTo>
                <a:cubicBezTo>
                  <a:pt x="294" y="875"/>
                  <a:pt x="300" y="874"/>
                  <a:pt x="300" y="867"/>
                </a:cubicBezTo>
                <a:cubicBezTo>
                  <a:pt x="299" y="867"/>
                  <a:pt x="299" y="865"/>
                  <a:pt x="299" y="864"/>
                </a:cubicBezTo>
                <a:cubicBezTo>
                  <a:pt x="297" y="864"/>
                  <a:pt x="296" y="866"/>
                  <a:pt x="293" y="866"/>
                </a:cubicBezTo>
                <a:close/>
              </a:path>
            </a:pathLst>
          </a:custGeom>
          <a:solidFill>
            <a:srgbClr val="45454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8625621" y="1689966"/>
            <a:ext cx="2557638" cy="227293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066839" y="2283705"/>
            <a:ext cx="1708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98%</a:t>
            </a:r>
            <a:endParaRPr lang="zh-CN" altLang="en-US" sz="7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90342" y="4244916"/>
            <a:ext cx="21281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请在此</a:t>
            </a:r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添加标题</a:t>
            </a:r>
            <a:endParaRPr lang="en-US" altLang="zh-CN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05939" y="4729942"/>
            <a:ext cx="2662607" cy="10147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</a:t>
            </a:r>
            <a:r>
              <a:rPr lang="zh-CN" altLang="zh-CN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zh-CN" altLang="en-US" sz="1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261" y="4285860"/>
            <a:ext cx="993669" cy="513331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3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82"/>
          <p:cNvGrpSpPr/>
          <p:nvPr/>
        </p:nvGrpSpPr>
        <p:grpSpPr>
          <a:xfrm>
            <a:off x="1417957" y="1735740"/>
            <a:ext cx="977949" cy="954592"/>
            <a:chOff x="2879678" y="2429301"/>
            <a:chExt cx="1440000" cy="1440000"/>
          </a:xfrm>
        </p:grpSpPr>
        <p:sp>
          <p:nvSpPr>
            <p:cNvPr id="185" name="矩形 184"/>
            <p:cNvSpPr/>
            <p:nvPr/>
          </p:nvSpPr>
          <p:spPr>
            <a:xfrm>
              <a:off x="2879678" y="2429301"/>
              <a:ext cx="1440000" cy="14400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86" name="直接连接符 185"/>
            <p:cNvCxnSpPr/>
            <p:nvPr/>
          </p:nvCxnSpPr>
          <p:spPr>
            <a:xfrm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>
              <a:off x="3599678" y="2429301"/>
              <a:ext cx="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 flipV="1">
              <a:off x="2879678" y="3149301"/>
              <a:ext cx="1425036" cy="5452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文本框 183"/>
          <p:cNvSpPr txBox="1"/>
          <p:nvPr/>
        </p:nvSpPr>
        <p:spPr>
          <a:xfrm>
            <a:off x="1432817" y="1663258"/>
            <a:ext cx="6454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</a:t>
            </a:r>
            <a:endParaRPr lang="zh-CN" altLang="en-US" sz="6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91" name="组合 190"/>
          <p:cNvGrpSpPr/>
          <p:nvPr/>
        </p:nvGrpSpPr>
        <p:grpSpPr>
          <a:xfrm>
            <a:off x="1419411" y="3185716"/>
            <a:ext cx="977949" cy="954592"/>
            <a:chOff x="2879678" y="2429301"/>
            <a:chExt cx="1440000" cy="1440000"/>
          </a:xfrm>
        </p:grpSpPr>
        <p:sp>
          <p:nvSpPr>
            <p:cNvPr id="193" name="矩形 192"/>
            <p:cNvSpPr/>
            <p:nvPr/>
          </p:nvSpPr>
          <p:spPr>
            <a:xfrm>
              <a:off x="2879678" y="2429301"/>
              <a:ext cx="1440000" cy="14400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4" name="直接连接符 193"/>
            <p:cNvCxnSpPr/>
            <p:nvPr/>
          </p:nvCxnSpPr>
          <p:spPr>
            <a:xfrm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H="1"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3599678" y="2429301"/>
              <a:ext cx="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V="1">
              <a:off x="2879678" y="3149301"/>
              <a:ext cx="1425036" cy="5452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文本框 191"/>
          <p:cNvSpPr txBox="1"/>
          <p:nvPr/>
        </p:nvSpPr>
        <p:spPr>
          <a:xfrm>
            <a:off x="1434271" y="3113234"/>
            <a:ext cx="6454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国</a:t>
            </a:r>
            <a:endParaRPr lang="zh-CN" altLang="en-US" sz="6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1432817" y="4624358"/>
            <a:ext cx="977949" cy="954592"/>
            <a:chOff x="2879678" y="2429301"/>
            <a:chExt cx="1440000" cy="1440000"/>
          </a:xfrm>
        </p:grpSpPr>
        <p:sp>
          <p:nvSpPr>
            <p:cNvPr id="201" name="矩形 200"/>
            <p:cNvSpPr/>
            <p:nvPr/>
          </p:nvSpPr>
          <p:spPr>
            <a:xfrm>
              <a:off x="2879678" y="2429301"/>
              <a:ext cx="1440000" cy="14400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02" name="直接连接符 201"/>
            <p:cNvCxnSpPr/>
            <p:nvPr/>
          </p:nvCxnSpPr>
          <p:spPr>
            <a:xfrm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 flipH="1"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>
              <a:off x="3599678" y="2429301"/>
              <a:ext cx="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 flipV="1">
              <a:off x="2879678" y="3149301"/>
              <a:ext cx="1425036" cy="5452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文本框 199"/>
          <p:cNvSpPr txBox="1"/>
          <p:nvPr/>
        </p:nvSpPr>
        <p:spPr>
          <a:xfrm>
            <a:off x="1447677" y="4551876"/>
            <a:ext cx="6454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风</a:t>
            </a:r>
            <a:endParaRPr lang="zh-CN" altLang="en-US" sz="6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09" name="Group 374"/>
          <p:cNvGrpSpPr/>
          <p:nvPr/>
        </p:nvGrpSpPr>
        <p:grpSpPr bwMode="auto">
          <a:xfrm>
            <a:off x="2937273" y="1487559"/>
            <a:ext cx="7992204" cy="1202773"/>
            <a:chOff x="1932" y="875"/>
            <a:chExt cx="4240" cy="1073"/>
          </a:xfrm>
          <a:solidFill>
            <a:schemeClr val="tx1"/>
          </a:solidFill>
        </p:grpSpPr>
        <p:sp>
          <p:nvSpPr>
            <p:cNvPr id="211" name="Freeform 174"/>
            <p:cNvSpPr/>
            <p:nvPr/>
          </p:nvSpPr>
          <p:spPr bwMode="auto">
            <a:xfrm>
              <a:off x="3224" y="1385"/>
              <a:ext cx="0" cy="13"/>
            </a:xfrm>
            <a:custGeom>
              <a:avLst/>
              <a:gdLst>
                <a:gd name="T0" fmla="*/ 0 h 13"/>
                <a:gd name="T1" fmla="*/ 13 h 13"/>
                <a:gd name="T2" fmla="*/ 0 h 13"/>
                <a:gd name="T3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175"/>
            <p:cNvSpPr/>
            <p:nvPr/>
          </p:nvSpPr>
          <p:spPr bwMode="auto">
            <a:xfrm>
              <a:off x="2349" y="1425"/>
              <a:ext cx="66" cy="27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1 h 2"/>
                <a:gd name="T4" fmla="*/ 1 w 5"/>
                <a:gd name="T5" fmla="*/ 0 h 2"/>
                <a:gd name="T6" fmla="*/ 2 w 5"/>
                <a:gd name="T7" fmla="*/ 0 h 2"/>
                <a:gd name="T8" fmla="*/ 2 w 5"/>
                <a:gd name="T9" fmla="*/ 0 h 2"/>
                <a:gd name="T10" fmla="*/ 1 w 5"/>
                <a:gd name="T11" fmla="*/ 1 h 2"/>
                <a:gd name="T12" fmla="*/ 5 w 5"/>
                <a:gd name="T13" fmla="*/ 2 h 2"/>
                <a:gd name="T14" fmla="*/ 4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2"/>
                    <a:pt x="3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176"/>
            <p:cNvSpPr/>
            <p:nvPr/>
          </p:nvSpPr>
          <p:spPr bwMode="auto">
            <a:xfrm>
              <a:off x="2480" y="1331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177"/>
            <p:cNvSpPr/>
            <p:nvPr/>
          </p:nvSpPr>
          <p:spPr bwMode="auto">
            <a:xfrm>
              <a:off x="2349" y="1438"/>
              <a:ext cx="14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178"/>
            <p:cNvSpPr/>
            <p:nvPr/>
          </p:nvSpPr>
          <p:spPr bwMode="auto">
            <a:xfrm>
              <a:off x="2584" y="1546"/>
              <a:ext cx="0" cy="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179"/>
            <p:cNvSpPr/>
            <p:nvPr/>
          </p:nvSpPr>
          <p:spPr bwMode="auto">
            <a:xfrm>
              <a:off x="2493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80"/>
            <p:cNvSpPr/>
            <p:nvPr/>
          </p:nvSpPr>
          <p:spPr bwMode="auto">
            <a:xfrm>
              <a:off x="3080" y="13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81"/>
            <p:cNvSpPr/>
            <p:nvPr/>
          </p:nvSpPr>
          <p:spPr bwMode="auto">
            <a:xfrm>
              <a:off x="2832" y="1331"/>
              <a:ext cx="39" cy="1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82"/>
            <p:cNvSpPr/>
            <p:nvPr/>
          </p:nvSpPr>
          <p:spPr bwMode="auto">
            <a:xfrm>
              <a:off x="3158" y="1385"/>
              <a:ext cx="39" cy="26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1 h 2"/>
                <a:gd name="T4" fmla="*/ 2 w 3"/>
                <a:gd name="T5" fmla="*/ 0 h 2"/>
                <a:gd name="T6" fmla="*/ 0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Rectangle 183"/>
            <p:cNvSpPr>
              <a:spLocks noChangeArrowheads="1"/>
            </p:cNvSpPr>
            <p:nvPr/>
          </p:nvSpPr>
          <p:spPr bwMode="auto">
            <a:xfrm>
              <a:off x="3093" y="1318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84"/>
            <p:cNvSpPr/>
            <p:nvPr/>
          </p:nvSpPr>
          <p:spPr bwMode="auto">
            <a:xfrm>
              <a:off x="3184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85"/>
            <p:cNvSpPr/>
            <p:nvPr/>
          </p:nvSpPr>
          <p:spPr bwMode="auto">
            <a:xfrm>
              <a:off x="3158" y="1371"/>
              <a:ext cx="13" cy="27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86"/>
            <p:cNvSpPr/>
            <p:nvPr/>
          </p:nvSpPr>
          <p:spPr bwMode="auto">
            <a:xfrm>
              <a:off x="2584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87"/>
            <p:cNvSpPr/>
            <p:nvPr/>
          </p:nvSpPr>
          <p:spPr bwMode="auto">
            <a:xfrm>
              <a:off x="2558" y="1143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188"/>
            <p:cNvSpPr/>
            <p:nvPr/>
          </p:nvSpPr>
          <p:spPr bwMode="auto">
            <a:xfrm>
              <a:off x="2584" y="1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189"/>
            <p:cNvSpPr/>
            <p:nvPr/>
          </p:nvSpPr>
          <p:spPr bwMode="auto">
            <a:xfrm>
              <a:off x="2793" y="1157"/>
              <a:ext cx="0" cy="26"/>
            </a:xfrm>
            <a:custGeom>
              <a:avLst/>
              <a:gdLst>
                <a:gd name="T0" fmla="*/ 1 h 2"/>
                <a:gd name="T1" fmla="*/ 0 h 2"/>
                <a:gd name="T2" fmla="*/ 1 h 2"/>
                <a:gd name="T3" fmla="*/ 1 h 2"/>
                <a:gd name="T4" fmla="*/ 2 h 2"/>
                <a:gd name="T5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190"/>
            <p:cNvSpPr/>
            <p:nvPr/>
          </p:nvSpPr>
          <p:spPr bwMode="auto">
            <a:xfrm>
              <a:off x="2597" y="1250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191"/>
            <p:cNvSpPr/>
            <p:nvPr/>
          </p:nvSpPr>
          <p:spPr bwMode="auto">
            <a:xfrm>
              <a:off x="2506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192"/>
            <p:cNvSpPr/>
            <p:nvPr/>
          </p:nvSpPr>
          <p:spPr bwMode="auto">
            <a:xfrm>
              <a:off x="2297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193"/>
            <p:cNvSpPr>
              <a:spLocks noEditPoints="1"/>
            </p:cNvSpPr>
            <p:nvPr/>
          </p:nvSpPr>
          <p:spPr bwMode="auto">
            <a:xfrm>
              <a:off x="2506" y="1224"/>
              <a:ext cx="170" cy="40"/>
            </a:xfrm>
            <a:custGeom>
              <a:avLst/>
              <a:gdLst>
                <a:gd name="T0" fmla="*/ 8 w 13"/>
                <a:gd name="T1" fmla="*/ 2 h 3"/>
                <a:gd name="T2" fmla="*/ 8 w 13"/>
                <a:gd name="T3" fmla="*/ 2 h 3"/>
                <a:gd name="T4" fmla="*/ 9 w 13"/>
                <a:gd name="T5" fmla="*/ 3 h 3"/>
                <a:gd name="T6" fmla="*/ 10 w 13"/>
                <a:gd name="T7" fmla="*/ 3 h 3"/>
                <a:gd name="T8" fmla="*/ 10 w 13"/>
                <a:gd name="T9" fmla="*/ 2 h 3"/>
                <a:gd name="T10" fmla="*/ 11 w 13"/>
                <a:gd name="T11" fmla="*/ 2 h 3"/>
                <a:gd name="T12" fmla="*/ 11 w 13"/>
                <a:gd name="T13" fmla="*/ 3 h 3"/>
                <a:gd name="T14" fmla="*/ 13 w 13"/>
                <a:gd name="T15" fmla="*/ 2 h 3"/>
                <a:gd name="T16" fmla="*/ 12 w 13"/>
                <a:gd name="T17" fmla="*/ 3 h 3"/>
                <a:gd name="T18" fmla="*/ 11 w 13"/>
                <a:gd name="T19" fmla="*/ 2 h 3"/>
                <a:gd name="T20" fmla="*/ 11 w 13"/>
                <a:gd name="T21" fmla="*/ 2 h 3"/>
                <a:gd name="T22" fmla="*/ 9 w 13"/>
                <a:gd name="T23" fmla="*/ 1 h 3"/>
                <a:gd name="T24" fmla="*/ 10 w 13"/>
                <a:gd name="T25" fmla="*/ 1 h 3"/>
                <a:gd name="T26" fmla="*/ 5 w 13"/>
                <a:gd name="T27" fmla="*/ 1 h 3"/>
                <a:gd name="T28" fmla="*/ 0 w 13"/>
                <a:gd name="T29" fmla="*/ 1 h 3"/>
                <a:gd name="T30" fmla="*/ 1 w 13"/>
                <a:gd name="T31" fmla="*/ 1 h 3"/>
                <a:gd name="T32" fmla="*/ 8 w 13"/>
                <a:gd name="T33" fmla="*/ 2 h 3"/>
                <a:gd name="T34" fmla="*/ 9 w 13"/>
                <a:gd name="T35" fmla="*/ 2 h 3"/>
                <a:gd name="T36" fmla="*/ 10 w 13"/>
                <a:gd name="T37" fmla="*/ 2 h 3"/>
                <a:gd name="T38" fmla="*/ 9 w 13"/>
                <a:gd name="T39" fmla="*/ 3 h 3"/>
                <a:gd name="T40" fmla="*/ 9 w 13"/>
                <a:gd name="T41" fmla="*/ 2 h 3"/>
                <a:gd name="T42" fmla="*/ 9 w 13"/>
                <a:gd name="T4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3" y="2"/>
                    <a:pt x="7" y="1"/>
                    <a:pt x="8" y="2"/>
                  </a:cubicBezTo>
                  <a:close/>
                  <a:moveTo>
                    <a:pt x="9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194"/>
            <p:cNvSpPr/>
            <p:nvPr/>
          </p:nvSpPr>
          <p:spPr bwMode="auto">
            <a:xfrm>
              <a:off x="2310" y="1157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195"/>
            <p:cNvSpPr/>
            <p:nvPr/>
          </p:nvSpPr>
          <p:spPr bwMode="auto">
            <a:xfrm>
              <a:off x="2832" y="1371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196"/>
            <p:cNvSpPr>
              <a:spLocks noEditPoints="1"/>
            </p:cNvSpPr>
            <p:nvPr/>
          </p:nvSpPr>
          <p:spPr bwMode="auto">
            <a:xfrm>
              <a:off x="1932" y="875"/>
              <a:ext cx="4240" cy="1073"/>
            </a:xfrm>
            <a:custGeom>
              <a:avLst/>
              <a:gdLst>
                <a:gd name="T0" fmla="*/ 319 w 325"/>
                <a:gd name="T1" fmla="*/ 42 h 80"/>
                <a:gd name="T2" fmla="*/ 293 w 325"/>
                <a:gd name="T3" fmla="*/ 12 h 80"/>
                <a:gd name="T4" fmla="*/ 219 w 325"/>
                <a:gd name="T5" fmla="*/ 10 h 80"/>
                <a:gd name="T6" fmla="*/ 165 w 325"/>
                <a:gd name="T7" fmla="*/ 7 h 80"/>
                <a:gd name="T8" fmla="*/ 125 w 325"/>
                <a:gd name="T9" fmla="*/ 3 h 80"/>
                <a:gd name="T10" fmla="*/ 87 w 325"/>
                <a:gd name="T11" fmla="*/ 6 h 80"/>
                <a:gd name="T12" fmla="*/ 47 w 325"/>
                <a:gd name="T13" fmla="*/ 12 h 80"/>
                <a:gd name="T14" fmla="*/ 96 w 325"/>
                <a:gd name="T15" fmla="*/ 14 h 80"/>
                <a:gd name="T16" fmla="*/ 80 w 325"/>
                <a:gd name="T17" fmla="*/ 20 h 80"/>
                <a:gd name="T18" fmla="*/ 94 w 325"/>
                <a:gd name="T19" fmla="*/ 24 h 80"/>
                <a:gd name="T20" fmla="*/ 68 w 325"/>
                <a:gd name="T21" fmla="*/ 28 h 80"/>
                <a:gd name="T22" fmla="*/ 89 w 325"/>
                <a:gd name="T23" fmla="*/ 30 h 80"/>
                <a:gd name="T24" fmla="*/ 93 w 325"/>
                <a:gd name="T25" fmla="*/ 35 h 80"/>
                <a:gd name="T26" fmla="*/ 110 w 325"/>
                <a:gd name="T27" fmla="*/ 39 h 80"/>
                <a:gd name="T28" fmla="*/ 82 w 325"/>
                <a:gd name="T29" fmla="*/ 48 h 80"/>
                <a:gd name="T30" fmla="*/ 35 w 325"/>
                <a:gd name="T31" fmla="*/ 44 h 80"/>
                <a:gd name="T32" fmla="*/ 69 w 325"/>
                <a:gd name="T33" fmla="*/ 40 h 80"/>
                <a:gd name="T34" fmla="*/ 47 w 325"/>
                <a:gd name="T35" fmla="*/ 38 h 80"/>
                <a:gd name="T36" fmla="*/ 43 w 325"/>
                <a:gd name="T37" fmla="*/ 26 h 80"/>
                <a:gd name="T38" fmla="*/ 33 w 325"/>
                <a:gd name="T39" fmla="*/ 19 h 80"/>
                <a:gd name="T40" fmla="*/ 64 w 325"/>
                <a:gd name="T41" fmla="*/ 21 h 80"/>
                <a:gd name="T42" fmla="*/ 74 w 325"/>
                <a:gd name="T43" fmla="*/ 22 h 80"/>
                <a:gd name="T44" fmla="*/ 61 w 325"/>
                <a:gd name="T45" fmla="*/ 26 h 80"/>
                <a:gd name="T46" fmla="*/ 78 w 325"/>
                <a:gd name="T47" fmla="*/ 20 h 80"/>
                <a:gd name="T48" fmla="*/ 4 w 325"/>
                <a:gd name="T49" fmla="*/ 32 h 80"/>
                <a:gd name="T50" fmla="*/ 42 w 325"/>
                <a:gd name="T51" fmla="*/ 68 h 80"/>
                <a:gd name="T52" fmla="*/ 48 w 325"/>
                <a:gd name="T53" fmla="*/ 63 h 80"/>
                <a:gd name="T54" fmla="*/ 56 w 325"/>
                <a:gd name="T55" fmla="*/ 69 h 80"/>
                <a:gd name="T56" fmla="*/ 102 w 325"/>
                <a:gd name="T57" fmla="*/ 70 h 80"/>
                <a:gd name="T58" fmla="*/ 323 w 325"/>
                <a:gd name="T59" fmla="*/ 66 h 80"/>
                <a:gd name="T60" fmla="*/ 72 w 325"/>
                <a:gd name="T61" fmla="*/ 29 h 80"/>
                <a:gd name="T62" fmla="*/ 61 w 325"/>
                <a:gd name="T63" fmla="*/ 25 h 80"/>
                <a:gd name="T64" fmla="*/ 42 w 325"/>
                <a:gd name="T65" fmla="*/ 19 h 80"/>
                <a:gd name="T66" fmla="*/ 61 w 325"/>
                <a:gd name="T67" fmla="*/ 20 h 80"/>
                <a:gd name="T68" fmla="*/ 29 w 325"/>
                <a:gd name="T69" fmla="*/ 17 h 80"/>
                <a:gd name="T70" fmla="*/ 105 w 325"/>
                <a:gd name="T71" fmla="*/ 53 h 80"/>
                <a:gd name="T72" fmla="*/ 87 w 325"/>
                <a:gd name="T73" fmla="*/ 48 h 80"/>
                <a:gd name="T74" fmla="*/ 32 w 325"/>
                <a:gd name="T75" fmla="*/ 51 h 80"/>
                <a:gd name="T76" fmla="*/ 43 w 325"/>
                <a:gd name="T77" fmla="*/ 67 h 80"/>
                <a:gd name="T78" fmla="*/ 47 w 325"/>
                <a:gd name="T79" fmla="*/ 63 h 80"/>
                <a:gd name="T80" fmla="*/ 97 w 325"/>
                <a:gd name="T81" fmla="*/ 64 h 80"/>
                <a:gd name="T82" fmla="*/ 64 w 325"/>
                <a:gd name="T83" fmla="*/ 64 h 80"/>
                <a:gd name="T84" fmla="*/ 60 w 325"/>
                <a:gd name="T85" fmla="*/ 60 h 80"/>
                <a:gd name="T86" fmla="*/ 64 w 325"/>
                <a:gd name="T87" fmla="*/ 55 h 80"/>
                <a:gd name="T88" fmla="*/ 64 w 325"/>
                <a:gd name="T89" fmla="*/ 59 h 80"/>
                <a:gd name="T90" fmla="*/ 48 w 325"/>
                <a:gd name="T91" fmla="*/ 57 h 80"/>
                <a:gd name="T92" fmla="*/ 122 w 325"/>
                <a:gd name="T93" fmla="*/ 19 h 80"/>
                <a:gd name="T94" fmla="*/ 106 w 325"/>
                <a:gd name="T95" fmla="*/ 23 h 80"/>
                <a:gd name="T96" fmla="*/ 108 w 325"/>
                <a:gd name="T97" fmla="*/ 18 h 80"/>
                <a:gd name="T98" fmla="*/ 96 w 325"/>
                <a:gd name="T99" fmla="*/ 22 h 80"/>
                <a:gd name="T100" fmla="*/ 107 w 325"/>
                <a:gd name="T101" fmla="*/ 14 h 80"/>
                <a:gd name="T102" fmla="*/ 113 w 325"/>
                <a:gd name="T103" fmla="*/ 18 h 80"/>
                <a:gd name="T104" fmla="*/ 110 w 325"/>
                <a:gd name="T105" fmla="*/ 6 h 80"/>
                <a:gd name="T106" fmla="*/ 107 w 325"/>
                <a:gd name="T107" fmla="*/ 3 h 80"/>
                <a:gd name="T108" fmla="*/ 79 w 325"/>
                <a:gd name="T109" fmla="*/ 11 h 80"/>
                <a:gd name="T110" fmla="*/ 83 w 325"/>
                <a:gd name="T111" fmla="*/ 8 h 80"/>
                <a:gd name="T112" fmla="*/ 99 w 325"/>
                <a:gd name="T113" fmla="*/ 8 h 80"/>
                <a:gd name="T114" fmla="*/ 92 w 325"/>
                <a:gd name="T115" fmla="*/ 18 h 80"/>
                <a:gd name="T116" fmla="*/ 95 w 325"/>
                <a:gd name="T117" fmla="*/ 26 h 80"/>
                <a:gd name="T118" fmla="*/ 100 w 325"/>
                <a:gd name="T119" fmla="*/ 33 h 80"/>
                <a:gd name="T120" fmla="*/ 115 w 325"/>
                <a:gd name="T121" fmla="*/ 20 h 80"/>
                <a:gd name="T122" fmla="*/ 228 w 325"/>
                <a:gd name="T12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5" h="80">
                  <a:moveTo>
                    <a:pt x="324" y="65"/>
                  </a:moveTo>
                  <a:cubicBezTo>
                    <a:pt x="324" y="65"/>
                    <a:pt x="324" y="65"/>
                    <a:pt x="324" y="65"/>
                  </a:cubicBezTo>
                  <a:cubicBezTo>
                    <a:pt x="324" y="65"/>
                    <a:pt x="324" y="65"/>
                    <a:pt x="325" y="65"/>
                  </a:cubicBezTo>
                  <a:cubicBezTo>
                    <a:pt x="325" y="63"/>
                    <a:pt x="323" y="65"/>
                    <a:pt x="322" y="63"/>
                  </a:cubicBezTo>
                  <a:cubicBezTo>
                    <a:pt x="322" y="62"/>
                    <a:pt x="324" y="64"/>
                    <a:pt x="323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2"/>
                    <a:pt x="321" y="61"/>
                    <a:pt x="321" y="61"/>
                  </a:cubicBezTo>
                  <a:cubicBezTo>
                    <a:pt x="321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1" y="60"/>
                    <a:pt x="320" y="60"/>
                    <a:pt x="320" y="61"/>
                  </a:cubicBezTo>
                  <a:cubicBezTo>
                    <a:pt x="319" y="60"/>
                    <a:pt x="317" y="60"/>
                    <a:pt x="317" y="59"/>
                  </a:cubicBezTo>
                  <a:cubicBezTo>
                    <a:pt x="318" y="59"/>
                    <a:pt x="320" y="58"/>
                    <a:pt x="321" y="59"/>
                  </a:cubicBezTo>
                  <a:cubicBezTo>
                    <a:pt x="321" y="58"/>
                    <a:pt x="318" y="58"/>
                    <a:pt x="318" y="56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6" y="55"/>
                    <a:pt x="318" y="54"/>
                    <a:pt x="317" y="53"/>
                  </a:cubicBezTo>
                  <a:cubicBezTo>
                    <a:pt x="318" y="53"/>
                    <a:pt x="318" y="52"/>
                    <a:pt x="319" y="53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0" y="51"/>
                    <a:pt x="317" y="50"/>
                    <a:pt x="316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9" y="47"/>
                    <a:pt x="317" y="47"/>
                    <a:pt x="316" y="46"/>
                  </a:cubicBezTo>
                  <a:cubicBezTo>
                    <a:pt x="318" y="46"/>
                    <a:pt x="318" y="46"/>
                    <a:pt x="320" y="46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7" y="42"/>
                    <a:pt x="317" y="42"/>
                    <a:pt x="317" y="42"/>
                  </a:cubicBezTo>
                  <a:cubicBezTo>
                    <a:pt x="318" y="42"/>
                    <a:pt x="318" y="42"/>
                    <a:pt x="319" y="42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39"/>
                    <a:pt x="317" y="41"/>
                    <a:pt x="318" y="40"/>
                  </a:cubicBezTo>
                  <a:cubicBezTo>
                    <a:pt x="318" y="40"/>
                    <a:pt x="317" y="40"/>
                    <a:pt x="317" y="40"/>
                  </a:cubicBezTo>
                  <a:cubicBezTo>
                    <a:pt x="316" y="40"/>
                    <a:pt x="315" y="39"/>
                    <a:pt x="314" y="38"/>
                  </a:cubicBezTo>
                  <a:cubicBezTo>
                    <a:pt x="314" y="38"/>
                    <a:pt x="314" y="37"/>
                    <a:pt x="315" y="37"/>
                  </a:cubicBezTo>
                  <a:cubicBezTo>
                    <a:pt x="314" y="37"/>
                    <a:pt x="313" y="37"/>
                    <a:pt x="313" y="36"/>
                  </a:cubicBezTo>
                  <a:cubicBezTo>
                    <a:pt x="313" y="35"/>
                    <a:pt x="314" y="36"/>
                    <a:pt x="314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4" y="34"/>
                    <a:pt x="317" y="35"/>
                    <a:pt x="316" y="33"/>
                  </a:cubicBezTo>
                  <a:cubicBezTo>
                    <a:pt x="315" y="33"/>
                    <a:pt x="313" y="31"/>
                    <a:pt x="312" y="30"/>
                  </a:cubicBezTo>
                  <a:cubicBezTo>
                    <a:pt x="312" y="30"/>
                    <a:pt x="313" y="30"/>
                    <a:pt x="313" y="30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3" y="28"/>
                    <a:pt x="315" y="28"/>
                    <a:pt x="316" y="28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5" y="26"/>
                    <a:pt x="314" y="26"/>
                    <a:pt x="314" y="25"/>
                  </a:cubicBezTo>
                  <a:cubicBezTo>
                    <a:pt x="315" y="25"/>
                    <a:pt x="316" y="25"/>
                    <a:pt x="316" y="25"/>
                  </a:cubicBezTo>
                  <a:cubicBezTo>
                    <a:pt x="314" y="23"/>
                    <a:pt x="312" y="20"/>
                    <a:pt x="309" y="17"/>
                  </a:cubicBezTo>
                  <a:cubicBezTo>
                    <a:pt x="309" y="16"/>
                    <a:pt x="307" y="16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4"/>
                    <a:pt x="307" y="16"/>
                    <a:pt x="307" y="14"/>
                  </a:cubicBezTo>
                  <a:cubicBezTo>
                    <a:pt x="305" y="14"/>
                    <a:pt x="304" y="14"/>
                    <a:pt x="302" y="14"/>
                  </a:cubicBezTo>
                  <a:cubicBezTo>
                    <a:pt x="301" y="14"/>
                    <a:pt x="300" y="12"/>
                    <a:pt x="299" y="14"/>
                  </a:cubicBezTo>
                  <a:cubicBezTo>
                    <a:pt x="297" y="12"/>
                    <a:pt x="295" y="13"/>
                    <a:pt x="293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0" y="11"/>
                    <a:pt x="270" y="11"/>
                    <a:pt x="270" y="11"/>
                  </a:cubicBezTo>
                  <a:cubicBezTo>
                    <a:pt x="267" y="11"/>
                    <a:pt x="264" y="11"/>
                    <a:pt x="261" y="10"/>
                  </a:cubicBezTo>
                  <a:cubicBezTo>
                    <a:pt x="261" y="10"/>
                    <a:pt x="259" y="10"/>
                    <a:pt x="259" y="11"/>
                  </a:cubicBezTo>
                  <a:cubicBezTo>
                    <a:pt x="259" y="11"/>
                    <a:pt x="258" y="10"/>
                    <a:pt x="258" y="10"/>
                  </a:cubicBezTo>
                  <a:cubicBezTo>
                    <a:pt x="252" y="10"/>
                    <a:pt x="247" y="9"/>
                    <a:pt x="240" y="10"/>
                  </a:cubicBezTo>
                  <a:cubicBezTo>
                    <a:pt x="240" y="10"/>
                    <a:pt x="241" y="10"/>
                    <a:pt x="241" y="10"/>
                  </a:cubicBezTo>
                  <a:cubicBezTo>
                    <a:pt x="241" y="9"/>
                    <a:pt x="242" y="11"/>
                    <a:pt x="242" y="10"/>
                  </a:cubicBezTo>
                  <a:cubicBezTo>
                    <a:pt x="241" y="11"/>
                    <a:pt x="238" y="11"/>
                    <a:pt x="237" y="11"/>
                  </a:cubicBezTo>
                  <a:cubicBezTo>
                    <a:pt x="238" y="11"/>
                    <a:pt x="239" y="10"/>
                    <a:pt x="240" y="10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8" y="9"/>
                    <a:pt x="236" y="10"/>
                    <a:pt x="235" y="9"/>
                  </a:cubicBezTo>
                  <a:cubicBezTo>
                    <a:pt x="232" y="10"/>
                    <a:pt x="227" y="9"/>
                    <a:pt x="226" y="12"/>
                  </a:cubicBezTo>
                  <a:cubicBezTo>
                    <a:pt x="225" y="11"/>
                    <a:pt x="225" y="11"/>
                    <a:pt x="225" y="10"/>
                  </a:cubicBezTo>
                  <a:cubicBezTo>
                    <a:pt x="225" y="10"/>
                    <a:pt x="225" y="10"/>
                    <a:pt x="225" y="10"/>
                  </a:cubicBezTo>
                  <a:cubicBezTo>
                    <a:pt x="225" y="11"/>
                    <a:pt x="224" y="11"/>
                    <a:pt x="224" y="11"/>
                  </a:cubicBezTo>
                  <a:cubicBezTo>
                    <a:pt x="223" y="10"/>
                    <a:pt x="222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0"/>
                    <a:pt x="224" y="12"/>
                    <a:pt x="225" y="12"/>
                  </a:cubicBezTo>
                  <a:cubicBezTo>
                    <a:pt x="222" y="12"/>
                    <a:pt x="219" y="12"/>
                    <a:pt x="216" y="12"/>
                  </a:cubicBezTo>
                  <a:cubicBezTo>
                    <a:pt x="215" y="11"/>
                    <a:pt x="215" y="11"/>
                    <a:pt x="215" y="11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2"/>
                    <a:pt x="218" y="10"/>
                    <a:pt x="219" y="11"/>
                  </a:cubicBezTo>
                  <a:cubicBezTo>
                    <a:pt x="219" y="11"/>
                    <a:pt x="219" y="11"/>
                    <a:pt x="219" y="10"/>
                  </a:cubicBezTo>
                  <a:cubicBezTo>
                    <a:pt x="219" y="11"/>
                    <a:pt x="217" y="10"/>
                    <a:pt x="216" y="11"/>
                  </a:cubicBezTo>
                  <a:cubicBezTo>
                    <a:pt x="216" y="11"/>
                    <a:pt x="216" y="11"/>
                    <a:pt x="216" y="10"/>
                  </a:cubicBezTo>
                  <a:cubicBezTo>
                    <a:pt x="214" y="10"/>
                    <a:pt x="215" y="10"/>
                    <a:pt x="213" y="10"/>
                  </a:cubicBezTo>
                  <a:cubicBezTo>
                    <a:pt x="213" y="10"/>
                    <a:pt x="213" y="10"/>
                    <a:pt x="213" y="10"/>
                  </a:cubicBezTo>
                  <a:cubicBezTo>
                    <a:pt x="212" y="11"/>
                    <a:pt x="211" y="10"/>
                    <a:pt x="210" y="11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1" y="12"/>
                    <a:pt x="208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4" y="12"/>
                    <a:pt x="202" y="11"/>
                    <a:pt x="201" y="12"/>
                  </a:cubicBezTo>
                  <a:cubicBezTo>
                    <a:pt x="197" y="10"/>
                    <a:pt x="192" y="11"/>
                    <a:pt x="188" y="10"/>
                  </a:cubicBezTo>
                  <a:cubicBezTo>
                    <a:pt x="187" y="9"/>
                    <a:pt x="183" y="11"/>
                    <a:pt x="183" y="8"/>
                  </a:cubicBezTo>
                  <a:cubicBezTo>
                    <a:pt x="181" y="8"/>
                    <a:pt x="180" y="7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7" y="7"/>
                    <a:pt x="177" y="6"/>
                  </a:cubicBezTo>
                  <a:cubicBezTo>
                    <a:pt x="177" y="8"/>
                    <a:pt x="178" y="7"/>
                    <a:pt x="179" y="8"/>
                  </a:cubicBezTo>
                  <a:cubicBezTo>
                    <a:pt x="177" y="9"/>
                    <a:pt x="174" y="7"/>
                    <a:pt x="173" y="8"/>
                  </a:cubicBezTo>
                  <a:cubicBezTo>
                    <a:pt x="172" y="8"/>
                    <a:pt x="171" y="8"/>
                    <a:pt x="170" y="7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9" y="8"/>
                    <a:pt x="169" y="6"/>
                    <a:pt x="168" y="7"/>
                  </a:cubicBezTo>
                  <a:cubicBezTo>
                    <a:pt x="167" y="7"/>
                    <a:pt x="167" y="7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7"/>
                    <a:pt x="166" y="7"/>
                    <a:pt x="166" y="7"/>
                  </a:cubicBezTo>
                  <a:cubicBezTo>
                    <a:pt x="166" y="7"/>
                    <a:pt x="165" y="7"/>
                    <a:pt x="165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4" y="6"/>
                    <a:pt x="164" y="6"/>
                    <a:pt x="164" y="7"/>
                  </a:cubicBezTo>
                  <a:cubicBezTo>
                    <a:pt x="163" y="7"/>
                    <a:pt x="162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7"/>
                    <a:pt x="158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4" y="6"/>
                    <a:pt x="154" y="6"/>
                    <a:pt x="154" y="5"/>
                  </a:cubicBezTo>
                  <a:cubicBezTo>
                    <a:pt x="152" y="7"/>
                    <a:pt x="152" y="3"/>
                    <a:pt x="150" y="5"/>
                  </a:cubicBezTo>
                  <a:cubicBezTo>
                    <a:pt x="149" y="5"/>
                    <a:pt x="149" y="5"/>
                    <a:pt x="149" y="4"/>
                  </a:cubicBezTo>
                  <a:cubicBezTo>
                    <a:pt x="145" y="5"/>
                    <a:pt x="139" y="4"/>
                    <a:pt x="136" y="5"/>
                  </a:cubicBezTo>
                  <a:cubicBezTo>
                    <a:pt x="134" y="5"/>
                    <a:pt x="133" y="3"/>
                    <a:pt x="132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0" y="4"/>
                    <a:pt x="130" y="4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3"/>
                    <a:pt x="129" y="4"/>
                    <a:pt x="128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8" y="4"/>
                    <a:pt x="127" y="3"/>
                    <a:pt x="126" y="3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6" y="4"/>
                    <a:pt x="125" y="3"/>
                  </a:cubicBezTo>
                  <a:cubicBezTo>
                    <a:pt x="125" y="3"/>
                    <a:pt x="125" y="3"/>
                    <a:pt x="124" y="4"/>
                  </a:cubicBezTo>
                  <a:cubicBezTo>
                    <a:pt x="124" y="3"/>
                    <a:pt x="122" y="4"/>
                    <a:pt x="121" y="3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3"/>
                    <a:pt x="119" y="2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7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9" y="5"/>
                    <a:pt x="108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2"/>
                    <a:pt x="109" y="3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2"/>
                    <a:pt x="105" y="3"/>
                    <a:pt x="104" y="2"/>
                  </a:cubicBezTo>
                  <a:cubicBezTo>
                    <a:pt x="103" y="2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4"/>
                    <a:pt x="94" y="3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3"/>
                    <a:pt x="90" y="4"/>
                    <a:pt x="88" y="4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4"/>
                    <a:pt x="84" y="5"/>
                    <a:pt x="82" y="4"/>
                  </a:cubicBezTo>
                  <a:cubicBezTo>
                    <a:pt x="82" y="5"/>
                    <a:pt x="80" y="4"/>
                    <a:pt x="80" y="5"/>
                  </a:cubicBezTo>
                  <a:cubicBezTo>
                    <a:pt x="82" y="5"/>
                    <a:pt x="86" y="4"/>
                    <a:pt x="8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8"/>
                    <a:pt x="72" y="7"/>
                    <a:pt x="70" y="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5" y="7"/>
                    <a:pt x="59" y="8"/>
                    <a:pt x="52" y="8"/>
                  </a:cubicBezTo>
                  <a:cubicBezTo>
                    <a:pt x="53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7"/>
                    <a:pt x="57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8"/>
                    <a:pt x="57" y="8"/>
                  </a:cubicBezTo>
                  <a:cubicBezTo>
                    <a:pt x="60" y="9"/>
                    <a:pt x="63" y="8"/>
                    <a:pt x="65" y="8"/>
                  </a:cubicBezTo>
                  <a:cubicBezTo>
                    <a:pt x="65" y="8"/>
                    <a:pt x="65" y="8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0" y="8"/>
                    <a:pt x="71" y="9"/>
                  </a:cubicBezTo>
                  <a:cubicBezTo>
                    <a:pt x="71" y="9"/>
                    <a:pt x="70" y="9"/>
                    <a:pt x="70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2" y="11"/>
                    <a:pt x="71" y="11"/>
                    <a:pt x="71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69" y="11"/>
                    <a:pt x="67" y="9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5" y="12"/>
                    <a:pt x="63" y="13"/>
                    <a:pt x="62" y="12"/>
                  </a:cubicBezTo>
                  <a:cubicBezTo>
                    <a:pt x="56" y="13"/>
                    <a:pt x="51" y="11"/>
                    <a:pt x="46" y="12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8" y="12"/>
                    <a:pt x="49" y="12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5"/>
                    <a:pt x="52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2"/>
                    <a:pt x="56" y="15"/>
                    <a:pt x="56" y="14"/>
                  </a:cubicBezTo>
                  <a:cubicBezTo>
                    <a:pt x="57" y="15"/>
                    <a:pt x="58" y="13"/>
                    <a:pt x="58" y="14"/>
                  </a:cubicBezTo>
                  <a:cubicBezTo>
                    <a:pt x="63" y="14"/>
                    <a:pt x="69" y="15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9" y="14"/>
                    <a:pt x="80" y="14"/>
                  </a:cubicBezTo>
                  <a:cubicBezTo>
                    <a:pt x="80" y="14"/>
                    <a:pt x="82" y="13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4"/>
                    <a:pt x="89" y="12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2" y="13"/>
                    <a:pt x="93" y="13"/>
                  </a:cubicBezTo>
                  <a:cubicBezTo>
                    <a:pt x="95" y="13"/>
                    <a:pt x="98" y="12"/>
                    <a:pt x="100" y="13"/>
                  </a:cubicBezTo>
                  <a:cubicBezTo>
                    <a:pt x="99" y="14"/>
                    <a:pt x="98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5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4" y="14"/>
                    <a:pt x="95" y="15"/>
                    <a:pt x="94" y="15"/>
                  </a:cubicBezTo>
                  <a:cubicBezTo>
                    <a:pt x="94" y="15"/>
                    <a:pt x="94" y="15"/>
                    <a:pt x="94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88" y="15"/>
                    <a:pt x="83" y="16"/>
                    <a:pt x="81" y="15"/>
                  </a:cubicBezTo>
                  <a:cubicBezTo>
                    <a:pt x="80" y="16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8"/>
                    <a:pt x="75" y="18"/>
                    <a:pt x="75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7" y="15"/>
                    <a:pt x="81" y="16"/>
                    <a:pt x="82" y="16"/>
                  </a:cubicBezTo>
                  <a:cubicBezTo>
                    <a:pt x="81" y="17"/>
                    <a:pt x="83" y="17"/>
                    <a:pt x="82" y="18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8"/>
                    <a:pt x="81" y="18"/>
                  </a:cubicBezTo>
                  <a:cubicBezTo>
                    <a:pt x="82" y="17"/>
                    <a:pt x="82" y="19"/>
                    <a:pt x="83" y="19"/>
                  </a:cubicBezTo>
                  <a:cubicBezTo>
                    <a:pt x="82" y="20"/>
                    <a:pt x="80" y="18"/>
                    <a:pt x="80" y="20"/>
                  </a:cubicBezTo>
                  <a:cubicBezTo>
                    <a:pt x="81" y="20"/>
                    <a:pt x="83" y="21"/>
                    <a:pt x="84" y="19"/>
                  </a:cubicBezTo>
                  <a:cubicBezTo>
                    <a:pt x="84" y="19"/>
                    <a:pt x="83" y="20"/>
                    <a:pt x="83" y="20"/>
                  </a:cubicBezTo>
                  <a:cubicBezTo>
                    <a:pt x="83" y="19"/>
                    <a:pt x="83" y="18"/>
                    <a:pt x="84" y="18"/>
                  </a:cubicBezTo>
                  <a:cubicBezTo>
                    <a:pt x="84" y="18"/>
                    <a:pt x="86" y="18"/>
                    <a:pt x="86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6" y="17"/>
                    <a:pt x="86" y="17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7"/>
                    <a:pt x="88" y="17"/>
                    <a:pt x="88" y="17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20"/>
                    <a:pt x="87" y="18"/>
                    <a:pt x="87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0" y="21"/>
                    <a:pt x="88" y="21"/>
                    <a:pt x="87" y="21"/>
                  </a:cubicBezTo>
                  <a:cubicBezTo>
                    <a:pt x="87" y="22"/>
                    <a:pt x="88" y="20"/>
                    <a:pt x="88" y="22"/>
                  </a:cubicBezTo>
                  <a:cubicBezTo>
                    <a:pt x="89" y="20"/>
                    <a:pt x="90" y="21"/>
                    <a:pt x="91" y="21"/>
                  </a:cubicBezTo>
                  <a:cubicBezTo>
                    <a:pt x="91" y="22"/>
                    <a:pt x="89" y="22"/>
                    <a:pt x="89" y="22"/>
                  </a:cubicBezTo>
                  <a:cubicBezTo>
                    <a:pt x="91" y="23"/>
                    <a:pt x="91" y="22"/>
                    <a:pt x="93" y="23"/>
                  </a:cubicBezTo>
                  <a:cubicBezTo>
                    <a:pt x="93" y="24"/>
                    <a:pt x="92" y="23"/>
                    <a:pt x="92" y="23"/>
                  </a:cubicBezTo>
                  <a:cubicBezTo>
                    <a:pt x="93" y="24"/>
                    <a:pt x="95" y="23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4"/>
                    <a:pt x="95" y="25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5"/>
                    <a:pt x="93" y="26"/>
                    <a:pt x="95" y="26"/>
                  </a:cubicBezTo>
                  <a:cubicBezTo>
                    <a:pt x="94" y="27"/>
                    <a:pt x="92" y="27"/>
                    <a:pt x="91" y="26"/>
                  </a:cubicBezTo>
                  <a:cubicBezTo>
                    <a:pt x="90" y="26"/>
                    <a:pt x="92" y="25"/>
                    <a:pt x="91" y="24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4"/>
                    <a:pt x="86" y="26"/>
                    <a:pt x="85" y="25"/>
                  </a:cubicBezTo>
                  <a:cubicBezTo>
                    <a:pt x="84" y="25"/>
                    <a:pt x="85" y="26"/>
                    <a:pt x="84" y="27"/>
                  </a:cubicBezTo>
                  <a:cubicBezTo>
                    <a:pt x="84" y="27"/>
                    <a:pt x="82" y="27"/>
                    <a:pt x="82" y="26"/>
                  </a:cubicBezTo>
                  <a:cubicBezTo>
                    <a:pt x="82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8"/>
                    <a:pt x="85" y="27"/>
                    <a:pt x="86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5"/>
                    <a:pt x="88" y="25"/>
                    <a:pt x="89" y="26"/>
                  </a:cubicBezTo>
                  <a:cubicBezTo>
                    <a:pt x="88" y="26"/>
                    <a:pt x="87" y="27"/>
                    <a:pt x="87" y="28"/>
                  </a:cubicBezTo>
                  <a:cubicBezTo>
                    <a:pt x="87" y="28"/>
                    <a:pt x="87" y="28"/>
                    <a:pt x="87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4" y="28"/>
                    <a:pt x="84" y="28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29"/>
                    <a:pt x="82" y="29"/>
                  </a:cubicBezTo>
                  <a:cubicBezTo>
                    <a:pt x="80" y="29"/>
                    <a:pt x="82" y="28"/>
                    <a:pt x="81" y="28"/>
                  </a:cubicBezTo>
                  <a:cubicBezTo>
                    <a:pt x="81" y="29"/>
                    <a:pt x="80" y="28"/>
                    <a:pt x="79" y="27"/>
                  </a:cubicBezTo>
                  <a:cubicBezTo>
                    <a:pt x="76" y="29"/>
                    <a:pt x="73" y="28"/>
                    <a:pt x="70" y="28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4" y="30"/>
                    <a:pt x="60" y="27"/>
                    <a:pt x="58" y="28"/>
                  </a:cubicBezTo>
                  <a:cubicBezTo>
                    <a:pt x="60" y="29"/>
                    <a:pt x="61" y="29"/>
                    <a:pt x="63" y="29"/>
                  </a:cubicBezTo>
                  <a:cubicBezTo>
                    <a:pt x="62" y="30"/>
                    <a:pt x="62" y="29"/>
                    <a:pt x="61" y="30"/>
                  </a:cubicBezTo>
                  <a:cubicBezTo>
                    <a:pt x="62" y="30"/>
                    <a:pt x="64" y="30"/>
                    <a:pt x="64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29"/>
                  </a:cubicBezTo>
                  <a:cubicBezTo>
                    <a:pt x="67" y="31"/>
                    <a:pt x="71" y="30"/>
                    <a:pt x="74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3" y="32"/>
                    <a:pt x="76" y="30"/>
                    <a:pt x="79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79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8" y="30"/>
                    <a:pt x="88" y="30"/>
                  </a:cubicBezTo>
                  <a:cubicBezTo>
                    <a:pt x="88" y="31"/>
                    <a:pt x="88" y="31"/>
                    <a:pt x="88" y="32"/>
                  </a:cubicBezTo>
                  <a:cubicBezTo>
                    <a:pt x="89" y="32"/>
                    <a:pt x="90" y="32"/>
                    <a:pt x="90" y="3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9" y="34"/>
                    <a:pt x="90" y="35"/>
                    <a:pt x="91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6"/>
                    <a:pt x="82" y="35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36"/>
                    <a:pt x="79" y="34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5"/>
                    <a:pt x="79" y="36"/>
                    <a:pt x="77" y="36"/>
                  </a:cubicBezTo>
                  <a:cubicBezTo>
                    <a:pt x="77" y="35"/>
                    <a:pt x="75" y="35"/>
                    <a:pt x="73" y="35"/>
                  </a:cubicBezTo>
                  <a:cubicBezTo>
                    <a:pt x="74" y="35"/>
                    <a:pt x="74" y="35"/>
                    <a:pt x="75" y="35"/>
                  </a:cubicBezTo>
                  <a:cubicBezTo>
                    <a:pt x="73" y="36"/>
                    <a:pt x="70" y="36"/>
                    <a:pt x="67" y="36"/>
                  </a:cubicBezTo>
                  <a:cubicBezTo>
                    <a:pt x="75" y="35"/>
                    <a:pt x="84" y="36"/>
                    <a:pt x="91" y="35"/>
                  </a:cubicBezTo>
                  <a:cubicBezTo>
                    <a:pt x="92" y="35"/>
                    <a:pt x="91" y="34"/>
                    <a:pt x="92" y="34"/>
                  </a:cubicBezTo>
                  <a:cubicBezTo>
                    <a:pt x="92" y="35"/>
                    <a:pt x="93" y="35"/>
                    <a:pt x="93" y="35"/>
                  </a:cubicBezTo>
                  <a:cubicBezTo>
                    <a:pt x="97" y="34"/>
                    <a:pt x="100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2" y="35"/>
                    <a:pt x="102" y="36"/>
                  </a:cubicBezTo>
                  <a:cubicBezTo>
                    <a:pt x="101" y="36"/>
                    <a:pt x="100" y="36"/>
                    <a:pt x="100" y="35"/>
                  </a:cubicBezTo>
                  <a:cubicBezTo>
                    <a:pt x="97" y="36"/>
                    <a:pt x="94" y="36"/>
                    <a:pt x="91" y="36"/>
                  </a:cubicBezTo>
                  <a:cubicBezTo>
                    <a:pt x="88" y="37"/>
                    <a:pt x="85" y="37"/>
                    <a:pt x="82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7"/>
                    <a:pt x="85" y="37"/>
                    <a:pt x="85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0" y="37"/>
                    <a:pt x="92" y="38"/>
                    <a:pt x="93" y="37"/>
                  </a:cubicBezTo>
                  <a:cubicBezTo>
                    <a:pt x="93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6" y="36"/>
                    <a:pt x="95" y="39"/>
                    <a:pt x="96" y="38"/>
                  </a:cubicBezTo>
                  <a:cubicBezTo>
                    <a:pt x="96" y="38"/>
                    <a:pt x="96" y="37"/>
                    <a:pt x="97" y="37"/>
                  </a:cubicBezTo>
                  <a:cubicBezTo>
                    <a:pt x="96" y="38"/>
                    <a:pt x="98" y="36"/>
                    <a:pt x="98" y="37"/>
                  </a:cubicBezTo>
                  <a:cubicBezTo>
                    <a:pt x="99" y="37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3" y="36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5" y="37"/>
                    <a:pt x="105" y="37"/>
                    <a:pt x="107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8" y="38"/>
                    <a:pt x="109" y="38"/>
                    <a:pt x="110" y="39"/>
                  </a:cubicBezTo>
                  <a:cubicBezTo>
                    <a:pt x="109" y="39"/>
                    <a:pt x="106" y="39"/>
                    <a:pt x="105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5" y="39"/>
                    <a:pt x="106" y="39"/>
                  </a:cubicBezTo>
                  <a:cubicBezTo>
                    <a:pt x="105" y="39"/>
                    <a:pt x="104" y="40"/>
                    <a:pt x="103" y="39"/>
                  </a:cubicBezTo>
                  <a:cubicBezTo>
                    <a:pt x="103" y="39"/>
                    <a:pt x="104" y="39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2" y="39"/>
                    <a:pt x="101" y="38"/>
                    <a:pt x="100" y="39"/>
                  </a:cubicBezTo>
                  <a:cubicBezTo>
                    <a:pt x="101" y="39"/>
                    <a:pt x="102" y="39"/>
                    <a:pt x="103" y="39"/>
                  </a:cubicBezTo>
                  <a:cubicBezTo>
                    <a:pt x="102" y="40"/>
                    <a:pt x="100" y="40"/>
                    <a:pt x="99" y="39"/>
                  </a:cubicBezTo>
                  <a:cubicBezTo>
                    <a:pt x="95" y="41"/>
                    <a:pt x="90" y="40"/>
                    <a:pt x="85" y="41"/>
                  </a:cubicBezTo>
                  <a:cubicBezTo>
                    <a:pt x="84" y="42"/>
                    <a:pt x="81" y="42"/>
                    <a:pt x="81" y="43"/>
                  </a:cubicBezTo>
                  <a:cubicBezTo>
                    <a:pt x="84" y="43"/>
                    <a:pt x="86" y="42"/>
                    <a:pt x="88" y="44"/>
                  </a:cubicBezTo>
                  <a:cubicBezTo>
                    <a:pt x="87" y="45"/>
                    <a:pt x="86" y="44"/>
                    <a:pt x="85" y="44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6"/>
                    <a:pt x="81" y="46"/>
                    <a:pt x="80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3" y="46"/>
                    <a:pt x="83" y="47"/>
                    <a:pt x="82" y="47"/>
                  </a:cubicBezTo>
                  <a:cubicBezTo>
                    <a:pt x="84" y="47"/>
                    <a:pt x="85" y="47"/>
                    <a:pt x="86" y="47"/>
                  </a:cubicBezTo>
                  <a:cubicBezTo>
                    <a:pt x="85" y="48"/>
                    <a:pt x="83" y="47"/>
                    <a:pt x="82" y="49"/>
                  </a:cubicBezTo>
                  <a:cubicBezTo>
                    <a:pt x="82" y="49"/>
                    <a:pt x="81" y="49"/>
                    <a:pt x="81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8"/>
                    <a:pt x="79" y="48"/>
                  </a:cubicBezTo>
                  <a:cubicBezTo>
                    <a:pt x="78" y="48"/>
                    <a:pt x="78" y="48"/>
                    <a:pt x="77" y="49"/>
                  </a:cubicBezTo>
                  <a:cubicBezTo>
                    <a:pt x="76" y="48"/>
                    <a:pt x="75" y="49"/>
                    <a:pt x="73" y="48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3" y="49"/>
                    <a:pt x="74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48"/>
                    <a:pt x="79" y="50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2"/>
                    <a:pt x="79" y="49"/>
                    <a:pt x="79" y="50"/>
                  </a:cubicBezTo>
                  <a:cubicBezTo>
                    <a:pt x="81" y="51"/>
                    <a:pt x="83" y="49"/>
                    <a:pt x="84" y="51"/>
                  </a:cubicBezTo>
                  <a:cubicBezTo>
                    <a:pt x="78" y="52"/>
                    <a:pt x="71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0" y="53"/>
                    <a:pt x="55" y="52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2" y="49"/>
                    <a:pt x="35" y="49"/>
                    <a:pt x="27" y="47"/>
                  </a:cubicBezTo>
                  <a:cubicBezTo>
                    <a:pt x="26" y="46"/>
                    <a:pt x="26" y="47"/>
                    <a:pt x="25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19" y="44"/>
                    <a:pt x="19" y="43"/>
                  </a:cubicBezTo>
                  <a:cubicBezTo>
                    <a:pt x="20" y="43"/>
                    <a:pt x="19" y="42"/>
                    <a:pt x="19" y="42"/>
                  </a:cubicBezTo>
                  <a:cubicBezTo>
                    <a:pt x="26" y="42"/>
                    <a:pt x="32" y="44"/>
                    <a:pt x="39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3"/>
                    <a:pt x="30" y="43"/>
                    <a:pt x="28" y="42"/>
                  </a:cubicBezTo>
                  <a:cubicBezTo>
                    <a:pt x="30" y="42"/>
                    <a:pt x="31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3" y="39"/>
                    <a:pt x="35" y="40"/>
                    <a:pt x="38" y="40"/>
                  </a:cubicBezTo>
                  <a:cubicBezTo>
                    <a:pt x="36" y="39"/>
                    <a:pt x="31" y="40"/>
                    <a:pt x="32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29" y="39"/>
                    <a:pt x="29" y="38"/>
                  </a:cubicBezTo>
                  <a:cubicBezTo>
                    <a:pt x="26" y="38"/>
                    <a:pt x="22" y="38"/>
                    <a:pt x="20" y="36"/>
                  </a:cubicBezTo>
                  <a:cubicBezTo>
                    <a:pt x="23" y="36"/>
                    <a:pt x="28" y="36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41" y="39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7" y="40"/>
                    <a:pt x="49" y="38"/>
                    <a:pt x="49" y="4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1"/>
                    <a:pt x="63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1" y="41"/>
                    <a:pt x="73" y="41"/>
                    <a:pt x="76" y="41"/>
                  </a:cubicBezTo>
                  <a:cubicBezTo>
                    <a:pt x="74" y="41"/>
                    <a:pt x="72" y="41"/>
                    <a:pt x="69" y="40"/>
                  </a:cubicBezTo>
                  <a:cubicBezTo>
                    <a:pt x="68" y="40"/>
                    <a:pt x="68" y="39"/>
                    <a:pt x="68" y="39"/>
                  </a:cubicBezTo>
                  <a:cubicBezTo>
                    <a:pt x="67" y="41"/>
                    <a:pt x="64" y="38"/>
                    <a:pt x="62" y="40"/>
                  </a:cubicBezTo>
                  <a:cubicBezTo>
                    <a:pt x="61" y="39"/>
                    <a:pt x="60" y="39"/>
                    <a:pt x="59" y="38"/>
                  </a:cubicBezTo>
                  <a:cubicBezTo>
                    <a:pt x="61" y="38"/>
                    <a:pt x="64" y="39"/>
                    <a:pt x="65" y="38"/>
                  </a:cubicBezTo>
                  <a:cubicBezTo>
                    <a:pt x="67" y="38"/>
                    <a:pt x="69" y="38"/>
                    <a:pt x="69" y="38"/>
                  </a:cubicBezTo>
                  <a:cubicBezTo>
                    <a:pt x="69" y="38"/>
                    <a:pt x="68" y="38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7" y="38"/>
                    <a:pt x="66" y="37"/>
                  </a:cubicBezTo>
                  <a:cubicBezTo>
                    <a:pt x="65" y="37"/>
                    <a:pt x="62" y="37"/>
                    <a:pt x="61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0" y="38"/>
                    <a:pt x="59" y="36"/>
                  </a:cubicBezTo>
                  <a:cubicBezTo>
                    <a:pt x="58" y="36"/>
                    <a:pt x="54" y="35"/>
                    <a:pt x="55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6"/>
                    <a:pt x="51" y="34"/>
                    <a:pt x="50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3"/>
                    <a:pt x="43" y="35"/>
                  </a:cubicBezTo>
                  <a:cubicBezTo>
                    <a:pt x="45" y="35"/>
                    <a:pt x="47" y="35"/>
                    <a:pt x="48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5" y="39"/>
                    <a:pt x="52" y="38"/>
                    <a:pt x="47" y="38"/>
                  </a:cubicBezTo>
                  <a:cubicBezTo>
                    <a:pt x="46" y="37"/>
                    <a:pt x="42" y="37"/>
                    <a:pt x="40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0" y="34"/>
                    <a:pt x="34" y="34"/>
                    <a:pt x="29" y="33"/>
                  </a:cubicBezTo>
                  <a:cubicBezTo>
                    <a:pt x="31" y="32"/>
                    <a:pt x="36" y="34"/>
                    <a:pt x="38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1"/>
                    <a:pt x="25" y="32"/>
                    <a:pt x="22" y="30"/>
                  </a:cubicBezTo>
                  <a:cubicBezTo>
                    <a:pt x="21" y="31"/>
                    <a:pt x="22" y="29"/>
                    <a:pt x="21" y="29"/>
                  </a:cubicBezTo>
                  <a:cubicBezTo>
                    <a:pt x="21" y="28"/>
                    <a:pt x="22" y="29"/>
                    <a:pt x="23" y="29"/>
                  </a:cubicBezTo>
                  <a:cubicBezTo>
                    <a:pt x="21" y="28"/>
                    <a:pt x="18" y="29"/>
                    <a:pt x="16" y="26"/>
                  </a:cubicBezTo>
                  <a:cubicBezTo>
                    <a:pt x="17" y="24"/>
                    <a:pt x="21" y="27"/>
                    <a:pt x="25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3"/>
                    <a:pt x="17" y="26"/>
                    <a:pt x="16" y="24"/>
                  </a:cubicBezTo>
                  <a:cubicBezTo>
                    <a:pt x="17" y="24"/>
                    <a:pt x="15" y="23"/>
                    <a:pt x="17" y="23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6" y="24"/>
                    <a:pt x="28" y="25"/>
                  </a:cubicBezTo>
                  <a:cubicBezTo>
                    <a:pt x="30" y="25"/>
                    <a:pt x="32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4"/>
                    <a:pt x="38" y="27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3" y="26"/>
                    <a:pt x="44" y="27"/>
                  </a:cubicBezTo>
                  <a:cubicBezTo>
                    <a:pt x="43" y="27"/>
                    <a:pt x="43" y="26"/>
                    <a:pt x="43" y="26"/>
                  </a:cubicBezTo>
                  <a:cubicBezTo>
                    <a:pt x="43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4"/>
                    <a:pt x="27" y="23"/>
                    <a:pt x="27" y="24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5" y="23"/>
                    <a:pt x="23" y="23"/>
                    <a:pt x="23" y="22"/>
                  </a:cubicBezTo>
                  <a:cubicBezTo>
                    <a:pt x="26" y="20"/>
                    <a:pt x="28" y="24"/>
                    <a:pt x="30" y="23"/>
                  </a:cubicBezTo>
                  <a:cubicBezTo>
                    <a:pt x="31" y="22"/>
                    <a:pt x="31" y="23"/>
                    <a:pt x="31" y="23"/>
                  </a:cubicBezTo>
                  <a:cubicBezTo>
                    <a:pt x="32" y="23"/>
                    <a:pt x="32" y="24"/>
                    <a:pt x="32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7" y="22"/>
                    <a:pt x="26" y="21"/>
                    <a:pt x="25" y="21"/>
                  </a:cubicBezTo>
                  <a:cubicBezTo>
                    <a:pt x="25" y="20"/>
                    <a:pt x="23" y="22"/>
                    <a:pt x="24" y="20"/>
                  </a:cubicBezTo>
                  <a:cubicBezTo>
                    <a:pt x="24" y="20"/>
                    <a:pt x="25" y="19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1"/>
                    <a:pt x="27" y="20"/>
                  </a:cubicBezTo>
                  <a:cubicBezTo>
                    <a:pt x="29" y="20"/>
                    <a:pt x="30" y="22"/>
                    <a:pt x="31" y="21"/>
                  </a:cubicBezTo>
                  <a:cubicBezTo>
                    <a:pt x="32" y="21"/>
                    <a:pt x="32" y="21"/>
                    <a:pt x="33" y="22"/>
                  </a:cubicBezTo>
                  <a:cubicBezTo>
                    <a:pt x="32" y="20"/>
                    <a:pt x="34" y="21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20"/>
                    <a:pt x="31" y="18"/>
                    <a:pt x="30" y="19"/>
                  </a:cubicBezTo>
                  <a:cubicBezTo>
                    <a:pt x="29" y="17"/>
                    <a:pt x="25" y="19"/>
                    <a:pt x="24" y="18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1"/>
                    <a:pt x="46" y="19"/>
                    <a:pt x="47" y="21"/>
                  </a:cubicBezTo>
                  <a:cubicBezTo>
                    <a:pt x="47" y="20"/>
                    <a:pt x="48" y="19"/>
                    <a:pt x="47" y="19"/>
                  </a:cubicBezTo>
                  <a:cubicBezTo>
                    <a:pt x="48" y="18"/>
                    <a:pt x="49" y="19"/>
                    <a:pt x="49" y="18"/>
                  </a:cubicBezTo>
                  <a:cubicBezTo>
                    <a:pt x="49" y="20"/>
                    <a:pt x="50" y="19"/>
                    <a:pt x="51" y="19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2" y="21"/>
                    <a:pt x="52" y="21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1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60" y="21"/>
                    <a:pt x="62" y="23"/>
                    <a:pt x="64" y="22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3" y="21"/>
                    <a:pt x="63" y="20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3" y="20"/>
                    <a:pt x="63" y="19"/>
                    <a:pt x="63" y="19"/>
                  </a:cubicBezTo>
                  <a:cubicBezTo>
                    <a:pt x="65" y="18"/>
                    <a:pt x="62" y="17"/>
                    <a:pt x="64" y="17"/>
                  </a:cubicBezTo>
                  <a:cubicBezTo>
                    <a:pt x="64" y="17"/>
                    <a:pt x="65" y="18"/>
                    <a:pt x="64" y="18"/>
                  </a:cubicBezTo>
                  <a:cubicBezTo>
                    <a:pt x="64" y="18"/>
                    <a:pt x="65" y="19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8" y="17"/>
                  </a:cubicBezTo>
                  <a:cubicBezTo>
                    <a:pt x="68" y="17"/>
                    <a:pt x="69" y="18"/>
                    <a:pt x="69" y="18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20"/>
                    <a:pt x="68" y="19"/>
                    <a:pt x="67" y="21"/>
                  </a:cubicBezTo>
                  <a:cubicBezTo>
                    <a:pt x="67" y="21"/>
                    <a:pt x="67" y="21"/>
                    <a:pt x="67" y="2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1"/>
                    <a:pt x="68" y="22"/>
                  </a:cubicBezTo>
                  <a:cubicBezTo>
                    <a:pt x="67" y="22"/>
                    <a:pt x="68" y="22"/>
                    <a:pt x="67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2"/>
                    <a:pt x="69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3"/>
                    <a:pt x="71" y="22"/>
                  </a:cubicBezTo>
                  <a:cubicBezTo>
                    <a:pt x="72" y="22"/>
                    <a:pt x="73" y="22"/>
                    <a:pt x="73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21"/>
                    <a:pt x="74" y="22"/>
                    <a:pt x="74" y="22"/>
                  </a:cubicBezTo>
                  <a:cubicBezTo>
                    <a:pt x="74" y="22"/>
                    <a:pt x="75" y="22"/>
                    <a:pt x="75" y="22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4"/>
                    <a:pt x="73" y="24"/>
                    <a:pt x="73" y="23"/>
                  </a:cubicBezTo>
                  <a:cubicBezTo>
                    <a:pt x="72" y="24"/>
                    <a:pt x="70" y="23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4" y="26"/>
                    <a:pt x="64" y="25"/>
                  </a:cubicBezTo>
                  <a:cubicBezTo>
                    <a:pt x="63" y="24"/>
                    <a:pt x="60" y="24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60" y="25"/>
                    <a:pt x="59" y="25"/>
                  </a:cubicBezTo>
                  <a:cubicBezTo>
                    <a:pt x="59" y="25"/>
                    <a:pt x="59" y="25"/>
                    <a:pt x="58" y="25"/>
                  </a:cubicBezTo>
                  <a:cubicBezTo>
                    <a:pt x="59" y="25"/>
                    <a:pt x="59" y="26"/>
                    <a:pt x="59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2" y="26"/>
                    <a:pt x="61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5" y="26"/>
                    <a:pt x="69" y="26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8"/>
                    <a:pt x="71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5"/>
                    <a:pt x="70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5"/>
                    <a:pt x="71" y="24"/>
                    <a:pt x="72" y="25"/>
                  </a:cubicBezTo>
                  <a:cubicBezTo>
                    <a:pt x="73" y="24"/>
                    <a:pt x="78" y="25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7" y="23"/>
                    <a:pt x="78" y="2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82" y="24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4"/>
                    <a:pt x="81" y="23"/>
                    <a:pt x="80" y="23"/>
                  </a:cubicBezTo>
                  <a:cubicBezTo>
                    <a:pt x="80" y="22"/>
                    <a:pt x="80" y="22"/>
                    <a:pt x="80" y="21"/>
                  </a:cubicBezTo>
                  <a:cubicBezTo>
                    <a:pt x="79" y="22"/>
                    <a:pt x="77" y="21"/>
                    <a:pt x="76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20"/>
                    <a:pt x="75" y="20"/>
                  </a:cubicBezTo>
                  <a:cubicBezTo>
                    <a:pt x="75" y="18"/>
                    <a:pt x="74" y="20"/>
                    <a:pt x="73" y="19"/>
                  </a:cubicBezTo>
                  <a:cubicBezTo>
                    <a:pt x="73" y="20"/>
                    <a:pt x="71" y="21"/>
                    <a:pt x="70" y="20"/>
                  </a:cubicBezTo>
                  <a:cubicBezTo>
                    <a:pt x="70" y="19"/>
                    <a:pt x="73" y="18"/>
                    <a:pt x="74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3" y="16"/>
                    <a:pt x="73" y="17"/>
                    <a:pt x="73" y="16"/>
                  </a:cubicBezTo>
                  <a:cubicBezTo>
                    <a:pt x="65" y="16"/>
                    <a:pt x="51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6"/>
                    <a:pt x="34" y="16"/>
                    <a:pt x="33" y="16"/>
                  </a:cubicBezTo>
                  <a:cubicBezTo>
                    <a:pt x="31" y="15"/>
                    <a:pt x="31" y="15"/>
                    <a:pt x="29" y="15"/>
                  </a:cubicBezTo>
                  <a:cubicBezTo>
                    <a:pt x="27" y="13"/>
                    <a:pt x="22" y="13"/>
                    <a:pt x="21" y="11"/>
                  </a:cubicBezTo>
                  <a:cubicBezTo>
                    <a:pt x="21" y="12"/>
                    <a:pt x="20" y="11"/>
                    <a:pt x="20" y="11"/>
                  </a:cubicBezTo>
                  <a:cubicBezTo>
                    <a:pt x="18" y="10"/>
                    <a:pt x="16" y="10"/>
                    <a:pt x="16" y="8"/>
                  </a:cubicBezTo>
                  <a:cubicBezTo>
                    <a:pt x="13" y="7"/>
                    <a:pt x="12" y="5"/>
                    <a:pt x="12" y="3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3" y="5"/>
                    <a:pt x="1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2"/>
                    <a:pt x="3" y="14"/>
                    <a:pt x="3" y="16"/>
                  </a:cubicBezTo>
                  <a:cubicBezTo>
                    <a:pt x="5" y="19"/>
                    <a:pt x="2" y="22"/>
                    <a:pt x="2" y="25"/>
                  </a:cubicBezTo>
                  <a:cubicBezTo>
                    <a:pt x="3" y="27"/>
                    <a:pt x="4" y="30"/>
                    <a:pt x="4" y="32"/>
                  </a:cubicBezTo>
                  <a:cubicBezTo>
                    <a:pt x="5" y="34"/>
                    <a:pt x="5" y="36"/>
                    <a:pt x="4" y="38"/>
                  </a:cubicBezTo>
                  <a:cubicBezTo>
                    <a:pt x="7" y="40"/>
                    <a:pt x="5" y="44"/>
                    <a:pt x="8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8" y="48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10" y="50"/>
                    <a:pt x="10" y="51"/>
                  </a:cubicBezTo>
                  <a:cubicBezTo>
                    <a:pt x="10" y="52"/>
                    <a:pt x="9" y="52"/>
                    <a:pt x="8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5"/>
                    <a:pt x="7" y="57"/>
                    <a:pt x="9" y="56"/>
                  </a:cubicBezTo>
                  <a:cubicBezTo>
                    <a:pt x="10" y="57"/>
                    <a:pt x="9" y="59"/>
                    <a:pt x="8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7" y="63"/>
                    <a:pt x="10" y="64"/>
                    <a:pt x="8" y="65"/>
                  </a:cubicBezTo>
                  <a:cubicBezTo>
                    <a:pt x="9" y="64"/>
                    <a:pt x="11" y="66"/>
                    <a:pt x="11" y="65"/>
                  </a:cubicBezTo>
                  <a:cubicBezTo>
                    <a:pt x="12" y="65"/>
                    <a:pt x="12" y="64"/>
                    <a:pt x="13" y="64"/>
                  </a:cubicBezTo>
                  <a:cubicBezTo>
                    <a:pt x="14" y="63"/>
                    <a:pt x="16" y="64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2"/>
                    <a:pt x="18" y="63"/>
                    <a:pt x="19" y="63"/>
                  </a:cubicBezTo>
                  <a:cubicBezTo>
                    <a:pt x="20" y="65"/>
                    <a:pt x="25" y="64"/>
                    <a:pt x="28" y="65"/>
                  </a:cubicBezTo>
                  <a:cubicBezTo>
                    <a:pt x="28" y="65"/>
                    <a:pt x="30" y="65"/>
                    <a:pt x="30" y="66"/>
                  </a:cubicBezTo>
                  <a:cubicBezTo>
                    <a:pt x="34" y="66"/>
                    <a:pt x="38" y="67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7"/>
                    <a:pt x="44" y="68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5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8" y="68"/>
                    <a:pt x="48" y="67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6"/>
                    <a:pt x="53" y="67"/>
                    <a:pt x="54" y="68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55" y="66"/>
                    <a:pt x="52" y="67"/>
                    <a:pt x="47" y="65"/>
                  </a:cubicBezTo>
                  <a:cubicBezTo>
                    <a:pt x="46" y="65"/>
                    <a:pt x="44" y="66"/>
                    <a:pt x="44" y="64"/>
                  </a:cubicBezTo>
                  <a:cubicBezTo>
                    <a:pt x="45" y="64"/>
                    <a:pt x="45" y="63"/>
                    <a:pt x="46" y="63"/>
                  </a:cubicBezTo>
                  <a:cubicBezTo>
                    <a:pt x="47" y="63"/>
                    <a:pt x="47" y="63"/>
                    <a:pt x="48" y="64"/>
                  </a:cubicBezTo>
                  <a:cubicBezTo>
                    <a:pt x="48" y="60"/>
                    <a:pt x="49" y="65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4"/>
                    <a:pt x="52" y="66"/>
                    <a:pt x="53" y="64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4" y="64"/>
                    <a:pt x="55" y="65"/>
                    <a:pt x="5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3" y="64"/>
                    <a:pt x="50" y="62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3"/>
                    <a:pt x="54" y="63"/>
                  </a:cubicBezTo>
                  <a:cubicBezTo>
                    <a:pt x="56" y="62"/>
                    <a:pt x="59" y="64"/>
                    <a:pt x="62" y="63"/>
                  </a:cubicBezTo>
                  <a:cubicBezTo>
                    <a:pt x="61" y="65"/>
                    <a:pt x="60" y="64"/>
                    <a:pt x="59" y="64"/>
                  </a:cubicBezTo>
                  <a:cubicBezTo>
                    <a:pt x="59" y="65"/>
                    <a:pt x="62" y="64"/>
                    <a:pt x="62" y="65"/>
                  </a:cubicBezTo>
                  <a:cubicBezTo>
                    <a:pt x="65" y="64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5"/>
                    <a:pt x="87" y="65"/>
                    <a:pt x="85" y="65"/>
                  </a:cubicBezTo>
                  <a:cubicBezTo>
                    <a:pt x="82" y="66"/>
                    <a:pt x="82" y="65"/>
                    <a:pt x="79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8" y="66"/>
                    <a:pt x="76" y="65"/>
                    <a:pt x="76" y="66"/>
                  </a:cubicBezTo>
                  <a:cubicBezTo>
                    <a:pt x="75" y="65"/>
                    <a:pt x="74" y="67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70" y="66"/>
                    <a:pt x="69" y="66"/>
                    <a:pt x="69" y="66"/>
                  </a:cubicBezTo>
                  <a:cubicBezTo>
                    <a:pt x="69" y="68"/>
                    <a:pt x="72" y="67"/>
                    <a:pt x="72" y="68"/>
                  </a:cubicBezTo>
                  <a:cubicBezTo>
                    <a:pt x="70" y="68"/>
                    <a:pt x="68" y="69"/>
                    <a:pt x="6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9"/>
                    <a:pt x="63" y="69"/>
                    <a:pt x="62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70"/>
                    <a:pt x="67" y="69"/>
                  </a:cubicBezTo>
                  <a:cubicBezTo>
                    <a:pt x="68" y="69"/>
                    <a:pt x="70" y="68"/>
                    <a:pt x="70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3" y="68"/>
                    <a:pt x="75" y="68"/>
                    <a:pt x="77" y="68"/>
                  </a:cubicBezTo>
                  <a:cubicBezTo>
                    <a:pt x="76" y="70"/>
                    <a:pt x="74" y="69"/>
                    <a:pt x="7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2" y="69"/>
                    <a:pt x="93" y="67"/>
                    <a:pt x="96" y="68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6" y="68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8"/>
                    <a:pt x="97" y="68"/>
                    <a:pt x="98" y="68"/>
                  </a:cubicBezTo>
                  <a:cubicBezTo>
                    <a:pt x="107" y="69"/>
                    <a:pt x="116" y="68"/>
                    <a:pt x="125" y="69"/>
                  </a:cubicBezTo>
                  <a:cubicBezTo>
                    <a:pt x="118" y="71"/>
                    <a:pt x="111" y="69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1"/>
                    <a:pt x="104" y="71"/>
                    <a:pt x="103" y="71"/>
                  </a:cubicBezTo>
                  <a:cubicBezTo>
                    <a:pt x="103" y="71"/>
                    <a:pt x="102" y="71"/>
                    <a:pt x="103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3" y="70"/>
                    <a:pt x="102" y="69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1" y="70"/>
                    <a:pt x="101" y="69"/>
                  </a:cubicBezTo>
                  <a:cubicBezTo>
                    <a:pt x="100" y="70"/>
                    <a:pt x="100" y="71"/>
                    <a:pt x="101" y="71"/>
                  </a:cubicBezTo>
                  <a:cubicBezTo>
                    <a:pt x="118" y="70"/>
                    <a:pt x="136" y="72"/>
                    <a:pt x="154" y="72"/>
                  </a:cubicBezTo>
                  <a:cubicBezTo>
                    <a:pt x="172" y="74"/>
                    <a:pt x="192" y="75"/>
                    <a:pt x="211" y="7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20" y="77"/>
                    <a:pt x="231" y="76"/>
                    <a:pt x="241" y="77"/>
                  </a:cubicBezTo>
                  <a:cubicBezTo>
                    <a:pt x="263" y="79"/>
                    <a:pt x="287" y="79"/>
                    <a:pt x="309" y="80"/>
                  </a:cubicBezTo>
                  <a:cubicBezTo>
                    <a:pt x="311" y="79"/>
                    <a:pt x="313" y="78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5"/>
                    <a:pt x="316" y="76"/>
                    <a:pt x="316" y="74"/>
                  </a:cubicBezTo>
                  <a:cubicBezTo>
                    <a:pt x="316" y="73"/>
                    <a:pt x="316" y="74"/>
                    <a:pt x="317" y="73"/>
                  </a:cubicBezTo>
                  <a:cubicBezTo>
                    <a:pt x="316" y="73"/>
                    <a:pt x="316" y="73"/>
                    <a:pt x="316" y="73"/>
                  </a:cubicBezTo>
                  <a:cubicBezTo>
                    <a:pt x="315" y="72"/>
                    <a:pt x="316" y="72"/>
                    <a:pt x="317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7" y="71"/>
                    <a:pt x="317" y="71"/>
                    <a:pt x="318" y="71"/>
                  </a:cubicBezTo>
                  <a:cubicBezTo>
                    <a:pt x="318" y="70"/>
                    <a:pt x="316" y="70"/>
                    <a:pt x="316" y="69"/>
                  </a:cubicBezTo>
                  <a:cubicBezTo>
                    <a:pt x="316" y="69"/>
                    <a:pt x="316" y="69"/>
                    <a:pt x="317" y="69"/>
                  </a:cubicBezTo>
                  <a:cubicBezTo>
                    <a:pt x="316" y="68"/>
                    <a:pt x="316" y="68"/>
                    <a:pt x="316" y="68"/>
                  </a:cubicBezTo>
                  <a:cubicBezTo>
                    <a:pt x="318" y="69"/>
                    <a:pt x="319" y="66"/>
                    <a:pt x="320" y="68"/>
                  </a:cubicBezTo>
                  <a:cubicBezTo>
                    <a:pt x="320" y="68"/>
                    <a:pt x="320" y="68"/>
                    <a:pt x="320" y="68"/>
                  </a:cubicBezTo>
                  <a:cubicBezTo>
                    <a:pt x="320" y="65"/>
                    <a:pt x="322" y="67"/>
                    <a:pt x="323" y="66"/>
                  </a:cubicBezTo>
                  <a:cubicBezTo>
                    <a:pt x="323" y="66"/>
                    <a:pt x="323" y="66"/>
                    <a:pt x="323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6"/>
                    <a:pt x="323" y="66"/>
                    <a:pt x="323" y="66"/>
                  </a:cubicBezTo>
                  <a:cubicBezTo>
                    <a:pt x="324" y="67"/>
                    <a:pt x="324" y="66"/>
                    <a:pt x="325" y="67"/>
                  </a:cubicBezTo>
                  <a:cubicBezTo>
                    <a:pt x="325" y="66"/>
                    <a:pt x="324" y="66"/>
                    <a:pt x="324" y="65"/>
                  </a:cubicBezTo>
                  <a:close/>
                  <a:moveTo>
                    <a:pt x="67" y="12"/>
                  </a:moveTo>
                  <a:cubicBezTo>
                    <a:pt x="67" y="12"/>
                    <a:pt x="67" y="12"/>
                    <a:pt x="67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2"/>
                    <a:pt x="68" y="12"/>
                  </a:cubicBezTo>
                  <a:lnTo>
                    <a:pt x="67" y="12"/>
                  </a:lnTo>
                  <a:close/>
                  <a:moveTo>
                    <a:pt x="84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2" y="16"/>
                    <a:pt x="83" y="17"/>
                    <a:pt x="84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17"/>
                    <a:pt x="85" y="17"/>
                    <a:pt x="84" y="17"/>
                  </a:cubicBezTo>
                  <a:close/>
                  <a:moveTo>
                    <a:pt x="69" y="30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69" y="30"/>
                  </a:lnTo>
                  <a:close/>
                  <a:moveTo>
                    <a:pt x="72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2" y="29"/>
                  </a:cubicBezTo>
                  <a:close/>
                  <a:moveTo>
                    <a:pt x="76" y="31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1"/>
                  </a:lnTo>
                  <a:close/>
                  <a:moveTo>
                    <a:pt x="76" y="30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7" y="29"/>
                    <a:pt x="77" y="29"/>
                    <a:pt x="76" y="30"/>
                  </a:cubicBezTo>
                  <a:close/>
                  <a:moveTo>
                    <a:pt x="86" y="4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7" y="41"/>
                    <a:pt x="87" y="41"/>
                  </a:cubicBezTo>
                  <a:lnTo>
                    <a:pt x="86" y="42"/>
                  </a:lnTo>
                  <a:close/>
                  <a:moveTo>
                    <a:pt x="46" y="39"/>
                  </a:moveTo>
                  <a:cubicBezTo>
                    <a:pt x="46" y="39"/>
                    <a:pt x="46" y="39"/>
                    <a:pt x="46" y="39"/>
                  </a:cubicBezTo>
                  <a:cubicBezTo>
                    <a:pt x="43" y="39"/>
                    <a:pt x="40" y="38"/>
                    <a:pt x="38" y="38"/>
                  </a:cubicBezTo>
                  <a:cubicBezTo>
                    <a:pt x="41" y="38"/>
                    <a:pt x="43" y="38"/>
                    <a:pt x="46" y="39"/>
                  </a:cubicBezTo>
                  <a:close/>
                  <a:moveTo>
                    <a:pt x="38" y="35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36" y="35"/>
                    <a:pt x="33" y="35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6" y="35"/>
                    <a:pt x="38" y="35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1" y="25"/>
                  </a:lnTo>
                  <a:close/>
                  <a:moveTo>
                    <a:pt x="76" y="22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3"/>
                    <a:pt x="75" y="23"/>
                    <a:pt x="76" y="22"/>
                  </a:cubicBezTo>
                  <a:close/>
                  <a:moveTo>
                    <a:pt x="73" y="20"/>
                  </a:moveTo>
                  <a:cubicBezTo>
                    <a:pt x="74" y="21"/>
                    <a:pt x="74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2"/>
                    <a:pt x="73" y="21"/>
                    <a:pt x="71" y="21"/>
                  </a:cubicBezTo>
                  <a:lnTo>
                    <a:pt x="73" y="20"/>
                  </a:lnTo>
                  <a:close/>
                  <a:moveTo>
                    <a:pt x="69" y="17"/>
                  </a:moveTo>
                  <a:cubicBezTo>
                    <a:pt x="69" y="18"/>
                    <a:pt x="69" y="18"/>
                    <a:pt x="69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lose/>
                  <a:moveTo>
                    <a:pt x="42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2" y="19"/>
                  </a:lnTo>
                  <a:close/>
                  <a:moveTo>
                    <a:pt x="4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4" y="18"/>
                    <a:pt x="46" y="19"/>
                  </a:cubicBezTo>
                  <a:cubicBezTo>
                    <a:pt x="46" y="20"/>
                    <a:pt x="47" y="19"/>
                    <a:pt x="47" y="20"/>
                  </a:cubicBezTo>
                  <a:cubicBezTo>
                    <a:pt x="46" y="20"/>
                    <a:pt x="45" y="19"/>
                    <a:pt x="44" y="20"/>
                  </a:cubicBezTo>
                  <a:close/>
                  <a:moveTo>
                    <a:pt x="52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3" y="16"/>
                    <a:pt x="53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8" y="17"/>
                    <a:pt x="60" y="17"/>
                  </a:cubicBezTo>
                  <a:cubicBezTo>
                    <a:pt x="59" y="17"/>
                    <a:pt x="60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9" y="18"/>
                    <a:pt x="58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8"/>
                    <a:pt x="60" y="17"/>
                    <a:pt x="61" y="17"/>
                  </a:cubicBezTo>
                  <a:cubicBezTo>
                    <a:pt x="61" y="17"/>
                    <a:pt x="62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1" y="19"/>
                    <a:pt x="60" y="20"/>
                  </a:cubicBezTo>
                  <a:cubicBezTo>
                    <a:pt x="60" y="20"/>
                    <a:pt x="61" y="20"/>
                    <a:pt x="61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5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5" y="20"/>
                    <a:pt x="54" y="19"/>
                    <a:pt x="54" y="20"/>
                  </a:cubicBezTo>
                  <a:cubicBezTo>
                    <a:pt x="54" y="20"/>
                    <a:pt x="54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3" y="19"/>
                    <a:pt x="51" y="18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5" y="18"/>
                    <a:pt x="44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6" y="17"/>
                    <a:pt x="48" y="17"/>
                    <a:pt x="52" y="17"/>
                  </a:cubicBezTo>
                  <a:close/>
                  <a:moveTo>
                    <a:pt x="36" y="17"/>
                  </a:moveTo>
                  <a:cubicBezTo>
                    <a:pt x="36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6" y="17"/>
                    <a:pt x="38" y="17"/>
                  </a:cubicBezTo>
                  <a:cubicBezTo>
                    <a:pt x="37" y="17"/>
                    <a:pt x="38" y="17"/>
                    <a:pt x="38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18"/>
                    <a:pt x="32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2" y="16"/>
                    <a:pt x="34" y="18"/>
                    <a:pt x="36" y="17"/>
                  </a:cubicBezTo>
                  <a:close/>
                  <a:moveTo>
                    <a:pt x="21" y="19"/>
                  </a:moveTo>
                  <a:cubicBezTo>
                    <a:pt x="21" y="19"/>
                    <a:pt x="21" y="20"/>
                    <a:pt x="22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0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8" y="19"/>
                    <a:pt x="17" y="19"/>
                    <a:pt x="16" y="19"/>
                  </a:cubicBezTo>
                  <a:cubicBezTo>
                    <a:pt x="16" y="18"/>
                    <a:pt x="20" y="19"/>
                    <a:pt x="21" y="19"/>
                  </a:cubicBezTo>
                  <a:close/>
                  <a:moveTo>
                    <a:pt x="15" y="22"/>
                  </a:moveTo>
                  <a:cubicBezTo>
                    <a:pt x="16" y="20"/>
                    <a:pt x="19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19" y="22"/>
                    <a:pt x="17" y="22"/>
                    <a:pt x="16" y="21"/>
                  </a:cubicBezTo>
                  <a:cubicBezTo>
                    <a:pt x="16" y="22"/>
                    <a:pt x="15" y="22"/>
                    <a:pt x="15" y="22"/>
                  </a:cubicBezTo>
                  <a:close/>
                  <a:moveTo>
                    <a:pt x="72" y="68"/>
                  </a:moveTo>
                  <a:cubicBezTo>
                    <a:pt x="72" y="68"/>
                    <a:pt x="72" y="68"/>
                    <a:pt x="72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68"/>
                    <a:pt x="72" y="68"/>
                    <a:pt x="72" y="68"/>
                  </a:cubicBezTo>
                  <a:close/>
                  <a:moveTo>
                    <a:pt x="103" y="54"/>
                  </a:moveTo>
                  <a:cubicBezTo>
                    <a:pt x="103" y="54"/>
                    <a:pt x="103" y="54"/>
                    <a:pt x="103" y="54"/>
                  </a:cubicBezTo>
                  <a:cubicBezTo>
                    <a:pt x="104" y="53"/>
                    <a:pt x="104" y="53"/>
                    <a:pt x="105" y="53"/>
                  </a:cubicBezTo>
                  <a:cubicBezTo>
                    <a:pt x="104" y="53"/>
                    <a:pt x="104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lose/>
                  <a:moveTo>
                    <a:pt x="103" y="60"/>
                  </a:moveTo>
                  <a:cubicBezTo>
                    <a:pt x="102" y="60"/>
                    <a:pt x="102" y="61"/>
                    <a:pt x="101" y="60"/>
                  </a:cubicBezTo>
                  <a:cubicBezTo>
                    <a:pt x="101" y="60"/>
                    <a:pt x="102" y="60"/>
                    <a:pt x="103" y="60"/>
                  </a:cubicBezTo>
                  <a:close/>
                  <a:moveTo>
                    <a:pt x="93" y="52"/>
                  </a:moveTo>
                  <a:cubicBezTo>
                    <a:pt x="92" y="53"/>
                    <a:pt x="92" y="52"/>
                    <a:pt x="90" y="52"/>
                  </a:cubicBezTo>
                  <a:cubicBezTo>
                    <a:pt x="91" y="52"/>
                    <a:pt x="92" y="52"/>
                    <a:pt x="93" y="52"/>
                  </a:cubicBezTo>
                  <a:close/>
                  <a:moveTo>
                    <a:pt x="89" y="43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0" y="43"/>
                    <a:pt x="90" y="43"/>
                    <a:pt x="91" y="43"/>
                  </a:cubicBezTo>
                  <a:cubicBezTo>
                    <a:pt x="90" y="43"/>
                    <a:pt x="90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8" y="44"/>
                    <a:pt x="88" y="44"/>
                  </a:cubicBezTo>
                  <a:lnTo>
                    <a:pt x="89" y="43"/>
                  </a:lnTo>
                  <a:close/>
                  <a:moveTo>
                    <a:pt x="86" y="45"/>
                  </a:moveTo>
                  <a:cubicBezTo>
                    <a:pt x="89" y="46"/>
                    <a:pt x="89" y="46"/>
                    <a:pt x="89" y="46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86" y="45"/>
                  </a:lnTo>
                  <a:close/>
                  <a:moveTo>
                    <a:pt x="87" y="48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8"/>
                  </a:cubicBezTo>
                  <a:close/>
                  <a:moveTo>
                    <a:pt x="86" y="48"/>
                  </a:moveTo>
                  <a:cubicBezTo>
                    <a:pt x="86" y="47"/>
                    <a:pt x="87" y="49"/>
                    <a:pt x="87" y="48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4" y="49"/>
                    <a:pt x="85" y="48"/>
                  </a:cubicBezTo>
                  <a:cubicBezTo>
                    <a:pt x="85" y="49"/>
                    <a:pt x="85" y="48"/>
                    <a:pt x="86" y="48"/>
                  </a:cubicBezTo>
                  <a:close/>
                  <a:moveTo>
                    <a:pt x="53" y="52"/>
                  </a:moveTo>
                  <a:cubicBezTo>
                    <a:pt x="51" y="53"/>
                    <a:pt x="52" y="53"/>
                    <a:pt x="51" y="52"/>
                  </a:cubicBezTo>
                  <a:lnTo>
                    <a:pt x="53" y="52"/>
                  </a:lnTo>
                  <a:close/>
                  <a:moveTo>
                    <a:pt x="22" y="48"/>
                  </a:moveTo>
                  <a:cubicBezTo>
                    <a:pt x="25" y="50"/>
                    <a:pt x="28" y="49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5" y="48"/>
                    <a:pt x="35" y="51"/>
                    <a:pt x="38" y="50"/>
                  </a:cubicBezTo>
                  <a:cubicBezTo>
                    <a:pt x="41" y="51"/>
                    <a:pt x="45" y="51"/>
                    <a:pt x="48" y="5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53"/>
                    <a:pt x="53" y="54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48" y="54"/>
                    <a:pt x="39" y="52"/>
                    <a:pt x="32" y="51"/>
                  </a:cubicBezTo>
                  <a:cubicBezTo>
                    <a:pt x="29" y="50"/>
                    <a:pt x="25" y="50"/>
                    <a:pt x="22" y="49"/>
                  </a:cubicBezTo>
                  <a:lnTo>
                    <a:pt x="22" y="48"/>
                  </a:lnTo>
                  <a:close/>
                  <a:moveTo>
                    <a:pt x="42" y="55"/>
                  </a:moveTo>
                  <a:cubicBezTo>
                    <a:pt x="42" y="55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5"/>
                    <a:pt x="42" y="55"/>
                  </a:cubicBezTo>
                  <a:close/>
                  <a:moveTo>
                    <a:pt x="42" y="54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8" y="53"/>
                    <a:pt x="41" y="54"/>
                    <a:pt x="43" y="54"/>
                  </a:cubicBezTo>
                  <a:lnTo>
                    <a:pt x="42" y="54"/>
                  </a:lnTo>
                  <a:close/>
                  <a:moveTo>
                    <a:pt x="27" y="53"/>
                  </a:moveTo>
                  <a:cubicBezTo>
                    <a:pt x="26" y="53"/>
                    <a:pt x="26" y="52"/>
                    <a:pt x="25" y="52"/>
                  </a:cubicBezTo>
                  <a:cubicBezTo>
                    <a:pt x="26" y="52"/>
                    <a:pt x="27" y="52"/>
                    <a:pt x="27" y="53"/>
                  </a:cubicBezTo>
                  <a:close/>
                  <a:moveTo>
                    <a:pt x="32" y="63"/>
                  </a:move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3"/>
                  </a:cubicBezTo>
                  <a:close/>
                  <a:moveTo>
                    <a:pt x="43" y="67"/>
                  </a:moveTo>
                  <a:cubicBezTo>
                    <a:pt x="43" y="67"/>
                    <a:pt x="43" y="66"/>
                    <a:pt x="42" y="66"/>
                  </a:cubicBezTo>
                  <a:cubicBezTo>
                    <a:pt x="42" y="66"/>
                    <a:pt x="41" y="66"/>
                    <a:pt x="40" y="66"/>
                  </a:cubicBezTo>
                  <a:cubicBezTo>
                    <a:pt x="37" y="66"/>
                    <a:pt x="34" y="65"/>
                    <a:pt x="33" y="64"/>
                  </a:cubicBezTo>
                  <a:cubicBezTo>
                    <a:pt x="36" y="65"/>
                    <a:pt x="40" y="66"/>
                    <a:pt x="44" y="66"/>
                  </a:cubicBezTo>
                  <a:cubicBezTo>
                    <a:pt x="43" y="66"/>
                    <a:pt x="43" y="67"/>
                    <a:pt x="43" y="67"/>
                  </a:cubicBezTo>
                  <a:close/>
                  <a:moveTo>
                    <a:pt x="33" y="62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2"/>
                  </a:cubicBezTo>
                  <a:close/>
                  <a:moveTo>
                    <a:pt x="35" y="60"/>
                  </a:moveTo>
                  <a:cubicBezTo>
                    <a:pt x="35" y="60"/>
                    <a:pt x="35" y="61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59"/>
                  </a:cubicBezTo>
                  <a:cubicBezTo>
                    <a:pt x="35" y="59"/>
                    <a:pt x="35" y="60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lose/>
                  <a:moveTo>
                    <a:pt x="40" y="63"/>
                  </a:moveTo>
                  <a:cubicBezTo>
                    <a:pt x="40" y="64"/>
                    <a:pt x="38" y="64"/>
                    <a:pt x="3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9" y="64"/>
                    <a:pt x="40" y="63"/>
                  </a:cubicBezTo>
                  <a:close/>
                  <a:moveTo>
                    <a:pt x="41" y="64"/>
                  </a:moveTo>
                  <a:cubicBezTo>
                    <a:pt x="41" y="64"/>
                    <a:pt x="42" y="64"/>
                    <a:pt x="42" y="63"/>
                  </a:cubicBezTo>
                  <a:cubicBezTo>
                    <a:pt x="43" y="64"/>
                    <a:pt x="44" y="63"/>
                    <a:pt x="44" y="63"/>
                  </a:cubicBezTo>
                  <a:cubicBezTo>
                    <a:pt x="43" y="65"/>
                    <a:pt x="42" y="64"/>
                    <a:pt x="41" y="64"/>
                  </a:cubicBezTo>
                  <a:close/>
                  <a:moveTo>
                    <a:pt x="41" y="61"/>
                  </a:moveTo>
                  <a:cubicBezTo>
                    <a:pt x="42" y="61"/>
                    <a:pt x="42" y="61"/>
                    <a:pt x="43" y="61"/>
                  </a:cubicBezTo>
                  <a:cubicBezTo>
                    <a:pt x="44" y="62"/>
                    <a:pt x="42" y="62"/>
                    <a:pt x="41" y="61"/>
                  </a:cubicBezTo>
                  <a:close/>
                  <a:moveTo>
                    <a:pt x="46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lose/>
                  <a:moveTo>
                    <a:pt x="47" y="63"/>
                  </a:moveTo>
                  <a:cubicBezTo>
                    <a:pt x="46" y="61"/>
                    <a:pt x="44" y="63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lnTo>
                    <a:pt x="47" y="63"/>
                  </a:lnTo>
                  <a:close/>
                  <a:moveTo>
                    <a:pt x="51" y="62"/>
                  </a:moveTo>
                  <a:cubicBezTo>
                    <a:pt x="50" y="62"/>
                    <a:pt x="48" y="61"/>
                    <a:pt x="46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0"/>
                  </a:cubicBezTo>
                  <a:cubicBezTo>
                    <a:pt x="45" y="60"/>
                    <a:pt x="45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50" y="61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lnTo>
                    <a:pt x="51" y="62"/>
                  </a:lnTo>
                  <a:close/>
                  <a:moveTo>
                    <a:pt x="90" y="66"/>
                  </a:moveTo>
                  <a:cubicBezTo>
                    <a:pt x="89" y="66"/>
                    <a:pt x="89" y="66"/>
                    <a:pt x="88" y="66"/>
                  </a:cubicBezTo>
                  <a:cubicBezTo>
                    <a:pt x="88" y="66"/>
                    <a:pt x="88" y="66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9" y="66"/>
                    <a:pt x="89" y="66"/>
                    <a:pt x="90" y="66"/>
                  </a:cubicBezTo>
                  <a:cubicBezTo>
                    <a:pt x="91" y="66"/>
                    <a:pt x="92" y="65"/>
                    <a:pt x="92" y="66"/>
                  </a:cubicBezTo>
                  <a:cubicBezTo>
                    <a:pt x="91" y="66"/>
                    <a:pt x="90" y="66"/>
                    <a:pt x="90" y="66"/>
                  </a:cubicBezTo>
                  <a:close/>
                  <a:moveTo>
                    <a:pt x="91" y="64"/>
                  </a:moveTo>
                  <a:cubicBezTo>
                    <a:pt x="93" y="63"/>
                    <a:pt x="95" y="64"/>
                    <a:pt x="97" y="64"/>
                  </a:cubicBezTo>
                  <a:cubicBezTo>
                    <a:pt x="95" y="65"/>
                    <a:pt x="93" y="65"/>
                    <a:pt x="91" y="64"/>
                  </a:cubicBezTo>
                  <a:close/>
                  <a:moveTo>
                    <a:pt x="93" y="66"/>
                  </a:moveTo>
                  <a:cubicBezTo>
                    <a:pt x="94" y="66"/>
                    <a:pt x="95" y="66"/>
                    <a:pt x="96" y="66"/>
                  </a:cubicBezTo>
                  <a:cubicBezTo>
                    <a:pt x="95" y="66"/>
                    <a:pt x="94" y="67"/>
                    <a:pt x="93" y="66"/>
                  </a:cubicBezTo>
                  <a:close/>
                  <a:moveTo>
                    <a:pt x="103" y="61"/>
                  </a:moveTo>
                  <a:cubicBezTo>
                    <a:pt x="103" y="62"/>
                    <a:pt x="102" y="60"/>
                    <a:pt x="102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2"/>
                    <a:pt x="98" y="61"/>
                    <a:pt x="98" y="62"/>
                  </a:cubicBezTo>
                  <a:cubicBezTo>
                    <a:pt x="96" y="63"/>
                    <a:pt x="93" y="62"/>
                    <a:pt x="91" y="62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0" y="63"/>
                    <a:pt x="89" y="62"/>
                  </a:cubicBezTo>
                  <a:cubicBezTo>
                    <a:pt x="89" y="62"/>
                    <a:pt x="89" y="63"/>
                    <a:pt x="88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2"/>
                    <a:pt x="86" y="62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3" y="62"/>
                    <a:pt x="82" y="64"/>
                    <a:pt x="80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7" y="63"/>
                    <a:pt x="71" y="64"/>
                    <a:pt x="67" y="63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5" y="64"/>
                    <a:pt x="64" y="64"/>
                  </a:cubicBezTo>
                  <a:cubicBezTo>
                    <a:pt x="64" y="64"/>
                    <a:pt x="63" y="64"/>
                    <a:pt x="62" y="64"/>
                  </a:cubicBezTo>
                  <a:cubicBezTo>
                    <a:pt x="62" y="64"/>
                    <a:pt x="62" y="63"/>
                    <a:pt x="63" y="63"/>
                  </a:cubicBezTo>
                  <a:cubicBezTo>
                    <a:pt x="61" y="62"/>
                    <a:pt x="55" y="63"/>
                    <a:pt x="53" y="61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1"/>
                    <a:pt x="56" y="60"/>
                    <a:pt x="55" y="59"/>
                  </a:cubicBezTo>
                  <a:cubicBezTo>
                    <a:pt x="55" y="60"/>
                    <a:pt x="54" y="60"/>
                    <a:pt x="54" y="60"/>
                  </a:cubicBezTo>
                  <a:cubicBezTo>
                    <a:pt x="54" y="58"/>
                    <a:pt x="53" y="60"/>
                    <a:pt x="51" y="59"/>
                  </a:cubicBezTo>
                  <a:cubicBezTo>
                    <a:pt x="48" y="60"/>
                    <a:pt x="44" y="59"/>
                    <a:pt x="40" y="58"/>
                  </a:cubicBezTo>
                  <a:cubicBezTo>
                    <a:pt x="38" y="58"/>
                    <a:pt x="36" y="57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6"/>
                    <a:pt x="28" y="56"/>
                    <a:pt x="26" y="55"/>
                  </a:cubicBezTo>
                  <a:cubicBezTo>
                    <a:pt x="25" y="55"/>
                    <a:pt x="24" y="54"/>
                    <a:pt x="22" y="54"/>
                  </a:cubicBezTo>
                  <a:cubicBezTo>
                    <a:pt x="28" y="54"/>
                    <a:pt x="33" y="56"/>
                    <a:pt x="39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41" y="58"/>
                    <a:pt x="45" y="57"/>
                    <a:pt x="48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9"/>
                    <a:pt x="54" y="59"/>
                    <a:pt x="54" y="59"/>
                  </a:cubicBezTo>
                  <a:cubicBezTo>
                    <a:pt x="56" y="59"/>
                    <a:pt x="57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9" y="59"/>
                    <a:pt x="58" y="58"/>
                    <a:pt x="57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8"/>
                    <a:pt x="58" y="57"/>
                    <a:pt x="59" y="58"/>
                  </a:cubicBezTo>
                  <a:cubicBezTo>
                    <a:pt x="61" y="58"/>
                    <a:pt x="62" y="57"/>
                    <a:pt x="63" y="58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1" y="55"/>
                    <a:pt x="58" y="54"/>
                    <a:pt x="55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4" y="55"/>
                    <a:pt x="49" y="55"/>
                    <a:pt x="45" y="54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4"/>
                    <a:pt x="55" y="55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3"/>
                    <a:pt x="58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8" y="52"/>
                    <a:pt x="63" y="54"/>
                    <a:pt x="65" y="54"/>
                  </a:cubicBezTo>
                  <a:cubicBezTo>
                    <a:pt x="65" y="54"/>
                    <a:pt x="63" y="53"/>
                    <a:pt x="63" y="54"/>
                  </a:cubicBezTo>
                  <a:cubicBezTo>
                    <a:pt x="63" y="55"/>
                    <a:pt x="64" y="54"/>
                    <a:pt x="64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7" y="55"/>
                    <a:pt x="68" y="52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2" y="52"/>
                    <a:pt x="75" y="53"/>
                    <a:pt x="78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0" y="53"/>
                    <a:pt x="76" y="52"/>
                    <a:pt x="72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81" y="55"/>
                    <a:pt x="90" y="54"/>
                    <a:pt x="97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5"/>
                    <a:pt x="98" y="54"/>
                    <a:pt x="98" y="54"/>
                  </a:cubicBezTo>
                  <a:cubicBezTo>
                    <a:pt x="93" y="56"/>
                    <a:pt x="86" y="54"/>
                    <a:pt x="82" y="56"/>
                  </a:cubicBezTo>
                  <a:cubicBezTo>
                    <a:pt x="80" y="56"/>
                    <a:pt x="76" y="56"/>
                    <a:pt x="74" y="57"/>
                  </a:cubicBezTo>
                  <a:cubicBezTo>
                    <a:pt x="74" y="57"/>
                    <a:pt x="73" y="57"/>
                    <a:pt x="73" y="58"/>
                  </a:cubicBezTo>
                  <a:cubicBezTo>
                    <a:pt x="76" y="58"/>
                    <a:pt x="79" y="58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4" y="57"/>
                    <a:pt x="88" y="58"/>
                    <a:pt x="91" y="57"/>
                  </a:cubicBezTo>
                  <a:cubicBezTo>
                    <a:pt x="92" y="58"/>
                    <a:pt x="94" y="56"/>
                    <a:pt x="94" y="57"/>
                  </a:cubicBezTo>
                  <a:cubicBezTo>
                    <a:pt x="89" y="58"/>
                    <a:pt x="85" y="57"/>
                    <a:pt x="81" y="59"/>
                  </a:cubicBezTo>
                  <a:cubicBezTo>
                    <a:pt x="81" y="58"/>
                    <a:pt x="80" y="58"/>
                    <a:pt x="80" y="58"/>
                  </a:cubicBezTo>
                  <a:cubicBezTo>
                    <a:pt x="79" y="58"/>
                    <a:pt x="77" y="58"/>
                    <a:pt x="77" y="59"/>
                  </a:cubicBezTo>
                  <a:cubicBezTo>
                    <a:pt x="73" y="59"/>
                    <a:pt x="69" y="60"/>
                    <a:pt x="66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1" y="58"/>
                    <a:pt x="62" y="60"/>
                  </a:cubicBezTo>
                  <a:cubicBezTo>
                    <a:pt x="61" y="60"/>
                    <a:pt x="61" y="60"/>
                    <a:pt x="60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70" y="60"/>
                    <a:pt x="76" y="62"/>
                    <a:pt x="83" y="60"/>
                  </a:cubicBezTo>
                  <a:cubicBezTo>
                    <a:pt x="84" y="61"/>
                    <a:pt x="85" y="59"/>
                    <a:pt x="86" y="61"/>
                  </a:cubicBezTo>
                  <a:cubicBezTo>
                    <a:pt x="87" y="59"/>
                    <a:pt x="91" y="60"/>
                    <a:pt x="92" y="60"/>
                  </a:cubicBezTo>
                  <a:cubicBezTo>
                    <a:pt x="94" y="60"/>
                    <a:pt x="97" y="58"/>
                    <a:pt x="99" y="60"/>
                  </a:cubicBezTo>
                  <a:cubicBezTo>
                    <a:pt x="99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0"/>
                    <a:pt x="98" y="60"/>
                  </a:cubicBezTo>
                  <a:cubicBezTo>
                    <a:pt x="97" y="60"/>
                    <a:pt x="95" y="61"/>
                    <a:pt x="94" y="61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2"/>
                    <a:pt x="103" y="61"/>
                    <a:pt x="103" y="61"/>
                  </a:cubicBezTo>
                  <a:close/>
                  <a:moveTo>
                    <a:pt x="45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5" y="56"/>
                    <a:pt x="45" y="57"/>
                  </a:cubicBezTo>
                  <a:lnTo>
                    <a:pt x="45" y="56"/>
                  </a:lnTo>
                  <a:close/>
                  <a:moveTo>
                    <a:pt x="50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50" y="56"/>
                    <a:pt x="50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0" y="57"/>
                    <a:pt x="50" y="56"/>
                  </a:cubicBezTo>
                  <a:close/>
                  <a:moveTo>
                    <a:pt x="98" y="57"/>
                  </a:moveTo>
                  <a:cubicBezTo>
                    <a:pt x="97" y="58"/>
                    <a:pt x="97" y="57"/>
                    <a:pt x="96" y="57"/>
                  </a:cubicBezTo>
                  <a:lnTo>
                    <a:pt x="98" y="57"/>
                  </a:lnTo>
                  <a:close/>
                  <a:moveTo>
                    <a:pt x="105" y="54"/>
                  </a:moveTo>
                  <a:cubicBezTo>
                    <a:pt x="105" y="54"/>
                    <a:pt x="106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lose/>
                  <a:moveTo>
                    <a:pt x="123" y="17"/>
                  </a:moveTo>
                  <a:cubicBezTo>
                    <a:pt x="122" y="17"/>
                    <a:pt x="122" y="17"/>
                    <a:pt x="121" y="17"/>
                  </a:cubicBezTo>
                  <a:cubicBezTo>
                    <a:pt x="121" y="17"/>
                    <a:pt x="122" y="17"/>
                    <a:pt x="123" y="17"/>
                  </a:cubicBezTo>
                  <a:close/>
                  <a:moveTo>
                    <a:pt x="120" y="21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120" y="21"/>
                    <a:pt x="120" y="21"/>
                    <a:pt x="120" y="21"/>
                  </a:cubicBezTo>
                  <a:close/>
                  <a:moveTo>
                    <a:pt x="122" y="19"/>
                  </a:move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20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3" y="19"/>
                  </a:cubicBezTo>
                  <a:lnTo>
                    <a:pt x="122" y="19"/>
                  </a:lnTo>
                  <a:close/>
                  <a:moveTo>
                    <a:pt x="119" y="17"/>
                  </a:moveTo>
                  <a:cubicBezTo>
                    <a:pt x="118" y="17"/>
                    <a:pt x="118" y="17"/>
                    <a:pt x="117" y="18"/>
                  </a:cubicBezTo>
                  <a:cubicBezTo>
                    <a:pt x="117" y="16"/>
                    <a:pt x="116" y="18"/>
                    <a:pt x="115" y="17"/>
                  </a:cubicBezTo>
                  <a:cubicBezTo>
                    <a:pt x="116" y="18"/>
                    <a:pt x="115" y="17"/>
                    <a:pt x="115" y="17"/>
                  </a:cubicBezTo>
                  <a:cubicBezTo>
                    <a:pt x="117" y="17"/>
                    <a:pt x="118" y="17"/>
                    <a:pt x="119" y="17"/>
                  </a:cubicBezTo>
                  <a:close/>
                  <a:moveTo>
                    <a:pt x="113" y="21"/>
                  </a:moveTo>
                  <a:cubicBezTo>
                    <a:pt x="113" y="21"/>
                    <a:pt x="114" y="20"/>
                    <a:pt x="114" y="21"/>
                  </a:cubicBezTo>
                  <a:cubicBezTo>
                    <a:pt x="114" y="21"/>
                    <a:pt x="113" y="21"/>
                    <a:pt x="113" y="21"/>
                  </a:cubicBezTo>
                  <a:cubicBezTo>
                    <a:pt x="112" y="21"/>
                    <a:pt x="111" y="22"/>
                    <a:pt x="109" y="22"/>
                  </a:cubicBezTo>
                  <a:cubicBezTo>
                    <a:pt x="110" y="22"/>
                    <a:pt x="111" y="21"/>
                    <a:pt x="111" y="21"/>
                  </a:cubicBezTo>
                  <a:cubicBezTo>
                    <a:pt x="111" y="21"/>
                    <a:pt x="111" y="20"/>
                    <a:pt x="110" y="20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2" y="19"/>
                    <a:pt x="111" y="20"/>
                  </a:cubicBezTo>
                  <a:cubicBezTo>
                    <a:pt x="111" y="20"/>
                    <a:pt x="111" y="20"/>
                    <a:pt x="111" y="21"/>
                  </a:cubicBezTo>
                  <a:cubicBezTo>
                    <a:pt x="112" y="21"/>
                    <a:pt x="112" y="21"/>
                    <a:pt x="113" y="21"/>
                  </a:cubicBezTo>
                  <a:close/>
                  <a:moveTo>
                    <a:pt x="107" y="24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7" y="22"/>
                    <a:pt x="108" y="23"/>
                  </a:cubicBezTo>
                  <a:cubicBezTo>
                    <a:pt x="107" y="23"/>
                    <a:pt x="107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lnTo>
                    <a:pt x="107" y="24"/>
                  </a:lnTo>
                  <a:close/>
                  <a:moveTo>
                    <a:pt x="107" y="22"/>
                  </a:moveTo>
                  <a:cubicBezTo>
                    <a:pt x="107" y="21"/>
                    <a:pt x="106" y="22"/>
                    <a:pt x="105" y="22"/>
                  </a:cubicBezTo>
                  <a:cubicBezTo>
                    <a:pt x="105" y="22"/>
                    <a:pt x="106" y="21"/>
                    <a:pt x="106" y="21"/>
                  </a:cubicBezTo>
                  <a:cubicBezTo>
                    <a:pt x="106" y="20"/>
                    <a:pt x="107" y="20"/>
                    <a:pt x="106" y="19"/>
                  </a:cubicBezTo>
                  <a:cubicBezTo>
                    <a:pt x="105" y="19"/>
                    <a:pt x="104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8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6" y="17"/>
                    <a:pt x="107" y="15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6" y="15"/>
                    <a:pt x="108" y="15"/>
                    <a:pt x="111" y="15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20"/>
                    <a:pt x="106" y="19"/>
                    <a:pt x="107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21"/>
                    <a:pt x="109" y="22"/>
                    <a:pt x="107" y="22"/>
                  </a:cubicBezTo>
                  <a:close/>
                  <a:moveTo>
                    <a:pt x="97" y="20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1" y="20"/>
                    <a:pt x="99" y="20"/>
                    <a:pt x="97" y="20"/>
                  </a:cubicBezTo>
                  <a:close/>
                  <a:moveTo>
                    <a:pt x="103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3" y="22"/>
                  </a:cubicBezTo>
                  <a:close/>
                  <a:moveTo>
                    <a:pt x="98" y="31"/>
                  </a:moveTo>
                  <a:cubicBezTo>
                    <a:pt x="97" y="31"/>
                    <a:pt x="94" y="31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0"/>
                    <a:pt x="98" y="30"/>
                    <a:pt x="99" y="30"/>
                  </a:cubicBezTo>
                  <a:cubicBezTo>
                    <a:pt x="97" y="31"/>
                    <a:pt x="97" y="31"/>
                    <a:pt x="97" y="31"/>
                  </a:cubicBezTo>
                  <a:lnTo>
                    <a:pt x="98" y="31"/>
                  </a:lnTo>
                  <a:close/>
                  <a:moveTo>
                    <a:pt x="98" y="22"/>
                  </a:moveTo>
                  <a:cubicBezTo>
                    <a:pt x="98" y="22"/>
                    <a:pt x="96" y="23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7" y="22"/>
                    <a:pt x="98" y="22"/>
                  </a:cubicBezTo>
                  <a:close/>
                  <a:moveTo>
                    <a:pt x="99" y="24"/>
                  </a:moveTo>
                  <a:cubicBezTo>
                    <a:pt x="98" y="24"/>
                    <a:pt x="100" y="23"/>
                    <a:pt x="101" y="23"/>
                  </a:cubicBezTo>
                  <a:cubicBezTo>
                    <a:pt x="100" y="25"/>
                    <a:pt x="99" y="24"/>
                    <a:pt x="99" y="24"/>
                  </a:cubicBezTo>
                  <a:close/>
                  <a:moveTo>
                    <a:pt x="104" y="23"/>
                  </a:moveTo>
                  <a:cubicBezTo>
                    <a:pt x="103" y="23"/>
                    <a:pt x="103" y="24"/>
                    <a:pt x="103" y="24"/>
                  </a:cubicBezTo>
                  <a:cubicBezTo>
                    <a:pt x="103" y="23"/>
                    <a:pt x="103" y="23"/>
                    <a:pt x="104" y="23"/>
                  </a:cubicBezTo>
                  <a:close/>
                  <a:moveTo>
                    <a:pt x="105" y="23"/>
                  </a:moveTo>
                  <a:cubicBezTo>
                    <a:pt x="105" y="23"/>
                    <a:pt x="104" y="23"/>
                    <a:pt x="104" y="23"/>
                  </a:cubicBezTo>
                  <a:cubicBezTo>
                    <a:pt x="104" y="23"/>
                    <a:pt x="105" y="23"/>
                    <a:pt x="105" y="23"/>
                  </a:cubicBezTo>
                  <a:close/>
                  <a:moveTo>
                    <a:pt x="104" y="22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5" y="22"/>
                    <a:pt x="105" y="22"/>
                  </a:cubicBezTo>
                  <a:cubicBezTo>
                    <a:pt x="104" y="22"/>
                    <a:pt x="104" y="22"/>
                    <a:pt x="104" y="22"/>
                  </a:cubicBezTo>
                  <a:close/>
                  <a:moveTo>
                    <a:pt x="102" y="9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3" y="9"/>
                    <a:pt x="103" y="9"/>
                    <a:pt x="103" y="9"/>
                  </a:cubicBezTo>
                  <a:lnTo>
                    <a:pt x="102" y="9"/>
                  </a:lnTo>
                  <a:close/>
                  <a:moveTo>
                    <a:pt x="111" y="13"/>
                  </a:moveTo>
                  <a:cubicBezTo>
                    <a:pt x="111" y="13"/>
                    <a:pt x="109" y="14"/>
                    <a:pt x="108" y="13"/>
                  </a:cubicBezTo>
                  <a:cubicBezTo>
                    <a:pt x="108" y="14"/>
                    <a:pt x="108" y="13"/>
                    <a:pt x="107" y="14"/>
                  </a:cubicBezTo>
                  <a:cubicBezTo>
                    <a:pt x="106" y="12"/>
                    <a:pt x="105" y="14"/>
                    <a:pt x="104" y="14"/>
                  </a:cubicBezTo>
                  <a:cubicBezTo>
                    <a:pt x="105" y="12"/>
                    <a:pt x="109" y="13"/>
                    <a:pt x="111" y="13"/>
                  </a:cubicBezTo>
                  <a:close/>
                  <a:moveTo>
                    <a:pt x="111" y="18"/>
                  </a:move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1" y="18"/>
                    <a:pt x="111" y="18"/>
                  </a:cubicBezTo>
                  <a:cubicBezTo>
                    <a:pt x="112" y="19"/>
                    <a:pt x="111" y="18"/>
                    <a:pt x="111" y="18"/>
                  </a:cubicBezTo>
                  <a:close/>
                  <a:moveTo>
                    <a:pt x="109" y="21"/>
                  </a:moveTo>
                  <a:cubicBezTo>
                    <a:pt x="109" y="21"/>
                    <a:pt x="109" y="21"/>
                    <a:pt x="109" y="21"/>
                  </a:cubicBezTo>
                  <a:cubicBezTo>
                    <a:pt x="109" y="21"/>
                    <a:pt x="108" y="21"/>
                    <a:pt x="109" y="21"/>
                  </a:cubicBezTo>
                  <a:cubicBezTo>
                    <a:pt x="109" y="21"/>
                    <a:pt x="109" y="20"/>
                    <a:pt x="109" y="20"/>
                  </a:cubicBezTo>
                  <a:cubicBezTo>
                    <a:pt x="109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11" y="22"/>
                    <a:pt x="109" y="21"/>
                  </a:cubicBezTo>
                  <a:close/>
                  <a:moveTo>
                    <a:pt x="109" y="18"/>
                  </a:moveTo>
                  <a:cubicBezTo>
                    <a:pt x="108" y="17"/>
                    <a:pt x="108" y="17"/>
                    <a:pt x="10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7"/>
                    <a:pt x="110" y="17"/>
                    <a:pt x="109" y="18"/>
                  </a:cubicBezTo>
                  <a:close/>
                  <a:moveTo>
                    <a:pt x="112" y="35"/>
                  </a:moveTo>
                  <a:cubicBezTo>
                    <a:pt x="110" y="35"/>
                    <a:pt x="109" y="36"/>
                    <a:pt x="108" y="35"/>
                  </a:cubicBezTo>
                  <a:cubicBezTo>
                    <a:pt x="109" y="35"/>
                    <a:pt x="110" y="35"/>
                    <a:pt x="112" y="35"/>
                  </a:cubicBezTo>
                  <a:close/>
                  <a:moveTo>
                    <a:pt x="114" y="18"/>
                  </a:moveTo>
                  <a:cubicBezTo>
                    <a:pt x="114" y="18"/>
                    <a:pt x="114" y="18"/>
                    <a:pt x="114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13" y="17"/>
                    <a:pt x="113" y="17"/>
                  </a:cubicBezTo>
                  <a:cubicBezTo>
                    <a:pt x="114" y="17"/>
                    <a:pt x="114" y="17"/>
                    <a:pt x="115" y="17"/>
                  </a:cubicBezTo>
                  <a:lnTo>
                    <a:pt x="114" y="18"/>
                  </a:lnTo>
                  <a:close/>
                  <a:moveTo>
                    <a:pt x="113" y="16"/>
                  </a:moveTo>
                  <a:cubicBezTo>
                    <a:pt x="113" y="15"/>
                    <a:pt x="113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lnTo>
                    <a:pt x="113" y="16"/>
                  </a:lnTo>
                  <a:close/>
                  <a:moveTo>
                    <a:pt x="116" y="18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5" y="19"/>
                    <a:pt x="116" y="19"/>
                  </a:cubicBezTo>
                  <a:lnTo>
                    <a:pt x="116" y="18"/>
                  </a:lnTo>
                  <a:close/>
                  <a:moveTo>
                    <a:pt x="116" y="15"/>
                  </a:moveTo>
                  <a:cubicBezTo>
                    <a:pt x="117" y="15"/>
                    <a:pt x="117" y="15"/>
                    <a:pt x="117" y="15"/>
                  </a:cubicBezTo>
                  <a:cubicBezTo>
                    <a:pt x="117" y="16"/>
                    <a:pt x="117" y="16"/>
                    <a:pt x="117" y="16"/>
                  </a:cubicBezTo>
                  <a:lnTo>
                    <a:pt x="116" y="15"/>
                  </a:lnTo>
                  <a:close/>
                  <a:moveTo>
                    <a:pt x="118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8" y="4"/>
                    <a:pt x="118" y="4"/>
                  </a:cubicBezTo>
                  <a:close/>
                  <a:moveTo>
                    <a:pt x="108" y="7"/>
                  </a:moveTo>
                  <a:cubicBezTo>
                    <a:pt x="108" y="6"/>
                    <a:pt x="110" y="7"/>
                    <a:pt x="110" y="6"/>
                  </a:cubicBezTo>
                  <a:cubicBezTo>
                    <a:pt x="111" y="6"/>
                    <a:pt x="111" y="5"/>
                    <a:pt x="112" y="6"/>
                  </a:cubicBezTo>
                  <a:cubicBezTo>
                    <a:pt x="113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7" y="6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6"/>
                  </a:cubicBezTo>
                  <a:cubicBezTo>
                    <a:pt x="113" y="6"/>
                    <a:pt x="113" y="7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7"/>
                    <a:pt x="111" y="7"/>
                    <a:pt x="110" y="7"/>
                  </a:cubicBezTo>
                  <a:cubicBezTo>
                    <a:pt x="111" y="8"/>
                    <a:pt x="108" y="7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9" y="7"/>
                    <a:pt x="108" y="7"/>
                  </a:cubicBezTo>
                  <a:close/>
                  <a:moveTo>
                    <a:pt x="107" y="3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4" y="4"/>
                    <a:pt x="103" y="5"/>
                  </a:cubicBezTo>
                  <a:cubicBezTo>
                    <a:pt x="101" y="4"/>
                    <a:pt x="99" y="4"/>
                    <a:pt x="97" y="4"/>
                  </a:cubicBezTo>
                  <a:cubicBezTo>
                    <a:pt x="98" y="4"/>
                    <a:pt x="103" y="4"/>
                    <a:pt x="107" y="3"/>
                  </a:cubicBezTo>
                  <a:close/>
                  <a:moveTo>
                    <a:pt x="93" y="5"/>
                  </a:moveTo>
                  <a:cubicBezTo>
                    <a:pt x="93" y="5"/>
                    <a:pt x="93" y="5"/>
                    <a:pt x="92" y="5"/>
                  </a:cubicBezTo>
                  <a:cubicBezTo>
                    <a:pt x="92" y="5"/>
                    <a:pt x="92" y="4"/>
                    <a:pt x="93" y="5"/>
                  </a:cubicBezTo>
                  <a:close/>
                  <a:moveTo>
                    <a:pt x="90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90" y="5"/>
                    <a:pt x="90" y="5"/>
                    <a:pt x="90" y="6"/>
                  </a:cubicBezTo>
                  <a:lnTo>
                    <a:pt x="90" y="5"/>
                  </a:lnTo>
                  <a:close/>
                  <a:moveTo>
                    <a:pt x="89" y="5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lnTo>
                    <a:pt x="89" y="5"/>
                  </a:lnTo>
                  <a:close/>
                  <a:moveTo>
                    <a:pt x="73" y="12"/>
                  </a:moveTo>
                  <a:cubicBezTo>
                    <a:pt x="73" y="12"/>
                    <a:pt x="73" y="12"/>
                    <a:pt x="73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4" y="11"/>
                    <a:pt x="73" y="11"/>
                    <a:pt x="73" y="12"/>
                  </a:cubicBezTo>
                  <a:close/>
                  <a:moveTo>
                    <a:pt x="74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5" y="11"/>
                    <a:pt x="75" y="11"/>
                    <a:pt x="74" y="10"/>
                  </a:cubicBezTo>
                  <a:close/>
                  <a:moveTo>
                    <a:pt x="85" y="10"/>
                  </a:moveTo>
                  <a:cubicBezTo>
                    <a:pt x="85" y="10"/>
                    <a:pt x="85" y="10"/>
                    <a:pt x="85" y="10"/>
                  </a:cubicBezTo>
                  <a:cubicBezTo>
                    <a:pt x="84" y="11"/>
                    <a:pt x="81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3"/>
                    <a:pt x="81" y="12"/>
                    <a:pt x="82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6" y="11"/>
                    <a:pt x="75" y="11"/>
                  </a:cubicBezTo>
                  <a:cubicBezTo>
                    <a:pt x="77" y="11"/>
                    <a:pt x="79" y="11"/>
                    <a:pt x="80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6" y="9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9"/>
                    <a:pt x="74" y="8"/>
                    <a:pt x="73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3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6" y="8"/>
                    <a:pt x="76" y="9"/>
                  </a:cubicBezTo>
                  <a:cubicBezTo>
                    <a:pt x="77" y="8"/>
                    <a:pt x="79" y="9"/>
                    <a:pt x="79" y="7"/>
                  </a:cubicBezTo>
                  <a:cubicBezTo>
                    <a:pt x="79" y="7"/>
                    <a:pt x="80" y="7"/>
                    <a:pt x="80" y="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8"/>
                    <a:pt x="83" y="8"/>
                  </a:cubicBezTo>
                  <a:cubicBezTo>
                    <a:pt x="83" y="7"/>
                    <a:pt x="84" y="8"/>
                    <a:pt x="84" y="7"/>
                  </a:cubicBezTo>
                  <a:cubicBezTo>
                    <a:pt x="87" y="8"/>
                    <a:pt x="88" y="7"/>
                    <a:pt x="90" y="7"/>
                  </a:cubicBezTo>
                  <a:cubicBezTo>
                    <a:pt x="90" y="7"/>
                    <a:pt x="90" y="7"/>
                    <a:pt x="91" y="7"/>
                  </a:cubicBezTo>
                  <a:cubicBezTo>
                    <a:pt x="91" y="8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7"/>
                    <a:pt x="95" y="7"/>
                    <a:pt x="96" y="6"/>
                  </a:cubicBezTo>
                  <a:cubicBezTo>
                    <a:pt x="99" y="7"/>
                    <a:pt x="103" y="6"/>
                    <a:pt x="106" y="6"/>
                  </a:cubicBezTo>
                  <a:cubicBezTo>
                    <a:pt x="106" y="6"/>
                    <a:pt x="106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8" y="6"/>
                  </a:cubicBezTo>
                  <a:cubicBezTo>
                    <a:pt x="107" y="6"/>
                    <a:pt x="108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3" y="7"/>
                    <a:pt x="100" y="6"/>
                    <a:pt x="97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3" y="11"/>
                    <a:pt x="87" y="8"/>
                    <a:pt x="85" y="10"/>
                  </a:cubicBezTo>
                  <a:close/>
                  <a:moveTo>
                    <a:pt x="97" y="9"/>
                  </a:move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lnTo>
                    <a:pt x="97" y="9"/>
                  </a:lnTo>
                  <a:close/>
                  <a:moveTo>
                    <a:pt x="99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0" y="9"/>
                    <a:pt x="101" y="8"/>
                    <a:pt x="99" y="8"/>
                  </a:cubicBezTo>
                  <a:close/>
                  <a:moveTo>
                    <a:pt x="102" y="15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2" y="16"/>
                    <a:pt x="102" y="15"/>
                  </a:cubicBezTo>
                  <a:close/>
                  <a:moveTo>
                    <a:pt x="104" y="17"/>
                  </a:moveTo>
                  <a:cubicBezTo>
                    <a:pt x="98" y="18"/>
                    <a:pt x="98" y="18"/>
                    <a:pt x="98" y="18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104" y="17"/>
                  </a:lnTo>
                  <a:close/>
                  <a:moveTo>
                    <a:pt x="93" y="21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3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lose/>
                  <a:moveTo>
                    <a:pt x="94" y="22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4" y="22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lnTo>
                    <a:pt x="94" y="22"/>
                  </a:lnTo>
                  <a:close/>
                  <a:moveTo>
                    <a:pt x="93" y="20"/>
                  </a:moveTo>
                  <a:cubicBezTo>
                    <a:pt x="94" y="18"/>
                    <a:pt x="93" y="20"/>
                    <a:pt x="92" y="18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ubicBezTo>
                    <a:pt x="90" y="18"/>
                    <a:pt x="92" y="18"/>
                    <a:pt x="93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1" y="15"/>
                    <a:pt x="94" y="17"/>
                    <a:pt x="96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8" y="16"/>
                    <a:pt x="98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5" y="17"/>
                    <a:pt x="97" y="17"/>
                    <a:pt x="97" y="18"/>
                  </a:cubicBezTo>
                  <a:cubicBezTo>
                    <a:pt x="95" y="18"/>
                    <a:pt x="94" y="18"/>
                    <a:pt x="93" y="19"/>
                  </a:cubicBezTo>
                  <a:cubicBezTo>
                    <a:pt x="94" y="20"/>
                    <a:pt x="94" y="20"/>
                    <a:pt x="94" y="20"/>
                  </a:cubicBezTo>
                  <a:lnTo>
                    <a:pt x="93" y="20"/>
                  </a:lnTo>
                  <a:close/>
                  <a:moveTo>
                    <a:pt x="95" y="20"/>
                  </a:moveTo>
                  <a:cubicBezTo>
                    <a:pt x="96" y="19"/>
                    <a:pt x="96" y="19"/>
                    <a:pt x="96" y="19"/>
                  </a:cubicBezTo>
                  <a:cubicBezTo>
                    <a:pt x="96" y="20"/>
                    <a:pt x="96" y="20"/>
                    <a:pt x="97" y="20"/>
                  </a:cubicBezTo>
                  <a:lnTo>
                    <a:pt x="95" y="20"/>
                  </a:lnTo>
                  <a:close/>
                  <a:moveTo>
                    <a:pt x="96" y="26"/>
                  </a:move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lnTo>
                    <a:pt x="96" y="26"/>
                  </a:lnTo>
                  <a:close/>
                  <a:moveTo>
                    <a:pt x="89" y="26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lnTo>
                    <a:pt x="89" y="26"/>
                  </a:lnTo>
                  <a:close/>
                  <a:moveTo>
                    <a:pt x="89" y="3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0"/>
                    <a:pt x="91" y="29"/>
                    <a:pt x="92" y="30"/>
                  </a:cubicBezTo>
                  <a:cubicBezTo>
                    <a:pt x="91" y="30"/>
                    <a:pt x="90" y="29"/>
                    <a:pt x="89" y="31"/>
                  </a:cubicBezTo>
                  <a:close/>
                  <a:moveTo>
                    <a:pt x="92" y="32"/>
                  </a:moveTo>
                  <a:cubicBezTo>
                    <a:pt x="93" y="31"/>
                    <a:pt x="93" y="32"/>
                    <a:pt x="94" y="32"/>
                  </a:cubicBezTo>
                  <a:cubicBezTo>
                    <a:pt x="93" y="32"/>
                    <a:pt x="92" y="32"/>
                    <a:pt x="92" y="32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2"/>
                    <a:pt x="95" y="34"/>
                    <a:pt x="94" y="33"/>
                  </a:cubicBezTo>
                  <a:cubicBezTo>
                    <a:pt x="95" y="33"/>
                    <a:pt x="97" y="32"/>
                    <a:pt x="99" y="33"/>
                  </a:cubicBezTo>
                  <a:cubicBezTo>
                    <a:pt x="99" y="33"/>
                    <a:pt x="100" y="33"/>
                    <a:pt x="100" y="33"/>
                  </a:cubicBezTo>
                  <a:cubicBezTo>
                    <a:pt x="101" y="32"/>
                    <a:pt x="104" y="32"/>
                    <a:pt x="107" y="32"/>
                  </a:cubicBezTo>
                  <a:cubicBezTo>
                    <a:pt x="105" y="33"/>
                    <a:pt x="101" y="32"/>
                    <a:pt x="100" y="33"/>
                  </a:cubicBezTo>
                  <a:cubicBezTo>
                    <a:pt x="100" y="34"/>
                    <a:pt x="100" y="34"/>
                    <a:pt x="100" y="33"/>
                  </a:cubicBezTo>
                  <a:close/>
                  <a:moveTo>
                    <a:pt x="106" y="35"/>
                  </a:moveTo>
                  <a:cubicBezTo>
                    <a:pt x="106" y="34"/>
                    <a:pt x="105" y="35"/>
                    <a:pt x="105" y="35"/>
                  </a:cubicBezTo>
                  <a:cubicBezTo>
                    <a:pt x="106" y="34"/>
                    <a:pt x="107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4"/>
                    <a:pt x="106" y="35"/>
                    <a:pt x="106" y="35"/>
                  </a:cubicBezTo>
                  <a:close/>
                  <a:moveTo>
                    <a:pt x="110" y="54"/>
                  </a:moveTo>
                  <a:cubicBezTo>
                    <a:pt x="111" y="53"/>
                    <a:pt x="112" y="54"/>
                    <a:pt x="113" y="54"/>
                  </a:cubicBezTo>
                  <a:cubicBezTo>
                    <a:pt x="112" y="54"/>
                    <a:pt x="111" y="54"/>
                    <a:pt x="110" y="54"/>
                  </a:cubicBezTo>
                  <a:close/>
                  <a:moveTo>
                    <a:pt x="110" y="37"/>
                  </a:moveTo>
                  <a:cubicBezTo>
                    <a:pt x="110" y="37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7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7" y="37"/>
                    <a:pt x="108" y="37"/>
                  </a:cubicBezTo>
                  <a:cubicBezTo>
                    <a:pt x="108" y="37"/>
                    <a:pt x="108" y="37"/>
                    <a:pt x="109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2" y="37"/>
                    <a:pt x="114" y="37"/>
                    <a:pt x="115" y="37"/>
                  </a:cubicBezTo>
                  <a:cubicBezTo>
                    <a:pt x="114" y="38"/>
                    <a:pt x="112" y="37"/>
                    <a:pt x="110" y="37"/>
                  </a:cubicBezTo>
                  <a:close/>
                  <a:moveTo>
                    <a:pt x="115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1"/>
                    <a:pt x="117" y="21"/>
                    <a:pt x="116" y="21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117" y="37"/>
                  </a:move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lose/>
                  <a:moveTo>
                    <a:pt x="120" y="25"/>
                  </a:moveTo>
                  <a:cubicBezTo>
                    <a:pt x="120" y="25"/>
                    <a:pt x="120" y="25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21" y="23"/>
                    <a:pt x="119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4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5"/>
                  </a:cubicBezTo>
                  <a:close/>
                  <a:moveTo>
                    <a:pt x="122" y="25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25"/>
                    <a:pt x="121" y="25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2" y="25"/>
                    <a:pt x="122" y="25"/>
                  </a:cubicBezTo>
                  <a:close/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lose/>
                  <a:moveTo>
                    <a:pt x="182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2" y="8"/>
                    <a:pt x="182" y="8"/>
                    <a:pt x="182" y="8"/>
                  </a:cubicBezTo>
                  <a:lnTo>
                    <a:pt x="182" y="9"/>
                  </a:lnTo>
                  <a:close/>
                  <a:moveTo>
                    <a:pt x="228" y="12"/>
                  </a:moveTo>
                  <a:cubicBezTo>
                    <a:pt x="228" y="11"/>
                    <a:pt x="228" y="11"/>
                    <a:pt x="229" y="11"/>
                  </a:cubicBezTo>
                  <a:lnTo>
                    <a:pt x="228" y="12"/>
                  </a:lnTo>
                  <a:close/>
                  <a:moveTo>
                    <a:pt x="233" y="11"/>
                  </a:moveTo>
                  <a:cubicBezTo>
                    <a:pt x="232" y="11"/>
                    <a:pt x="232" y="11"/>
                    <a:pt x="232" y="11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3" y="11"/>
                    <a:pt x="233" y="11"/>
                    <a:pt x="233" y="11"/>
                  </a:cubicBezTo>
                  <a:close/>
                  <a:moveTo>
                    <a:pt x="242" y="1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3" y="11"/>
                    <a:pt x="243" y="11"/>
                    <a:pt x="243" y="11"/>
                  </a:cubicBezTo>
                  <a:lnTo>
                    <a:pt x="242" y="10"/>
                  </a:lnTo>
                  <a:close/>
                  <a:moveTo>
                    <a:pt x="282" y="13"/>
                  </a:moveTo>
                  <a:cubicBezTo>
                    <a:pt x="282" y="12"/>
                    <a:pt x="282" y="12"/>
                    <a:pt x="282" y="12"/>
                  </a:cubicBezTo>
                  <a:cubicBezTo>
                    <a:pt x="283" y="13"/>
                    <a:pt x="283" y="13"/>
                    <a:pt x="283" y="13"/>
                  </a:cubicBezTo>
                  <a:lnTo>
                    <a:pt x="282" y="13"/>
                  </a:lnTo>
                  <a:close/>
                  <a:moveTo>
                    <a:pt x="320" y="65"/>
                  </a:moveTo>
                  <a:cubicBezTo>
                    <a:pt x="319" y="66"/>
                    <a:pt x="319" y="66"/>
                    <a:pt x="318" y="66"/>
                  </a:cubicBezTo>
                  <a:cubicBezTo>
                    <a:pt x="319" y="65"/>
                    <a:pt x="319" y="65"/>
                    <a:pt x="320" y="65"/>
                  </a:cubicBezTo>
                  <a:close/>
                  <a:moveTo>
                    <a:pt x="317" y="66"/>
                  </a:moveTo>
                  <a:cubicBezTo>
                    <a:pt x="318" y="67"/>
                    <a:pt x="319" y="66"/>
                    <a:pt x="320" y="67"/>
                  </a:cubicBezTo>
                  <a:cubicBezTo>
                    <a:pt x="319" y="67"/>
                    <a:pt x="318" y="68"/>
                    <a:pt x="317" y="66"/>
                  </a:cubicBezTo>
                  <a:close/>
                  <a:moveTo>
                    <a:pt x="322" y="65"/>
                  </a:moveTo>
                  <a:cubicBezTo>
                    <a:pt x="323" y="65"/>
                    <a:pt x="323" y="65"/>
                    <a:pt x="323" y="65"/>
                  </a:cubicBezTo>
                  <a:cubicBezTo>
                    <a:pt x="323" y="65"/>
                    <a:pt x="323" y="65"/>
                    <a:pt x="323" y="65"/>
                  </a:cubicBezTo>
                  <a:lnTo>
                    <a:pt x="32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197"/>
            <p:cNvSpPr/>
            <p:nvPr/>
          </p:nvSpPr>
          <p:spPr bwMode="auto">
            <a:xfrm>
              <a:off x="3119" y="17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198"/>
            <p:cNvSpPr/>
            <p:nvPr/>
          </p:nvSpPr>
          <p:spPr bwMode="auto">
            <a:xfrm>
              <a:off x="2297" y="115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199"/>
            <p:cNvSpPr/>
            <p:nvPr/>
          </p:nvSpPr>
          <p:spPr bwMode="auto">
            <a:xfrm>
              <a:off x="2376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00"/>
            <p:cNvSpPr/>
            <p:nvPr/>
          </p:nvSpPr>
          <p:spPr bwMode="auto">
            <a:xfrm>
              <a:off x="2519" y="969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01"/>
            <p:cNvSpPr/>
            <p:nvPr/>
          </p:nvSpPr>
          <p:spPr bwMode="auto">
            <a:xfrm>
              <a:off x="2545" y="982"/>
              <a:ext cx="39" cy="1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02"/>
            <p:cNvSpPr/>
            <p:nvPr/>
          </p:nvSpPr>
          <p:spPr bwMode="auto">
            <a:xfrm>
              <a:off x="2793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03"/>
            <p:cNvSpPr/>
            <p:nvPr/>
          </p:nvSpPr>
          <p:spPr bwMode="auto">
            <a:xfrm>
              <a:off x="2493" y="982"/>
              <a:ext cx="26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04"/>
            <p:cNvSpPr/>
            <p:nvPr/>
          </p:nvSpPr>
          <p:spPr bwMode="auto">
            <a:xfrm>
              <a:off x="2728" y="1022"/>
              <a:ext cx="13" cy="1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05"/>
            <p:cNvSpPr/>
            <p:nvPr/>
          </p:nvSpPr>
          <p:spPr bwMode="auto">
            <a:xfrm>
              <a:off x="6042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06"/>
            <p:cNvSpPr/>
            <p:nvPr/>
          </p:nvSpPr>
          <p:spPr bwMode="auto">
            <a:xfrm>
              <a:off x="50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207"/>
            <p:cNvSpPr/>
            <p:nvPr/>
          </p:nvSpPr>
          <p:spPr bwMode="auto">
            <a:xfrm>
              <a:off x="6029" y="1358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08"/>
            <p:cNvSpPr/>
            <p:nvPr/>
          </p:nvSpPr>
          <p:spPr bwMode="auto">
            <a:xfrm>
              <a:off x="2715" y="1009"/>
              <a:ext cx="39" cy="13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09"/>
            <p:cNvSpPr/>
            <p:nvPr/>
          </p:nvSpPr>
          <p:spPr bwMode="auto">
            <a:xfrm>
              <a:off x="404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210"/>
            <p:cNvSpPr/>
            <p:nvPr/>
          </p:nvSpPr>
          <p:spPr bwMode="auto">
            <a:xfrm>
              <a:off x="3067" y="127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211"/>
            <p:cNvSpPr/>
            <p:nvPr/>
          </p:nvSpPr>
          <p:spPr bwMode="auto">
            <a:xfrm>
              <a:off x="3015" y="125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212"/>
            <p:cNvSpPr/>
            <p:nvPr/>
          </p:nvSpPr>
          <p:spPr bwMode="auto">
            <a:xfrm>
              <a:off x="3015" y="1210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213"/>
            <p:cNvSpPr/>
            <p:nvPr/>
          </p:nvSpPr>
          <p:spPr bwMode="auto">
            <a:xfrm>
              <a:off x="2884" y="1210"/>
              <a:ext cx="92" cy="27"/>
            </a:xfrm>
            <a:custGeom>
              <a:avLst/>
              <a:gdLst>
                <a:gd name="T0" fmla="*/ 7 w 7"/>
                <a:gd name="T1" fmla="*/ 1 h 2"/>
                <a:gd name="T2" fmla="*/ 7 w 7"/>
                <a:gd name="T3" fmla="*/ 1 h 2"/>
                <a:gd name="T4" fmla="*/ 4 w 7"/>
                <a:gd name="T5" fmla="*/ 1 h 2"/>
                <a:gd name="T6" fmla="*/ 3 w 7"/>
                <a:gd name="T7" fmla="*/ 0 h 2"/>
                <a:gd name="T8" fmla="*/ 1 w 7"/>
                <a:gd name="T9" fmla="*/ 0 h 2"/>
                <a:gd name="T10" fmla="*/ 1 w 7"/>
                <a:gd name="T11" fmla="*/ 1 h 2"/>
                <a:gd name="T12" fmla="*/ 0 w 7"/>
                <a:gd name="T13" fmla="*/ 1 h 2"/>
                <a:gd name="T14" fmla="*/ 1 w 7"/>
                <a:gd name="T15" fmla="*/ 2 h 2"/>
                <a:gd name="T16" fmla="*/ 1 w 7"/>
                <a:gd name="T17" fmla="*/ 2 h 2"/>
                <a:gd name="T18" fmla="*/ 5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7 w 7"/>
                <a:gd name="T25" fmla="*/ 2 h 2"/>
                <a:gd name="T26" fmla="*/ 7 w 7"/>
                <a:gd name="T2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14"/>
            <p:cNvSpPr/>
            <p:nvPr/>
          </p:nvSpPr>
          <p:spPr bwMode="auto">
            <a:xfrm>
              <a:off x="2976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15"/>
            <p:cNvSpPr/>
            <p:nvPr/>
          </p:nvSpPr>
          <p:spPr bwMode="auto">
            <a:xfrm>
              <a:off x="2780" y="1237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216"/>
            <p:cNvSpPr/>
            <p:nvPr/>
          </p:nvSpPr>
          <p:spPr bwMode="auto">
            <a:xfrm>
              <a:off x="2819" y="1291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217"/>
            <p:cNvSpPr/>
            <p:nvPr/>
          </p:nvSpPr>
          <p:spPr bwMode="auto">
            <a:xfrm>
              <a:off x="2741" y="1291"/>
              <a:ext cx="78" cy="13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218"/>
            <p:cNvSpPr/>
            <p:nvPr/>
          </p:nvSpPr>
          <p:spPr bwMode="auto">
            <a:xfrm>
              <a:off x="2506" y="1049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219"/>
            <p:cNvSpPr/>
            <p:nvPr/>
          </p:nvSpPr>
          <p:spPr bwMode="auto">
            <a:xfrm>
              <a:off x="2715" y="102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220"/>
            <p:cNvSpPr/>
            <p:nvPr/>
          </p:nvSpPr>
          <p:spPr bwMode="auto">
            <a:xfrm>
              <a:off x="3041" y="1130"/>
              <a:ext cx="26" cy="1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21"/>
            <p:cNvSpPr/>
            <p:nvPr/>
          </p:nvSpPr>
          <p:spPr bwMode="auto">
            <a:xfrm>
              <a:off x="3132" y="1197"/>
              <a:ext cx="26" cy="27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1 w 2"/>
                <a:gd name="T9" fmla="*/ 0 h 2"/>
                <a:gd name="T10" fmla="*/ 1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22"/>
            <p:cNvSpPr/>
            <p:nvPr/>
          </p:nvSpPr>
          <p:spPr bwMode="auto">
            <a:xfrm>
              <a:off x="3158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23"/>
            <p:cNvSpPr/>
            <p:nvPr/>
          </p:nvSpPr>
          <p:spPr bwMode="auto">
            <a:xfrm>
              <a:off x="3184" y="178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24"/>
            <p:cNvSpPr/>
            <p:nvPr/>
          </p:nvSpPr>
          <p:spPr bwMode="auto">
            <a:xfrm>
              <a:off x="2741" y="1760"/>
              <a:ext cx="13" cy="14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25"/>
            <p:cNvSpPr/>
            <p:nvPr/>
          </p:nvSpPr>
          <p:spPr bwMode="auto">
            <a:xfrm>
              <a:off x="2754" y="1760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26"/>
            <p:cNvSpPr/>
            <p:nvPr/>
          </p:nvSpPr>
          <p:spPr bwMode="auto">
            <a:xfrm>
              <a:off x="2741" y="1774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2 w 2"/>
                <a:gd name="T11" fmla="*/ 0 h 1"/>
                <a:gd name="T12" fmla="*/ 0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Rectangle 227"/>
            <p:cNvSpPr>
              <a:spLocks noChangeArrowheads="1"/>
            </p:cNvSpPr>
            <p:nvPr/>
          </p:nvSpPr>
          <p:spPr bwMode="auto">
            <a:xfrm>
              <a:off x="2663" y="1801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28"/>
            <p:cNvSpPr/>
            <p:nvPr/>
          </p:nvSpPr>
          <p:spPr bwMode="auto">
            <a:xfrm>
              <a:off x="2623" y="1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29"/>
            <p:cNvSpPr/>
            <p:nvPr/>
          </p:nvSpPr>
          <p:spPr bwMode="auto">
            <a:xfrm>
              <a:off x="2871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30"/>
            <p:cNvSpPr/>
            <p:nvPr/>
          </p:nvSpPr>
          <p:spPr bwMode="auto">
            <a:xfrm>
              <a:off x="2532" y="1760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231"/>
            <p:cNvSpPr/>
            <p:nvPr/>
          </p:nvSpPr>
          <p:spPr bwMode="auto">
            <a:xfrm>
              <a:off x="2871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232"/>
            <p:cNvSpPr/>
            <p:nvPr/>
          </p:nvSpPr>
          <p:spPr bwMode="auto">
            <a:xfrm>
              <a:off x="2858" y="123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233"/>
            <p:cNvSpPr/>
            <p:nvPr/>
          </p:nvSpPr>
          <p:spPr bwMode="auto">
            <a:xfrm>
              <a:off x="2558" y="173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234"/>
            <p:cNvSpPr/>
            <p:nvPr/>
          </p:nvSpPr>
          <p:spPr bwMode="auto">
            <a:xfrm>
              <a:off x="2715" y="1787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235"/>
            <p:cNvSpPr/>
            <p:nvPr/>
          </p:nvSpPr>
          <p:spPr bwMode="auto">
            <a:xfrm>
              <a:off x="2154" y="172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236"/>
            <p:cNvSpPr/>
            <p:nvPr/>
          </p:nvSpPr>
          <p:spPr bwMode="auto">
            <a:xfrm>
              <a:off x="2950" y="1143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37"/>
            <p:cNvSpPr/>
            <p:nvPr/>
          </p:nvSpPr>
          <p:spPr bwMode="auto">
            <a:xfrm>
              <a:off x="3184" y="1787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38"/>
            <p:cNvSpPr/>
            <p:nvPr/>
          </p:nvSpPr>
          <p:spPr bwMode="auto">
            <a:xfrm>
              <a:off x="2780" y="1116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39"/>
            <p:cNvSpPr/>
            <p:nvPr/>
          </p:nvSpPr>
          <p:spPr bwMode="auto">
            <a:xfrm>
              <a:off x="2806" y="1116"/>
              <a:ext cx="0" cy="14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40"/>
            <p:cNvSpPr/>
            <p:nvPr/>
          </p:nvSpPr>
          <p:spPr bwMode="auto">
            <a:xfrm>
              <a:off x="2897" y="928"/>
              <a:ext cx="40" cy="14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41"/>
            <p:cNvSpPr/>
            <p:nvPr/>
          </p:nvSpPr>
          <p:spPr bwMode="auto">
            <a:xfrm>
              <a:off x="2950" y="942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42"/>
            <p:cNvSpPr/>
            <p:nvPr/>
          </p:nvSpPr>
          <p:spPr bwMode="auto">
            <a:xfrm>
              <a:off x="2937" y="928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43"/>
            <p:cNvSpPr/>
            <p:nvPr/>
          </p:nvSpPr>
          <p:spPr bwMode="auto">
            <a:xfrm>
              <a:off x="2689" y="942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44"/>
            <p:cNvSpPr/>
            <p:nvPr/>
          </p:nvSpPr>
          <p:spPr bwMode="auto">
            <a:xfrm>
              <a:off x="2676" y="95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245"/>
            <p:cNvSpPr/>
            <p:nvPr/>
          </p:nvSpPr>
          <p:spPr bwMode="auto">
            <a:xfrm>
              <a:off x="2728" y="942"/>
              <a:ext cx="26" cy="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46"/>
            <p:cNvSpPr/>
            <p:nvPr/>
          </p:nvSpPr>
          <p:spPr bwMode="auto">
            <a:xfrm>
              <a:off x="421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47"/>
            <p:cNvSpPr/>
            <p:nvPr/>
          </p:nvSpPr>
          <p:spPr bwMode="auto">
            <a:xfrm>
              <a:off x="4215" y="955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48"/>
            <p:cNvSpPr/>
            <p:nvPr/>
          </p:nvSpPr>
          <p:spPr bwMode="auto">
            <a:xfrm>
              <a:off x="3145" y="982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49"/>
            <p:cNvSpPr/>
            <p:nvPr/>
          </p:nvSpPr>
          <p:spPr bwMode="auto">
            <a:xfrm>
              <a:off x="3158" y="969"/>
              <a:ext cx="0" cy="13"/>
            </a:xfrm>
            <a:custGeom>
              <a:avLst/>
              <a:gdLst>
                <a:gd name="T0" fmla="*/ 13 h 13"/>
                <a:gd name="T1" fmla="*/ 13 h 13"/>
                <a:gd name="T2" fmla="*/ 0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50"/>
            <p:cNvSpPr/>
            <p:nvPr/>
          </p:nvSpPr>
          <p:spPr bwMode="auto">
            <a:xfrm>
              <a:off x="2989" y="982"/>
              <a:ext cx="39" cy="13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Rectangle 251"/>
            <p:cNvSpPr>
              <a:spLocks noChangeArrowheads="1"/>
            </p:cNvSpPr>
            <p:nvPr/>
          </p:nvSpPr>
          <p:spPr bwMode="auto">
            <a:xfrm>
              <a:off x="4737" y="98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52"/>
            <p:cNvSpPr/>
            <p:nvPr/>
          </p:nvSpPr>
          <p:spPr bwMode="auto">
            <a:xfrm>
              <a:off x="4711" y="982"/>
              <a:ext cx="26" cy="13"/>
            </a:xfrm>
            <a:custGeom>
              <a:avLst/>
              <a:gdLst>
                <a:gd name="T0" fmla="*/ 13 w 26"/>
                <a:gd name="T1" fmla="*/ 0 h 13"/>
                <a:gd name="T2" fmla="*/ 0 w 26"/>
                <a:gd name="T3" fmla="*/ 13 h 13"/>
                <a:gd name="T4" fmla="*/ 26 w 26"/>
                <a:gd name="T5" fmla="*/ 0 h 13"/>
                <a:gd name="T6" fmla="*/ 13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0" y="13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53"/>
            <p:cNvSpPr/>
            <p:nvPr/>
          </p:nvSpPr>
          <p:spPr bwMode="auto">
            <a:xfrm>
              <a:off x="2937" y="982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54"/>
            <p:cNvSpPr/>
            <p:nvPr/>
          </p:nvSpPr>
          <p:spPr bwMode="auto">
            <a:xfrm>
              <a:off x="3041" y="982"/>
              <a:ext cx="39" cy="27"/>
            </a:xfrm>
            <a:custGeom>
              <a:avLst/>
              <a:gdLst>
                <a:gd name="T0" fmla="*/ 0 w 3"/>
                <a:gd name="T1" fmla="*/ 1 h 2"/>
                <a:gd name="T2" fmla="*/ 1 w 3"/>
                <a:gd name="T3" fmla="*/ 1 h 2"/>
                <a:gd name="T4" fmla="*/ 1 w 3"/>
                <a:gd name="T5" fmla="*/ 1 h 2"/>
                <a:gd name="T6" fmla="*/ 3 w 3"/>
                <a:gd name="T7" fmla="*/ 1 h 2"/>
                <a:gd name="T8" fmla="*/ 0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55"/>
            <p:cNvSpPr/>
            <p:nvPr/>
          </p:nvSpPr>
          <p:spPr bwMode="auto">
            <a:xfrm>
              <a:off x="4398" y="99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56"/>
            <p:cNvSpPr/>
            <p:nvPr/>
          </p:nvSpPr>
          <p:spPr bwMode="auto">
            <a:xfrm>
              <a:off x="4359" y="982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0 w 3"/>
                <a:gd name="T9" fmla="*/ 1 h 2"/>
                <a:gd name="T10" fmla="*/ 1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57"/>
            <p:cNvSpPr/>
            <p:nvPr/>
          </p:nvSpPr>
          <p:spPr bwMode="auto">
            <a:xfrm>
              <a:off x="4424" y="995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58"/>
            <p:cNvSpPr/>
            <p:nvPr/>
          </p:nvSpPr>
          <p:spPr bwMode="auto">
            <a:xfrm>
              <a:off x="2571" y="995"/>
              <a:ext cx="131" cy="27"/>
            </a:xfrm>
            <a:custGeom>
              <a:avLst/>
              <a:gdLst>
                <a:gd name="T0" fmla="*/ 0 w 10"/>
                <a:gd name="T1" fmla="*/ 1 h 2"/>
                <a:gd name="T2" fmla="*/ 1 w 10"/>
                <a:gd name="T3" fmla="*/ 1 h 2"/>
                <a:gd name="T4" fmla="*/ 1 w 10"/>
                <a:gd name="T5" fmla="*/ 2 h 2"/>
                <a:gd name="T6" fmla="*/ 1 w 10"/>
                <a:gd name="T7" fmla="*/ 1 h 2"/>
                <a:gd name="T8" fmla="*/ 3 w 10"/>
                <a:gd name="T9" fmla="*/ 1 h 2"/>
                <a:gd name="T10" fmla="*/ 4 w 10"/>
                <a:gd name="T11" fmla="*/ 2 h 2"/>
                <a:gd name="T12" fmla="*/ 4 w 10"/>
                <a:gd name="T13" fmla="*/ 2 h 2"/>
                <a:gd name="T14" fmla="*/ 4 w 10"/>
                <a:gd name="T15" fmla="*/ 2 h 2"/>
                <a:gd name="T16" fmla="*/ 4 w 10"/>
                <a:gd name="T17" fmla="*/ 1 h 2"/>
                <a:gd name="T18" fmla="*/ 6 w 10"/>
                <a:gd name="T19" fmla="*/ 2 h 2"/>
                <a:gd name="T20" fmla="*/ 6 w 10"/>
                <a:gd name="T21" fmla="*/ 1 h 2"/>
                <a:gd name="T22" fmla="*/ 6 w 10"/>
                <a:gd name="T23" fmla="*/ 1 h 2"/>
                <a:gd name="T24" fmla="*/ 6 w 10"/>
                <a:gd name="T25" fmla="*/ 1 h 2"/>
                <a:gd name="T26" fmla="*/ 8 w 10"/>
                <a:gd name="T27" fmla="*/ 1 h 2"/>
                <a:gd name="T28" fmla="*/ 10 w 10"/>
                <a:gd name="T29" fmla="*/ 1 h 2"/>
                <a:gd name="T30" fmla="*/ 8 w 10"/>
                <a:gd name="T31" fmla="*/ 1 h 2"/>
                <a:gd name="T32" fmla="*/ 0 w 10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259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Rectangle 260"/>
            <p:cNvSpPr>
              <a:spLocks noChangeArrowheads="1"/>
            </p:cNvSpPr>
            <p:nvPr/>
          </p:nvSpPr>
          <p:spPr bwMode="auto">
            <a:xfrm>
              <a:off x="2650" y="102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261"/>
            <p:cNvSpPr/>
            <p:nvPr/>
          </p:nvSpPr>
          <p:spPr bwMode="auto">
            <a:xfrm>
              <a:off x="2623" y="1022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262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263"/>
            <p:cNvSpPr/>
            <p:nvPr/>
          </p:nvSpPr>
          <p:spPr bwMode="auto">
            <a:xfrm>
              <a:off x="4502" y="1009"/>
              <a:ext cx="39" cy="0"/>
            </a:xfrm>
            <a:custGeom>
              <a:avLst/>
              <a:gdLst>
                <a:gd name="T0" fmla="*/ 39 w 39"/>
                <a:gd name="T1" fmla="*/ 0 w 39"/>
                <a:gd name="T2" fmla="*/ 26 w 39"/>
                <a:gd name="T3" fmla="*/ 39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39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264"/>
            <p:cNvSpPr/>
            <p:nvPr/>
          </p:nvSpPr>
          <p:spPr bwMode="auto">
            <a:xfrm>
              <a:off x="2519" y="1009"/>
              <a:ext cx="26" cy="1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265"/>
            <p:cNvSpPr/>
            <p:nvPr/>
          </p:nvSpPr>
          <p:spPr bwMode="auto">
            <a:xfrm>
              <a:off x="2741" y="1009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3 w 3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266"/>
            <p:cNvSpPr/>
            <p:nvPr/>
          </p:nvSpPr>
          <p:spPr bwMode="auto">
            <a:xfrm>
              <a:off x="4554" y="1009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267"/>
            <p:cNvSpPr/>
            <p:nvPr/>
          </p:nvSpPr>
          <p:spPr bwMode="auto">
            <a:xfrm>
              <a:off x="4554" y="995"/>
              <a:ext cx="39" cy="4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2 h 3"/>
                <a:gd name="T4" fmla="*/ 3 w 3"/>
                <a:gd name="T5" fmla="*/ 1 h 3"/>
                <a:gd name="T6" fmla="*/ 3 w 3"/>
                <a:gd name="T7" fmla="*/ 1 h 3"/>
                <a:gd name="T8" fmla="*/ 0 w 3"/>
                <a:gd name="T9" fmla="*/ 1 h 3"/>
                <a:gd name="T10" fmla="*/ 3 w 3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268"/>
            <p:cNvSpPr/>
            <p:nvPr/>
          </p:nvSpPr>
          <p:spPr bwMode="auto">
            <a:xfrm>
              <a:off x="5494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269"/>
            <p:cNvSpPr/>
            <p:nvPr/>
          </p:nvSpPr>
          <p:spPr bwMode="auto">
            <a:xfrm>
              <a:off x="5507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270"/>
            <p:cNvSpPr/>
            <p:nvPr/>
          </p:nvSpPr>
          <p:spPr bwMode="auto">
            <a:xfrm>
              <a:off x="2702" y="1009"/>
              <a:ext cx="0" cy="13"/>
            </a:xfrm>
            <a:custGeom>
              <a:avLst/>
              <a:gdLst>
                <a:gd name="T0" fmla="*/ 13 h 13"/>
                <a:gd name="T1" fmla="*/ 0 h 13"/>
                <a:gd name="T2" fmla="*/ 13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271"/>
            <p:cNvSpPr/>
            <p:nvPr/>
          </p:nvSpPr>
          <p:spPr bwMode="auto">
            <a:xfrm>
              <a:off x="2506" y="1036"/>
              <a:ext cx="13" cy="0"/>
            </a:xfrm>
            <a:custGeom>
              <a:avLst/>
              <a:gdLst>
                <a:gd name="T0" fmla="*/ 0 w 13"/>
                <a:gd name="T1" fmla="*/ 0 w 13"/>
                <a:gd name="T2" fmla="*/ 13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Rectangle 272"/>
            <p:cNvSpPr>
              <a:spLocks noChangeArrowheads="1"/>
            </p:cNvSpPr>
            <p:nvPr/>
          </p:nvSpPr>
          <p:spPr bwMode="auto">
            <a:xfrm>
              <a:off x="2467" y="1063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273"/>
            <p:cNvSpPr/>
            <p:nvPr/>
          </p:nvSpPr>
          <p:spPr bwMode="auto">
            <a:xfrm>
              <a:off x="2545" y="1063"/>
              <a:ext cx="26" cy="0"/>
            </a:xfrm>
            <a:custGeom>
              <a:avLst/>
              <a:gdLst>
                <a:gd name="T0" fmla="*/ 0 w 26"/>
                <a:gd name="T1" fmla="*/ 26 w 26"/>
                <a:gd name="T2" fmla="*/ 13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274"/>
            <p:cNvSpPr/>
            <p:nvPr/>
          </p:nvSpPr>
          <p:spPr bwMode="auto">
            <a:xfrm>
              <a:off x="2937" y="1089"/>
              <a:ext cx="52" cy="41"/>
            </a:xfrm>
            <a:custGeom>
              <a:avLst/>
              <a:gdLst>
                <a:gd name="T0" fmla="*/ 1 w 4"/>
                <a:gd name="T1" fmla="*/ 2 h 3"/>
                <a:gd name="T2" fmla="*/ 2 w 4"/>
                <a:gd name="T3" fmla="*/ 2 h 3"/>
                <a:gd name="T4" fmla="*/ 1 w 4"/>
                <a:gd name="T5" fmla="*/ 2 h 3"/>
                <a:gd name="T6" fmla="*/ 3 w 4"/>
                <a:gd name="T7" fmla="*/ 2 h 3"/>
                <a:gd name="T8" fmla="*/ 3 w 4"/>
                <a:gd name="T9" fmla="*/ 1 h 3"/>
                <a:gd name="T10" fmla="*/ 2 w 4"/>
                <a:gd name="T11" fmla="*/ 2 h 3"/>
                <a:gd name="T12" fmla="*/ 1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1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275"/>
            <p:cNvSpPr/>
            <p:nvPr/>
          </p:nvSpPr>
          <p:spPr bwMode="auto">
            <a:xfrm>
              <a:off x="3145" y="1103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0 h 13"/>
                <a:gd name="T4" fmla="*/ 13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Rectangle 276"/>
            <p:cNvSpPr>
              <a:spLocks noChangeArrowheads="1"/>
            </p:cNvSpPr>
            <p:nvPr/>
          </p:nvSpPr>
          <p:spPr bwMode="auto">
            <a:xfrm>
              <a:off x="2689" y="1116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277"/>
            <p:cNvSpPr/>
            <p:nvPr/>
          </p:nvSpPr>
          <p:spPr bwMode="auto">
            <a:xfrm>
              <a:off x="2623" y="1116"/>
              <a:ext cx="13" cy="14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0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278"/>
            <p:cNvSpPr/>
            <p:nvPr/>
          </p:nvSpPr>
          <p:spPr bwMode="auto">
            <a:xfrm>
              <a:off x="2402" y="1130"/>
              <a:ext cx="26" cy="40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279"/>
            <p:cNvSpPr/>
            <p:nvPr/>
          </p:nvSpPr>
          <p:spPr bwMode="auto">
            <a:xfrm>
              <a:off x="2402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280"/>
            <p:cNvSpPr/>
            <p:nvPr/>
          </p:nvSpPr>
          <p:spPr bwMode="auto">
            <a:xfrm>
              <a:off x="2467" y="1157"/>
              <a:ext cx="13" cy="2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281"/>
            <p:cNvSpPr/>
            <p:nvPr/>
          </p:nvSpPr>
          <p:spPr bwMode="auto">
            <a:xfrm>
              <a:off x="2454" y="1157"/>
              <a:ext cx="13" cy="26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282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283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284"/>
            <p:cNvSpPr/>
            <p:nvPr/>
          </p:nvSpPr>
          <p:spPr bwMode="auto">
            <a:xfrm>
              <a:off x="3015" y="115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285"/>
            <p:cNvSpPr/>
            <p:nvPr/>
          </p:nvSpPr>
          <p:spPr bwMode="auto">
            <a:xfrm>
              <a:off x="2493" y="1157"/>
              <a:ext cx="52" cy="40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1 h 3"/>
                <a:gd name="T4" fmla="*/ 0 w 4"/>
                <a:gd name="T5" fmla="*/ 1 h 3"/>
                <a:gd name="T6" fmla="*/ 2 w 4"/>
                <a:gd name="T7" fmla="*/ 2 h 3"/>
                <a:gd name="T8" fmla="*/ 0 w 4"/>
                <a:gd name="T9" fmla="*/ 2 h 3"/>
                <a:gd name="T10" fmla="*/ 4 w 4"/>
                <a:gd name="T11" fmla="*/ 2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3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1"/>
                    <a:pt x="4" y="2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286"/>
            <p:cNvSpPr/>
            <p:nvPr/>
          </p:nvSpPr>
          <p:spPr bwMode="auto">
            <a:xfrm>
              <a:off x="2389" y="1170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287"/>
            <p:cNvSpPr/>
            <p:nvPr/>
          </p:nvSpPr>
          <p:spPr bwMode="auto">
            <a:xfrm>
              <a:off x="2428" y="1170"/>
              <a:ext cx="26" cy="13"/>
            </a:xfrm>
            <a:custGeom>
              <a:avLst/>
              <a:gdLst>
                <a:gd name="T0" fmla="*/ 26 w 26"/>
                <a:gd name="T1" fmla="*/ 13 h 13"/>
                <a:gd name="T2" fmla="*/ 13 w 26"/>
                <a:gd name="T3" fmla="*/ 0 h 13"/>
                <a:gd name="T4" fmla="*/ 0 w 26"/>
                <a:gd name="T5" fmla="*/ 13 h 13"/>
                <a:gd name="T6" fmla="*/ 26 w 26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288"/>
            <p:cNvSpPr/>
            <p:nvPr/>
          </p:nvSpPr>
          <p:spPr bwMode="auto">
            <a:xfrm>
              <a:off x="2650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289"/>
            <p:cNvSpPr/>
            <p:nvPr/>
          </p:nvSpPr>
          <p:spPr bwMode="auto">
            <a:xfrm>
              <a:off x="2650" y="1183"/>
              <a:ext cx="39" cy="27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1 h 2"/>
                <a:gd name="T4" fmla="*/ 2 w 3"/>
                <a:gd name="T5" fmla="*/ 0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2 w 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290"/>
            <p:cNvSpPr/>
            <p:nvPr/>
          </p:nvSpPr>
          <p:spPr bwMode="auto">
            <a:xfrm>
              <a:off x="2623" y="1183"/>
              <a:ext cx="27" cy="27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2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291"/>
            <p:cNvSpPr/>
            <p:nvPr/>
          </p:nvSpPr>
          <p:spPr bwMode="auto">
            <a:xfrm>
              <a:off x="2428" y="1197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292"/>
            <p:cNvSpPr/>
            <p:nvPr/>
          </p:nvSpPr>
          <p:spPr bwMode="auto">
            <a:xfrm>
              <a:off x="2415" y="1197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293"/>
            <p:cNvSpPr/>
            <p:nvPr/>
          </p:nvSpPr>
          <p:spPr bwMode="auto">
            <a:xfrm>
              <a:off x="3002" y="1183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294"/>
            <p:cNvSpPr/>
            <p:nvPr/>
          </p:nvSpPr>
          <p:spPr bwMode="auto">
            <a:xfrm>
              <a:off x="2558" y="122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Rectangle 295"/>
            <p:cNvSpPr>
              <a:spLocks noChangeArrowheads="1"/>
            </p:cNvSpPr>
            <p:nvPr/>
          </p:nvSpPr>
          <p:spPr bwMode="auto">
            <a:xfrm>
              <a:off x="2558" y="1210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296"/>
            <p:cNvSpPr/>
            <p:nvPr/>
          </p:nvSpPr>
          <p:spPr bwMode="auto">
            <a:xfrm>
              <a:off x="2571" y="12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297"/>
            <p:cNvSpPr/>
            <p:nvPr/>
          </p:nvSpPr>
          <p:spPr bwMode="auto">
            <a:xfrm>
              <a:off x="2545" y="1210"/>
              <a:ext cx="0" cy="14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298"/>
            <p:cNvSpPr/>
            <p:nvPr/>
          </p:nvSpPr>
          <p:spPr bwMode="auto">
            <a:xfrm>
              <a:off x="2545" y="12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299"/>
            <p:cNvSpPr/>
            <p:nvPr/>
          </p:nvSpPr>
          <p:spPr bwMode="auto">
            <a:xfrm>
              <a:off x="2663" y="1210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00"/>
            <p:cNvSpPr/>
            <p:nvPr/>
          </p:nvSpPr>
          <p:spPr bwMode="auto">
            <a:xfrm>
              <a:off x="2597" y="122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01"/>
            <p:cNvSpPr/>
            <p:nvPr/>
          </p:nvSpPr>
          <p:spPr bwMode="auto">
            <a:xfrm>
              <a:off x="2806" y="123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02"/>
            <p:cNvSpPr/>
            <p:nvPr/>
          </p:nvSpPr>
          <p:spPr bwMode="auto">
            <a:xfrm>
              <a:off x="2467" y="1250"/>
              <a:ext cx="196" cy="27"/>
            </a:xfrm>
            <a:custGeom>
              <a:avLst/>
              <a:gdLst>
                <a:gd name="T0" fmla="*/ 7 w 15"/>
                <a:gd name="T1" fmla="*/ 2 h 2"/>
                <a:gd name="T2" fmla="*/ 7 w 15"/>
                <a:gd name="T3" fmla="*/ 0 h 2"/>
                <a:gd name="T4" fmla="*/ 7 w 15"/>
                <a:gd name="T5" fmla="*/ 1 h 2"/>
                <a:gd name="T6" fmla="*/ 0 w 15"/>
                <a:gd name="T7" fmla="*/ 2 h 2"/>
                <a:gd name="T8" fmla="*/ 15 w 15"/>
                <a:gd name="T9" fmla="*/ 2 h 2"/>
                <a:gd name="T10" fmla="*/ 7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7" y="2"/>
                  </a:moveTo>
                  <a:cubicBezTo>
                    <a:pt x="7" y="1"/>
                    <a:pt x="8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12" y="2"/>
                    <a:pt x="15" y="2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03"/>
            <p:cNvSpPr/>
            <p:nvPr/>
          </p:nvSpPr>
          <p:spPr bwMode="auto">
            <a:xfrm>
              <a:off x="2389" y="1264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39 w 39"/>
                <a:gd name="T3" fmla="*/ 13 h 13"/>
                <a:gd name="T4" fmla="*/ 13 w 39"/>
                <a:gd name="T5" fmla="*/ 0 h 13"/>
                <a:gd name="T6" fmla="*/ 0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39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04"/>
            <p:cNvSpPr/>
            <p:nvPr/>
          </p:nvSpPr>
          <p:spPr bwMode="auto">
            <a:xfrm>
              <a:off x="3028" y="1277"/>
              <a:ext cx="39" cy="27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1 h 2"/>
                <a:gd name="T10" fmla="*/ 1 w 3"/>
                <a:gd name="T11" fmla="*/ 2 h 2"/>
                <a:gd name="T12" fmla="*/ 1 w 3"/>
                <a:gd name="T13" fmla="*/ 2 h 2"/>
                <a:gd name="T14" fmla="*/ 2 w 3"/>
                <a:gd name="T15" fmla="*/ 2 h 2"/>
                <a:gd name="T16" fmla="*/ 2 w 3"/>
                <a:gd name="T17" fmla="*/ 1 h 2"/>
                <a:gd name="T18" fmla="*/ 3 w 3"/>
                <a:gd name="T19" fmla="*/ 1 h 2"/>
                <a:gd name="T20" fmla="*/ 2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05"/>
            <p:cNvSpPr/>
            <p:nvPr/>
          </p:nvSpPr>
          <p:spPr bwMode="auto">
            <a:xfrm>
              <a:off x="3054" y="1304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06"/>
            <p:cNvSpPr/>
            <p:nvPr/>
          </p:nvSpPr>
          <p:spPr bwMode="auto">
            <a:xfrm>
              <a:off x="2715" y="129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0 w 26"/>
                <a:gd name="T3" fmla="*/ 0 h 13"/>
                <a:gd name="T4" fmla="*/ 13 w 26"/>
                <a:gd name="T5" fmla="*/ 13 h 13"/>
                <a:gd name="T6" fmla="*/ 26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07"/>
            <p:cNvSpPr/>
            <p:nvPr/>
          </p:nvSpPr>
          <p:spPr bwMode="auto">
            <a:xfrm>
              <a:off x="2767" y="1304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08"/>
            <p:cNvSpPr/>
            <p:nvPr/>
          </p:nvSpPr>
          <p:spPr bwMode="auto">
            <a:xfrm>
              <a:off x="2819" y="1318"/>
              <a:ext cx="52" cy="13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09"/>
            <p:cNvSpPr/>
            <p:nvPr/>
          </p:nvSpPr>
          <p:spPr bwMode="auto">
            <a:xfrm>
              <a:off x="2897" y="1318"/>
              <a:ext cx="92" cy="13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10"/>
            <p:cNvSpPr/>
            <p:nvPr/>
          </p:nvSpPr>
          <p:spPr bwMode="auto">
            <a:xfrm>
              <a:off x="2597" y="1318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13 w 13"/>
                <a:gd name="T3" fmla="*/ 0 h 13"/>
                <a:gd name="T4" fmla="*/ 0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11"/>
            <p:cNvSpPr/>
            <p:nvPr/>
          </p:nvSpPr>
          <p:spPr bwMode="auto">
            <a:xfrm>
              <a:off x="2793" y="1318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12"/>
            <p:cNvSpPr/>
            <p:nvPr/>
          </p:nvSpPr>
          <p:spPr bwMode="auto">
            <a:xfrm>
              <a:off x="2767" y="1318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13"/>
            <p:cNvSpPr/>
            <p:nvPr/>
          </p:nvSpPr>
          <p:spPr bwMode="auto">
            <a:xfrm>
              <a:off x="2767" y="1331"/>
              <a:ext cx="52" cy="13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3 w 4"/>
                <a:gd name="T7" fmla="*/ 0 h 1"/>
                <a:gd name="T8" fmla="*/ 4 w 4"/>
                <a:gd name="T9" fmla="*/ 1 h 1"/>
                <a:gd name="T10" fmla="*/ 0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Rectangle 314"/>
            <p:cNvSpPr>
              <a:spLocks noChangeArrowheads="1"/>
            </p:cNvSpPr>
            <p:nvPr/>
          </p:nvSpPr>
          <p:spPr bwMode="auto">
            <a:xfrm>
              <a:off x="2702" y="134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15"/>
            <p:cNvSpPr/>
            <p:nvPr/>
          </p:nvSpPr>
          <p:spPr bwMode="auto">
            <a:xfrm>
              <a:off x="2689" y="1331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16"/>
            <p:cNvSpPr/>
            <p:nvPr/>
          </p:nvSpPr>
          <p:spPr bwMode="auto">
            <a:xfrm>
              <a:off x="2702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17"/>
            <p:cNvSpPr/>
            <p:nvPr/>
          </p:nvSpPr>
          <p:spPr bwMode="auto">
            <a:xfrm>
              <a:off x="2650" y="134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18"/>
            <p:cNvSpPr/>
            <p:nvPr/>
          </p:nvSpPr>
          <p:spPr bwMode="auto">
            <a:xfrm>
              <a:off x="2715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19"/>
            <p:cNvSpPr/>
            <p:nvPr/>
          </p:nvSpPr>
          <p:spPr bwMode="auto">
            <a:xfrm>
              <a:off x="297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20"/>
            <p:cNvSpPr/>
            <p:nvPr/>
          </p:nvSpPr>
          <p:spPr bwMode="auto">
            <a:xfrm>
              <a:off x="2845" y="1371"/>
              <a:ext cx="131" cy="27"/>
            </a:xfrm>
            <a:custGeom>
              <a:avLst/>
              <a:gdLst>
                <a:gd name="T0" fmla="*/ 6 w 10"/>
                <a:gd name="T1" fmla="*/ 1 h 2"/>
                <a:gd name="T2" fmla="*/ 6 w 10"/>
                <a:gd name="T3" fmla="*/ 0 h 2"/>
                <a:gd name="T4" fmla="*/ 0 w 10"/>
                <a:gd name="T5" fmla="*/ 1 h 2"/>
                <a:gd name="T6" fmla="*/ 8 w 10"/>
                <a:gd name="T7" fmla="*/ 1 h 2"/>
                <a:gd name="T8" fmla="*/ 10 w 10"/>
                <a:gd name="T9" fmla="*/ 1 h 2"/>
                <a:gd name="T10" fmla="*/ 9 w 10"/>
                <a:gd name="T11" fmla="*/ 0 h 2"/>
                <a:gd name="T12" fmla="*/ 6 w 10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6" y="0"/>
                    <a:pt x="8" y="1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21"/>
            <p:cNvSpPr/>
            <p:nvPr/>
          </p:nvSpPr>
          <p:spPr bwMode="auto">
            <a:xfrm>
              <a:off x="2454" y="1425"/>
              <a:ext cx="26" cy="0"/>
            </a:xfrm>
            <a:custGeom>
              <a:avLst/>
              <a:gdLst>
                <a:gd name="T0" fmla="*/ 1 w 2"/>
                <a:gd name="T1" fmla="*/ 0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22"/>
            <p:cNvSpPr/>
            <p:nvPr/>
          </p:nvSpPr>
          <p:spPr bwMode="auto">
            <a:xfrm>
              <a:off x="2493" y="142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23"/>
            <p:cNvSpPr/>
            <p:nvPr/>
          </p:nvSpPr>
          <p:spPr bwMode="auto">
            <a:xfrm>
              <a:off x="2441" y="142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24"/>
            <p:cNvSpPr/>
            <p:nvPr/>
          </p:nvSpPr>
          <p:spPr bwMode="auto">
            <a:xfrm>
              <a:off x="2610" y="1425"/>
              <a:ext cx="66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25"/>
            <p:cNvSpPr/>
            <p:nvPr/>
          </p:nvSpPr>
          <p:spPr bwMode="auto">
            <a:xfrm>
              <a:off x="2558" y="1438"/>
              <a:ext cx="105" cy="14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3" y="1"/>
                    <a:pt x="6" y="1"/>
                    <a:pt x="8" y="1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26"/>
            <p:cNvSpPr/>
            <p:nvPr/>
          </p:nvSpPr>
          <p:spPr bwMode="auto">
            <a:xfrm>
              <a:off x="2897" y="1425"/>
              <a:ext cx="79" cy="40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1 h 3"/>
                <a:gd name="T4" fmla="*/ 3 w 6"/>
                <a:gd name="T5" fmla="*/ 1 h 3"/>
                <a:gd name="T6" fmla="*/ 0 w 6"/>
                <a:gd name="T7" fmla="*/ 3 h 3"/>
                <a:gd name="T8" fmla="*/ 5 w 6"/>
                <a:gd name="T9" fmla="*/ 2 h 3"/>
                <a:gd name="T10" fmla="*/ 4 w 6"/>
                <a:gd name="T11" fmla="*/ 2 h 3"/>
                <a:gd name="T12" fmla="*/ 4 w 6"/>
                <a:gd name="T13" fmla="*/ 1 h 3"/>
                <a:gd name="T14" fmla="*/ 6 w 6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2"/>
                    <a:pt x="3" y="1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27"/>
            <p:cNvSpPr/>
            <p:nvPr/>
          </p:nvSpPr>
          <p:spPr bwMode="auto">
            <a:xfrm>
              <a:off x="2858" y="14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28"/>
            <p:cNvSpPr/>
            <p:nvPr/>
          </p:nvSpPr>
          <p:spPr bwMode="auto">
            <a:xfrm>
              <a:off x="2702" y="1438"/>
              <a:ext cx="156" cy="27"/>
            </a:xfrm>
            <a:custGeom>
              <a:avLst/>
              <a:gdLst>
                <a:gd name="T0" fmla="*/ 9 w 12"/>
                <a:gd name="T1" fmla="*/ 2 h 2"/>
                <a:gd name="T2" fmla="*/ 8 w 12"/>
                <a:gd name="T3" fmla="*/ 2 h 2"/>
                <a:gd name="T4" fmla="*/ 8 w 12"/>
                <a:gd name="T5" fmla="*/ 2 h 2"/>
                <a:gd name="T6" fmla="*/ 7 w 12"/>
                <a:gd name="T7" fmla="*/ 1 h 2"/>
                <a:gd name="T8" fmla="*/ 7 w 12"/>
                <a:gd name="T9" fmla="*/ 2 h 2"/>
                <a:gd name="T10" fmla="*/ 0 w 12"/>
                <a:gd name="T11" fmla="*/ 1 h 2"/>
                <a:gd name="T12" fmla="*/ 1 w 12"/>
                <a:gd name="T13" fmla="*/ 2 h 2"/>
                <a:gd name="T14" fmla="*/ 11 w 12"/>
                <a:gd name="T15" fmla="*/ 2 h 2"/>
                <a:gd name="T16" fmla="*/ 10 w 12"/>
                <a:gd name="T17" fmla="*/ 2 h 2"/>
                <a:gd name="T18" fmla="*/ 12 w 12"/>
                <a:gd name="T19" fmla="*/ 2 h 2"/>
                <a:gd name="T20" fmla="*/ 12 w 12"/>
                <a:gd name="T21" fmla="*/ 1 h 2"/>
                <a:gd name="T22" fmla="*/ 9 w 12"/>
                <a:gd name="T2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"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4" y="2"/>
                    <a:pt x="7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10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29"/>
            <p:cNvSpPr/>
            <p:nvPr/>
          </p:nvSpPr>
          <p:spPr bwMode="auto">
            <a:xfrm>
              <a:off x="2845" y="1465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30"/>
            <p:cNvSpPr/>
            <p:nvPr/>
          </p:nvSpPr>
          <p:spPr bwMode="auto">
            <a:xfrm>
              <a:off x="2845" y="1438"/>
              <a:ext cx="26" cy="14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Rectangle 331"/>
            <p:cNvSpPr>
              <a:spLocks noChangeArrowheads="1"/>
            </p:cNvSpPr>
            <p:nvPr/>
          </p:nvSpPr>
          <p:spPr bwMode="auto">
            <a:xfrm>
              <a:off x="2428" y="1438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32"/>
            <p:cNvSpPr/>
            <p:nvPr/>
          </p:nvSpPr>
          <p:spPr bwMode="auto">
            <a:xfrm>
              <a:off x="2558" y="145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33"/>
            <p:cNvSpPr/>
            <p:nvPr/>
          </p:nvSpPr>
          <p:spPr bwMode="auto">
            <a:xfrm>
              <a:off x="2584" y="146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34"/>
            <p:cNvSpPr/>
            <p:nvPr/>
          </p:nvSpPr>
          <p:spPr bwMode="auto">
            <a:xfrm>
              <a:off x="2584" y="145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35"/>
            <p:cNvSpPr>
              <a:spLocks noEditPoints="1"/>
            </p:cNvSpPr>
            <p:nvPr/>
          </p:nvSpPr>
          <p:spPr bwMode="auto">
            <a:xfrm>
              <a:off x="2428" y="1438"/>
              <a:ext cx="235" cy="67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2 h 5"/>
                <a:gd name="T4" fmla="*/ 17 w 18"/>
                <a:gd name="T5" fmla="*/ 3 h 5"/>
                <a:gd name="T6" fmla="*/ 17 w 18"/>
                <a:gd name="T7" fmla="*/ 3 h 5"/>
                <a:gd name="T8" fmla="*/ 16 w 18"/>
                <a:gd name="T9" fmla="*/ 3 h 5"/>
                <a:gd name="T10" fmla="*/ 16 w 18"/>
                <a:gd name="T11" fmla="*/ 3 h 5"/>
                <a:gd name="T12" fmla="*/ 15 w 18"/>
                <a:gd name="T13" fmla="*/ 2 h 5"/>
                <a:gd name="T14" fmla="*/ 13 w 18"/>
                <a:gd name="T15" fmla="*/ 2 h 5"/>
                <a:gd name="T16" fmla="*/ 11 w 18"/>
                <a:gd name="T17" fmla="*/ 2 h 5"/>
                <a:gd name="T18" fmla="*/ 10 w 18"/>
                <a:gd name="T19" fmla="*/ 3 h 5"/>
                <a:gd name="T20" fmla="*/ 7 w 18"/>
                <a:gd name="T21" fmla="*/ 0 h 5"/>
                <a:gd name="T22" fmla="*/ 7 w 18"/>
                <a:gd name="T23" fmla="*/ 1 h 5"/>
                <a:gd name="T24" fmla="*/ 0 w 18"/>
                <a:gd name="T25" fmla="*/ 0 h 5"/>
                <a:gd name="T26" fmla="*/ 1 w 18"/>
                <a:gd name="T27" fmla="*/ 2 h 5"/>
                <a:gd name="T28" fmla="*/ 3 w 18"/>
                <a:gd name="T29" fmla="*/ 1 h 5"/>
                <a:gd name="T30" fmla="*/ 5 w 18"/>
                <a:gd name="T31" fmla="*/ 3 h 5"/>
                <a:gd name="T32" fmla="*/ 3 w 18"/>
                <a:gd name="T33" fmla="*/ 3 h 5"/>
                <a:gd name="T34" fmla="*/ 9 w 18"/>
                <a:gd name="T35" fmla="*/ 4 h 5"/>
                <a:gd name="T36" fmla="*/ 9 w 18"/>
                <a:gd name="T37" fmla="*/ 4 h 5"/>
                <a:gd name="T38" fmla="*/ 15 w 18"/>
                <a:gd name="T39" fmla="*/ 5 h 5"/>
                <a:gd name="T40" fmla="*/ 15 w 18"/>
                <a:gd name="T41" fmla="*/ 5 h 5"/>
                <a:gd name="T42" fmla="*/ 15 w 18"/>
                <a:gd name="T43" fmla="*/ 5 h 5"/>
                <a:gd name="T44" fmla="*/ 14 w 18"/>
                <a:gd name="T45" fmla="*/ 4 h 5"/>
                <a:gd name="T46" fmla="*/ 7 w 18"/>
                <a:gd name="T47" fmla="*/ 3 h 5"/>
                <a:gd name="T48" fmla="*/ 12 w 18"/>
                <a:gd name="T49" fmla="*/ 3 h 5"/>
                <a:gd name="T50" fmla="*/ 13 w 18"/>
                <a:gd name="T51" fmla="*/ 3 h 5"/>
                <a:gd name="T52" fmla="*/ 12 w 18"/>
                <a:gd name="T53" fmla="*/ 3 h 5"/>
                <a:gd name="T54" fmla="*/ 13 w 18"/>
                <a:gd name="T55" fmla="*/ 3 h 5"/>
                <a:gd name="T56" fmla="*/ 13 w 18"/>
                <a:gd name="T57" fmla="*/ 3 h 5"/>
                <a:gd name="T58" fmla="*/ 16 w 18"/>
                <a:gd name="T59" fmla="*/ 4 h 5"/>
                <a:gd name="T60" fmla="*/ 15 w 18"/>
                <a:gd name="T61" fmla="*/ 4 h 5"/>
                <a:gd name="T62" fmla="*/ 18 w 18"/>
                <a:gd name="T63" fmla="*/ 3 h 5"/>
                <a:gd name="T64" fmla="*/ 6 w 18"/>
                <a:gd name="T65" fmla="*/ 3 h 5"/>
                <a:gd name="T66" fmla="*/ 5 w 18"/>
                <a:gd name="T67" fmla="*/ 2 h 5"/>
                <a:gd name="T68" fmla="*/ 6 w 18"/>
                <a:gd name="T69" fmla="*/ 2 h 5"/>
                <a:gd name="T70" fmla="*/ 5 w 18"/>
                <a:gd name="T71" fmla="*/ 3 h 5"/>
                <a:gd name="T72" fmla="*/ 6 w 18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2"/>
                    <a:pt x="17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6" y="2"/>
                    <a:pt x="15" y="2"/>
                  </a:cubicBezTo>
                  <a:cubicBezTo>
                    <a:pt x="14" y="2"/>
                    <a:pt x="14" y="1"/>
                    <a:pt x="13" y="2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0" y="2"/>
                    <a:pt x="11" y="3"/>
                    <a:pt x="10" y="3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6" y="1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4"/>
                    <a:pt x="7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8" y="2"/>
                    <a:pt x="11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4"/>
                    <a:pt x="16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8" y="5"/>
                    <a:pt x="16" y="3"/>
                    <a:pt x="18" y="3"/>
                  </a:cubicBezTo>
                  <a:close/>
                  <a:moveTo>
                    <a:pt x="6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336"/>
            <p:cNvSpPr/>
            <p:nvPr/>
          </p:nvSpPr>
          <p:spPr bwMode="auto">
            <a:xfrm>
              <a:off x="2571" y="1452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337"/>
            <p:cNvSpPr/>
            <p:nvPr/>
          </p:nvSpPr>
          <p:spPr bwMode="auto">
            <a:xfrm>
              <a:off x="2623" y="150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338"/>
            <p:cNvSpPr/>
            <p:nvPr/>
          </p:nvSpPr>
          <p:spPr bwMode="auto">
            <a:xfrm>
              <a:off x="2232" y="1452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26 w 39"/>
                <a:gd name="T3" fmla="*/ 13 h 13"/>
                <a:gd name="T4" fmla="*/ 39 w 39"/>
                <a:gd name="T5" fmla="*/ 13 h 13"/>
                <a:gd name="T6" fmla="*/ 26 w 39"/>
                <a:gd name="T7" fmla="*/ 13 h 13"/>
                <a:gd name="T8" fmla="*/ 0 w 39"/>
                <a:gd name="T9" fmla="*/ 0 h 13"/>
                <a:gd name="T10" fmla="*/ 0 w 39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26" y="13"/>
                  </a:lnTo>
                  <a:lnTo>
                    <a:pt x="39" y="13"/>
                  </a:lnTo>
                  <a:lnTo>
                    <a:pt x="26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39"/>
            <p:cNvSpPr/>
            <p:nvPr/>
          </p:nvSpPr>
          <p:spPr bwMode="auto">
            <a:xfrm>
              <a:off x="2663" y="1479"/>
              <a:ext cx="52" cy="26"/>
            </a:xfrm>
            <a:custGeom>
              <a:avLst/>
              <a:gdLst>
                <a:gd name="T0" fmla="*/ 0 w 4"/>
                <a:gd name="T1" fmla="*/ 0 h 2"/>
                <a:gd name="T2" fmla="*/ 1 w 4"/>
                <a:gd name="T3" fmla="*/ 1 h 2"/>
                <a:gd name="T4" fmla="*/ 2 w 4"/>
                <a:gd name="T5" fmla="*/ 1 h 2"/>
                <a:gd name="T6" fmla="*/ 3 w 4"/>
                <a:gd name="T7" fmla="*/ 1 h 2"/>
                <a:gd name="T8" fmla="*/ 2 w 4"/>
                <a:gd name="T9" fmla="*/ 1 h 2"/>
                <a:gd name="T10" fmla="*/ 4 w 4"/>
                <a:gd name="T11" fmla="*/ 1 h 2"/>
                <a:gd name="T12" fmla="*/ 0 w 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40"/>
            <p:cNvSpPr/>
            <p:nvPr/>
          </p:nvSpPr>
          <p:spPr bwMode="auto">
            <a:xfrm>
              <a:off x="2806" y="14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41"/>
            <p:cNvSpPr/>
            <p:nvPr/>
          </p:nvSpPr>
          <p:spPr bwMode="auto">
            <a:xfrm>
              <a:off x="2806" y="149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42"/>
            <p:cNvSpPr/>
            <p:nvPr/>
          </p:nvSpPr>
          <p:spPr bwMode="auto">
            <a:xfrm>
              <a:off x="2715" y="1492"/>
              <a:ext cx="91" cy="1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0"/>
                    <a:pt x="5" y="1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43"/>
            <p:cNvSpPr/>
            <p:nvPr/>
          </p:nvSpPr>
          <p:spPr bwMode="auto">
            <a:xfrm>
              <a:off x="2937" y="1492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13 w 26"/>
                <a:gd name="T3" fmla="*/ 0 w 26"/>
                <a:gd name="T4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44"/>
            <p:cNvSpPr/>
            <p:nvPr/>
          </p:nvSpPr>
          <p:spPr bwMode="auto">
            <a:xfrm>
              <a:off x="2297" y="1492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45"/>
            <p:cNvSpPr/>
            <p:nvPr/>
          </p:nvSpPr>
          <p:spPr bwMode="auto">
            <a:xfrm>
              <a:off x="2663" y="1505"/>
              <a:ext cx="26" cy="14"/>
            </a:xfrm>
            <a:custGeom>
              <a:avLst/>
              <a:gdLst>
                <a:gd name="T0" fmla="*/ 13 w 26"/>
                <a:gd name="T1" fmla="*/ 14 h 14"/>
                <a:gd name="T2" fmla="*/ 26 w 26"/>
                <a:gd name="T3" fmla="*/ 14 h 14"/>
                <a:gd name="T4" fmla="*/ 0 w 26"/>
                <a:gd name="T5" fmla="*/ 0 h 14"/>
                <a:gd name="T6" fmla="*/ 13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3" y="14"/>
                  </a:moveTo>
                  <a:lnTo>
                    <a:pt x="26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46"/>
            <p:cNvSpPr/>
            <p:nvPr/>
          </p:nvSpPr>
          <p:spPr bwMode="auto">
            <a:xfrm>
              <a:off x="2780" y="1532"/>
              <a:ext cx="52" cy="0"/>
            </a:xfrm>
            <a:custGeom>
              <a:avLst/>
              <a:gdLst>
                <a:gd name="T0" fmla="*/ 0 w 4"/>
                <a:gd name="T1" fmla="*/ 4 w 4"/>
                <a:gd name="T2" fmla="*/ 0 w 4"/>
                <a:gd name="T3" fmla="*/ 0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47"/>
            <p:cNvSpPr/>
            <p:nvPr/>
          </p:nvSpPr>
          <p:spPr bwMode="auto">
            <a:xfrm>
              <a:off x="2349" y="1546"/>
              <a:ext cx="27" cy="0"/>
            </a:xfrm>
            <a:custGeom>
              <a:avLst/>
              <a:gdLst>
                <a:gd name="T0" fmla="*/ 27 w 27"/>
                <a:gd name="T1" fmla="*/ 0 w 27"/>
                <a:gd name="T2" fmla="*/ 27 w 27"/>
                <a:gd name="T3" fmla="*/ 27 w 2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7">
                  <a:moveTo>
                    <a:pt x="27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48"/>
            <p:cNvSpPr/>
            <p:nvPr/>
          </p:nvSpPr>
          <p:spPr bwMode="auto">
            <a:xfrm>
              <a:off x="2845" y="1546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49"/>
            <p:cNvSpPr/>
            <p:nvPr/>
          </p:nvSpPr>
          <p:spPr bwMode="auto">
            <a:xfrm>
              <a:off x="2884" y="1546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50"/>
            <p:cNvSpPr/>
            <p:nvPr/>
          </p:nvSpPr>
          <p:spPr bwMode="auto">
            <a:xfrm>
              <a:off x="2467" y="1573"/>
              <a:ext cx="65" cy="0"/>
            </a:xfrm>
            <a:custGeom>
              <a:avLst/>
              <a:gdLst>
                <a:gd name="T0" fmla="*/ 1 w 5"/>
                <a:gd name="T1" fmla="*/ 5 w 5"/>
                <a:gd name="T2" fmla="*/ 0 w 5"/>
                <a:gd name="T3" fmla="*/ 2 w 5"/>
                <a:gd name="T4" fmla="*/ 1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51"/>
            <p:cNvSpPr/>
            <p:nvPr/>
          </p:nvSpPr>
          <p:spPr bwMode="auto">
            <a:xfrm>
              <a:off x="2806" y="1586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1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52"/>
            <p:cNvSpPr/>
            <p:nvPr/>
          </p:nvSpPr>
          <p:spPr bwMode="auto">
            <a:xfrm>
              <a:off x="3132" y="1599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53"/>
            <p:cNvSpPr/>
            <p:nvPr/>
          </p:nvSpPr>
          <p:spPr bwMode="auto">
            <a:xfrm>
              <a:off x="2636" y="1613"/>
              <a:ext cx="14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54"/>
            <p:cNvSpPr/>
            <p:nvPr/>
          </p:nvSpPr>
          <p:spPr bwMode="auto">
            <a:xfrm>
              <a:off x="2780" y="1626"/>
              <a:ext cx="26" cy="4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0"/>
                    <a:pt x="0" y="2"/>
                  </a:cubicBezTo>
                  <a:cubicBezTo>
                    <a:pt x="1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55"/>
            <p:cNvSpPr/>
            <p:nvPr/>
          </p:nvSpPr>
          <p:spPr bwMode="auto">
            <a:xfrm>
              <a:off x="2806" y="1640"/>
              <a:ext cx="65" cy="13"/>
            </a:xfrm>
            <a:custGeom>
              <a:avLst/>
              <a:gdLst>
                <a:gd name="T0" fmla="*/ 0 w 5"/>
                <a:gd name="T1" fmla="*/ 1 h 1"/>
                <a:gd name="T2" fmla="*/ 4 w 5"/>
                <a:gd name="T3" fmla="*/ 1 h 1"/>
                <a:gd name="T4" fmla="*/ 5 w 5"/>
                <a:gd name="T5" fmla="*/ 0 h 1"/>
                <a:gd name="T6" fmla="*/ 1 w 5"/>
                <a:gd name="T7" fmla="*/ 0 h 1"/>
                <a:gd name="T8" fmla="*/ 0 w 5"/>
                <a:gd name="T9" fmla="*/ 0 h 1"/>
                <a:gd name="T10" fmla="*/ 0 w 5"/>
                <a:gd name="T11" fmla="*/ 0 h 1"/>
                <a:gd name="T12" fmla="*/ 0 w 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56"/>
            <p:cNvSpPr/>
            <p:nvPr/>
          </p:nvSpPr>
          <p:spPr bwMode="auto">
            <a:xfrm>
              <a:off x="2663" y="1680"/>
              <a:ext cx="39" cy="0"/>
            </a:xfrm>
            <a:custGeom>
              <a:avLst/>
              <a:gdLst>
                <a:gd name="T0" fmla="*/ 26 w 39"/>
                <a:gd name="T1" fmla="*/ 39 w 39"/>
                <a:gd name="T2" fmla="*/ 0 w 39"/>
                <a:gd name="T3" fmla="*/ 26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26" y="0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57"/>
            <p:cNvSpPr/>
            <p:nvPr/>
          </p:nvSpPr>
          <p:spPr bwMode="auto">
            <a:xfrm>
              <a:off x="3093" y="1693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358"/>
            <p:cNvSpPr/>
            <p:nvPr/>
          </p:nvSpPr>
          <p:spPr bwMode="auto">
            <a:xfrm>
              <a:off x="2663" y="1734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Rectangle 359"/>
            <p:cNvSpPr>
              <a:spLocks noChangeArrowheads="1"/>
            </p:cNvSpPr>
            <p:nvPr/>
          </p:nvSpPr>
          <p:spPr bwMode="auto">
            <a:xfrm>
              <a:off x="2819" y="1774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360"/>
            <p:cNvSpPr/>
            <p:nvPr/>
          </p:nvSpPr>
          <p:spPr bwMode="auto">
            <a:xfrm>
              <a:off x="2780" y="1760"/>
              <a:ext cx="39" cy="14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3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361"/>
            <p:cNvSpPr/>
            <p:nvPr/>
          </p:nvSpPr>
          <p:spPr bwMode="auto">
            <a:xfrm>
              <a:off x="2584" y="1787"/>
              <a:ext cx="13" cy="0"/>
            </a:xfrm>
            <a:custGeom>
              <a:avLst/>
              <a:gdLst>
                <a:gd name="T0" fmla="*/ 0 w 13"/>
                <a:gd name="T1" fmla="*/ 13 w 13"/>
                <a:gd name="T2" fmla="*/ 0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362"/>
            <p:cNvSpPr/>
            <p:nvPr/>
          </p:nvSpPr>
          <p:spPr bwMode="auto">
            <a:xfrm>
              <a:off x="6107" y="1774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363"/>
            <p:cNvSpPr/>
            <p:nvPr/>
          </p:nvSpPr>
          <p:spPr bwMode="auto">
            <a:xfrm>
              <a:off x="6146" y="1787"/>
              <a:ext cx="13" cy="14"/>
            </a:xfrm>
            <a:custGeom>
              <a:avLst/>
              <a:gdLst>
                <a:gd name="T0" fmla="*/ 13 w 13"/>
                <a:gd name="T1" fmla="*/ 14 h 14"/>
                <a:gd name="T2" fmla="*/ 13 w 13"/>
                <a:gd name="T3" fmla="*/ 0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364"/>
            <p:cNvSpPr/>
            <p:nvPr/>
          </p:nvSpPr>
          <p:spPr bwMode="auto">
            <a:xfrm>
              <a:off x="2623" y="1787"/>
              <a:ext cx="27" cy="1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365"/>
            <p:cNvSpPr/>
            <p:nvPr/>
          </p:nvSpPr>
          <p:spPr bwMode="auto">
            <a:xfrm>
              <a:off x="2897" y="1814"/>
              <a:ext cx="209" cy="40"/>
            </a:xfrm>
            <a:custGeom>
              <a:avLst/>
              <a:gdLst>
                <a:gd name="T0" fmla="*/ 15 w 16"/>
                <a:gd name="T1" fmla="*/ 1 h 3"/>
                <a:gd name="T2" fmla="*/ 15 w 16"/>
                <a:gd name="T3" fmla="*/ 1 h 3"/>
                <a:gd name="T4" fmla="*/ 8 w 16"/>
                <a:gd name="T5" fmla="*/ 0 h 3"/>
                <a:gd name="T6" fmla="*/ 8 w 16"/>
                <a:gd name="T7" fmla="*/ 1 h 3"/>
                <a:gd name="T8" fmla="*/ 0 w 16"/>
                <a:gd name="T9" fmla="*/ 2 h 3"/>
                <a:gd name="T10" fmla="*/ 1 w 16"/>
                <a:gd name="T11" fmla="*/ 2 h 3"/>
                <a:gd name="T12" fmla="*/ 3 w 16"/>
                <a:gd name="T13" fmla="*/ 2 h 3"/>
                <a:gd name="T14" fmla="*/ 4 w 16"/>
                <a:gd name="T15" fmla="*/ 2 h 3"/>
                <a:gd name="T16" fmla="*/ 7 w 16"/>
                <a:gd name="T17" fmla="*/ 2 h 3"/>
                <a:gd name="T18" fmla="*/ 15 w 16"/>
                <a:gd name="T19" fmla="*/ 1 h 3"/>
                <a:gd name="T20" fmla="*/ 16 w 16"/>
                <a:gd name="T21" fmla="*/ 1 h 3"/>
                <a:gd name="T22" fmla="*/ 15 w 16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"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9" y="2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2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3" y="3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9" y="2"/>
                    <a:pt x="13" y="1"/>
                    <a:pt x="15" y="1"/>
                  </a:cubicBezTo>
                  <a:cubicBezTo>
                    <a:pt x="16" y="3"/>
                    <a:pt x="15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366"/>
            <p:cNvSpPr/>
            <p:nvPr/>
          </p:nvSpPr>
          <p:spPr bwMode="auto">
            <a:xfrm>
              <a:off x="3171" y="1814"/>
              <a:ext cx="26" cy="27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2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0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367"/>
            <p:cNvSpPr/>
            <p:nvPr/>
          </p:nvSpPr>
          <p:spPr bwMode="auto">
            <a:xfrm>
              <a:off x="2832" y="1827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368"/>
            <p:cNvSpPr/>
            <p:nvPr/>
          </p:nvSpPr>
          <p:spPr bwMode="auto">
            <a:xfrm>
              <a:off x="2819" y="1841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369"/>
            <p:cNvSpPr/>
            <p:nvPr/>
          </p:nvSpPr>
          <p:spPr bwMode="auto">
            <a:xfrm>
              <a:off x="2871" y="1841"/>
              <a:ext cx="13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370"/>
            <p:cNvSpPr/>
            <p:nvPr/>
          </p:nvSpPr>
          <p:spPr bwMode="auto">
            <a:xfrm>
              <a:off x="2767" y="1827"/>
              <a:ext cx="26" cy="27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371"/>
            <p:cNvSpPr/>
            <p:nvPr/>
          </p:nvSpPr>
          <p:spPr bwMode="auto">
            <a:xfrm>
              <a:off x="2780" y="1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372"/>
            <p:cNvSpPr/>
            <p:nvPr/>
          </p:nvSpPr>
          <p:spPr bwMode="auto">
            <a:xfrm>
              <a:off x="2793" y="1841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373"/>
            <p:cNvSpPr/>
            <p:nvPr/>
          </p:nvSpPr>
          <p:spPr bwMode="auto">
            <a:xfrm>
              <a:off x="2532" y="1841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0" name="Freeform 375"/>
          <p:cNvSpPr/>
          <p:nvPr/>
        </p:nvSpPr>
        <p:spPr bwMode="auto">
          <a:xfrm>
            <a:off x="4117254" y="2570391"/>
            <a:ext cx="73513" cy="14572"/>
          </a:xfrm>
          <a:custGeom>
            <a:avLst/>
            <a:gdLst>
              <a:gd name="T0" fmla="*/ 3 w 3"/>
              <a:gd name="T1" fmla="*/ 0 h 1"/>
              <a:gd name="T2" fmla="*/ 0 w 3"/>
              <a:gd name="T3" fmla="*/ 0 h 1"/>
              <a:gd name="T4" fmla="*/ 3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1"/>
                  <a:pt x="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4" name="矩形 173"/>
          <p:cNvSpPr/>
          <p:nvPr/>
        </p:nvSpPr>
        <p:spPr>
          <a:xfrm>
            <a:off x="5666603" y="2001294"/>
            <a:ext cx="494431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5647034" y="1655266"/>
            <a:ext cx="285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412" name="Group 374"/>
          <p:cNvGrpSpPr/>
          <p:nvPr/>
        </p:nvGrpSpPr>
        <p:grpSpPr bwMode="auto">
          <a:xfrm>
            <a:off x="2937273" y="2974565"/>
            <a:ext cx="7992204" cy="1202773"/>
            <a:chOff x="1932" y="875"/>
            <a:chExt cx="4240" cy="1073"/>
          </a:xfrm>
          <a:solidFill>
            <a:schemeClr val="tx1"/>
          </a:solidFill>
        </p:grpSpPr>
        <p:sp>
          <p:nvSpPr>
            <p:cNvPr id="414" name="Freeform 174"/>
            <p:cNvSpPr/>
            <p:nvPr/>
          </p:nvSpPr>
          <p:spPr bwMode="auto">
            <a:xfrm>
              <a:off x="3224" y="1385"/>
              <a:ext cx="0" cy="13"/>
            </a:xfrm>
            <a:custGeom>
              <a:avLst/>
              <a:gdLst>
                <a:gd name="T0" fmla="*/ 0 h 13"/>
                <a:gd name="T1" fmla="*/ 13 h 13"/>
                <a:gd name="T2" fmla="*/ 0 h 13"/>
                <a:gd name="T3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175"/>
            <p:cNvSpPr/>
            <p:nvPr/>
          </p:nvSpPr>
          <p:spPr bwMode="auto">
            <a:xfrm>
              <a:off x="2349" y="1425"/>
              <a:ext cx="66" cy="27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1 h 2"/>
                <a:gd name="T4" fmla="*/ 1 w 5"/>
                <a:gd name="T5" fmla="*/ 0 h 2"/>
                <a:gd name="T6" fmla="*/ 2 w 5"/>
                <a:gd name="T7" fmla="*/ 0 h 2"/>
                <a:gd name="T8" fmla="*/ 2 w 5"/>
                <a:gd name="T9" fmla="*/ 0 h 2"/>
                <a:gd name="T10" fmla="*/ 1 w 5"/>
                <a:gd name="T11" fmla="*/ 1 h 2"/>
                <a:gd name="T12" fmla="*/ 5 w 5"/>
                <a:gd name="T13" fmla="*/ 2 h 2"/>
                <a:gd name="T14" fmla="*/ 4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2"/>
                    <a:pt x="3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176"/>
            <p:cNvSpPr/>
            <p:nvPr/>
          </p:nvSpPr>
          <p:spPr bwMode="auto">
            <a:xfrm>
              <a:off x="2480" y="1331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177"/>
            <p:cNvSpPr/>
            <p:nvPr/>
          </p:nvSpPr>
          <p:spPr bwMode="auto">
            <a:xfrm>
              <a:off x="2349" y="1438"/>
              <a:ext cx="14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178"/>
            <p:cNvSpPr/>
            <p:nvPr/>
          </p:nvSpPr>
          <p:spPr bwMode="auto">
            <a:xfrm>
              <a:off x="2584" y="1546"/>
              <a:ext cx="0" cy="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179"/>
            <p:cNvSpPr/>
            <p:nvPr/>
          </p:nvSpPr>
          <p:spPr bwMode="auto">
            <a:xfrm>
              <a:off x="2493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180"/>
            <p:cNvSpPr/>
            <p:nvPr/>
          </p:nvSpPr>
          <p:spPr bwMode="auto">
            <a:xfrm>
              <a:off x="3080" y="13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181"/>
            <p:cNvSpPr/>
            <p:nvPr/>
          </p:nvSpPr>
          <p:spPr bwMode="auto">
            <a:xfrm>
              <a:off x="2832" y="1331"/>
              <a:ext cx="39" cy="1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182"/>
            <p:cNvSpPr/>
            <p:nvPr/>
          </p:nvSpPr>
          <p:spPr bwMode="auto">
            <a:xfrm>
              <a:off x="3158" y="1385"/>
              <a:ext cx="39" cy="26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1 h 2"/>
                <a:gd name="T4" fmla="*/ 2 w 3"/>
                <a:gd name="T5" fmla="*/ 0 h 2"/>
                <a:gd name="T6" fmla="*/ 0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Rectangle 183"/>
            <p:cNvSpPr>
              <a:spLocks noChangeArrowheads="1"/>
            </p:cNvSpPr>
            <p:nvPr/>
          </p:nvSpPr>
          <p:spPr bwMode="auto">
            <a:xfrm>
              <a:off x="3093" y="1318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184"/>
            <p:cNvSpPr/>
            <p:nvPr/>
          </p:nvSpPr>
          <p:spPr bwMode="auto">
            <a:xfrm>
              <a:off x="3184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185"/>
            <p:cNvSpPr/>
            <p:nvPr/>
          </p:nvSpPr>
          <p:spPr bwMode="auto">
            <a:xfrm>
              <a:off x="3158" y="1371"/>
              <a:ext cx="13" cy="27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186"/>
            <p:cNvSpPr/>
            <p:nvPr/>
          </p:nvSpPr>
          <p:spPr bwMode="auto">
            <a:xfrm>
              <a:off x="2584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187"/>
            <p:cNvSpPr/>
            <p:nvPr/>
          </p:nvSpPr>
          <p:spPr bwMode="auto">
            <a:xfrm>
              <a:off x="2558" y="1143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188"/>
            <p:cNvSpPr/>
            <p:nvPr/>
          </p:nvSpPr>
          <p:spPr bwMode="auto">
            <a:xfrm>
              <a:off x="2584" y="1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189"/>
            <p:cNvSpPr/>
            <p:nvPr/>
          </p:nvSpPr>
          <p:spPr bwMode="auto">
            <a:xfrm>
              <a:off x="2793" y="1157"/>
              <a:ext cx="0" cy="26"/>
            </a:xfrm>
            <a:custGeom>
              <a:avLst/>
              <a:gdLst>
                <a:gd name="T0" fmla="*/ 1 h 2"/>
                <a:gd name="T1" fmla="*/ 0 h 2"/>
                <a:gd name="T2" fmla="*/ 1 h 2"/>
                <a:gd name="T3" fmla="*/ 1 h 2"/>
                <a:gd name="T4" fmla="*/ 2 h 2"/>
                <a:gd name="T5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190"/>
            <p:cNvSpPr/>
            <p:nvPr/>
          </p:nvSpPr>
          <p:spPr bwMode="auto">
            <a:xfrm>
              <a:off x="2597" y="1250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191"/>
            <p:cNvSpPr/>
            <p:nvPr/>
          </p:nvSpPr>
          <p:spPr bwMode="auto">
            <a:xfrm>
              <a:off x="2506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192"/>
            <p:cNvSpPr/>
            <p:nvPr/>
          </p:nvSpPr>
          <p:spPr bwMode="auto">
            <a:xfrm>
              <a:off x="2297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193"/>
            <p:cNvSpPr>
              <a:spLocks noEditPoints="1"/>
            </p:cNvSpPr>
            <p:nvPr/>
          </p:nvSpPr>
          <p:spPr bwMode="auto">
            <a:xfrm>
              <a:off x="2506" y="1224"/>
              <a:ext cx="170" cy="40"/>
            </a:xfrm>
            <a:custGeom>
              <a:avLst/>
              <a:gdLst>
                <a:gd name="T0" fmla="*/ 8 w 13"/>
                <a:gd name="T1" fmla="*/ 2 h 3"/>
                <a:gd name="T2" fmla="*/ 8 w 13"/>
                <a:gd name="T3" fmla="*/ 2 h 3"/>
                <a:gd name="T4" fmla="*/ 9 w 13"/>
                <a:gd name="T5" fmla="*/ 3 h 3"/>
                <a:gd name="T6" fmla="*/ 10 w 13"/>
                <a:gd name="T7" fmla="*/ 3 h 3"/>
                <a:gd name="T8" fmla="*/ 10 w 13"/>
                <a:gd name="T9" fmla="*/ 2 h 3"/>
                <a:gd name="T10" fmla="*/ 11 w 13"/>
                <a:gd name="T11" fmla="*/ 2 h 3"/>
                <a:gd name="T12" fmla="*/ 11 w 13"/>
                <a:gd name="T13" fmla="*/ 3 h 3"/>
                <a:gd name="T14" fmla="*/ 13 w 13"/>
                <a:gd name="T15" fmla="*/ 2 h 3"/>
                <a:gd name="T16" fmla="*/ 12 w 13"/>
                <a:gd name="T17" fmla="*/ 3 h 3"/>
                <a:gd name="T18" fmla="*/ 11 w 13"/>
                <a:gd name="T19" fmla="*/ 2 h 3"/>
                <a:gd name="T20" fmla="*/ 11 w 13"/>
                <a:gd name="T21" fmla="*/ 2 h 3"/>
                <a:gd name="T22" fmla="*/ 9 w 13"/>
                <a:gd name="T23" fmla="*/ 1 h 3"/>
                <a:gd name="T24" fmla="*/ 10 w 13"/>
                <a:gd name="T25" fmla="*/ 1 h 3"/>
                <a:gd name="T26" fmla="*/ 5 w 13"/>
                <a:gd name="T27" fmla="*/ 1 h 3"/>
                <a:gd name="T28" fmla="*/ 0 w 13"/>
                <a:gd name="T29" fmla="*/ 1 h 3"/>
                <a:gd name="T30" fmla="*/ 1 w 13"/>
                <a:gd name="T31" fmla="*/ 1 h 3"/>
                <a:gd name="T32" fmla="*/ 8 w 13"/>
                <a:gd name="T33" fmla="*/ 2 h 3"/>
                <a:gd name="T34" fmla="*/ 9 w 13"/>
                <a:gd name="T35" fmla="*/ 2 h 3"/>
                <a:gd name="T36" fmla="*/ 10 w 13"/>
                <a:gd name="T37" fmla="*/ 2 h 3"/>
                <a:gd name="T38" fmla="*/ 9 w 13"/>
                <a:gd name="T39" fmla="*/ 3 h 3"/>
                <a:gd name="T40" fmla="*/ 9 w 13"/>
                <a:gd name="T41" fmla="*/ 2 h 3"/>
                <a:gd name="T42" fmla="*/ 9 w 13"/>
                <a:gd name="T4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3" y="2"/>
                    <a:pt x="7" y="1"/>
                    <a:pt x="8" y="2"/>
                  </a:cubicBezTo>
                  <a:close/>
                  <a:moveTo>
                    <a:pt x="9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194"/>
            <p:cNvSpPr/>
            <p:nvPr/>
          </p:nvSpPr>
          <p:spPr bwMode="auto">
            <a:xfrm>
              <a:off x="2310" y="1157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195"/>
            <p:cNvSpPr/>
            <p:nvPr/>
          </p:nvSpPr>
          <p:spPr bwMode="auto">
            <a:xfrm>
              <a:off x="2832" y="1371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196"/>
            <p:cNvSpPr>
              <a:spLocks noEditPoints="1"/>
            </p:cNvSpPr>
            <p:nvPr/>
          </p:nvSpPr>
          <p:spPr bwMode="auto">
            <a:xfrm>
              <a:off x="1932" y="875"/>
              <a:ext cx="4240" cy="1073"/>
            </a:xfrm>
            <a:custGeom>
              <a:avLst/>
              <a:gdLst>
                <a:gd name="T0" fmla="*/ 319 w 325"/>
                <a:gd name="T1" fmla="*/ 42 h 80"/>
                <a:gd name="T2" fmla="*/ 293 w 325"/>
                <a:gd name="T3" fmla="*/ 12 h 80"/>
                <a:gd name="T4" fmla="*/ 219 w 325"/>
                <a:gd name="T5" fmla="*/ 10 h 80"/>
                <a:gd name="T6" fmla="*/ 165 w 325"/>
                <a:gd name="T7" fmla="*/ 7 h 80"/>
                <a:gd name="T8" fmla="*/ 125 w 325"/>
                <a:gd name="T9" fmla="*/ 3 h 80"/>
                <a:gd name="T10" fmla="*/ 87 w 325"/>
                <a:gd name="T11" fmla="*/ 6 h 80"/>
                <a:gd name="T12" fmla="*/ 47 w 325"/>
                <a:gd name="T13" fmla="*/ 12 h 80"/>
                <a:gd name="T14" fmla="*/ 96 w 325"/>
                <a:gd name="T15" fmla="*/ 14 h 80"/>
                <a:gd name="T16" fmla="*/ 80 w 325"/>
                <a:gd name="T17" fmla="*/ 20 h 80"/>
                <a:gd name="T18" fmla="*/ 94 w 325"/>
                <a:gd name="T19" fmla="*/ 24 h 80"/>
                <a:gd name="T20" fmla="*/ 68 w 325"/>
                <a:gd name="T21" fmla="*/ 28 h 80"/>
                <a:gd name="T22" fmla="*/ 89 w 325"/>
                <a:gd name="T23" fmla="*/ 30 h 80"/>
                <a:gd name="T24" fmla="*/ 93 w 325"/>
                <a:gd name="T25" fmla="*/ 35 h 80"/>
                <a:gd name="T26" fmla="*/ 110 w 325"/>
                <a:gd name="T27" fmla="*/ 39 h 80"/>
                <a:gd name="T28" fmla="*/ 82 w 325"/>
                <a:gd name="T29" fmla="*/ 48 h 80"/>
                <a:gd name="T30" fmla="*/ 35 w 325"/>
                <a:gd name="T31" fmla="*/ 44 h 80"/>
                <a:gd name="T32" fmla="*/ 69 w 325"/>
                <a:gd name="T33" fmla="*/ 40 h 80"/>
                <a:gd name="T34" fmla="*/ 47 w 325"/>
                <a:gd name="T35" fmla="*/ 38 h 80"/>
                <a:gd name="T36" fmla="*/ 43 w 325"/>
                <a:gd name="T37" fmla="*/ 26 h 80"/>
                <a:gd name="T38" fmla="*/ 33 w 325"/>
                <a:gd name="T39" fmla="*/ 19 h 80"/>
                <a:gd name="T40" fmla="*/ 64 w 325"/>
                <a:gd name="T41" fmla="*/ 21 h 80"/>
                <a:gd name="T42" fmla="*/ 74 w 325"/>
                <a:gd name="T43" fmla="*/ 22 h 80"/>
                <a:gd name="T44" fmla="*/ 61 w 325"/>
                <a:gd name="T45" fmla="*/ 26 h 80"/>
                <a:gd name="T46" fmla="*/ 78 w 325"/>
                <a:gd name="T47" fmla="*/ 20 h 80"/>
                <a:gd name="T48" fmla="*/ 4 w 325"/>
                <a:gd name="T49" fmla="*/ 32 h 80"/>
                <a:gd name="T50" fmla="*/ 42 w 325"/>
                <a:gd name="T51" fmla="*/ 68 h 80"/>
                <a:gd name="T52" fmla="*/ 48 w 325"/>
                <a:gd name="T53" fmla="*/ 63 h 80"/>
                <a:gd name="T54" fmla="*/ 56 w 325"/>
                <a:gd name="T55" fmla="*/ 69 h 80"/>
                <a:gd name="T56" fmla="*/ 102 w 325"/>
                <a:gd name="T57" fmla="*/ 70 h 80"/>
                <a:gd name="T58" fmla="*/ 323 w 325"/>
                <a:gd name="T59" fmla="*/ 66 h 80"/>
                <a:gd name="T60" fmla="*/ 72 w 325"/>
                <a:gd name="T61" fmla="*/ 29 h 80"/>
                <a:gd name="T62" fmla="*/ 61 w 325"/>
                <a:gd name="T63" fmla="*/ 25 h 80"/>
                <a:gd name="T64" fmla="*/ 42 w 325"/>
                <a:gd name="T65" fmla="*/ 19 h 80"/>
                <a:gd name="T66" fmla="*/ 61 w 325"/>
                <a:gd name="T67" fmla="*/ 20 h 80"/>
                <a:gd name="T68" fmla="*/ 29 w 325"/>
                <a:gd name="T69" fmla="*/ 17 h 80"/>
                <a:gd name="T70" fmla="*/ 105 w 325"/>
                <a:gd name="T71" fmla="*/ 53 h 80"/>
                <a:gd name="T72" fmla="*/ 87 w 325"/>
                <a:gd name="T73" fmla="*/ 48 h 80"/>
                <a:gd name="T74" fmla="*/ 32 w 325"/>
                <a:gd name="T75" fmla="*/ 51 h 80"/>
                <a:gd name="T76" fmla="*/ 43 w 325"/>
                <a:gd name="T77" fmla="*/ 67 h 80"/>
                <a:gd name="T78" fmla="*/ 47 w 325"/>
                <a:gd name="T79" fmla="*/ 63 h 80"/>
                <a:gd name="T80" fmla="*/ 97 w 325"/>
                <a:gd name="T81" fmla="*/ 64 h 80"/>
                <a:gd name="T82" fmla="*/ 64 w 325"/>
                <a:gd name="T83" fmla="*/ 64 h 80"/>
                <a:gd name="T84" fmla="*/ 60 w 325"/>
                <a:gd name="T85" fmla="*/ 60 h 80"/>
                <a:gd name="T86" fmla="*/ 64 w 325"/>
                <a:gd name="T87" fmla="*/ 55 h 80"/>
                <a:gd name="T88" fmla="*/ 64 w 325"/>
                <a:gd name="T89" fmla="*/ 59 h 80"/>
                <a:gd name="T90" fmla="*/ 48 w 325"/>
                <a:gd name="T91" fmla="*/ 57 h 80"/>
                <a:gd name="T92" fmla="*/ 122 w 325"/>
                <a:gd name="T93" fmla="*/ 19 h 80"/>
                <a:gd name="T94" fmla="*/ 106 w 325"/>
                <a:gd name="T95" fmla="*/ 23 h 80"/>
                <a:gd name="T96" fmla="*/ 108 w 325"/>
                <a:gd name="T97" fmla="*/ 18 h 80"/>
                <a:gd name="T98" fmla="*/ 96 w 325"/>
                <a:gd name="T99" fmla="*/ 22 h 80"/>
                <a:gd name="T100" fmla="*/ 107 w 325"/>
                <a:gd name="T101" fmla="*/ 14 h 80"/>
                <a:gd name="T102" fmla="*/ 113 w 325"/>
                <a:gd name="T103" fmla="*/ 18 h 80"/>
                <a:gd name="T104" fmla="*/ 110 w 325"/>
                <a:gd name="T105" fmla="*/ 6 h 80"/>
                <a:gd name="T106" fmla="*/ 107 w 325"/>
                <a:gd name="T107" fmla="*/ 3 h 80"/>
                <a:gd name="T108" fmla="*/ 79 w 325"/>
                <a:gd name="T109" fmla="*/ 11 h 80"/>
                <a:gd name="T110" fmla="*/ 83 w 325"/>
                <a:gd name="T111" fmla="*/ 8 h 80"/>
                <a:gd name="T112" fmla="*/ 99 w 325"/>
                <a:gd name="T113" fmla="*/ 8 h 80"/>
                <a:gd name="T114" fmla="*/ 92 w 325"/>
                <a:gd name="T115" fmla="*/ 18 h 80"/>
                <a:gd name="T116" fmla="*/ 95 w 325"/>
                <a:gd name="T117" fmla="*/ 26 h 80"/>
                <a:gd name="T118" fmla="*/ 100 w 325"/>
                <a:gd name="T119" fmla="*/ 33 h 80"/>
                <a:gd name="T120" fmla="*/ 115 w 325"/>
                <a:gd name="T121" fmla="*/ 20 h 80"/>
                <a:gd name="T122" fmla="*/ 228 w 325"/>
                <a:gd name="T12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5" h="80">
                  <a:moveTo>
                    <a:pt x="324" y="65"/>
                  </a:moveTo>
                  <a:cubicBezTo>
                    <a:pt x="324" y="65"/>
                    <a:pt x="324" y="65"/>
                    <a:pt x="324" y="65"/>
                  </a:cubicBezTo>
                  <a:cubicBezTo>
                    <a:pt x="324" y="65"/>
                    <a:pt x="324" y="65"/>
                    <a:pt x="325" y="65"/>
                  </a:cubicBezTo>
                  <a:cubicBezTo>
                    <a:pt x="325" y="63"/>
                    <a:pt x="323" y="65"/>
                    <a:pt x="322" y="63"/>
                  </a:cubicBezTo>
                  <a:cubicBezTo>
                    <a:pt x="322" y="62"/>
                    <a:pt x="324" y="64"/>
                    <a:pt x="323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2"/>
                    <a:pt x="321" y="61"/>
                    <a:pt x="321" y="61"/>
                  </a:cubicBezTo>
                  <a:cubicBezTo>
                    <a:pt x="321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1" y="60"/>
                    <a:pt x="320" y="60"/>
                    <a:pt x="320" y="61"/>
                  </a:cubicBezTo>
                  <a:cubicBezTo>
                    <a:pt x="319" y="60"/>
                    <a:pt x="317" y="60"/>
                    <a:pt x="317" y="59"/>
                  </a:cubicBezTo>
                  <a:cubicBezTo>
                    <a:pt x="318" y="59"/>
                    <a:pt x="320" y="58"/>
                    <a:pt x="321" y="59"/>
                  </a:cubicBezTo>
                  <a:cubicBezTo>
                    <a:pt x="321" y="58"/>
                    <a:pt x="318" y="58"/>
                    <a:pt x="318" y="56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6" y="55"/>
                    <a:pt x="318" y="54"/>
                    <a:pt x="317" y="53"/>
                  </a:cubicBezTo>
                  <a:cubicBezTo>
                    <a:pt x="318" y="53"/>
                    <a:pt x="318" y="52"/>
                    <a:pt x="319" y="53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0" y="51"/>
                    <a:pt x="317" y="50"/>
                    <a:pt x="316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9" y="47"/>
                    <a:pt x="317" y="47"/>
                    <a:pt x="316" y="46"/>
                  </a:cubicBezTo>
                  <a:cubicBezTo>
                    <a:pt x="318" y="46"/>
                    <a:pt x="318" y="46"/>
                    <a:pt x="320" y="46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7" y="42"/>
                    <a:pt x="317" y="42"/>
                    <a:pt x="317" y="42"/>
                  </a:cubicBezTo>
                  <a:cubicBezTo>
                    <a:pt x="318" y="42"/>
                    <a:pt x="318" y="42"/>
                    <a:pt x="319" y="42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39"/>
                    <a:pt x="317" y="41"/>
                    <a:pt x="318" y="40"/>
                  </a:cubicBezTo>
                  <a:cubicBezTo>
                    <a:pt x="318" y="40"/>
                    <a:pt x="317" y="40"/>
                    <a:pt x="317" y="40"/>
                  </a:cubicBezTo>
                  <a:cubicBezTo>
                    <a:pt x="316" y="40"/>
                    <a:pt x="315" y="39"/>
                    <a:pt x="314" y="38"/>
                  </a:cubicBezTo>
                  <a:cubicBezTo>
                    <a:pt x="314" y="38"/>
                    <a:pt x="314" y="37"/>
                    <a:pt x="315" y="37"/>
                  </a:cubicBezTo>
                  <a:cubicBezTo>
                    <a:pt x="314" y="37"/>
                    <a:pt x="313" y="37"/>
                    <a:pt x="313" y="36"/>
                  </a:cubicBezTo>
                  <a:cubicBezTo>
                    <a:pt x="313" y="35"/>
                    <a:pt x="314" y="36"/>
                    <a:pt x="314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4" y="34"/>
                    <a:pt x="317" y="35"/>
                    <a:pt x="316" y="33"/>
                  </a:cubicBezTo>
                  <a:cubicBezTo>
                    <a:pt x="315" y="33"/>
                    <a:pt x="313" y="31"/>
                    <a:pt x="312" y="30"/>
                  </a:cubicBezTo>
                  <a:cubicBezTo>
                    <a:pt x="312" y="30"/>
                    <a:pt x="313" y="30"/>
                    <a:pt x="313" y="30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3" y="28"/>
                    <a:pt x="315" y="28"/>
                    <a:pt x="316" y="28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5" y="26"/>
                    <a:pt x="314" y="26"/>
                    <a:pt x="314" y="25"/>
                  </a:cubicBezTo>
                  <a:cubicBezTo>
                    <a:pt x="315" y="25"/>
                    <a:pt x="316" y="25"/>
                    <a:pt x="316" y="25"/>
                  </a:cubicBezTo>
                  <a:cubicBezTo>
                    <a:pt x="314" y="23"/>
                    <a:pt x="312" y="20"/>
                    <a:pt x="309" y="17"/>
                  </a:cubicBezTo>
                  <a:cubicBezTo>
                    <a:pt x="309" y="16"/>
                    <a:pt x="307" y="16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4"/>
                    <a:pt x="307" y="16"/>
                    <a:pt x="307" y="14"/>
                  </a:cubicBezTo>
                  <a:cubicBezTo>
                    <a:pt x="305" y="14"/>
                    <a:pt x="304" y="14"/>
                    <a:pt x="302" y="14"/>
                  </a:cubicBezTo>
                  <a:cubicBezTo>
                    <a:pt x="301" y="14"/>
                    <a:pt x="300" y="12"/>
                    <a:pt x="299" y="14"/>
                  </a:cubicBezTo>
                  <a:cubicBezTo>
                    <a:pt x="297" y="12"/>
                    <a:pt x="295" y="13"/>
                    <a:pt x="293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0" y="11"/>
                    <a:pt x="270" y="11"/>
                    <a:pt x="270" y="11"/>
                  </a:cubicBezTo>
                  <a:cubicBezTo>
                    <a:pt x="267" y="11"/>
                    <a:pt x="264" y="11"/>
                    <a:pt x="261" y="10"/>
                  </a:cubicBezTo>
                  <a:cubicBezTo>
                    <a:pt x="261" y="10"/>
                    <a:pt x="259" y="10"/>
                    <a:pt x="259" y="11"/>
                  </a:cubicBezTo>
                  <a:cubicBezTo>
                    <a:pt x="259" y="11"/>
                    <a:pt x="258" y="10"/>
                    <a:pt x="258" y="10"/>
                  </a:cubicBezTo>
                  <a:cubicBezTo>
                    <a:pt x="252" y="10"/>
                    <a:pt x="247" y="9"/>
                    <a:pt x="240" y="10"/>
                  </a:cubicBezTo>
                  <a:cubicBezTo>
                    <a:pt x="240" y="10"/>
                    <a:pt x="241" y="10"/>
                    <a:pt x="241" y="10"/>
                  </a:cubicBezTo>
                  <a:cubicBezTo>
                    <a:pt x="241" y="9"/>
                    <a:pt x="242" y="11"/>
                    <a:pt x="242" y="10"/>
                  </a:cubicBezTo>
                  <a:cubicBezTo>
                    <a:pt x="241" y="11"/>
                    <a:pt x="238" y="11"/>
                    <a:pt x="237" y="11"/>
                  </a:cubicBezTo>
                  <a:cubicBezTo>
                    <a:pt x="238" y="11"/>
                    <a:pt x="239" y="10"/>
                    <a:pt x="240" y="10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8" y="9"/>
                    <a:pt x="236" y="10"/>
                    <a:pt x="235" y="9"/>
                  </a:cubicBezTo>
                  <a:cubicBezTo>
                    <a:pt x="232" y="10"/>
                    <a:pt x="227" y="9"/>
                    <a:pt x="226" y="12"/>
                  </a:cubicBezTo>
                  <a:cubicBezTo>
                    <a:pt x="225" y="11"/>
                    <a:pt x="225" y="11"/>
                    <a:pt x="225" y="10"/>
                  </a:cubicBezTo>
                  <a:cubicBezTo>
                    <a:pt x="225" y="10"/>
                    <a:pt x="225" y="10"/>
                    <a:pt x="225" y="10"/>
                  </a:cubicBezTo>
                  <a:cubicBezTo>
                    <a:pt x="225" y="11"/>
                    <a:pt x="224" y="11"/>
                    <a:pt x="224" y="11"/>
                  </a:cubicBezTo>
                  <a:cubicBezTo>
                    <a:pt x="223" y="10"/>
                    <a:pt x="222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0"/>
                    <a:pt x="224" y="12"/>
                    <a:pt x="225" y="12"/>
                  </a:cubicBezTo>
                  <a:cubicBezTo>
                    <a:pt x="222" y="12"/>
                    <a:pt x="219" y="12"/>
                    <a:pt x="216" y="12"/>
                  </a:cubicBezTo>
                  <a:cubicBezTo>
                    <a:pt x="215" y="11"/>
                    <a:pt x="215" y="11"/>
                    <a:pt x="215" y="11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2"/>
                    <a:pt x="218" y="10"/>
                    <a:pt x="219" y="11"/>
                  </a:cubicBezTo>
                  <a:cubicBezTo>
                    <a:pt x="219" y="11"/>
                    <a:pt x="219" y="11"/>
                    <a:pt x="219" y="10"/>
                  </a:cubicBezTo>
                  <a:cubicBezTo>
                    <a:pt x="219" y="11"/>
                    <a:pt x="217" y="10"/>
                    <a:pt x="216" y="11"/>
                  </a:cubicBezTo>
                  <a:cubicBezTo>
                    <a:pt x="216" y="11"/>
                    <a:pt x="216" y="11"/>
                    <a:pt x="216" y="10"/>
                  </a:cubicBezTo>
                  <a:cubicBezTo>
                    <a:pt x="214" y="10"/>
                    <a:pt x="215" y="10"/>
                    <a:pt x="213" y="10"/>
                  </a:cubicBezTo>
                  <a:cubicBezTo>
                    <a:pt x="213" y="10"/>
                    <a:pt x="213" y="10"/>
                    <a:pt x="213" y="10"/>
                  </a:cubicBezTo>
                  <a:cubicBezTo>
                    <a:pt x="212" y="11"/>
                    <a:pt x="211" y="10"/>
                    <a:pt x="210" y="11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1" y="12"/>
                    <a:pt x="208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4" y="12"/>
                    <a:pt x="202" y="11"/>
                    <a:pt x="201" y="12"/>
                  </a:cubicBezTo>
                  <a:cubicBezTo>
                    <a:pt x="197" y="10"/>
                    <a:pt x="192" y="11"/>
                    <a:pt x="188" y="10"/>
                  </a:cubicBezTo>
                  <a:cubicBezTo>
                    <a:pt x="187" y="9"/>
                    <a:pt x="183" y="11"/>
                    <a:pt x="183" y="8"/>
                  </a:cubicBezTo>
                  <a:cubicBezTo>
                    <a:pt x="181" y="8"/>
                    <a:pt x="180" y="7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7" y="7"/>
                    <a:pt x="177" y="6"/>
                  </a:cubicBezTo>
                  <a:cubicBezTo>
                    <a:pt x="177" y="8"/>
                    <a:pt x="178" y="7"/>
                    <a:pt x="179" y="8"/>
                  </a:cubicBezTo>
                  <a:cubicBezTo>
                    <a:pt x="177" y="9"/>
                    <a:pt x="174" y="7"/>
                    <a:pt x="173" y="8"/>
                  </a:cubicBezTo>
                  <a:cubicBezTo>
                    <a:pt x="172" y="8"/>
                    <a:pt x="171" y="8"/>
                    <a:pt x="170" y="7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9" y="8"/>
                    <a:pt x="169" y="6"/>
                    <a:pt x="168" y="7"/>
                  </a:cubicBezTo>
                  <a:cubicBezTo>
                    <a:pt x="167" y="7"/>
                    <a:pt x="167" y="7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7"/>
                    <a:pt x="166" y="7"/>
                    <a:pt x="166" y="7"/>
                  </a:cubicBezTo>
                  <a:cubicBezTo>
                    <a:pt x="166" y="7"/>
                    <a:pt x="165" y="7"/>
                    <a:pt x="165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4" y="6"/>
                    <a:pt x="164" y="6"/>
                    <a:pt x="164" y="7"/>
                  </a:cubicBezTo>
                  <a:cubicBezTo>
                    <a:pt x="163" y="7"/>
                    <a:pt x="162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7"/>
                    <a:pt x="158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4" y="6"/>
                    <a:pt x="154" y="6"/>
                    <a:pt x="154" y="5"/>
                  </a:cubicBezTo>
                  <a:cubicBezTo>
                    <a:pt x="152" y="7"/>
                    <a:pt x="152" y="3"/>
                    <a:pt x="150" y="5"/>
                  </a:cubicBezTo>
                  <a:cubicBezTo>
                    <a:pt x="149" y="5"/>
                    <a:pt x="149" y="5"/>
                    <a:pt x="149" y="4"/>
                  </a:cubicBezTo>
                  <a:cubicBezTo>
                    <a:pt x="145" y="5"/>
                    <a:pt x="139" y="4"/>
                    <a:pt x="136" y="5"/>
                  </a:cubicBezTo>
                  <a:cubicBezTo>
                    <a:pt x="134" y="5"/>
                    <a:pt x="133" y="3"/>
                    <a:pt x="132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0" y="4"/>
                    <a:pt x="130" y="4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3"/>
                    <a:pt x="129" y="4"/>
                    <a:pt x="128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8" y="4"/>
                    <a:pt x="127" y="3"/>
                    <a:pt x="126" y="3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6" y="4"/>
                    <a:pt x="125" y="3"/>
                  </a:cubicBezTo>
                  <a:cubicBezTo>
                    <a:pt x="125" y="3"/>
                    <a:pt x="125" y="3"/>
                    <a:pt x="124" y="4"/>
                  </a:cubicBezTo>
                  <a:cubicBezTo>
                    <a:pt x="124" y="3"/>
                    <a:pt x="122" y="4"/>
                    <a:pt x="121" y="3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3"/>
                    <a:pt x="119" y="2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7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9" y="5"/>
                    <a:pt x="108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2"/>
                    <a:pt x="109" y="3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2"/>
                    <a:pt x="105" y="3"/>
                    <a:pt x="104" y="2"/>
                  </a:cubicBezTo>
                  <a:cubicBezTo>
                    <a:pt x="103" y="2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4"/>
                    <a:pt x="94" y="3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3"/>
                    <a:pt x="90" y="4"/>
                    <a:pt x="88" y="4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4"/>
                    <a:pt x="84" y="5"/>
                    <a:pt x="82" y="4"/>
                  </a:cubicBezTo>
                  <a:cubicBezTo>
                    <a:pt x="82" y="5"/>
                    <a:pt x="80" y="4"/>
                    <a:pt x="80" y="5"/>
                  </a:cubicBezTo>
                  <a:cubicBezTo>
                    <a:pt x="82" y="5"/>
                    <a:pt x="86" y="4"/>
                    <a:pt x="8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8"/>
                    <a:pt x="72" y="7"/>
                    <a:pt x="70" y="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5" y="7"/>
                    <a:pt x="59" y="8"/>
                    <a:pt x="52" y="8"/>
                  </a:cubicBezTo>
                  <a:cubicBezTo>
                    <a:pt x="53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7"/>
                    <a:pt x="57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8"/>
                    <a:pt x="57" y="8"/>
                  </a:cubicBezTo>
                  <a:cubicBezTo>
                    <a:pt x="60" y="9"/>
                    <a:pt x="63" y="8"/>
                    <a:pt x="65" y="8"/>
                  </a:cubicBezTo>
                  <a:cubicBezTo>
                    <a:pt x="65" y="8"/>
                    <a:pt x="65" y="8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0" y="8"/>
                    <a:pt x="71" y="9"/>
                  </a:cubicBezTo>
                  <a:cubicBezTo>
                    <a:pt x="71" y="9"/>
                    <a:pt x="70" y="9"/>
                    <a:pt x="70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2" y="11"/>
                    <a:pt x="71" y="11"/>
                    <a:pt x="71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69" y="11"/>
                    <a:pt x="67" y="9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5" y="12"/>
                    <a:pt x="63" y="13"/>
                    <a:pt x="62" y="12"/>
                  </a:cubicBezTo>
                  <a:cubicBezTo>
                    <a:pt x="56" y="13"/>
                    <a:pt x="51" y="11"/>
                    <a:pt x="46" y="12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8" y="12"/>
                    <a:pt x="49" y="12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5"/>
                    <a:pt x="52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2"/>
                    <a:pt x="56" y="15"/>
                    <a:pt x="56" y="14"/>
                  </a:cubicBezTo>
                  <a:cubicBezTo>
                    <a:pt x="57" y="15"/>
                    <a:pt x="58" y="13"/>
                    <a:pt x="58" y="14"/>
                  </a:cubicBezTo>
                  <a:cubicBezTo>
                    <a:pt x="63" y="14"/>
                    <a:pt x="69" y="15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9" y="14"/>
                    <a:pt x="80" y="14"/>
                  </a:cubicBezTo>
                  <a:cubicBezTo>
                    <a:pt x="80" y="14"/>
                    <a:pt x="82" y="13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4"/>
                    <a:pt x="89" y="12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2" y="13"/>
                    <a:pt x="93" y="13"/>
                  </a:cubicBezTo>
                  <a:cubicBezTo>
                    <a:pt x="95" y="13"/>
                    <a:pt x="98" y="12"/>
                    <a:pt x="100" y="13"/>
                  </a:cubicBezTo>
                  <a:cubicBezTo>
                    <a:pt x="99" y="14"/>
                    <a:pt x="98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5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4" y="14"/>
                    <a:pt x="95" y="15"/>
                    <a:pt x="94" y="15"/>
                  </a:cubicBezTo>
                  <a:cubicBezTo>
                    <a:pt x="94" y="15"/>
                    <a:pt x="94" y="15"/>
                    <a:pt x="94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88" y="15"/>
                    <a:pt x="83" y="16"/>
                    <a:pt x="81" y="15"/>
                  </a:cubicBezTo>
                  <a:cubicBezTo>
                    <a:pt x="80" y="16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8"/>
                    <a:pt x="75" y="18"/>
                    <a:pt x="75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7" y="15"/>
                    <a:pt x="81" y="16"/>
                    <a:pt x="82" y="16"/>
                  </a:cubicBezTo>
                  <a:cubicBezTo>
                    <a:pt x="81" y="17"/>
                    <a:pt x="83" y="17"/>
                    <a:pt x="82" y="18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8"/>
                    <a:pt x="81" y="18"/>
                  </a:cubicBezTo>
                  <a:cubicBezTo>
                    <a:pt x="82" y="17"/>
                    <a:pt x="82" y="19"/>
                    <a:pt x="83" y="19"/>
                  </a:cubicBezTo>
                  <a:cubicBezTo>
                    <a:pt x="82" y="20"/>
                    <a:pt x="80" y="18"/>
                    <a:pt x="80" y="20"/>
                  </a:cubicBezTo>
                  <a:cubicBezTo>
                    <a:pt x="81" y="20"/>
                    <a:pt x="83" y="21"/>
                    <a:pt x="84" y="19"/>
                  </a:cubicBezTo>
                  <a:cubicBezTo>
                    <a:pt x="84" y="19"/>
                    <a:pt x="83" y="20"/>
                    <a:pt x="83" y="20"/>
                  </a:cubicBezTo>
                  <a:cubicBezTo>
                    <a:pt x="83" y="19"/>
                    <a:pt x="83" y="18"/>
                    <a:pt x="84" y="18"/>
                  </a:cubicBezTo>
                  <a:cubicBezTo>
                    <a:pt x="84" y="18"/>
                    <a:pt x="86" y="18"/>
                    <a:pt x="86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6" y="17"/>
                    <a:pt x="86" y="17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7"/>
                    <a:pt x="88" y="17"/>
                    <a:pt x="88" y="17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20"/>
                    <a:pt x="87" y="18"/>
                    <a:pt x="87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0" y="21"/>
                    <a:pt x="88" y="21"/>
                    <a:pt x="87" y="21"/>
                  </a:cubicBezTo>
                  <a:cubicBezTo>
                    <a:pt x="87" y="22"/>
                    <a:pt x="88" y="20"/>
                    <a:pt x="88" y="22"/>
                  </a:cubicBezTo>
                  <a:cubicBezTo>
                    <a:pt x="89" y="20"/>
                    <a:pt x="90" y="21"/>
                    <a:pt x="91" y="21"/>
                  </a:cubicBezTo>
                  <a:cubicBezTo>
                    <a:pt x="91" y="22"/>
                    <a:pt x="89" y="22"/>
                    <a:pt x="89" y="22"/>
                  </a:cubicBezTo>
                  <a:cubicBezTo>
                    <a:pt x="91" y="23"/>
                    <a:pt x="91" y="22"/>
                    <a:pt x="93" y="23"/>
                  </a:cubicBezTo>
                  <a:cubicBezTo>
                    <a:pt x="93" y="24"/>
                    <a:pt x="92" y="23"/>
                    <a:pt x="92" y="23"/>
                  </a:cubicBezTo>
                  <a:cubicBezTo>
                    <a:pt x="93" y="24"/>
                    <a:pt x="95" y="23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4"/>
                    <a:pt x="95" y="25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5"/>
                    <a:pt x="93" y="26"/>
                    <a:pt x="95" y="26"/>
                  </a:cubicBezTo>
                  <a:cubicBezTo>
                    <a:pt x="94" y="27"/>
                    <a:pt x="92" y="27"/>
                    <a:pt x="91" y="26"/>
                  </a:cubicBezTo>
                  <a:cubicBezTo>
                    <a:pt x="90" y="26"/>
                    <a:pt x="92" y="25"/>
                    <a:pt x="91" y="24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4"/>
                    <a:pt x="86" y="26"/>
                    <a:pt x="85" y="25"/>
                  </a:cubicBezTo>
                  <a:cubicBezTo>
                    <a:pt x="84" y="25"/>
                    <a:pt x="85" y="26"/>
                    <a:pt x="84" y="27"/>
                  </a:cubicBezTo>
                  <a:cubicBezTo>
                    <a:pt x="84" y="27"/>
                    <a:pt x="82" y="27"/>
                    <a:pt x="82" y="26"/>
                  </a:cubicBezTo>
                  <a:cubicBezTo>
                    <a:pt x="82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8"/>
                    <a:pt x="85" y="27"/>
                    <a:pt x="86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5"/>
                    <a:pt x="88" y="25"/>
                    <a:pt x="89" y="26"/>
                  </a:cubicBezTo>
                  <a:cubicBezTo>
                    <a:pt x="88" y="26"/>
                    <a:pt x="87" y="27"/>
                    <a:pt x="87" y="28"/>
                  </a:cubicBezTo>
                  <a:cubicBezTo>
                    <a:pt x="87" y="28"/>
                    <a:pt x="87" y="28"/>
                    <a:pt x="87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4" y="28"/>
                    <a:pt x="84" y="28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29"/>
                    <a:pt x="82" y="29"/>
                  </a:cubicBezTo>
                  <a:cubicBezTo>
                    <a:pt x="80" y="29"/>
                    <a:pt x="82" y="28"/>
                    <a:pt x="81" y="28"/>
                  </a:cubicBezTo>
                  <a:cubicBezTo>
                    <a:pt x="81" y="29"/>
                    <a:pt x="80" y="28"/>
                    <a:pt x="79" y="27"/>
                  </a:cubicBezTo>
                  <a:cubicBezTo>
                    <a:pt x="76" y="29"/>
                    <a:pt x="73" y="28"/>
                    <a:pt x="70" y="28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4" y="30"/>
                    <a:pt x="60" y="27"/>
                    <a:pt x="58" y="28"/>
                  </a:cubicBezTo>
                  <a:cubicBezTo>
                    <a:pt x="60" y="29"/>
                    <a:pt x="61" y="29"/>
                    <a:pt x="63" y="29"/>
                  </a:cubicBezTo>
                  <a:cubicBezTo>
                    <a:pt x="62" y="30"/>
                    <a:pt x="62" y="29"/>
                    <a:pt x="61" y="30"/>
                  </a:cubicBezTo>
                  <a:cubicBezTo>
                    <a:pt x="62" y="30"/>
                    <a:pt x="64" y="30"/>
                    <a:pt x="64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29"/>
                  </a:cubicBezTo>
                  <a:cubicBezTo>
                    <a:pt x="67" y="31"/>
                    <a:pt x="71" y="30"/>
                    <a:pt x="74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3" y="32"/>
                    <a:pt x="76" y="30"/>
                    <a:pt x="79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79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8" y="30"/>
                    <a:pt x="88" y="30"/>
                  </a:cubicBezTo>
                  <a:cubicBezTo>
                    <a:pt x="88" y="31"/>
                    <a:pt x="88" y="31"/>
                    <a:pt x="88" y="32"/>
                  </a:cubicBezTo>
                  <a:cubicBezTo>
                    <a:pt x="89" y="32"/>
                    <a:pt x="90" y="32"/>
                    <a:pt x="90" y="3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9" y="34"/>
                    <a:pt x="90" y="35"/>
                    <a:pt x="91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6"/>
                    <a:pt x="82" y="35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36"/>
                    <a:pt x="79" y="34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5"/>
                    <a:pt x="79" y="36"/>
                    <a:pt x="77" y="36"/>
                  </a:cubicBezTo>
                  <a:cubicBezTo>
                    <a:pt x="77" y="35"/>
                    <a:pt x="75" y="35"/>
                    <a:pt x="73" y="35"/>
                  </a:cubicBezTo>
                  <a:cubicBezTo>
                    <a:pt x="74" y="35"/>
                    <a:pt x="74" y="35"/>
                    <a:pt x="75" y="35"/>
                  </a:cubicBezTo>
                  <a:cubicBezTo>
                    <a:pt x="73" y="36"/>
                    <a:pt x="70" y="36"/>
                    <a:pt x="67" y="36"/>
                  </a:cubicBezTo>
                  <a:cubicBezTo>
                    <a:pt x="75" y="35"/>
                    <a:pt x="84" y="36"/>
                    <a:pt x="91" y="35"/>
                  </a:cubicBezTo>
                  <a:cubicBezTo>
                    <a:pt x="92" y="35"/>
                    <a:pt x="91" y="34"/>
                    <a:pt x="92" y="34"/>
                  </a:cubicBezTo>
                  <a:cubicBezTo>
                    <a:pt x="92" y="35"/>
                    <a:pt x="93" y="35"/>
                    <a:pt x="93" y="35"/>
                  </a:cubicBezTo>
                  <a:cubicBezTo>
                    <a:pt x="97" y="34"/>
                    <a:pt x="100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2" y="35"/>
                    <a:pt x="102" y="36"/>
                  </a:cubicBezTo>
                  <a:cubicBezTo>
                    <a:pt x="101" y="36"/>
                    <a:pt x="100" y="36"/>
                    <a:pt x="100" y="35"/>
                  </a:cubicBezTo>
                  <a:cubicBezTo>
                    <a:pt x="97" y="36"/>
                    <a:pt x="94" y="36"/>
                    <a:pt x="91" y="36"/>
                  </a:cubicBezTo>
                  <a:cubicBezTo>
                    <a:pt x="88" y="37"/>
                    <a:pt x="85" y="37"/>
                    <a:pt x="82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7"/>
                    <a:pt x="85" y="37"/>
                    <a:pt x="85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0" y="37"/>
                    <a:pt x="92" y="38"/>
                    <a:pt x="93" y="37"/>
                  </a:cubicBezTo>
                  <a:cubicBezTo>
                    <a:pt x="93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6" y="36"/>
                    <a:pt x="95" y="39"/>
                    <a:pt x="96" y="38"/>
                  </a:cubicBezTo>
                  <a:cubicBezTo>
                    <a:pt x="96" y="38"/>
                    <a:pt x="96" y="37"/>
                    <a:pt x="97" y="37"/>
                  </a:cubicBezTo>
                  <a:cubicBezTo>
                    <a:pt x="96" y="38"/>
                    <a:pt x="98" y="36"/>
                    <a:pt x="98" y="37"/>
                  </a:cubicBezTo>
                  <a:cubicBezTo>
                    <a:pt x="99" y="37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3" y="36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5" y="37"/>
                    <a:pt x="105" y="37"/>
                    <a:pt x="107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8" y="38"/>
                    <a:pt x="109" y="38"/>
                    <a:pt x="110" y="39"/>
                  </a:cubicBezTo>
                  <a:cubicBezTo>
                    <a:pt x="109" y="39"/>
                    <a:pt x="106" y="39"/>
                    <a:pt x="105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5" y="39"/>
                    <a:pt x="106" y="39"/>
                  </a:cubicBezTo>
                  <a:cubicBezTo>
                    <a:pt x="105" y="39"/>
                    <a:pt x="104" y="40"/>
                    <a:pt x="103" y="39"/>
                  </a:cubicBezTo>
                  <a:cubicBezTo>
                    <a:pt x="103" y="39"/>
                    <a:pt x="104" y="39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2" y="39"/>
                    <a:pt x="101" y="38"/>
                    <a:pt x="100" y="39"/>
                  </a:cubicBezTo>
                  <a:cubicBezTo>
                    <a:pt x="101" y="39"/>
                    <a:pt x="102" y="39"/>
                    <a:pt x="103" y="39"/>
                  </a:cubicBezTo>
                  <a:cubicBezTo>
                    <a:pt x="102" y="40"/>
                    <a:pt x="100" y="40"/>
                    <a:pt x="99" y="39"/>
                  </a:cubicBezTo>
                  <a:cubicBezTo>
                    <a:pt x="95" y="41"/>
                    <a:pt x="90" y="40"/>
                    <a:pt x="85" y="41"/>
                  </a:cubicBezTo>
                  <a:cubicBezTo>
                    <a:pt x="84" y="42"/>
                    <a:pt x="81" y="42"/>
                    <a:pt x="81" y="43"/>
                  </a:cubicBezTo>
                  <a:cubicBezTo>
                    <a:pt x="84" y="43"/>
                    <a:pt x="86" y="42"/>
                    <a:pt x="88" y="44"/>
                  </a:cubicBezTo>
                  <a:cubicBezTo>
                    <a:pt x="87" y="45"/>
                    <a:pt x="86" y="44"/>
                    <a:pt x="85" y="44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6"/>
                    <a:pt x="81" y="46"/>
                    <a:pt x="80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3" y="46"/>
                    <a:pt x="83" y="47"/>
                    <a:pt x="82" y="47"/>
                  </a:cubicBezTo>
                  <a:cubicBezTo>
                    <a:pt x="84" y="47"/>
                    <a:pt x="85" y="47"/>
                    <a:pt x="86" y="47"/>
                  </a:cubicBezTo>
                  <a:cubicBezTo>
                    <a:pt x="85" y="48"/>
                    <a:pt x="83" y="47"/>
                    <a:pt x="82" y="49"/>
                  </a:cubicBezTo>
                  <a:cubicBezTo>
                    <a:pt x="82" y="49"/>
                    <a:pt x="81" y="49"/>
                    <a:pt x="81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8"/>
                    <a:pt x="79" y="48"/>
                  </a:cubicBezTo>
                  <a:cubicBezTo>
                    <a:pt x="78" y="48"/>
                    <a:pt x="78" y="48"/>
                    <a:pt x="77" y="49"/>
                  </a:cubicBezTo>
                  <a:cubicBezTo>
                    <a:pt x="76" y="48"/>
                    <a:pt x="75" y="49"/>
                    <a:pt x="73" y="48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3" y="49"/>
                    <a:pt x="74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48"/>
                    <a:pt x="79" y="50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2"/>
                    <a:pt x="79" y="49"/>
                    <a:pt x="79" y="50"/>
                  </a:cubicBezTo>
                  <a:cubicBezTo>
                    <a:pt x="81" y="51"/>
                    <a:pt x="83" y="49"/>
                    <a:pt x="84" y="51"/>
                  </a:cubicBezTo>
                  <a:cubicBezTo>
                    <a:pt x="78" y="52"/>
                    <a:pt x="71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0" y="53"/>
                    <a:pt x="55" y="52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2" y="49"/>
                    <a:pt x="35" y="49"/>
                    <a:pt x="27" y="47"/>
                  </a:cubicBezTo>
                  <a:cubicBezTo>
                    <a:pt x="26" y="46"/>
                    <a:pt x="26" y="47"/>
                    <a:pt x="25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19" y="44"/>
                    <a:pt x="19" y="43"/>
                  </a:cubicBezTo>
                  <a:cubicBezTo>
                    <a:pt x="20" y="43"/>
                    <a:pt x="19" y="42"/>
                    <a:pt x="19" y="42"/>
                  </a:cubicBezTo>
                  <a:cubicBezTo>
                    <a:pt x="26" y="42"/>
                    <a:pt x="32" y="44"/>
                    <a:pt x="39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3"/>
                    <a:pt x="30" y="43"/>
                    <a:pt x="28" y="42"/>
                  </a:cubicBezTo>
                  <a:cubicBezTo>
                    <a:pt x="30" y="42"/>
                    <a:pt x="31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3" y="39"/>
                    <a:pt x="35" y="40"/>
                    <a:pt x="38" y="40"/>
                  </a:cubicBezTo>
                  <a:cubicBezTo>
                    <a:pt x="36" y="39"/>
                    <a:pt x="31" y="40"/>
                    <a:pt x="32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29" y="39"/>
                    <a:pt x="29" y="38"/>
                  </a:cubicBezTo>
                  <a:cubicBezTo>
                    <a:pt x="26" y="38"/>
                    <a:pt x="22" y="38"/>
                    <a:pt x="20" y="36"/>
                  </a:cubicBezTo>
                  <a:cubicBezTo>
                    <a:pt x="23" y="36"/>
                    <a:pt x="28" y="36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41" y="39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7" y="40"/>
                    <a:pt x="49" y="38"/>
                    <a:pt x="49" y="4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1"/>
                    <a:pt x="63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1" y="41"/>
                    <a:pt x="73" y="41"/>
                    <a:pt x="76" y="41"/>
                  </a:cubicBezTo>
                  <a:cubicBezTo>
                    <a:pt x="74" y="41"/>
                    <a:pt x="72" y="41"/>
                    <a:pt x="69" y="40"/>
                  </a:cubicBezTo>
                  <a:cubicBezTo>
                    <a:pt x="68" y="40"/>
                    <a:pt x="68" y="39"/>
                    <a:pt x="68" y="39"/>
                  </a:cubicBezTo>
                  <a:cubicBezTo>
                    <a:pt x="67" y="41"/>
                    <a:pt x="64" y="38"/>
                    <a:pt x="62" y="40"/>
                  </a:cubicBezTo>
                  <a:cubicBezTo>
                    <a:pt x="61" y="39"/>
                    <a:pt x="60" y="39"/>
                    <a:pt x="59" y="38"/>
                  </a:cubicBezTo>
                  <a:cubicBezTo>
                    <a:pt x="61" y="38"/>
                    <a:pt x="64" y="39"/>
                    <a:pt x="65" y="38"/>
                  </a:cubicBezTo>
                  <a:cubicBezTo>
                    <a:pt x="67" y="38"/>
                    <a:pt x="69" y="38"/>
                    <a:pt x="69" y="38"/>
                  </a:cubicBezTo>
                  <a:cubicBezTo>
                    <a:pt x="69" y="38"/>
                    <a:pt x="68" y="38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7" y="38"/>
                    <a:pt x="66" y="37"/>
                  </a:cubicBezTo>
                  <a:cubicBezTo>
                    <a:pt x="65" y="37"/>
                    <a:pt x="62" y="37"/>
                    <a:pt x="61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0" y="38"/>
                    <a:pt x="59" y="36"/>
                  </a:cubicBezTo>
                  <a:cubicBezTo>
                    <a:pt x="58" y="36"/>
                    <a:pt x="54" y="35"/>
                    <a:pt x="55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6"/>
                    <a:pt x="51" y="34"/>
                    <a:pt x="50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3"/>
                    <a:pt x="43" y="35"/>
                  </a:cubicBezTo>
                  <a:cubicBezTo>
                    <a:pt x="45" y="35"/>
                    <a:pt x="47" y="35"/>
                    <a:pt x="48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5" y="39"/>
                    <a:pt x="52" y="38"/>
                    <a:pt x="47" y="38"/>
                  </a:cubicBezTo>
                  <a:cubicBezTo>
                    <a:pt x="46" y="37"/>
                    <a:pt x="42" y="37"/>
                    <a:pt x="40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0" y="34"/>
                    <a:pt x="34" y="34"/>
                    <a:pt x="29" y="33"/>
                  </a:cubicBezTo>
                  <a:cubicBezTo>
                    <a:pt x="31" y="32"/>
                    <a:pt x="36" y="34"/>
                    <a:pt x="38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1"/>
                    <a:pt x="25" y="32"/>
                    <a:pt x="22" y="30"/>
                  </a:cubicBezTo>
                  <a:cubicBezTo>
                    <a:pt x="21" y="31"/>
                    <a:pt x="22" y="29"/>
                    <a:pt x="21" y="29"/>
                  </a:cubicBezTo>
                  <a:cubicBezTo>
                    <a:pt x="21" y="28"/>
                    <a:pt x="22" y="29"/>
                    <a:pt x="23" y="29"/>
                  </a:cubicBezTo>
                  <a:cubicBezTo>
                    <a:pt x="21" y="28"/>
                    <a:pt x="18" y="29"/>
                    <a:pt x="16" y="26"/>
                  </a:cubicBezTo>
                  <a:cubicBezTo>
                    <a:pt x="17" y="24"/>
                    <a:pt x="21" y="27"/>
                    <a:pt x="25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3"/>
                    <a:pt x="17" y="26"/>
                    <a:pt x="16" y="24"/>
                  </a:cubicBezTo>
                  <a:cubicBezTo>
                    <a:pt x="17" y="24"/>
                    <a:pt x="15" y="23"/>
                    <a:pt x="17" y="23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6" y="24"/>
                    <a:pt x="28" y="25"/>
                  </a:cubicBezTo>
                  <a:cubicBezTo>
                    <a:pt x="30" y="25"/>
                    <a:pt x="32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4"/>
                    <a:pt x="38" y="27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3" y="26"/>
                    <a:pt x="44" y="27"/>
                  </a:cubicBezTo>
                  <a:cubicBezTo>
                    <a:pt x="43" y="27"/>
                    <a:pt x="43" y="26"/>
                    <a:pt x="43" y="26"/>
                  </a:cubicBezTo>
                  <a:cubicBezTo>
                    <a:pt x="43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4"/>
                    <a:pt x="27" y="23"/>
                    <a:pt x="27" y="24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5" y="23"/>
                    <a:pt x="23" y="23"/>
                    <a:pt x="23" y="22"/>
                  </a:cubicBezTo>
                  <a:cubicBezTo>
                    <a:pt x="26" y="20"/>
                    <a:pt x="28" y="24"/>
                    <a:pt x="30" y="23"/>
                  </a:cubicBezTo>
                  <a:cubicBezTo>
                    <a:pt x="31" y="22"/>
                    <a:pt x="31" y="23"/>
                    <a:pt x="31" y="23"/>
                  </a:cubicBezTo>
                  <a:cubicBezTo>
                    <a:pt x="32" y="23"/>
                    <a:pt x="32" y="24"/>
                    <a:pt x="32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7" y="22"/>
                    <a:pt x="26" y="21"/>
                    <a:pt x="25" y="21"/>
                  </a:cubicBezTo>
                  <a:cubicBezTo>
                    <a:pt x="25" y="20"/>
                    <a:pt x="23" y="22"/>
                    <a:pt x="24" y="20"/>
                  </a:cubicBezTo>
                  <a:cubicBezTo>
                    <a:pt x="24" y="20"/>
                    <a:pt x="25" y="19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1"/>
                    <a:pt x="27" y="20"/>
                  </a:cubicBezTo>
                  <a:cubicBezTo>
                    <a:pt x="29" y="20"/>
                    <a:pt x="30" y="22"/>
                    <a:pt x="31" y="21"/>
                  </a:cubicBezTo>
                  <a:cubicBezTo>
                    <a:pt x="32" y="21"/>
                    <a:pt x="32" y="21"/>
                    <a:pt x="33" y="22"/>
                  </a:cubicBezTo>
                  <a:cubicBezTo>
                    <a:pt x="32" y="20"/>
                    <a:pt x="34" y="21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20"/>
                    <a:pt x="31" y="18"/>
                    <a:pt x="30" y="19"/>
                  </a:cubicBezTo>
                  <a:cubicBezTo>
                    <a:pt x="29" y="17"/>
                    <a:pt x="25" y="19"/>
                    <a:pt x="24" y="18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1"/>
                    <a:pt x="46" y="19"/>
                    <a:pt x="47" y="21"/>
                  </a:cubicBezTo>
                  <a:cubicBezTo>
                    <a:pt x="47" y="20"/>
                    <a:pt x="48" y="19"/>
                    <a:pt x="47" y="19"/>
                  </a:cubicBezTo>
                  <a:cubicBezTo>
                    <a:pt x="48" y="18"/>
                    <a:pt x="49" y="19"/>
                    <a:pt x="49" y="18"/>
                  </a:cubicBezTo>
                  <a:cubicBezTo>
                    <a:pt x="49" y="20"/>
                    <a:pt x="50" y="19"/>
                    <a:pt x="51" y="19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2" y="21"/>
                    <a:pt x="52" y="21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1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60" y="21"/>
                    <a:pt x="62" y="23"/>
                    <a:pt x="64" y="22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3" y="21"/>
                    <a:pt x="63" y="20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3" y="20"/>
                    <a:pt x="63" y="19"/>
                    <a:pt x="63" y="19"/>
                  </a:cubicBezTo>
                  <a:cubicBezTo>
                    <a:pt x="65" y="18"/>
                    <a:pt x="62" y="17"/>
                    <a:pt x="64" y="17"/>
                  </a:cubicBezTo>
                  <a:cubicBezTo>
                    <a:pt x="64" y="17"/>
                    <a:pt x="65" y="18"/>
                    <a:pt x="64" y="18"/>
                  </a:cubicBezTo>
                  <a:cubicBezTo>
                    <a:pt x="64" y="18"/>
                    <a:pt x="65" y="19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8" y="17"/>
                  </a:cubicBezTo>
                  <a:cubicBezTo>
                    <a:pt x="68" y="17"/>
                    <a:pt x="69" y="18"/>
                    <a:pt x="69" y="18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20"/>
                    <a:pt x="68" y="19"/>
                    <a:pt x="67" y="21"/>
                  </a:cubicBezTo>
                  <a:cubicBezTo>
                    <a:pt x="67" y="21"/>
                    <a:pt x="67" y="21"/>
                    <a:pt x="67" y="2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1"/>
                    <a:pt x="68" y="22"/>
                  </a:cubicBezTo>
                  <a:cubicBezTo>
                    <a:pt x="67" y="22"/>
                    <a:pt x="68" y="22"/>
                    <a:pt x="67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2"/>
                    <a:pt x="69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3"/>
                    <a:pt x="71" y="22"/>
                  </a:cubicBezTo>
                  <a:cubicBezTo>
                    <a:pt x="72" y="22"/>
                    <a:pt x="73" y="22"/>
                    <a:pt x="73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21"/>
                    <a:pt x="74" y="22"/>
                    <a:pt x="74" y="22"/>
                  </a:cubicBezTo>
                  <a:cubicBezTo>
                    <a:pt x="74" y="22"/>
                    <a:pt x="75" y="22"/>
                    <a:pt x="75" y="22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4"/>
                    <a:pt x="73" y="24"/>
                    <a:pt x="73" y="23"/>
                  </a:cubicBezTo>
                  <a:cubicBezTo>
                    <a:pt x="72" y="24"/>
                    <a:pt x="70" y="23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4" y="26"/>
                    <a:pt x="64" y="25"/>
                  </a:cubicBezTo>
                  <a:cubicBezTo>
                    <a:pt x="63" y="24"/>
                    <a:pt x="60" y="24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60" y="25"/>
                    <a:pt x="59" y="25"/>
                  </a:cubicBezTo>
                  <a:cubicBezTo>
                    <a:pt x="59" y="25"/>
                    <a:pt x="59" y="25"/>
                    <a:pt x="58" y="25"/>
                  </a:cubicBezTo>
                  <a:cubicBezTo>
                    <a:pt x="59" y="25"/>
                    <a:pt x="59" y="26"/>
                    <a:pt x="59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2" y="26"/>
                    <a:pt x="61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5" y="26"/>
                    <a:pt x="69" y="26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8"/>
                    <a:pt x="71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5"/>
                    <a:pt x="70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5"/>
                    <a:pt x="71" y="24"/>
                    <a:pt x="72" y="25"/>
                  </a:cubicBezTo>
                  <a:cubicBezTo>
                    <a:pt x="73" y="24"/>
                    <a:pt x="78" y="25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7" y="23"/>
                    <a:pt x="78" y="2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82" y="24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4"/>
                    <a:pt x="81" y="23"/>
                    <a:pt x="80" y="23"/>
                  </a:cubicBezTo>
                  <a:cubicBezTo>
                    <a:pt x="80" y="22"/>
                    <a:pt x="80" y="22"/>
                    <a:pt x="80" y="21"/>
                  </a:cubicBezTo>
                  <a:cubicBezTo>
                    <a:pt x="79" y="22"/>
                    <a:pt x="77" y="21"/>
                    <a:pt x="76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20"/>
                    <a:pt x="75" y="20"/>
                  </a:cubicBezTo>
                  <a:cubicBezTo>
                    <a:pt x="75" y="18"/>
                    <a:pt x="74" y="20"/>
                    <a:pt x="73" y="19"/>
                  </a:cubicBezTo>
                  <a:cubicBezTo>
                    <a:pt x="73" y="20"/>
                    <a:pt x="71" y="21"/>
                    <a:pt x="70" y="20"/>
                  </a:cubicBezTo>
                  <a:cubicBezTo>
                    <a:pt x="70" y="19"/>
                    <a:pt x="73" y="18"/>
                    <a:pt x="74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3" y="16"/>
                    <a:pt x="73" y="17"/>
                    <a:pt x="73" y="16"/>
                  </a:cubicBezTo>
                  <a:cubicBezTo>
                    <a:pt x="65" y="16"/>
                    <a:pt x="51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6"/>
                    <a:pt x="34" y="16"/>
                    <a:pt x="33" y="16"/>
                  </a:cubicBezTo>
                  <a:cubicBezTo>
                    <a:pt x="31" y="15"/>
                    <a:pt x="31" y="15"/>
                    <a:pt x="29" y="15"/>
                  </a:cubicBezTo>
                  <a:cubicBezTo>
                    <a:pt x="27" y="13"/>
                    <a:pt x="22" y="13"/>
                    <a:pt x="21" y="11"/>
                  </a:cubicBezTo>
                  <a:cubicBezTo>
                    <a:pt x="21" y="12"/>
                    <a:pt x="20" y="11"/>
                    <a:pt x="20" y="11"/>
                  </a:cubicBezTo>
                  <a:cubicBezTo>
                    <a:pt x="18" y="10"/>
                    <a:pt x="16" y="10"/>
                    <a:pt x="16" y="8"/>
                  </a:cubicBezTo>
                  <a:cubicBezTo>
                    <a:pt x="13" y="7"/>
                    <a:pt x="12" y="5"/>
                    <a:pt x="12" y="3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3" y="5"/>
                    <a:pt x="1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2"/>
                    <a:pt x="3" y="14"/>
                    <a:pt x="3" y="16"/>
                  </a:cubicBezTo>
                  <a:cubicBezTo>
                    <a:pt x="5" y="19"/>
                    <a:pt x="2" y="22"/>
                    <a:pt x="2" y="25"/>
                  </a:cubicBezTo>
                  <a:cubicBezTo>
                    <a:pt x="3" y="27"/>
                    <a:pt x="4" y="30"/>
                    <a:pt x="4" y="32"/>
                  </a:cubicBezTo>
                  <a:cubicBezTo>
                    <a:pt x="5" y="34"/>
                    <a:pt x="5" y="36"/>
                    <a:pt x="4" y="38"/>
                  </a:cubicBezTo>
                  <a:cubicBezTo>
                    <a:pt x="7" y="40"/>
                    <a:pt x="5" y="44"/>
                    <a:pt x="8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8" y="48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10" y="50"/>
                    <a:pt x="10" y="51"/>
                  </a:cubicBezTo>
                  <a:cubicBezTo>
                    <a:pt x="10" y="52"/>
                    <a:pt x="9" y="52"/>
                    <a:pt x="8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5"/>
                    <a:pt x="7" y="57"/>
                    <a:pt x="9" y="56"/>
                  </a:cubicBezTo>
                  <a:cubicBezTo>
                    <a:pt x="10" y="57"/>
                    <a:pt x="9" y="59"/>
                    <a:pt x="8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7" y="63"/>
                    <a:pt x="10" y="64"/>
                    <a:pt x="8" y="65"/>
                  </a:cubicBezTo>
                  <a:cubicBezTo>
                    <a:pt x="9" y="64"/>
                    <a:pt x="11" y="66"/>
                    <a:pt x="11" y="65"/>
                  </a:cubicBezTo>
                  <a:cubicBezTo>
                    <a:pt x="12" y="65"/>
                    <a:pt x="12" y="64"/>
                    <a:pt x="13" y="64"/>
                  </a:cubicBezTo>
                  <a:cubicBezTo>
                    <a:pt x="14" y="63"/>
                    <a:pt x="16" y="64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2"/>
                    <a:pt x="18" y="63"/>
                    <a:pt x="19" y="63"/>
                  </a:cubicBezTo>
                  <a:cubicBezTo>
                    <a:pt x="20" y="65"/>
                    <a:pt x="25" y="64"/>
                    <a:pt x="28" y="65"/>
                  </a:cubicBezTo>
                  <a:cubicBezTo>
                    <a:pt x="28" y="65"/>
                    <a:pt x="30" y="65"/>
                    <a:pt x="30" y="66"/>
                  </a:cubicBezTo>
                  <a:cubicBezTo>
                    <a:pt x="34" y="66"/>
                    <a:pt x="38" y="67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7"/>
                    <a:pt x="44" y="68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5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8" y="68"/>
                    <a:pt x="48" y="67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6"/>
                    <a:pt x="53" y="67"/>
                    <a:pt x="54" y="68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55" y="66"/>
                    <a:pt x="52" y="67"/>
                    <a:pt x="47" y="65"/>
                  </a:cubicBezTo>
                  <a:cubicBezTo>
                    <a:pt x="46" y="65"/>
                    <a:pt x="44" y="66"/>
                    <a:pt x="44" y="64"/>
                  </a:cubicBezTo>
                  <a:cubicBezTo>
                    <a:pt x="45" y="64"/>
                    <a:pt x="45" y="63"/>
                    <a:pt x="46" y="63"/>
                  </a:cubicBezTo>
                  <a:cubicBezTo>
                    <a:pt x="47" y="63"/>
                    <a:pt x="47" y="63"/>
                    <a:pt x="48" y="64"/>
                  </a:cubicBezTo>
                  <a:cubicBezTo>
                    <a:pt x="48" y="60"/>
                    <a:pt x="49" y="65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4"/>
                    <a:pt x="52" y="66"/>
                    <a:pt x="53" y="64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4" y="64"/>
                    <a:pt x="55" y="65"/>
                    <a:pt x="5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3" y="64"/>
                    <a:pt x="50" y="62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3"/>
                    <a:pt x="54" y="63"/>
                  </a:cubicBezTo>
                  <a:cubicBezTo>
                    <a:pt x="56" y="62"/>
                    <a:pt x="59" y="64"/>
                    <a:pt x="62" y="63"/>
                  </a:cubicBezTo>
                  <a:cubicBezTo>
                    <a:pt x="61" y="65"/>
                    <a:pt x="60" y="64"/>
                    <a:pt x="59" y="64"/>
                  </a:cubicBezTo>
                  <a:cubicBezTo>
                    <a:pt x="59" y="65"/>
                    <a:pt x="62" y="64"/>
                    <a:pt x="62" y="65"/>
                  </a:cubicBezTo>
                  <a:cubicBezTo>
                    <a:pt x="65" y="64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5"/>
                    <a:pt x="87" y="65"/>
                    <a:pt x="85" y="65"/>
                  </a:cubicBezTo>
                  <a:cubicBezTo>
                    <a:pt x="82" y="66"/>
                    <a:pt x="82" y="65"/>
                    <a:pt x="79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8" y="66"/>
                    <a:pt x="76" y="65"/>
                    <a:pt x="76" y="66"/>
                  </a:cubicBezTo>
                  <a:cubicBezTo>
                    <a:pt x="75" y="65"/>
                    <a:pt x="74" y="67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70" y="66"/>
                    <a:pt x="69" y="66"/>
                    <a:pt x="69" y="66"/>
                  </a:cubicBezTo>
                  <a:cubicBezTo>
                    <a:pt x="69" y="68"/>
                    <a:pt x="72" y="67"/>
                    <a:pt x="72" y="68"/>
                  </a:cubicBezTo>
                  <a:cubicBezTo>
                    <a:pt x="70" y="68"/>
                    <a:pt x="68" y="69"/>
                    <a:pt x="6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9"/>
                    <a:pt x="63" y="69"/>
                    <a:pt x="62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70"/>
                    <a:pt x="67" y="69"/>
                  </a:cubicBezTo>
                  <a:cubicBezTo>
                    <a:pt x="68" y="69"/>
                    <a:pt x="70" y="68"/>
                    <a:pt x="70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3" y="68"/>
                    <a:pt x="75" y="68"/>
                    <a:pt x="77" y="68"/>
                  </a:cubicBezTo>
                  <a:cubicBezTo>
                    <a:pt x="76" y="70"/>
                    <a:pt x="74" y="69"/>
                    <a:pt x="7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2" y="69"/>
                    <a:pt x="93" y="67"/>
                    <a:pt x="96" y="68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6" y="68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8"/>
                    <a:pt x="97" y="68"/>
                    <a:pt x="98" y="68"/>
                  </a:cubicBezTo>
                  <a:cubicBezTo>
                    <a:pt x="107" y="69"/>
                    <a:pt x="116" y="68"/>
                    <a:pt x="125" y="69"/>
                  </a:cubicBezTo>
                  <a:cubicBezTo>
                    <a:pt x="118" y="71"/>
                    <a:pt x="111" y="69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1"/>
                    <a:pt x="104" y="71"/>
                    <a:pt x="103" y="71"/>
                  </a:cubicBezTo>
                  <a:cubicBezTo>
                    <a:pt x="103" y="71"/>
                    <a:pt x="102" y="71"/>
                    <a:pt x="103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3" y="70"/>
                    <a:pt x="102" y="69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1" y="70"/>
                    <a:pt x="101" y="69"/>
                  </a:cubicBezTo>
                  <a:cubicBezTo>
                    <a:pt x="100" y="70"/>
                    <a:pt x="100" y="71"/>
                    <a:pt x="101" y="71"/>
                  </a:cubicBezTo>
                  <a:cubicBezTo>
                    <a:pt x="118" y="70"/>
                    <a:pt x="136" y="72"/>
                    <a:pt x="154" y="72"/>
                  </a:cubicBezTo>
                  <a:cubicBezTo>
                    <a:pt x="172" y="74"/>
                    <a:pt x="192" y="75"/>
                    <a:pt x="211" y="7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20" y="77"/>
                    <a:pt x="231" y="76"/>
                    <a:pt x="241" y="77"/>
                  </a:cubicBezTo>
                  <a:cubicBezTo>
                    <a:pt x="263" y="79"/>
                    <a:pt x="287" y="79"/>
                    <a:pt x="309" y="80"/>
                  </a:cubicBezTo>
                  <a:cubicBezTo>
                    <a:pt x="311" y="79"/>
                    <a:pt x="313" y="78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5"/>
                    <a:pt x="316" y="76"/>
                    <a:pt x="316" y="74"/>
                  </a:cubicBezTo>
                  <a:cubicBezTo>
                    <a:pt x="316" y="73"/>
                    <a:pt x="316" y="74"/>
                    <a:pt x="317" y="73"/>
                  </a:cubicBezTo>
                  <a:cubicBezTo>
                    <a:pt x="316" y="73"/>
                    <a:pt x="316" y="73"/>
                    <a:pt x="316" y="73"/>
                  </a:cubicBezTo>
                  <a:cubicBezTo>
                    <a:pt x="315" y="72"/>
                    <a:pt x="316" y="72"/>
                    <a:pt x="317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7" y="71"/>
                    <a:pt x="317" y="71"/>
                    <a:pt x="318" y="71"/>
                  </a:cubicBezTo>
                  <a:cubicBezTo>
                    <a:pt x="318" y="70"/>
                    <a:pt x="316" y="70"/>
                    <a:pt x="316" y="69"/>
                  </a:cubicBezTo>
                  <a:cubicBezTo>
                    <a:pt x="316" y="69"/>
                    <a:pt x="316" y="69"/>
                    <a:pt x="317" y="69"/>
                  </a:cubicBezTo>
                  <a:cubicBezTo>
                    <a:pt x="316" y="68"/>
                    <a:pt x="316" y="68"/>
                    <a:pt x="316" y="68"/>
                  </a:cubicBezTo>
                  <a:cubicBezTo>
                    <a:pt x="318" y="69"/>
                    <a:pt x="319" y="66"/>
                    <a:pt x="320" y="68"/>
                  </a:cubicBezTo>
                  <a:cubicBezTo>
                    <a:pt x="320" y="68"/>
                    <a:pt x="320" y="68"/>
                    <a:pt x="320" y="68"/>
                  </a:cubicBezTo>
                  <a:cubicBezTo>
                    <a:pt x="320" y="65"/>
                    <a:pt x="322" y="67"/>
                    <a:pt x="323" y="66"/>
                  </a:cubicBezTo>
                  <a:cubicBezTo>
                    <a:pt x="323" y="66"/>
                    <a:pt x="323" y="66"/>
                    <a:pt x="323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6"/>
                    <a:pt x="323" y="66"/>
                    <a:pt x="323" y="66"/>
                  </a:cubicBezTo>
                  <a:cubicBezTo>
                    <a:pt x="324" y="67"/>
                    <a:pt x="324" y="66"/>
                    <a:pt x="325" y="67"/>
                  </a:cubicBezTo>
                  <a:cubicBezTo>
                    <a:pt x="325" y="66"/>
                    <a:pt x="324" y="66"/>
                    <a:pt x="324" y="65"/>
                  </a:cubicBezTo>
                  <a:close/>
                  <a:moveTo>
                    <a:pt x="67" y="12"/>
                  </a:moveTo>
                  <a:cubicBezTo>
                    <a:pt x="67" y="12"/>
                    <a:pt x="67" y="12"/>
                    <a:pt x="67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2"/>
                    <a:pt x="68" y="12"/>
                  </a:cubicBezTo>
                  <a:lnTo>
                    <a:pt x="67" y="12"/>
                  </a:lnTo>
                  <a:close/>
                  <a:moveTo>
                    <a:pt x="84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2" y="16"/>
                    <a:pt x="83" y="17"/>
                    <a:pt x="84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17"/>
                    <a:pt x="85" y="17"/>
                    <a:pt x="84" y="17"/>
                  </a:cubicBezTo>
                  <a:close/>
                  <a:moveTo>
                    <a:pt x="69" y="30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69" y="30"/>
                  </a:lnTo>
                  <a:close/>
                  <a:moveTo>
                    <a:pt x="72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2" y="29"/>
                  </a:cubicBezTo>
                  <a:close/>
                  <a:moveTo>
                    <a:pt x="76" y="31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1"/>
                  </a:lnTo>
                  <a:close/>
                  <a:moveTo>
                    <a:pt x="76" y="30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7" y="29"/>
                    <a:pt x="77" y="29"/>
                    <a:pt x="76" y="30"/>
                  </a:cubicBezTo>
                  <a:close/>
                  <a:moveTo>
                    <a:pt x="86" y="4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7" y="41"/>
                    <a:pt x="87" y="41"/>
                  </a:cubicBezTo>
                  <a:lnTo>
                    <a:pt x="86" y="42"/>
                  </a:lnTo>
                  <a:close/>
                  <a:moveTo>
                    <a:pt x="46" y="39"/>
                  </a:moveTo>
                  <a:cubicBezTo>
                    <a:pt x="46" y="39"/>
                    <a:pt x="46" y="39"/>
                    <a:pt x="46" y="39"/>
                  </a:cubicBezTo>
                  <a:cubicBezTo>
                    <a:pt x="43" y="39"/>
                    <a:pt x="40" y="38"/>
                    <a:pt x="38" y="38"/>
                  </a:cubicBezTo>
                  <a:cubicBezTo>
                    <a:pt x="41" y="38"/>
                    <a:pt x="43" y="38"/>
                    <a:pt x="46" y="39"/>
                  </a:cubicBezTo>
                  <a:close/>
                  <a:moveTo>
                    <a:pt x="38" y="35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36" y="35"/>
                    <a:pt x="33" y="35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6" y="35"/>
                    <a:pt x="38" y="35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1" y="25"/>
                  </a:lnTo>
                  <a:close/>
                  <a:moveTo>
                    <a:pt x="76" y="22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3"/>
                    <a:pt x="75" y="23"/>
                    <a:pt x="76" y="22"/>
                  </a:cubicBezTo>
                  <a:close/>
                  <a:moveTo>
                    <a:pt x="73" y="20"/>
                  </a:moveTo>
                  <a:cubicBezTo>
                    <a:pt x="74" y="21"/>
                    <a:pt x="74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2"/>
                    <a:pt x="73" y="21"/>
                    <a:pt x="71" y="21"/>
                  </a:cubicBezTo>
                  <a:lnTo>
                    <a:pt x="73" y="20"/>
                  </a:lnTo>
                  <a:close/>
                  <a:moveTo>
                    <a:pt x="69" y="17"/>
                  </a:moveTo>
                  <a:cubicBezTo>
                    <a:pt x="69" y="18"/>
                    <a:pt x="69" y="18"/>
                    <a:pt x="69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lose/>
                  <a:moveTo>
                    <a:pt x="42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2" y="19"/>
                  </a:lnTo>
                  <a:close/>
                  <a:moveTo>
                    <a:pt x="4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4" y="18"/>
                    <a:pt x="46" y="19"/>
                  </a:cubicBezTo>
                  <a:cubicBezTo>
                    <a:pt x="46" y="20"/>
                    <a:pt x="47" y="19"/>
                    <a:pt x="47" y="20"/>
                  </a:cubicBezTo>
                  <a:cubicBezTo>
                    <a:pt x="46" y="20"/>
                    <a:pt x="45" y="19"/>
                    <a:pt x="44" y="20"/>
                  </a:cubicBezTo>
                  <a:close/>
                  <a:moveTo>
                    <a:pt x="52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3" y="16"/>
                    <a:pt x="53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8" y="17"/>
                    <a:pt x="60" y="17"/>
                  </a:cubicBezTo>
                  <a:cubicBezTo>
                    <a:pt x="59" y="17"/>
                    <a:pt x="60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9" y="18"/>
                    <a:pt x="58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8"/>
                    <a:pt x="60" y="17"/>
                    <a:pt x="61" y="17"/>
                  </a:cubicBezTo>
                  <a:cubicBezTo>
                    <a:pt x="61" y="17"/>
                    <a:pt x="62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1" y="19"/>
                    <a:pt x="60" y="20"/>
                  </a:cubicBezTo>
                  <a:cubicBezTo>
                    <a:pt x="60" y="20"/>
                    <a:pt x="61" y="20"/>
                    <a:pt x="61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5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5" y="20"/>
                    <a:pt x="54" y="19"/>
                    <a:pt x="54" y="20"/>
                  </a:cubicBezTo>
                  <a:cubicBezTo>
                    <a:pt x="54" y="20"/>
                    <a:pt x="54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3" y="19"/>
                    <a:pt x="51" y="18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5" y="18"/>
                    <a:pt x="44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6" y="17"/>
                    <a:pt x="48" y="17"/>
                    <a:pt x="52" y="17"/>
                  </a:cubicBezTo>
                  <a:close/>
                  <a:moveTo>
                    <a:pt x="36" y="17"/>
                  </a:moveTo>
                  <a:cubicBezTo>
                    <a:pt x="36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6" y="17"/>
                    <a:pt x="38" y="17"/>
                  </a:cubicBezTo>
                  <a:cubicBezTo>
                    <a:pt x="37" y="17"/>
                    <a:pt x="38" y="17"/>
                    <a:pt x="38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18"/>
                    <a:pt x="32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2" y="16"/>
                    <a:pt x="34" y="18"/>
                    <a:pt x="36" y="17"/>
                  </a:cubicBezTo>
                  <a:close/>
                  <a:moveTo>
                    <a:pt x="21" y="19"/>
                  </a:moveTo>
                  <a:cubicBezTo>
                    <a:pt x="21" y="19"/>
                    <a:pt x="21" y="20"/>
                    <a:pt x="22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0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8" y="19"/>
                    <a:pt x="17" y="19"/>
                    <a:pt x="16" y="19"/>
                  </a:cubicBezTo>
                  <a:cubicBezTo>
                    <a:pt x="16" y="18"/>
                    <a:pt x="20" y="19"/>
                    <a:pt x="21" y="19"/>
                  </a:cubicBezTo>
                  <a:close/>
                  <a:moveTo>
                    <a:pt x="15" y="22"/>
                  </a:moveTo>
                  <a:cubicBezTo>
                    <a:pt x="16" y="20"/>
                    <a:pt x="19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19" y="22"/>
                    <a:pt x="17" y="22"/>
                    <a:pt x="16" y="21"/>
                  </a:cubicBezTo>
                  <a:cubicBezTo>
                    <a:pt x="16" y="22"/>
                    <a:pt x="15" y="22"/>
                    <a:pt x="15" y="22"/>
                  </a:cubicBezTo>
                  <a:close/>
                  <a:moveTo>
                    <a:pt x="72" y="68"/>
                  </a:moveTo>
                  <a:cubicBezTo>
                    <a:pt x="72" y="68"/>
                    <a:pt x="72" y="68"/>
                    <a:pt x="72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68"/>
                    <a:pt x="72" y="68"/>
                    <a:pt x="72" y="68"/>
                  </a:cubicBezTo>
                  <a:close/>
                  <a:moveTo>
                    <a:pt x="103" y="54"/>
                  </a:moveTo>
                  <a:cubicBezTo>
                    <a:pt x="103" y="54"/>
                    <a:pt x="103" y="54"/>
                    <a:pt x="103" y="54"/>
                  </a:cubicBezTo>
                  <a:cubicBezTo>
                    <a:pt x="104" y="53"/>
                    <a:pt x="104" y="53"/>
                    <a:pt x="105" y="53"/>
                  </a:cubicBezTo>
                  <a:cubicBezTo>
                    <a:pt x="104" y="53"/>
                    <a:pt x="104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lose/>
                  <a:moveTo>
                    <a:pt x="103" y="60"/>
                  </a:moveTo>
                  <a:cubicBezTo>
                    <a:pt x="102" y="60"/>
                    <a:pt x="102" y="61"/>
                    <a:pt x="101" y="60"/>
                  </a:cubicBezTo>
                  <a:cubicBezTo>
                    <a:pt x="101" y="60"/>
                    <a:pt x="102" y="60"/>
                    <a:pt x="103" y="60"/>
                  </a:cubicBezTo>
                  <a:close/>
                  <a:moveTo>
                    <a:pt x="93" y="52"/>
                  </a:moveTo>
                  <a:cubicBezTo>
                    <a:pt x="92" y="53"/>
                    <a:pt x="92" y="52"/>
                    <a:pt x="90" y="52"/>
                  </a:cubicBezTo>
                  <a:cubicBezTo>
                    <a:pt x="91" y="52"/>
                    <a:pt x="92" y="52"/>
                    <a:pt x="93" y="52"/>
                  </a:cubicBezTo>
                  <a:close/>
                  <a:moveTo>
                    <a:pt x="89" y="43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0" y="43"/>
                    <a:pt x="90" y="43"/>
                    <a:pt x="91" y="43"/>
                  </a:cubicBezTo>
                  <a:cubicBezTo>
                    <a:pt x="90" y="43"/>
                    <a:pt x="90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8" y="44"/>
                    <a:pt x="88" y="44"/>
                  </a:cubicBezTo>
                  <a:lnTo>
                    <a:pt x="89" y="43"/>
                  </a:lnTo>
                  <a:close/>
                  <a:moveTo>
                    <a:pt x="86" y="45"/>
                  </a:moveTo>
                  <a:cubicBezTo>
                    <a:pt x="89" y="46"/>
                    <a:pt x="89" y="46"/>
                    <a:pt x="89" y="46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86" y="45"/>
                  </a:lnTo>
                  <a:close/>
                  <a:moveTo>
                    <a:pt x="87" y="48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8"/>
                  </a:cubicBezTo>
                  <a:close/>
                  <a:moveTo>
                    <a:pt x="86" y="48"/>
                  </a:moveTo>
                  <a:cubicBezTo>
                    <a:pt x="86" y="47"/>
                    <a:pt x="87" y="49"/>
                    <a:pt x="87" y="48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4" y="49"/>
                    <a:pt x="85" y="48"/>
                  </a:cubicBezTo>
                  <a:cubicBezTo>
                    <a:pt x="85" y="49"/>
                    <a:pt x="85" y="48"/>
                    <a:pt x="86" y="48"/>
                  </a:cubicBezTo>
                  <a:close/>
                  <a:moveTo>
                    <a:pt x="53" y="52"/>
                  </a:moveTo>
                  <a:cubicBezTo>
                    <a:pt x="51" y="53"/>
                    <a:pt x="52" y="53"/>
                    <a:pt x="51" y="52"/>
                  </a:cubicBezTo>
                  <a:lnTo>
                    <a:pt x="53" y="52"/>
                  </a:lnTo>
                  <a:close/>
                  <a:moveTo>
                    <a:pt x="22" y="48"/>
                  </a:moveTo>
                  <a:cubicBezTo>
                    <a:pt x="25" y="50"/>
                    <a:pt x="28" y="49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5" y="48"/>
                    <a:pt x="35" y="51"/>
                    <a:pt x="38" y="50"/>
                  </a:cubicBezTo>
                  <a:cubicBezTo>
                    <a:pt x="41" y="51"/>
                    <a:pt x="45" y="51"/>
                    <a:pt x="48" y="5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53"/>
                    <a:pt x="53" y="54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48" y="54"/>
                    <a:pt x="39" y="52"/>
                    <a:pt x="32" y="51"/>
                  </a:cubicBezTo>
                  <a:cubicBezTo>
                    <a:pt x="29" y="50"/>
                    <a:pt x="25" y="50"/>
                    <a:pt x="22" y="49"/>
                  </a:cubicBezTo>
                  <a:lnTo>
                    <a:pt x="22" y="48"/>
                  </a:lnTo>
                  <a:close/>
                  <a:moveTo>
                    <a:pt x="42" y="55"/>
                  </a:moveTo>
                  <a:cubicBezTo>
                    <a:pt x="42" y="55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5"/>
                    <a:pt x="42" y="55"/>
                  </a:cubicBezTo>
                  <a:close/>
                  <a:moveTo>
                    <a:pt x="42" y="54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8" y="53"/>
                    <a:pt x="41" y="54"/>
                    <a:pt x="43" y="54"/>
                  </a:cubicBezTo>
                  <a:lnTo>
                    <a:pt x="42" y="54"/>
                  </a:lnTo>
                  <a:close/>
                  <a:moveTo>
                    <a:pt x="27" y="53"/>
                  </a:moveTo>
                  <a:cubicBezTo>
                    <a:pt x="26" y="53"/>
                    <a:pt x="26" y="52"/>
                    <a:pt x="25" y="52"/>
                  </a:cubicBezTo>
                  <a:cubicBezTo>
                    <a:pt x="26" y="52"/>
                    <a:pt x="27" y="52"/>
                    <a:pt x="27" y="53"/>
                  </a:cubicBezTo>
                  <a:close/>
                  <a:moveTo>
                    <a:pt x="32" y="63"/>
                  </a:move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3"/>
                  </a:cubicBezTo>
                  <a:close/>
                  <a:moveTo>
                    <a:pt x="43" y="67"/>
                  </a:moveTo>
                  <a:cubicBezTo>
                    <a:pt x="43" y="67"/>
                    <a:pt x="43" y="66"/>
                    <a:pt x="42" y="66"/>
                  </a:cubicBezTo>
                  <a:cubicBezTo>
                    <a:pt x="42" y="66"/>
                    <a:pt x="41" y="66"/>
                    <a:pt x="40" y="66"/>
                  </a:cubicBezTo>
                  <a:cubicBezTo>
                    <a:pt x="37" y="66"/>
                    <a:pt x="34" y="65"/>
                    <a:pt x="33" y="64"/>
                  </a:cubicBezTo>
                  <a:cubicBezTo>
                    <a:pt x="36" y="65"/>
                    <a:pt x="40" y="66"/>
                    <a:pt x="44" y="66"/>
                  </a:cubicBezTo>
                  <a:cubicBezTo>
                    <a:pt x="43" y="66"/>
                    <a:pt x="43" y="67"/>
                    <a:pt x="43" y="67"/>
                  </a:cubicBezTo>
                  <a:close/>
                  <a:moveTo>
                    <a:pt x="33" y="62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2"/>
                  </a:cubicBezTo>
                  <a:close/>
                  <a:moveTo>
                    <a:pt x="35" y="60"/>
                  </a:moveTo>
                  <a:cubicBezTo>
                    <a:pt x="35" y="60"/>
                    <a:pt x="35" y="61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59"/>
                  </a:cubicBezTo>
                  <a:cubicBezTo>
                    <a:pt x="35" y="59"/>
                    <a:pt x="35" y="60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lose/>
                  <a:moveTo>
                    <a:pt x="40" y="63"/>
                  </a:moveTo>
                  <a:cubicBezTo>
                    <a:pt x="40" y="64"/>
                    <a:pt x="38" y="64"/>
                    <a:pt x="3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9" y="64"/>
                    <a:pt x="40" y="63"/>
                  </a:cubicBezTo>
                  <a:close/>
                  <a:moveTo>
                    <a:pt x="41" y="64"/>
                  </a:moveTo>
                  <a:cubicBezTo>
                    <a:pt x="41" y="64"/>
                    <a:pt x="42" y="64"/>
                    <a:pt x="42" y="63"/>
                  </a:cubicBezTo>
                  <a:cubicBezTo>
                    <a:pt x="43" y="64"/>
                    <a:pt x="44" y="63"/>
                    <a:pt x="44" y="63"/>
                  </a:cubicBezTo>
                  <a:cubicBezTo>
                    <a:pt x="43" y="65"/>
                    <a:pt x="42" y="64"/>
                    <a:pt x="41" y="64"/>
                  </a:cubicBezTo>
                  <a:close/>
                  <a:moveTo>
                    <a:pt x="41" y="61"/>
                  </a:moveTo>
                  <a:cubicBezTo>
                    <a:pt x="42" y="61"/>
                    <a:pt x="42" y="61"/>
                    <a:pt x="43" y="61"/>
                  </a:cubicBezTo>
                  <a:cubicBezTo>
                    <a:pt x="44" y="62"/>
                    <a:pt x="42" y="62"/>
                    <a:pt x="41" y="61"/>
                  </a:cubicBezTo>
                  <a:close/>
                  <a:moveTo>
                    <a:pt x="46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lose/>
                  <a:moveTo>
                    <a:pt x="47" y="63"/>
                  </a:moveTo>
                  <a:cubicBezTo>
                    <a:pt x="46" y="61"/>
                    <a:pt x="44" y="63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lnTo>
                    <a:pt x="47" y="63"/>
                  </a:lnTo>
                  <a:close/>
                  <a:moveTo>
                    <a:pt x="51" y="62"/>
                  </a:moveTo>
                  <a:cubicBezTo>
                    <a:pt x="50" y="62"/>
                    <a:pt x="48" y="61"/>
                    <a:pt x="46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0"/>
                  </a:cubicBezTo>
                  <a:cubicBezTo>
                    <a:pt x="45" y="60"/>
                    <a:pt x="45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50" y="61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lnTo>
                    <a:pt x="51" y="62"/>
                  </a:lnTo>
                  <a:close/>
                  <a:moveTo>
                    <a:pt x="90" y="66"/>
                  </a:moveTo>
                  <a:cubicBezTo>
                    <a:pt x="89" y="66"/>
                    <a:pt x="89" y="66"/>
                    <a:pt x="88" y="66"/>
                  </a:cubicBezTo>
                  <a:cubicBezTo>
                    <a:pt x="88" y="66"/>
                    <a:pt x="88" y="66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9" y="66"/>
                    <a:pt x="89" y="66"/>
                    <a:pt x="90" y="66"/>
                  </a:cubicBezTo>
                  <a:cubicBezTo>
                    <a:pt x="91" y="66"/>
                    <a:pt x="92" y="65"/>
                    <a:pt x="92" y="66"/>
                  </a:cubicBezTo>
                  <a:cubicBezTo>
                    <a:pt x="91" y="66"/>
                    <a:pt x="90" y="66"/>
                    <a:pt x="90" y="66"/>
                  </a:cubicBezTo>
                  <a:close/>
                  <a:moveTo>
                    <a:pt x="91" y="64"/>
                  </a:moveTo>
                  <a:cubicBezTo>
                    <a:pt x="93" y="63"/>
                    <a:pt x="95" y="64"/>
                    <a:pt x="97" y="64"/>
                  </a:cubicBezTo>
                  <a:cubicBezTo>
                    <a:pt x="95" y="65"/>
                    <a:pt x="93" y="65"/>
                    <a:pt x="91" y="64"/>
                  </a:cubicBezTo>
                  <a:close/>
                  <a:moveTo>
                    <a:pt x="93" y="66"/>
                  </a:moveTo>
                  <a:cubicBezTo>
                    <a:pt x="94" y="66"/>
                    <a:pt x="95" y="66"/>
                    <a:pt x="96" y="66"/>
                  </a:cubicBezTo>
                  <a:cubicBezTo>
                    <a:pt x="95" y="66"/>
                    <a:pt x="94" y="67"/>
                    <a:pt x="93" y="66"/>
                  </a:cubicBezTo>
                  <a:close/>
                  <a:moveTo>
                    <a:pt x="103" y="61"/>
                  </a:moveTo>
                  <a:cubicBezTo>
                    <a:pt x="103" y="62"/>
                    <a:pt x="102" y="60"/>
                    <a:pt x="102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2"/>
                    <a:pt x="98" y="61"/>
                    <a:pt x="98" y="62"/>
                  </a:cubicBezTo>
                  <a:cubicBezTo>
                    <a:pt x="96" y="63"/>
                    <a:pt x="93" y="62"/>
                    <a:pt x="91" y="62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0" y="63"/>
                    <a:pt x="89" y="62"/>
                  </a:cubicBezTo>
                  <a:cubicBezTo>
                    <a:pt x="89" y="62"/>
                    <a:pt x="89" y="63"/>
                    <a:pt x="88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2"/>
                    <a:pt x="86" y="62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3" y="62"/>
                    <a:pt x="82" y="64"/>
                    <a:pt x="80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7" y="63"/>
                    <a:pt x="71" y="64"/>
                    <a:pt x="67" y="63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5" y="64"/>
                    <a:pt x="64" y="64"/>
                  </a:cubicBezTo>
                  <a:cubicBezTo>
                    <a:pt x="64" y="64"/>
                    <a:pt x="63" y="64"/>
                    <a:pt x="62" y="64"/>
                  </a:cubicBezTo>
                  <a:cubicBezTo>
                    <a:pt x="62" y="64"/>
                    <a:pt x="62" y="63"/>
                    <a:pt x="63" y="63"/>
                  </a:cubicBezTo>
                  <a:cubicBezTo>
                    <a:pt x="61" y="62"/>
                    <a:pt x="55" y="63"/>
                    <a:pt x="53" y="61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1"/>
                    <a:pt x="56" y="60"/>
                    <a:pt x="55" y="59"/>
                  </a:cubicBezTo>
                  <a:cubicBezTo>
                    <a:pt x="55" y="60"/>
                    <a:pt x="54" y="60"/>
                    <a:pt x="54" y="60"/>
                  </a:cubicBezTo>
                  <a:cubicBezTo>
                    <a:pt x="54" y="58"/>
                    <a:pt x="53" y="60"/>
                    <a:pt x="51" y="59"/>
                  </a:cubicBezTo>
                  <a:cubicBezTo>
                    <a:pt x="48" y="60"/>
                    <a:pt x="44" y="59"/>
                    <a:pt x="40" y="58"/>
                  </a:cubicBezTo>
                  <a:cubicBezTo>
                    <a:pt x="38" y="58"/>
                    <a:pt x="36" y="57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6"/>
                    <a:pt x="28" y="56"/>
                    <a:pt x="26" y="55"/>
                  </a:cubicBezTo>
                  <a:cubicBezTo>
                    <a:pt x="25" y="55"/>
                    <a:pt x="24" y="54"/>
                    <a:pt x="22" y="54"/>
                  </a:cubicBezTo>
                  <a:cubicBezTo>
                    <a:pt x="28" y="54"/>
                    <a:pt x="33" y="56"/>
                    <a:pt x="39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41" y="58"/>
                    <a:pt x="45" y="57"/>
                    <a:pt x="48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9"/>
                    <a:pt x="54" y="59"/>
                    <a:pt x="54" y="59"/>
                  </a:cubicBezTo>
                  <a:cubicBezTo>
                    <a:pt x="56" y="59"/>
                    <a:pt x="57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9" y="59"/>
                    <a:pt x="58" y="58"/>
                    <a:pt x="57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8"/>
                    <a:pt x="58" y="57"/>
                    <a:pt x="59" y="58"/>
                  </a:cubicBezTo>
                  <a:cubicBezTo>
                    <a:pt x="61" y="58"/>
                    <a:pt x="62" y="57"/>
                    <a:pt x="63" y="58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1" y="55"/>
                    <a:pt x="58" y="54"/>
                    <a:pt x="55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4" y="55"/>
                    <a:pt x="49" y="55"/>
                    <a:pt x="45" y="54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4"/>
                    <a:pt x="55" y="55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3"/>
                    <a:pt x="58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8" y="52"/>
                    <a:pt x="63" y="54"/>
                    <a:pt x="65" y="54"/>
                  </a:cubicBezTo>
                  <a:cubicBezTo>
                    <a:pt x="65" y="54"/>
                    <a:pt x="63" y="53"/>
                    <a:pt x="63" y="54"/>
                  </a:cubicBezTo>
                  <a:cubicBezTo>
                    <a:pt x="63" y="55"/>
                    <a:pt x="64" y="54"/>
                    <a:pt x="64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7" y="55"/>
                    <a:pt x="68" y="52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2" y="52"/>
                    <a:pt x="75" y="53"/>
                    <a:pt x="78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0" y="53"/>
                    <a:pt x="76" y="52"/>
                    <a:pt x="72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81" y="55"/>
                    <a:pt x="90" y="54"/>
                    <a:pt x="97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5"/>
                    <a:pt x="98" y="54"/>
                    <a:pt x="98" y="54"/>
                  </a:cubicBezTo>
                  <a:cubicBezTo>
                    <a:pt x="93" y="56"/>
                    <a:pt x="86" y="54"/>
                    <a:pt x="82" y="56"/>
                  </a:cubicBezTo>
                  <a:cubicBezTo>
                    <a:pt x="80" y="56"/>
                    <a:pt x="76" y="56"/>
                    <a:pt x="74" y="57"/>
                  </a:cubicBezTo>
                  <a:cubicBezTo>
                    <a:pt x="74" y="57"/>
                    <a:pt x="73" y="57"/>
                    <a:pt x="73" y="58"/>
                  </a:cubicBezTo>
                  <a:cubicBezTo>
                    <a:pt x="76" y="58"/>
                    <a:pt x="79" y="58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4" y="57"/>
                    <a:pt x="88" y="58"/>
                    <a:pt x="91" y="57"/>
                  </a:cubicBezTo>
                  <a:cubicBezTo>
                    <a:pt x="92" y="58"/>
                    <a:pt x="94" y="56"/>
                    <a:pt x="94" y="57"/>
                  </a:cubicBezTo>
                  <a:cubicBezTo>
                    <a:pt x="89" y="58"/>
                    <a:pt x="85" y="57"/>
                    <a:pt x="81" y="59"/>
                  </a:cubicBezTo>
                  <a:cubicBezTo>
                    <a:pt x="81" y="58"/>
                    <a:pt x="80" y="58"/>
                    <a:pt x="80" y="58"/>
                  </a:cubicBezTo>
                  <a:cubicBezTo>
                    <a:pt x="79" y="58"/>
                    <a:pt x="77" y="58"/>
                    <a:pt x="77" y="59"/>
                  </a:cubicBezTo>
                  <a:cubicBezTo>
                    <a:pt x="73" y="59"/>
                    <a:pt x="69" y="60"/>
                    <a:pt x="66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1" y="58"/>
                    <a:pt x="62" y="60"/>
                  </a:cubicBezTo>
                  <a:cubicBezTo>
                    <a:pt x="61" y="60"/>
                    <a:pt x="61" y="60"/>
                    <a:pt x="60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70" y="60"/>
                    <a:pt x="76" y="62"/>
                    <a:pt x="83" y="60"/>
                  </a:cubicBezTo>
                  <a:cubicBezTo>
                    <a:pt x="84" y="61"/>
                    <a:pt x="85" y="59"/>
                    <a:pt x="86" y="61"/>
                  </a:cubicBezTo>
                  <a:cubicBezTo>
                    <a:pt x="87" y="59"/>
                    <a:pt x="91" y="60"/>
                    <a:pt x="92" y="60"/>
                  </a:cubicBezTo>
                  <a:cubicBezTo>
                    <a:pt x="94" y="60"/>
                    <a:pt x="97" y="58"/>
                    <a:pt x="99" y="60"/>
                  </a:cubicBezTo>
                  <a:cubicBezTo>
                    <a:pt x="99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0"/>
                    <a:pt x="98" y="60"/>
                  </a:cubicBezTo>
                  <a:cubicBezTo>
                    <a:pt x="97" y="60"/>
                    <a:pt x="95" y="61"/>
                    <a:pt x="94" y="61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2"/>
                    <a:pt x="103" y="61"/>
                    <a:pt x="103" y="61"/>
                  </a:cubicBezTo>
                  <a:close/>
                  <a:moveTo>
                    <a:pt x="45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5" y="56"/>
                    <a:pt x="45" y="57"/>
                  </a:cubicBezTo>
                  <a:lnTo>
                    <a:pt x="45" y="56"/>
                  </a:lnTo>
                  <a:close/>
                  <a:moveTo>
                    <a:pt x="50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50" y="56"/>
                    <a:pt x="50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0" y="57"/>
                    <a:pt x="50" y="56"/>
                  </a:cubicBezTo>
                  <a:close/>
                  <a:moveTo>
                    <a:pt x="98" y="57"/>
                  </a:moveTo>
                  <a:cubicBezTo>
                    <a:pt x="97" y="58"/>
                    <a:pt x="97" y="57"/>
                    <a:pt x="96" y="57"/>
                  </a:cubicBezTo>
                  <a:lnTo>
                    <a:pt x="98" y="57"/>
                  </a:lnTo>
                  <a:close/>
                  <a:moveTo>
                    <a:pt x="105" y="54"/>
                  </a:moveTo>
                  <a:cubicBezTo>
                    <a:pt x="105" y="54"/>
                    <a:pt x="106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lose/>
                  <a:moveTo>
                    <a:pt x="123" y="17"/>
                  </a:moveTo>
                  <a:cubicBezTo>
                    <a:pt x="122" y="17"/>
                    <a:pt x="122" y="17"/>
                    <a:pt x="121" y="17"/>
                  </a:cubicBezTo>
                  <a:cubicBezTo>
                    <a:pt x="121" y="17"/>
                    <a:pt x="122" y="17"/>
                    <a:pt x="123" y="17"/>
                  </a:cubicBezTo>
                  <a:close/>
                  <a:moveTo>
                    <a:pt x="120" y="21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120" y="21"/>
                    <a:pt x="120" y="21"/>
                    <a:pt x="120" y="21"/>
                  </a:cubicBezTo>
                  <a:close/>
                  <a:moveTo>
                    <a:pt x="122" y="19"/>
                  </a:move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20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3" y="19"/>
                  </a:cubicBezTo>
                  <a:lnTo>
                    <a:pt x="122" y="19"/>
                  </a:lnTo>
                  <a:close/>
                  <a:moveTo>
                    <a:pt x="119" y="17"/>
                  </a:moveTo>
                  <a:cubicBezTo>
                    <a:pt x="118" y="17"/>
                    <a:pt x="118" y="17"/>
                    <a:pt x="117" y="18"/>
                  </a:cubicBezTo>
                  <a:cubicBezTo>
                    <a:pt x="117" y="16"/>
                    <a:pt x="116" y="18"/>
                    <a:pt x="115" y="17"/>
                  </a:cubicBezTo>
                  <a:cubicBezTo>
                    <a:pt x="116" y="18"/>
                    <a:pt x="115" y="17"/>
                    <a:pt x="115" y="17"/>
                  </a:cubicBezTo>
                  <a:cubicBezTo>
                    <a:pt x="117" y="17"/>
                    <a:pt x="118" y="17"/>
                    <a:pt x="119" y="17"/>
                  </a:cubicBezTo>
                  <a:close/>
                  <a:moveTo>
                    <a:pt x="113" y="21"/>
                  </a:moveTo>
                  <a:cubicBezTo>
                    <a:pt x="113" y="21"/>
                    <a:pt x="114" y="20"/>
                    <a:pt x="114" y="21"/>
                  </a:cubicBezTo>
                  <a:cubicBezTo>
                    <a:pt x="114" y="21"/>
                    <a:pt x="113" y="21"/>
                    <a:pt x="113" y="21"/>
                  </a:cubicBezTo>
                  <a:cubicBezTo>
                    <a:pt x="112" y="21"/>
                    <a:pt x="111" y="22"/>
                    <a:pt x="109" y="22"/>
                  </a:cubicBezTo>
                  <a:cubicBezTo>
                    <a:pt x="110" y="22"/>
                    <a:pt x="111" y="21"/>
                    <a:pt x="111" y="21"/>
                  </a:cubicBezTo>
                  <a:cubicBezTo>
                    <a:pt x="111" y="21"/>
                    <a:pt x="111" y="20"/>
                    <a:pt x="110" y="20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2" y="19"/>
                    <a:pt x="111" y="20"/>
                  </a:cubicBezTo>
                  <a:cubicBezTo>
                    <a:pt x="111" y="20"/>
                    <a:pt x="111" y="20"/>
                    <a:pt x="111" y="21"/>
                  </a:cubicBezTo>
                  <a:cubicBezTo>
                    <a:pt x="112" y="21"/>
                    <a:pt x="112" y="21"/>
                    <a:pt x="113" y="21"/>
                  </a:cubicBezTo>
                  <a:close/>
                  <a:moveTo>
                    <a:pt x="107" y="24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7" y="22"/>
                    <a:pt x="108" y="23"/>
                  </a:cubicBezTo>
                  <a:cubicBezTo>
                    <a:pt x="107" y="23"/>
                    <a:pt x="107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lnTo>
                    <a:pt x="107" y="24"/>
                  </a:lnTo>
                  <a:close/>
                  <a:moveTo>
                    <a:pt x="107" y="22"/>
                  </a:moveTo>
                  <a:cubicBezTo>
                    <a:pt x="107" y="21"/>
                    <a:pt x="106" y="22"/>
                    <a:pt x="105" y="22"/>
                  </a:cubicBezTo>
                  <a:cubicBezTo>
                    <a:pt x="105" y="22"/>
                    <a:pt x="106" y="21"/>
                    <a:pt x="106" y="21"/>
                  </a:cubicBezTo>
                  <a:cubicBezTo>
                    <a:pt x="106" y="20"/>
                    <a:pt x="107" y="20"/>
                    <a:pt x="106" y="19"/>
                  </a:cubicBezTo>
                  <a:cubicBezTo>
                    <a:pt x="105" y="19"/>
                    <a:pt x="104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8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6" y="17"/>
                    <a:pt x="107" y="15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6" y="15"/>
                    <a:pt x="108" y="15"/>
                    <a:pt x="111" y="15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20"/>
                    <a:pt x="106" y="19"/>
                    <a:pt x="107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21"/>
                    <a:pt x="109" y="22"/>
                    <a:pt x="107" y="22"/>
                  </a:cubicBezTo>
                  <a:close/>
                  <a:moveTo>
                    <a:pt x="97" y="20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1" y="20"/>
                    <a:pt x="99" y="20"/>
                    <a:pt x="97" y="20"/>
                  </a:cubicBezTo>
                  <a:close/>
                  <a:moveTo>
                    <a:pt x="103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3" y="22"/>
                  </a:cubicBezTo>
                  <a:close/>
                  <a:moveTo>
                    <a:pt x="98" y="31"/>
                  </a:moveTo>
                  <a:cubicBezTo>
                    <a:pt x="97" y="31"/>
                    <a:pt x="94" y="31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0"/>
                    <a:pt x="98" y="30"/>
                    <a:pt x="99" y="30"/>
                  </a:cubicBezTo>
                  <a:cubicBezTo>
                    <a:pt x="97" y="31"/>
                    <a:pt x="97" y="31"/>
                    <a:pt x="97" y="31"/>
                  </a:cubicBezTo>
                  <a:lnTo>
                    <a:pt x="98" y="31"/>
                  </a:lnTo>
                  <a:close/>
                  <a:moveTo>
                    <a:pt x="98" y="22"/>
                  </a:moveTo>
                  <a:cubicBezTo>
                    <a:pt x="98" y="22"/>
                    <a:pt x="96" y="23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7" y="22"/>
                    <a:pt x="98" y="22"/>
                  </a:cubicBezTo>
                  <a:close/>
                  <a:moveTo>
                    <a:pt x="99" y="24"/>
                  </a:moveTo>
                  <a:cubicBezTo>
                    <a:pt x="98" y="24"/>
                    <a:pt x="100" y="23"/>
                    <a:pt x="101" y="23"/>
                  </a:cubicBezTo>
                  <a:cubicBezTo>
                    <a:pt x="100" y="25"/>
                    <a:pt x="99" y="24"/>
                    <a:pt x="99" y="24"/>
                  </a:cubicBezTo>
                  <a:close/>
                  <a:moveTo>
                    <a:pt x="104" y="23"/>
                  </a:moveTo>
                  <a:cubicBezTo>
                    <a:pt x="103" y="23"/>
                    <a:pt x="103" y="24"/>
                    <a:pt x="103" y="24"/>
                  </a:cubicBezTo>
                  <a:cubicBezTo>
                    <a:pt x="103" y="23"/>
                    <a:pt x="103" y="23"/>
                    <a:pt x="104" y="23"/>
                  </a:cubicBezTo>
                  <a:close/>
                  <a:moveTo>
                    <a:pt x="105" y="23"/>
                  </a:moveTo>
                  <a:cubicBezTo>
                    <a:pt x="105" y="23"/>
                    <a:pt x="104" y="23"/>
                    <a:pt x="104" y="23"/>
                  </a:cubicBezTo>
                  <a:cubicBezTo>
                    <a:pt x="104" y="23"/>
                    <a:pt x="105" y="23"/>
                    <a:pt x="105" y="23"/>
                  </a:cubicBezTo>
                  <a:close/>
                  <a:moveTo>
                    <a:pt x="104" y="22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5" y="22"/>
                    <a:pt x="105" y="22"/>
                  </a:cubicBezTo>
                  <a:cubicBezTo>
                    <a:pt x="104" y="22"/>
                    <a:pt x="104" y="22"/>
                    <a:pt x="104" y="22"/>
                  </a:cubicBezTo>
                  <a:close/>
                  <a:moveTo>
                    <a:pt x="102" y="9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3" y="9"/>
                    <a:pt x="103" y="9"/>
                    <a:pt x="103" y="9"/>
                  </a:cubicBezTo>
                  <a:lnTo>
                    <a:pt x="102" y="9"/>
                  </a:lnTo>
                  <a:close/>
                  <a:moveTo>
                    <a:pt x="111" y="13"/>
                  </a:moveTo>
                  <a:cubicBezTo>
                    <a:pt x="111" y="13"/>
                    <a:pt x="109" y="14"/>
                    <a:pt x="108" y="13"/>
                  </a:cubicBezTo>
                  <a:cubicBezTo>
                    <a:pt x="108" y="14"/>
                    <a:pt x="108" y="13"/>
                    <a:pt x="107" y="14"/>
                  </a:cubicBezTo>
                  <a:cubicBezTo>
                    <a:pt x="106" y="12"/>
                    <a:pt x="105" y="14"/>
                    <a:pt x="104" y="14"/>
                  </a:cubicBezTo>
                  <a:cubicBezTo>
                    <a:pt x="105" y="12"/>
                    <a:pt x="109" y="13"/>
                    <a:pt x="111" y="13"/>
                  </a:cubicBezTo>
                  <a:close/>
                  <a:moveTo>
                    <a:pt x="111" y="18"/>
                  </a:move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1" y="18"/>
                    <a:pt x="111" y="18"/>
                  </a:cubicBezTo>
                  <a:cubicBezTo>
                    <a:pt x="112" y="19"/>
                    <a:pt x="111" y="18"/>
                    <a:pt x="111" y="18"/>
                  </a:cubicBezTo>
                  <a:close/>
                  <a:moveTo>
                    <a:pt x="109" y="21"/>
                  </a:moveTo>
                  <a:cubicBezTo>
                    <a:pt x="109" y="21"/>
                    <a:pt x="109" y="21"/>
                    <a:pt x="109" y="21"/>
                  </a:cubicBezTo>
                  <a:cubicBezTo>
                    <a:pt x="109" y="21"/>
                    <a:pt x="108" y="21"/>
                    <a:pt x="109" y="21"/>
                  </a:cubicBezTo>
                  <a:cubicBezTo>
                    <a:pt x="109" y="21"/>
                    <a:pt x="109" y="20"/>
                    <a:pt x="109" y="20"/>
                  </a:cubicBezTo>
                  <a:cubicBezTo>
                    <a:pt x="109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11" y="22"/>
                    <a:pt x="109" y="21"/>
                  </a:cubicBezTo>
                  <a:close/>
                  <a:moveTo>
                    <a:pt x="109" y="18"/>
                  </a:moveTo>
                  <a:cubicBezTo>
                    <a:pt x="108" y="17"/>
                    <a:pt x="108" y="17"/>
                    <a:pt x="10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7"/>
                    <a:pt x="110" y="17"/>
                    <a:pt x="109" y="18"/>
                  </a:cubicBezTo>
                  <a:close/>
                  <a:moveTo>
                    <a:pt x="112" y="35"/>
                  </a:moveTo>
                  <a:cubicBezTo>
                    <a:pt x="110" y="35"/>
                    <a:pt x="109" y="36"/>
                    <a:pt x="108" y="35"/>
                  </a:cubicBezTo>
                  <a:cubicBezTo>
                    <a:pt x="109" y="35"/>
                    <a:pt x="110" y="35"/>
                    <a:pt x="112" y="35"/>
                  </a:cubicBezTo>
                  <a:close/>
                  <a:moveTo>
                    <a:pt x="114" y="18"/>
                  </a:moveTo>
                  <a:cubicBezTo>
                    <a:pt x="114" y="18"/>
                    <a:pt x="114" y="18"/>
                    <a:pt x="114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13" y="17"/>
                    <a:pt x="113" y="17"/>
                  </a:cubicBezTo>
                  <a:cubicBezTo>
                    <a:pt x="114" y="17"/>
                    <a:pt x="114" y="17"/>
                    <a:pt x="115" y="17"/>
                  </a:cubicBezTo>
                  <a:lnTo>
                    <a:pt x="114" y="18"/>
                  </a:lnTo>
                  <a:close/>
                  <a:moveTo>
                    <a:pt x="113" y="16"/>
                  </a:moveTo>
                  <a:cubicBezTo>
                    <a:pt x="113" y="15"/>
                    <a:pt x="113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lnTo>
                    <a:pt x="113" y="16"/>
                  </a:lnTo>
                  <a:close/>
                  <a:moveTo>
                    <a:pt x="116" y="18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5" y="19"/>
                    <a:pt x="116" y="19"/>
                  </a:cubicBezTo>
                  <a:lnTo>
                    <a:pt x="116" y="18"/>
                  </a:lnTo>
                  <a:close/>
                  <a:moveTo>
                    <a:pt x="116" y="15"/>
                  </a:moveTo>
                  <a:cubicBezTo>
                    <a:pt x="117" y="15"/>
                    <a:pt x="117" y="15"/>
                    <a:pt x="117" y="15"/>
                  </a:cubicBezTo>
                  <a:cubicBezTo>
                    <a:pt x="117" y="16"/>
                    <a:pt x="117" y="16"/>
                    <a:pt x="117" y="16"/>
                  </a:cubicBezTo>
                  <a:lnTo>
                    <a:pt x="116" y="15"/>
                  </a:lnTo>
                  <a:close/>
                  <a:moveTo>
                    <a:pt x="118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8" y="4"/>
                    <a:pt x="118" y="4"/>
                  </a:cubicBezTo>
                  <a:close/>
                  <a:moveTo>
                    <a:pt x="108" y="7"/>
                  </a:moveTo>
                  <a:cubicBezTo>
                    <a:pt x="108" y="6"/>
                    <a:pt x="110" y="7"/>
                    <a:pt x="110" y="6"/>
                  </a:cubicBezTo>
                  <a:cubicBezTo>
                    <a:pt x="111" y="6"/>
                    <a:pt x="111" y="5"/>
                    <a:pt x="112" y="6"/>
                  </a:cubicBezTo>
                  <a:cubicBezTo>
                    <a:pt x="113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7" y="6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6"/>
                  </a:cubicBezTo>
                  <a:cubicBezTo>
                    <a:pt x="113" y="6"/>
                    <a:pt x="113" y="7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7"/>
                    <a:pt x="111" y="7"/>
                    <a:pt x="110" y="7"/>
                  </a:cubicBezTo>
                  <a:cubicBezTo>
                    <a:pt x="111" y="8"/>
                    <a:pt x="108" y="7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9" y="7"/>
                    <a:pt x="108" y="7"/>
                  </a:cubicBezTo>
                  <a:close/>
                  <a:moveTo>
                    <a:pt x="107" y="3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4" y="4"/>
                    <a:pt x="103" y="5"/>
                  </a:cubicBezTo>
                  <a:cubicBezTo>
                    <a:pt x="101" y="4"/>
                    <a:pt x="99" y="4"/>
                    <a:pt x="97" y="4"/>
                  </a:cubicBezTo>
                  <a:cubicBezTo>
                    <a:pt x="98" y="4"/>
                    <a:pt x="103" y="4"/>
                    <a:pt x="107" y="3"/>
                  </a:cubicBezTo>
                  <a:close/>
                  <a:moveTo>
                    <a:pt x="93" y="5"/>
                  </a:moveTo>
                  <a:cubicBezTo>
                    <a:pt x="93" y="5"/>
                    <a:pt x="93" y="5"/>
                    <a:pt x="92" y="5"/>
                  </a:cubicBezTo>
                  <a:cubicBezTo>
                    <a:pt x="92" y="5"/>
                    <a:pt x="92" y="4"/>
                    <a:pt x="93" y="5"/>
                  </a:cubicBezTo>
                  <a:close/>
                  <a:moveTo>
                    <a:pt x="90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90" y="5"/>
                    <a:pt x="90" y="5"/>
                    <a:pt x="90" y="6"/>
                  </a:cubicBezTo>
                  <a:lnTo>
                    <a:pt x="90" y="5"/>
                  </a:lnTo>
                  <a:close/>
                  <a:moveTo>
                    <a:pt x="89" y="5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lnTo>
                    <a:pt x="89" y="5"/>
                  </a:lnTo>
                  <a:close/>
                  <a:moveTo>
                    <a:pt x="73" y="12"/>
                  </a:moveTo>
                  <a:cubicBezTo>
                    <a:pt x="73" y="12"/>
                    <a:pt x="73" y="12"/>
                    <a:pt x="73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4" y="11"/>
                    <a:pt x="73" y="11"/>
                    <a:pt x="73" y="12"/>
                  </a:cubicBezTo>
                  <a:close/>
                  <a:moveTo>
                    <a:pt x="74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5" y="11"/>
                    <a:pt x="75" y="11"/>
                    <a:pt x="74" y="10"/>
                  </a:cubicBezTo>
                  <a:close/>
                  <a:moveTo>
                    <a:pt x="85" y="10"/>
                  </a:moveTo>
                  <a:cubicBezTo>
                    <a:pt x="85" y="10"/>
                    <a:pt x="85" y="10"/>
                    <a:pt x="85" y="10"/>
                  </a:cubicBezTo>
                  <a:cubicBezTo>
                    <a:pt x="84" y="11"/>
                    <a:pt x="81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3"/>
                    <a:pt x="81" y="12"/>
                    <a:pt x="82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6" y="11"/>
                    <a:pt x="75" y="11"/>
                  </a:cubicBezTo>
                  <a:cubicBezTo>
                    <a:pt x="77" y="11"/>
                    <a:pt x="79" y="11"/>
                    <a:pt x="80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6" y="9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9"/>
                    <a:pt x="74" y="8"/>
                    <a:pt x="73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3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6" y="8"/>
                    <a:pt x="76" y="9"/>
                  </a:cubicBezTo>
                  <a:cubicBezTo>
                    <a:pt x="77" y="8"/>
                    <a:pt x="79" y="9"/>
                    <a:pt x="79" y="7"/>
                  </a:cubicBezTo>
                  <a:cubicBezTo>
                    <a:pt x="79" y="7"/>
                    <a:pt x="80" y="7"/>
                    <a:pt x="80" y="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8"/>
                    <a:pt x="83" y="8"/>
                  </a:cubicBezTo>
                  <a:cubicBezTo>
                    <a:pt x="83" y="7"/>
                    <a:pt x="84" y="8"/>
                    <a:pt x="84" y="7"/>
                  </a:cubicBezTo>
                  <a:cubicBezTo>
                    <a:pt x="87" y="8"/>
                    <a:pt x="88" y="7"/>
                    <a:pt x="90" y="7"/>
                  </a:cubicBezTo>
                  <a:cubicBezTo>
                    <a:pt x="90" y="7"/>
                    <a:pt x="90" y="7"/>
                    <a:pt x="91" y="7"/>
                  </a:cubicBezTo>
                  <a:cubicBezTo>
                    <a:pt x="91" y="8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7"/>
                    <a:pt x="95" y="7"/>
                    <a:pt x="96" y="6"/>
                  </a:cubicBezTo>
                  <a:cubicBezTo>
                    <a:pt x="99" y="7"/>
                    <a:pt x="103" y="6"/>
                    <a:pt x="106" y="6"/>
                  </a:cubicBezTo>
                  <a:cubicBezTo>
                    <a:pt x="106" y="6"/>
                    <a:pt x="106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8" y="6"/>
                  </a:cubicBezTo>
                  <a:cubicBezTo>
                    <a:pt x="107" y="6"/>
                    <a:pt x="108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3" y="7"/>
                    <a:pt x="100" y="6"/>
                    <a:pt x="97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3" y="11"/>
                    <a:pt x="87" y="8"/>
                    <a:pt x="85" y="10"/>
                  </a:cubicBezTo>
                  <a:close/>
                  <a:moveTo>
                    <a:pt x="97" y="9"/>
                  </a:move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lnTo>
                    <a:pt x="97" y="9"/>
                  </a:lnTo>
                  <a:close/>
                  <a:moveTo>
                    <a:pt x="99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0" y="9"/>
                    <a:pt x="101" y="8"/>
                    <a:pt x="99" y="8"/>
                  </a:cubicBezTo>
                  <a:close/>
                  <a:moveTo>
                    <a:pt x="102" y="15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2" y="16"/>
                    <a:pt x="102" y="15"/>
                  </a:cubicBezTo>
                  <a:close/>
                  <a:moveTo>
                    <a:pt x="104" y="17"/>
                  </a:moveTo>
                  <a:cubicBezTo>
                    <a:pt x="98" y="18"/>
                    <a:pt x="98" y="18"/>
                    <a:pt x="98" y="18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104" y="17"/>
                  </a:lnTo>
                  <a:close/>
                  <a:moveTo>
                    <a:pt x="93" y="21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3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lose/>
                  <a:moveTo>
                    <a:pt x="94" y="22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4" y="22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lnTo>
                    <a:pt x="94" y="22"/>
                  </a:lnTo>
                  <a:close/>
                  <a:moveTo>
                    <a:pt x="93" y="20"/>
                  </a:moveTo>
                  <a:cubicBezTo>
                    <a:pt x="94" y="18"/>
                    <a:pt x="93" y="20"/>
                    <a:pt x="92" y="18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ubicBezTo>
                    <a:pt x="90" y="18"/>
                    <a:pt x="92" y="18"/>
                    <a:pt x="93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1" y="15"/>
                    <a:pt x="94" y="17"/>
                    <a:pt x="96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8" y="16"/>
                    <a:pt x="98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5" y="17"/>
                    <a:pt x="97" y="17"/>
                    <a:pt x="97" y="18"/>
                  </a:cubicBezTo>
                  <a:cubicBezTo>
                    <a:pt x="95" y="18"/>
                    <a:pt x="94" y="18"/>
                    <a:pt x="93" y="19"/>
                  </a:cubicBezTo>
                  <a:cubicBezTo>
                    <a:pt x="94" y="20"/>
                    <a:pt x="94" y="20"/>
                    <a:pt x="94" y="20"/>
                  </a:cubicBezTo>
                  <a:lnTo>
                    <a:pt x="93" y="20"/>
                  </a:lnTo>
                  <a:close/>
                  <a:moveTo>
                    <a:pt x="95" y="20"/>
                  </a:moveTo>
                  <a:cubicBezTo>
                    <a:pt x="96" y="19"/>
                    <a:pt x="96" y="19"/>
                    <a:pt x="96" y="19"/>
                  </a:cubicBezTo>
                  <a:cubicBezTo>
                    <a:pt x="96" y="20"/>
                    <a:pt x="96" y="20"/>
                    <a:pt x="97" y="20"/>
                  </a:cubicBezTo>
                  <a:lnTo>
                    <a:pt x="95" y="20"/>
                  </a:lnTo>
                  <a:close/>
                  <a:moveTo>
                    <a:pt x="96" y="26"/>
                  </a:move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lnTo>
                    <a:pt x="96" y="26"/>
                  </a:lnTo>
                  <a:close/>
                  <a:moveTo>
                    <a:pt x="89" y="26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lnTo>
                    <a:pt x="89" y="26"/>
                  </a:lnTo>
                  <a:close/>
                  <a:moveTo>
                    <a:pt x="89" y="3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0"/>
                    <a:pt x="91" y="29"/>
                    <a:pt x="92" y="30"/>
                  </a:cubicBezTo>
                  <a:cubicBezTo>
                    <a:pt x="91" y="30"/>
                    <a:pt x="90" y="29"/>
                    <a:pt x="89" y="31"/>
                  </a:cubicBezTo>
                  <a:close/>
                  <a:moveTo>
                    <a:pt x="92" y="32"/>
                  </a:moveTo>
                  <a:cubicBezTo>
                    <a:pt x="93" y="31"/>
                    <a:pt x="93" y="32"/>
                    <a:pt x="94" y="32"/>
                  </a:cubicBezTo>
                  <a:cubicBezTo>
                    <a:pt x="93" y="32"/>
                    <a:pt x="92" y="32"/>
                    <a:pt x="92" y="32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2"/>
                    <a:pt x="95" y="34"/>
                    <a:pt x="94" y="33"/>
                  </a:cubicBezTo>
                  <a:cubicBezTo>
                    <a:pt x="95" y="33"/>
                    <a:pt x="97" y="32"/>
                    <a:pt x="99" y="33"/>
                  </a:cubicBezTo>
                  <a:cubicBezTo>
                    <a:pt x="99" y="33"/>
                    <a:pt x="100" y="33"/>
                    <a:pt x="100" y="33"/>
                  </a:cubicBezTo>
                  <a:cubicBezTo>
                    <a:pt x="101" y="32"/>
                    <a:pt x="104" y="32"/>
                    <a:pt x="107" y="32"/>
                  </a:cubicBezTo>
                  <a:cubicBezTo>
                    <a:pt x="105" y="33"/>
                    <a:pt x="101" y="32"/>
                    <a:pt x="100" y="33"/>
                  </a:cubicBezTo>
                  <a:cubicBezTo>
                    <a:pt x="100" y="34"/>
                    <a:pt x="100" y="34"/>
                    <a:pt x="100" y="33"/>
                  </a:cubicBezTo>
                  <a:close/>
                  <a:moveTo>
                    <a:pt x="106" y="35"/>
                  </a:moveTo>
                  <a:cubicBezTo>
                    <a:pt x="106" y="34"/>
                    <a:pt x="105" y="35"/>
                    <a:pt x="105" y="35"/>
                  </a:cubicBezTo>
                  <a:cubicBezTo>
                    <a:pt x="106" y="34"/>
                    <a:pt x="107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4"/>
                    <a:pt x="106" y="35"/>
                    <a:pt x="106" y="35"/>
                  </a:cubicBezTo>
                  <a:close/>
                  <a:moveTo>
                    <a:pt x="110" y="54"/>
                  </a:moveTo>
                  <a:cubicBezTo>
                    <a:pt x="111" y="53"/>
                    <a:pt x="112" y="54"/>
                    <a:pt x="113" y="54"/>
                  </a:cubicBezTo>
                  <a:cubicBezTo>
                    <a:pt x="112" y="54"/>
                    <a:pt x="111" y="54"/>
                    <a:pt x="110" y="54"/>
                  </a:cubicBezTo>
                  <a:close/>
                  <a:moveTo>
                    <a:pt x="110" y="37"/>
                  </a:moveTo>
                  <a:cubicBezTo>
                    <a:pt x="110" y="37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7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7" y="37"/>
                    <a:pt x="108" y="37"/>
                  </a:cubicBezTo>
                  <a:cubicBezTo>
                    <a:pt x="108" y="37"/>
                    <a:pt x="108" y="37"/>
                    <a:pt x="109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2" y="37"/>
                    <a:pt x="114" y="37"/>
                    <a:pt x="115" y="37"/>
                  </a:cubicBezTo>
                  <a:cubicBezTo>
                    <a:pt x="114" y="38"/>
                    <a:pt x="112" y="37"/>
                    <a:pt x="110" y="37"/>
                  </a:cubicBezTo>
                  <a:close/>
                  <a:moveTo>
                    <a:pt x="115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1"/>
                    <a:pt x="117" y="21"/>
                    <a:pt x="116" y="21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117" y="37"/>
                  </a:move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lose/>
                  <a:moveTo>
                    <a:pt x="120" y="25"/>
                  </a:moveTo>
                  <a:cubicBezTo>
                    <a:pt x="120" y="25"/>
                    <a:pt x="120" y="25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21" y="23"/>
                    <a:pt x="119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4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5"/>
                  </a:cubicBezTo>
                  <a:close/>
                  <a:moveTo>
                    <a:pt x="122" y="25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25"/>
                    <a:pt x="121" y="25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2" y="25"/>
                    <a:pt x="122" y="25"/>
                  </a:cubicBezTo>
                  <a:close/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lose/>
                  <a:moveTo>
                    <a:pt x="182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2" y="8"/>
                    <a:pt x="182" y="8"/>
                    <a:pt x="182" y="8"/>
                  </a:cubicBezTo>
                  <a:lnTo>
                    <a:pt x="182" y="9"/>
                  </a:lnTo>
                  <a:close/>
                  <a:moveTo>
                    <a:pt x="228" y="12"/>
                  </a:moveTo>
                  <a:cubicBezTo>
                    <a:pt x="228" y="11"/>
                    <a:pt x="228" y="11"/>
                    <a:pt x="229" y="11"/>
                  </a:cubicBezTo>
                  <a:lnTo>
                    <a:pt x="228" y="12"/>
                  </a:lnTo>
                  <a:close/>
                  <a:moveTo>
                    <a:pt x="233" y="11"/>
                  </a:moveTo>
                  <a:cubicBezTo>
                    <a:pt x="232" y="11"/>
                    <a:pt x="232" y="11"/>
                    <a:pt x="232" y="11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3" y="11"/>
                    <a:pt x="233" y="11"/>
                    <a:pt x="233" y="11"/>
                  </a:cubicBezTo>
                  <a:close/>
                  <a:moveTo>
                    <a:pt x="242" y="1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3" y="11"/>
                    <a:pt x="243" y="11"/>
                    <a:pt x="243" y="11"/>
                  </a:cubicBezTo>
                  <a:lnTo>
                    <a:pt x="242" y="10"/>
                  </a:lnTo>
                  <a:close/>
                  <a:moveTo>
                    <a:pt x="282" y="13"/>
                  </a:moveTo>
                  <a:cubicBezTo>
                    <a:pt x="282" y="12"/>
                    <a:pt x="282" y="12"/>
                    <a:pt x="282" y="12"/>
                  </a:cubicBezTo>
                  <a:cubicBezTo>
                    <a:pt x="283" y="13"/>
                    <a:pt x="283" y="13"/>
                    <a:pt x="283" y="13"/>
                  </a:cubicBezTo>
                  <a:lnTo>
                    <a:pt x="282" y="13"/>
                  </a:lnTo>
                  <a:close/>
                  <a:moveTo>
                    <a:pt x="320" y="65"/>
                  </a:moveTo>
                  <a:cubicBezTo>
                    <a:pt x="319" y="66"/>
                    <a:pt x="319" y="66"/>
                    <a:pt x="318" y="66"/>
                  </a:cubicBezTo>
                  <a:cubicBezTo>
                    <a:pt x="319" y="65"/>
                    <a:pt x="319" y="65"/>
                    <a:pt x="320" y="65"/>
                  </a:cubicBezTo>
                  <a:close/>
                  <a:moveTo>
                    <a:pt x="317" y="66"/>
                  </a:moveTo>
                  <a:cubicBezTo>
                    <a:pt x="318" y="67"/>
                    <a:pt x="319" y="66"/>
                    <a:pt x="320" y="67"/>
                  </a:cubicBezTo>
                  <a:cubicBezTo>
                    <a:pt x="319" y="67"/>
                    <a:pt x="318" y="68"/>
                    <a:pt x="317" y="66"/>
                  </a:cubicBezTo>
                  <a:close/>
                  <a:moveTo>
                    <a:pt x="322" y="65"/>
                  </a:moveTo>
                  <a:cubicBezTo>
                    <a:pt x="323" y="65"/>
                    <a:pt x="323" y="65"/>
                    <a:pt x="323" y="65"/>
                  </a:cubicBezTo>
                  <a:cubicBezTo>
                    <a:pt x="323" y="65"/>
                    <a:pt x="323" y="65"/>
                    <a:pt x="323" y="65"/>
                  </a:cubicBezTo>
                  <a:lnTo>
                    <a:pt x="32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197"/>
            <p:cNvSpPr/>
            <p:nvPr/>
          </p:nvSpPr>
          <p:spPr bwMode="auto">
            <a:xfrm>
              <a:off x="3119" y="17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198"/>
            <p:cNvSpPr/>
            <p:nvPr/>
          </p:nvSpPr>
          <p:spPr bwMode="auto">
            <a:xfrm>
              <a:off x="2297" y="115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199"/>
            <p:cNvSpPr/>
            <p:nvPr/>
          </p:nvSpPr>
          <p:spPr bwMode="auto">
            <a:xfrm>
              <a:off x="2376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200"/>
            <p:cNvSpPr/>
            <p:nvPr/>
          </p:nvSpPr>
          <p:spPr bwMode="auto">
            <a:xfrm>
              <a:off x="2519" y="969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201"/>
            <p:cNvSpPr/>
            <p:nvPr/>
          </p:nvSpPr>
          <p:spPr bwMode="auto">
            <a:xfrm>
              <a:off x="2545" y="982"/>
              <a:ext cx="39" cy="1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202"/>
            <p:cNvSpPr/>
            <p:nvPr/>
          </p:nvSpPr>
          <p:spPr bwMode="auto">
            <a:xfrm>
              <a:off x="2793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203"/>
            <p:cNvSpPr/>
            <p:nvPr/>
          </p:nvSpPr>
          <p:spPr bwMode="auto">
            <a:xfrm>
              <a:off x="2493" y="982"/>
              <a:ext cx="26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204"/>
            <p:cNvSpPr/>
            <p:nvPr/>
          </p:nvSpPr>
          <p:spPr bwMode="auto">
            <a:xfrm>
              <a:off x="2728" y="1022"/>
              <a:ext cx="13" cy="1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205"/>
            <p:cNvSpPr/>
            <p:nvPr/>
          </p:nvSpPr>
          <p:spPr bwMode="auto">
            <a:xfrm>
              <a:off x="6042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206"/>
            <p:cNvSpPr/>
            <p:nvPr/>
          </p:nvSpPr>
          <p:spPr bwMode="auto">
            <a:xfrm>
              <a:off x="50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207"/>
            <p:cNvSpPr/>
            <p:nvPr/>
          </p:nvSpPr>
          <p:spPr bwMode="auto">
            <a:xfrm>
              <a:off x="6029" y="1358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208"/>
            <p:cNvSpPr/>
            <p:nvPr/>
          </p:nvSpPr>
          <p:spPr bwMode="auto">
            <a:xfrm>
              <a:off x="2715" y="1009"/>
              <a:ext cx="39" cy="13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209"/>
            <p:cNvSpPr/>
            <p:nvPr/>
          </p:nvSpPr>
          <p:spPr bwMode="auto">
            <a:xfrm>
              <a:off x="404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210"/>
            <p:cNvSpPr/>
            <p:nvPr/>
          </p:nvSpPr>
          <p:spPr bwMode="auto">
            <a:xfrm>
              <a:off x="3067" y="127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211"/>
            <p:cNvSpPr/>
            <p:nvPr/>
          </p:nvSpPr>
          <p:spPr bwMode="auto">
            <a:xfrm>
              <a:off x="3015" y="125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212"/>
            <p:cNvSpPr/>
            <p:nvPr/>
          </p:nvSpPr>
          <p:spPr bwMode="auto">
            <a:xfrm>
              <a:off x="3015" y="1210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213"/>
            <p:cNvSpPr/>
            <p:nvPr/>
          </p:nvSpPr>
          <p:spPr bwMode="auto">
            <a:xfrm>
              <a:off x="2884" y="1210"/>
              <a:ext cx="92" cy="27"/>
            </a:xfrm>
            <a:custGeom>
              <a:avLst/>
              <a:gdLst>
                <a:gd name="T0" fmla="*/ 7 w 7"/>
                <a:gd name="T1" fmla="*/ 1 h 2"/>
                <a:gd name="T2" fmla="*/ 7 w 7"/>
                <a:gd name="T3" fmla="*/ 1 h 2"/>
                <a:gd name="T4" fmla="*/ 4 w 7"/>
                <a:gd name="T5" fmla="*/ 1 h 2"/>
                <a:gd name="T6" fmla="*/ 3 w 7"/>
                <a:gd name="T7" fmla="*/ 0 h 2"/>
                <a:gd name="T8" fmla="*/ 1 w 7"/>
                <a:gd name="T9" fmla="*/ 0 h 2"/>
                <a:gd name="T10" fmla="*/ 1 w 7"/>
                <a:gd name="T11" fmla="*/ 1 h 2"/>
                <a:gd name="T12" fmla="*/ 0 w 7"/>
                <a:gd name="T13" fmla="*/ 1 h 2"/>
                <a:gd name="T14" fmla="*/ 1 w 7"/>
                <a:gd name="T15" fmla="*/ 2 h 2"/>
                <a:gd name="T16" fmla="*/ 1 w 7"/>
                <a:gd name="T17" fmla="*/ 2 h 2"/>
                <a:gd name="T18" fmla="*/ 5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7 w 7"/>
                <a:gd name="T25" fmla="*/ 2 h 2"/>
                <a:gd name="T26" fmla="*/ 7 w 7"/>
                <a:gd name="T2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214"/>
            <p:cNvSpPr/>
            <p:nvPr/>
          </p:nvSpPr>
          <p:spPr bwMode="auto">
            <a:xfrm>
              <a:off x="2976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215"/>
            <p:cNvSpPr/>
            <p:nvPr/>
          </p:nvSpPr>
          <p:spPr bwMode="auto">
            <a:xfrm>
              <a:off x="2780" y="1237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216"/>
            <p:cNvSpPr/>
            <p:nvPr/>
          </p:nvSpPr>
          <p:spPr bwMode="auto">
            <a:xfrm>
              <a:off x="2819" y="1291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217"/>
            <p:cNvSpPr/>
            <p:nvPr/>
          </p:nvSpPr>
          <p:spPr bwMode="auto">
            <a:xfrm>
              <a:off x="2741" y="1291"/>
              <a:ext cx="78" cy="13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218"/>
            <p:cNvSpPr/>
            <p:nvPr/>
          </p:nvSpPr>
          <p:spPr bwMode="auto">
            <a:xfrm>
              <a:off x="2506" y="1049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219"/>
            <p:cNvSpPr/>
            <p:nvPr/>
          </p:nvSpPr>
          <p:spPr bwMode="auto">
            <a:xfrm>
              <a:off x="2715" y="102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220"/>
            <p:cNvSpPr/>
            <p:nvPr/>
          </p:nvSpPr>
          <p:spPr bwMode="auto">
            <a:xfrm>
              <a:off x="3041" y="1130"/>
              <a:ext cx="26" cy="1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221"/>
            <p:cNvSpPr/>
            <p:nvPr/>
          </p:nvSpPr>
          <p:spPr bwMode="auto">
            <a:xfrm>
              <a:off x="3132" y="1197"/>
              <a:ext cx="26" cy="27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1 w 2"/>
                <a:gd name="T9" fmla="*/ 0 h 2"/>
                <a:gd name="T10" fmla="*/ 1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222"/>
            <p:cNvSpPr/>
            <p:nvPr/>
          </p:nvSpPr>
          <p:spPr bwMode="auto">
            <a:xfrm>
              <a:off x="3158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223"/>
            <p:cNvSpPr/>
            <p:nvPr/>
          </p:nvSpPr>
          <p:spPr bwMode="auto">
            <a:xfrm>
              <a:off x="3184" y="178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224"/>
            <p:cNvSpPr/>
            <p:nvPr/>
          </p:nvSpPr>
          <p:spPr bwMode="auto">
            <a:xfrm>
              <a:off x="2741" y="1760"/>
              <a:ext cx="13" cy="14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225"/>
            <p:cNvSpPr/>
            <p:nvPr/>
          </p:nvSpPr>
          <p:spPr bwMode="auto">
            <a:xfrm>
              <a:off x="2754" y="1760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226"/>
            <p:cNvSpPr/>
            <p:nvPr/>
          </p:nvSpPr>
          <p:spPr bwMode="auto">
            <a:xfrm>
              <a:off x="2741" y="1774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2 w 2"/>
                <a:gd name="T11" fmla="*/ 0 h 1"/>
                <a:gd name="T12" fmla="*/ 0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Rectangle 227"/>
            <p:cNvSpPr>
              <a:spLocks noChangeArrowheads="1"/>
            </p:cNvSpPr>
            <p:nvPr/>
          </p:nvSpPr>
          <p:spPr bwMode="auto">
            <a:xfrm>
              <a:off x="2663" y="1801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228"/>
            <p:cNvSpPr/>
            <p:nvPr/>
          </p:nvSpPr>
          <p:spPr bwMode="auto">
            <a:xfrm>
              <a:off x="2623" y="1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229"/>
            <p:cNvSpPr/>
            <p:nvPr/>
          </p:nvSpPr>
          <p:spPr bwMode="auto">
            <a:xfrm>
              <a:off x="2871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230"/>
            <p:cNvSpPr/>
            <p:nvPr/>
          </p:nvSpPr>
          <p:spPr bwMode="auto">
            <a:xfrm>
              <a:off x="2532" y="1760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231"/>
            <p:cNvSpPr/>
            <p:nvPr/>
          </p:nvSpPr>
          <p:spPr bwMode="auto">
            <a:xfrm>
              <a:off x="2871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232"/>
            <p:cNvSpPr/>
            <p:nvPr/>
          </p:nvSpPr>
          <p:spPr bwMode="auto">
            <a:xfrm>
              <a:off x="2858" y="123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233"/>
            <p:cNvSpPr/>
            <p:nvPr/>
          </p:nvSpPr>
          <p:spPr bwMode="auto">
            <a:xfrm>
              <a:off x="2558" y="173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234"/>
            <p:cNvSpPr/>
            <p:nvPr/>
          </p:nvSpPr>
          <p:spPr bwMode="auto">
            <a:xfrm>
              <a:off x="2715" y="1787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235"/>
            <p:cNvSpPr/>
            <p:nvPr/>
          </p:nvSpPr>
          <p:spPr bwMode="auto">
            <a:xfrm>
              <a:off x="2154" y="172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236"/>
            <p:cNvSpPr/>
            <p:nvPr/>
          </p:nvSpPr>
          <p:spPr bwMode="auto">
            <a:xfrm>
              <a:off x="2950" y="1143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237"/>
            <p:cNvSpPr/>
            <p:nvPr/>
          </p:nvSpPr>
          <p:spPr bwMode="auto">
            <a:xfrm>
              <a:off x="3184" y="1787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238"/>
            <p:cNvSpPr/>
            <p:nvPr/>
          </p:nvSpPr>
          <p:spPr bwMode="auto">
            <a:xfrm>
              <a:off x="2780" y="1116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239"/>
            <p:cNvSpPr/>
            <p:nvPr/>
          </p:nvSpPr>
          <p:spPr bwMode="auto">
            <a:xfrm>
              <a:off x="2806" y="1116"/>
              <a:ext cx="0" cy="14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240"/>
            <p:cNvSpPr/>
            <p:nvPr/>
          </p:nvSpPr>
          <p:spPr bwMode="auto">
            <a:xfrm>
              <a:off x="2897" y="928"/>
              <a:ext cx="40" cy="14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241"/>
            <p:cNvSpPr/>
            <p:nvPr/>
          </p:nvSpPr>
          <p:spPr bwMode="auto">
            <a:xfrm>
              <a:off x="2950" y="942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242"/>
            <p:cNvSpPr/>
            <p:nvPr/>
          </p:nvSpPr>
          <p:spPr bwMode="auto">
            <a:xfrm>
              <a:off x="2937" y="928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243"/>
            <p:cNvSpPr/>
            <p:nvPr/>
          </p:nvSpPr>
          <p:spPr bwMode="auto">
            <a:xfrm>
              <a:off x="2689" y="942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244"/>
            <p:cNvSpPr/>
            <p:nvPr/>
          </p:nvSpPr>
          <p:spPr bwMode="auto">
            <a:xfrm>
              <a:off x="2676" y="95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245"/>
            <p:cNvSpPr/>
            <p:nvPr/>
          </p:nvSpPr>
          <p:spPr bwMode="auto">
            <a:xfrm>
              <a:off x="2728" y="942"/>
              <a:ext cx="26" cy="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246"/>
            <p:cNvSpPr/>
            <p:nvPr/>
          </p:nvSpPr>
          <p:spPr bwMode="auto">
            <a:xfrm>
              <a:off x="421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247"/>
            <p:cNvSpPr/>
            <p:nvPr/>
          </p:nvSpPr>
          <p:spPr bwMode="auto">
            <a:xfrm>
              <a:off x="4215" y="955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248"/>
            <p:cNvSpPr/>
            <p:nvPr/>
          </p:nvSpPr>
          <p:spPr bwMode="auto">
            <a:xfrm>
              <a:off x="3145" y="982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249"/>
            <p:cNvSpPr/>
            <p:nvPr/>
          </p:nvSpPr>
          <p:spPr bwMode="auto">
            <a:xfrm>
              <a:off x="3158" y="969"/>
              <a:ext cx="0" cy="13"/>
            </a:xfrm>
            <a:custGeom>
              <a:avLst/>
              <a:gdLst>
                <a:gd name="T0" fmla="*/ 13 h 13"/>
                <a:gd name="T1" fmla="*/ 13 h 13"/>
                <a:gd name="T2" fmla="*/ 0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250"/>
            <p:cNvSpPr/>
            <p:nvPr/>
          </p:nvSpPr>
          <p:spPr bwMode="auto">
            <a:xfrm>
              <a:off x="2989" y="982"/>
              <a:ext cx="39" cy="13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Rectangle 251"/>
            <p:cNvSpPr>
              <a:spLocks noChangeArrowheads="1"/>
            </p:cNvSpPr>
            <p:nvPr/>
          </p:nvSpPr>
          <p:spPr bwMode="auto">
            <a:xfrm>
              <a:off x="4737" y="98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252"/>
            <p:cNvSpPr/>
            <p:nvPr/>
          </p:nvSpPr>
          <p:spPr bwMode="auto">
            <a:xfrm>
              <a:off x="4711" y="982"/>
              <a:ext cx="26" cy="13"/>
            </a:xfrm>
            <a:custGeom>
              <a:avLst/>
              <a:gdLst>
                <a:gd name="T0" fmla="*/ 13 w 26"/>
                <a:gd name="T1" fmla="*/ 0 h 13"/>
                <a:gd name="T2" fmla="*/ 0 w 26"/>
                <a:gd name="T3" fmla="*/ 13 h 13"/>
                <a:gd name="T4" fmla="*/ 26 w 26"/>
                <a:gd name="T5" fmla="*/ 0 h 13"/>
                <a:gd name="T6" fmla="*/ 13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0" y="13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253"/>
            <p:cNvSpPr/>
            <p:nvPr/>
          </p:nvSpPr>
          <p:spPr bwMode="auto">
            <a:xfrm>
              <a:off x="2937" y="982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254"/>
            <p:cNvSpPr/>
            <p:nvPr/>
          </p:nvSpPr>
          <p:spPr bwMode="auto">
            <a:xfrm>
              <a:off x="3041" y="982"/>
              <a:ext cx="39" cy="27"/>
            </a:xfrm>
            <a:custGeom>
              <a:avLst/>
              <a:gdLst>
                <a:gd name="T0" fmla="*/ 0 w 3"/>
                <a:gd name="T1" fmla="*/ 1 h 2"/>
                <a:gd name="T2" fmla="*/ 1 w 3"/>
                <a:gd name="T3" fmla="*/ 1 h 2"/>
                <a:gd name="T4" fmla="*/ 1 w 3"/>
                <a:gd name="T5" fmla="*/ 1 h 2"/>
                <a:gd name="T6" fmla="*/ 3 w 3"/>
                <a:gd name="T7" fmla="*/ 1 h 2"/>
                <a:gd name="T8" fmla="*/ 0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255"/>
            <p:cNvSpPr/>
            <p:nvPr/>
          </p:nvSpPr>
          <p:spPr bwMode="auto">
            <a:xfrm>
              <a:off x="4398" y="99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256"/>
            <p:cNvSpPr/>
            <p:nvPr/>
          </p:nvSpPr>
          <p:spPr bwMode="auto">
            <a:xfrm>
              <a:off x="4359" y="982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0 w 3"/>
                <a:gd name="T9" fmla="*/ 1 h 2"/>
                <a:gd name="T10" fmla="*/ 1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257"/>
            <p:cNvSpPr/>
            <p:nvPr/>
          </p:nvSpPr>
          <p:spPr bwMode="auto">
            <a:xfrm>
              <a:off x="4424" y="995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258"/>
            <p:cNvSpPr/>
            <p:nvPr/>
          </p:nvSpPr>
          <p:spPr bwMode="auto">
            <a:xfrm>
              <a:off x="2571" y="995"/>
              <a:ext cx="131" cy="27"/>
            </a:xfrm>
            <a:custGeom>
              <a:avLst/>
              <a:gdLst>
                <a:gd name="T0" fmla="*/ 0 w 10"/>
                <a:gd name="T1" fmla="*/ 1 h 2"/>
                <a:gd name="T2" fmla="*/ 1 w 10"/>
                <a:gd name="T3" fmla="*/ 1 h 2"/>
                <a:gd name="T4" fmla="*/ 1 w 10"/>
                <a:gd name="T5" fmla="*/ 2 h 2"/>
                <a:gd name="T6" fmla="*/ 1 w 10"/>
                <a:gd name="T7" fmla="*/ 1 h 2"/>
                <a:gd name="T8" fmla="*/ 3 w 10"/>
                <a:gd name="T9" fmla="*/ 1 h 2"/>
                <a:gd name="T10" fmla="*/ 4 w 10"/>
                <a:gd name="T11" fmla="*/ 2 h 2"/>
                <a:gd name="T12" fmla="*/ 4 w 10"/>
                <a:gd name="T13" fmla="*/ 2 h 2"/>
                <a:gd name="T14" fmla="*/ 4 w 10"/>
                <a:gd name="T15" fmla="*/ 2 h 2"/>
                <a:gd name="T16" fmla="*/ 4 w 10"/>
                <a:gd name="T17" fmla="*/ 1 h 2"/>
                <a:gd name="T18" fmla="*/ 6 w 10"/>
                <a:gd name="T19" fmla="*/ 2 h 2"/>
                <a:gd name="T20" fmla="*/ 6 w 10"/>
                <a:gd name="T21" fmla="*/ 1 h 2"/>
                <a:gd name="T22" fmla="*/ 6 w 10"/>
                <a:gd name="T23" fmla="*/ 1 h 2"/>
                <a:gd name="T24" fmla="*/ 6 w 10"/>
                <a:gd name="T25" fmla="*/ 1 h 2"/>
                <a:gd name="T26" fmla="*/ 8 w 10"/>
                <a:gd name="T27" fmla="*/ 1 h 2"/>
                <a:gd name="T28" fmla="*/ 10 w 10"/>
                <a:gd name="T29" fmla="*/ 1 h 2"/>
                <a:gd name="T30" fmla="*/ 8 w 10"/>
                <a:gd name="T31" fmla="*/ 1 h 2"/>
                <a:gd name="T32" fmla="*/ 0 w 10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259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Rectangle 260"/>
            <p:cNvSpPr>
              <a:spLocks noChangeArrowheads="1"/>
            </p:cNvSpPr>
            <p:nvPr/>
          </p:nvSpPr>
          <p:spPr bwMode="auto">
            <a:xfrm>
              <a:off x="2650" y="102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261"/>
            <p:cNvSpPr/>
            <p:nvPr/>
          </p:nvSpPr>
          <p:spPr bwMode="auto">
            <a:xfrm>
              <a:off x="2623" y="1022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262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263"/>
            <p:cNvSpPr/>
            <p:nvPr/>
          </p:nvSpPr>
          <p:spPr bwMode="auto">
            <a:xfrm>
              <a:off x="4502" y="1009"/>
              <a:ext cx="39" cy="0"/>
            </a:xfrm>
            <a:custGeom>
              <a:avLst/>
              <a:gdLst>
                <a:gd name="T0" fmla="*/ 39 w 39"/>
                <a:gd name="T1" fmla="*/ 0 w 39"/>
                <a:gd name="T2" fmla="*/ 26 w 39"/>
                <a:gd name="T3" fmla="*/ 39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39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264"/>
            <p:cNvSpPr/>
            <p:nvPr/>
          </p:nvSpPr>
          <p:spPr bwMode="auto">
            <a:xfrm>
              <a:off x="2519" y="1009"/>
              <a:ext cx="26" cy="1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265"/>
            <p:cNvSpPr/>
            <p:nvPr/>
          </p:nvSpPr>
          <p:spPr bwMode="auto">
            <a:xfrm>
              <a:off x="2741" y="1009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3 w 3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266"/>
            <p:cNvSpPr/>
            <p:nvPr/>
          </p:nvSpPr>
          <p:spPr bwMode="auto">
            <a:xfrm>
              <a:off x="4554" y="1009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267"/>
            <p:cNvSpPr/>
            <p:nvPr/>
          </p:nvSpPr>
          <p:spPr bwMode="auto">
            <a:xfrm>
              <a:off x="4554" y="995"/>
              <a:ext cx="39" cy="4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2 h 3"/>
                <a:gd name="T4" fmla="*/ 3 w 3"/>
                <a:gd name="T5" fmla="*/ 1 h 3"/>
                <a:gd name="T6" fmla="*/ 3 w 3"/>
                <a:gd name="T7" fmla="*/ 1 h 3"/>
                <a:gd name="T8" fmla="*/ 0 w 3"/>
                <a:gd name="T9" fmla="*/ 1 h 3"/>
                <a:gd name="T10" fmla="*/ 3 w 3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268"/>
            <p:cNvSpPr/>
            <p:nvPr/>
          </p:nvSpPr>
          <p:spPr bwMode="auto">
            <a:xfrm>
              <a:off x="5494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269"/>
            <p:cNvSpPr/>
            <p:nvPr/>
          </p:nvSpPr>
          <p:spPr bwMode="auto">
            <a:xfrm>
              <a:off x="5507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270"/>
            <p:cNvSpPr/>
            <p:nvPr/>
          </p:nvSpPr>
          <p:spPr bwMode="auto">
            <a:xfrm>
              <a:off x="2702" y="1009"/>
              <a:ext cx="0" cy="13"/>
            </a:xfrm>
            <a:custGeom>
              <a:avLst/>
              <a:gdLst>
                <a:gd name="T0" fmla="*/ 13 h 13"/>
                <a:gd name="T1" fmla="*/ 0 h 13"/>
                <a:gd name="T2" fmla="*/ 13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271"/>
            <p:cNvSpPr/>
            <p:nvPr/>
          </p:nvSpPr>
          <p:spPr bwMode="auto">
            <a:xfrm>
              <a:off x="2506" y="1036"/>
              <a:ext cx="13" cy="0"/>
            </a:xfrm>
            <a:custGeom>
              <a:avLst/>
              <a:gdLst>
                <a:gd name="T0" fmla="*/ 0 w 13"/>
                <a:gd name="T1" fmla="*/ 0 w 13"/>
                <a:gd name="T2" fmla="*/ 13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Rectangle 272"/>
            <p:cNvSpPr>
              <a:spLocks noChangeArrowheads="1"/>
            </p:cNvSpPr>
            <p:nvPr/>
          </p:nvSpPr>
          <p:spPr bwMode="auto">
            <a:xfrm>
              <a:off x="2467" y="1063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273"/>
            <p:cNvSpPr/>
            <p:nvPr/>
          </p:nvSpPr>
          <p:spPr bwMode="auto">
            <a:xfrm>
              <a:off x="2545" y="1063"/>
              <a:ext cx="26" cy="0"/>
            </a:xfrm>
            <a:custGeom>
              <a:avLst/>
              <a:gdLst>
                <a:gd name="T0" fmla="*/ 0 w 26"/>
                <a:gd name="T1" fmla="*/ 26 w 26"/>
                <a:gd name="T2" fmla="*/ 13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274"/>
            <p:cNvSpPr/>
            <p:nvPr/>
          </p:nvSpPr>
          <p:spPr bwMode="auto">
            <a:xfrm>
              <a:off x="2937" y="1089"/>
              <a:ext cx="52" cy="41"/>
            </a:xfrm>
            <a:custGeom>
              <a:avLst/>
              <a:gdLst>
                <a:gd name="T0" fmla="*/ 1 w 4"/>
                <a:gd name="T1" fmla="*/ 2 h 3"/>
                <a:gd name="T2" fmla="*/ 2 w 4"/>
                <a:gd name="T3" fmla="*/ 2 h 3"/>
                <a:gd name="T4" fmla="*/ 1 w 4"/>
                <a:gd name="T5" fmla="*/ 2 h 3"/>
                <a:gd name="T6" fmla="*/ 3 w 4"/>
                <a:gd name="T7" fmla="*/ 2 h 3"/>
                <a:gd name="T8" fmla="*/ 3 w 4"/>
                <a:gd name="T9" fmla="*/ 1 h 3"/>
                <a:gd name="T10" fmla="*/ 2 w 4"/>
                <a:gd name="T11" fmla="*/ 2 h 3"/>
                <a:gd name="T12" fmla="*/ 1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1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275"/>
            <p:cNvSpPr/>
            <p:nvPr/>
          </p:nvSpPr>
          <p:spPr bwMode="auto">
            <a:xfrm>
              <a:off x="3145" y="1103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0 h 13"/>
                <a:gd name="T4" fmla="*/ 13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Rectangle 276"/>
            <p:cNvSpPr>
              <a:spLocks noChangeArrowheads="1"/>
            </p:cNvSpPr>
            <p:nvPr/>
          </p:nvSpPr>
          <p:spPr bwMode="auto">
            <a:xfrm>
              <a:off x="2689" y="1116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277"/>
            <p:cNvSpPr/>
            <p:nvPr/>
          </p:nvSpPr>
          <p:spPr bwMode="auto">
            <a:xfrm>
              <a:off x="2623" y="1116"/>
              <a:ext cx="13" cy="14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0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278"/>
            <p:cNvSpPr/>
            <p:nvPr/>
          </p:nvSpPr>
          <p:spPr bwMode="auto">
            <a:xfrm>
              <a:off x="2402" y="1130"/>
              <a:ext cx="26" cy="40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279"/>
            <p:cNvSpPr/>
            <p:nvPr/>
          </p:nvSpPr>
          <p:spPr bwMode="auto">
            <a:xfrm>
              <a:off x="2402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280"/>
            <p:cNvSpPr/>
            <p:nvPr/>
          </p:nvSpPr>
          <p:spPr bwMode="auto">
            <a:xfrm>
              <a:off x="2467" y="1157"/>
              <a:ext cx="13" cy="2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281"/>
            <p:cNvSpPr/>
            <p:nvPr/>
          </p:nvSpPr>
          <p:spPr bwMode="auto">
            <a:xfrm>
              <a:off x="2454" y="1157"/>
              <a:ext cx="13" cy="26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Freeform 282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283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284"/>
            <p:cNvSpPr/>
            <p:nvPr/>
          </p:nvSpPr>
          <p:spPr bwMode="auto">
            <a:xfrm>
              <a:off x="3015" y="115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Freeform 285"/>
            <p:cNvSpPr/>
            <p:nvPr/>
          </p:nvSpPr>
          <p:spPr bwMode="auto">
            <a:xfrm>
              <a:off x="2493" y="1157"/>
              <a:ext cx="52" cy="40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1 h 3"/>
                <a:gd name="T4" fmla="*/ 0 w 4"/>
                <a:gd name="T5" fmla="*/ 1 h 3"/>
                <a:gd name="T6" fmla="*/ 2 w 4"/>
                <a:gd name="T7" fmla="*/ 2 h 3"/>
                <a:gd name="T8" fmla="*/ 0 w 4"/>
                <a:gd name="T9" fmla="*/ 2 h 3"/>
                <a:gd name="T10" fmla="*/ 4 w 4"/>
                <a:gd name="T11" fmla="*/ 2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3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1"/>
                    <a:pt x="4" y="2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286"/>
            <p:cNvSpPr/>
            <p:nvPr/>
          </p:nvSpPr>
          <p:spPr bwMode="auto">
            <a:xfrm>
              <a:off x="2389" y="1170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287"/>
            <p:cNvSpPr/>
            <p:nvPr/>
          </p:nvSpPr>
          <p:spPr bwMode="auto">
            <a:xfrm>
              <a:off x="2428" y="1170"/>
              <a:ext cx="26" cy="13"/>
            </a:xfrm>
            <a:custGeom>
              <a:avLst/>
              <a:gdLst>
                <a:gd name="T0" fmla="*/ 26 w 26"/>
                <a:gd name="T1" fmla="*/ 13 h 13"/>
                <a:gd name="T2" fmla="*/ 13 w 26"/>
                <a:gd name="T3" fmla="*/ 0 h 13"/>
                <a:gd name="T4" fmla="*/ 0 w 26"/>
                <a:gd name="T5" fmla="*/ 13 h 13"/>
                <a:gd name="T6" fmla="*/ 26 w 26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Freeform 288"/>
            <p:cNvSpPr/>
            <p:nvPr/>
          </p:nvSpPr>
          <p:spPr bwMode="auto">
            <a:xfrm>
              <a:off x="2650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289"/>
            <p:cNvSpPr/>
            <p:nvPr/>
          </p:nvSpPr>
          <p:spPr bwMode="auto">
            <a:xfrm>
              <a:off x="2650" y="1183"/>
              <a:ext cx="39" cy="27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1 h 2"/>
                <a:gd name="T4" fmla="*/ 2 w 3"/>
                <a:gd name="T5" fmla="*/ 0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2 w 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290"/>
            <p:cNvSpPr/>
            <p:nvPr/>
          </p:nvSpPr>
          <p:spPr bwMode="auto">
            <a:xfrm>
              <a:off x="2623" y="1183"/>
              <a:ext cx="27" cy="27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2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Freeform 291"/>
            <p:cNvSpPr/>
            <p:nvPr/>
          </p:nvSpPr>
          <p:spPr bwMode="auto">
            <a:xfrm>
              <a:off x="2428" y="1197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292"/>
            <p:cNvSpPr/>
            <p:nvPr/>
          </p:nvSpPr>
          <p:spPr bwMode="auto">
            <a:xfrm>
              <a:off x="2415" y="1197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293"/>
            <p:cNvSpPr/>
            <p:nvPr/>
          </p:nvSpPr>
          <p:spPr bwMode="auto">
            <a:xfrm>
              <a:off x="3002" y="1183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294"/>
            <p:cNvSpPr/>
            <p:nvPr/>
          </p:nvSpPr>
          <p:spPr bwMode="auto">
            <a:xfrm>
              <a:off x="2558" y="122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Rectangle 295"/>
            <p:cNvSpPr>
              <a:spLocks noChangeArrowheads="1"/>
            </p:cNvSpPr>
            <p:nvPr/>
          </p:nvSpPr>
          <p:spPr bwMode="auto">
            <a:xfrm>
              <a:off x="2558" y="1210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296"/>
            <p:cNvSpPr/>
            <p:nvPr/>
          </p:nvSpPr>
          <p:spPr bwMode="auto">
            <a:xfrm>
              <a:off x="2571" y="12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Freeform 297"/>
            <p:cNvSpPr/>
            <p:nvPr/>
          </p:nvSpPr>
          <p:spPr bwMode="auto">
            <a:xfrm>
              <a:off x="2545" y="1210"/>
              <a:ext cx="0" cy="14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298"/>
            <p:cNvSpPr/>
            <p:nvPr/>
          </p:nvSpPr>
          <p:spPr bwMode="auto">
            <a:xfrm>
              <a:off x="2545" y="12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299"/>
            <p:cNvSpPr/>
            <p:nvPr/>
          </p:nvSpPr>
          <p:spPr bwMode="auto">
            <a:xfrm>
              <a:off x="2663" y="1210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Freeform 300"/>
            <p:cNvSpPr/>
            <p:nvPr/>
          </p:nvSpPr>
          <p:spPr bwMode="auto">
            <a:xfrm>
              <a:off x="2597" y="122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301"/>
            <p:cNvSpPr/>
            <p:nvPr/>
          </p:nvSpPr>
          <p:spPr bwMode="auto">
            <a:xfrm>
              <a:off x="2806" y="123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302"/>
            <p:cNvSpPr/>
            <p:nvPr/>
          </p:nvSpPr>
          <p:spPr bwMode="auto">
            <a:xfrm>
              <a:off x="2467" y="1250"/>
              <a:ext cx="196" cy="27"/>
            </a:xfrm>
            <a:custGeom>
              <a:avLst/>
              <a:gdLst>
                <a:gd name="T0" fmla="*/ 7 w 15"/>
                <a:gd name="T1" fmla="*/ 2 h 2"/>
                <a:gd name="T2" fmla="*/ 7 w 15"/>
                <a:gd name="T3" fmla="*/ 0 h 2"/>
                <a:gd name="T4" fmla="*/ 7 w 15"/>
                <a:gd name="T5" fmla="*/ 1 h 2"/>
                <a:gd name="T6" fmla="*/ 0 w 15"/>
                <a:gd name="T7" fmla="*/ 2 h 2"/>
                <a:gd name="T8" fmla="*/ 15 w 15"/>
                <a:gd name="T9" fmla="*/ 2 h 2"/>
                <a:gd name="T10" fmla="*/ 7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7" y="2"/>
                  </a:moveTo>
                  <a:cubicBezTo>
                    <a:pt x="7" y="1"/>
                    <a:pt x="8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12" y="2"/>
                    <a:pt x="15" y="2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Freeform 303"/>
            <p:cNvSpPr/>
            <p:nvPr/>
          </p:nvSpPr>
          <p:spPr bwMode="auto">
            <a:xfrm>
              <a:off x="2389" y="1264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39 w 39"/>
                <a:gd name="T3" fmla="*/ 13 h 13"/>
                <a:gd name="T4" fmla="*/ 13 w 39"/>
                <a:gd name="T5" fmla="*/ 0 h 13"/>
                <a:gd name="T6" fmla="*/ 0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39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304"/>
            <p:cNvSpPr/>
            <p:nvPr/>
          </p:nvSpPr>
          <p:spPr bwMode="auto">
            <a:xfrm>
              <a:off x="3028" y="1277"/>
              <a:ext cx="39" cy="27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1 h 2"/>
                <a:gd name="T10" fmla="*/ 1 w 3"/>
                <a:gd name="T11" fmla="*/ 2 h 2"/>
                <a:gd name="T12" fmla="*/ 1 w 3"/>
                <a:gd name="T13" fmla="*/ 2 h 2"/>
                <a:gd name="T14" fmla="*/ 2 w 3"/>
                <a:gd name="T15" fmla="*/ 2 h 2"/>
                <a:gd name="T16" fmla="*/ 2 w 3"/>
                <a:gd name="T17" fmla="*/ 1 h 2"/>
                <a:gd name="T18" fmla="*/ 3 w 3"/>
                <a:gd name="T19" fmla="*/ 1 h 2"/>
                <a:gd name="T20" fmla="*/ 2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305"/>
            <p:cNvSpPr/>
            <p:nvPr/>
          </p:nvSpPr>
          <p:spPr bwMode="auto">
            <a:xfrm>
              <a:off x="3054" y="1304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Freeform 306"/>
            <p:cNvSpPr/>
            <p:nvPr/>
          </p:nvSpPr>
          <p:spPr bwMode="auto">
            <a:xfrm>
              <a:off x="2715" y="129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0 w 26"/>
                <a:gd name="T3" fmla="*/ 0 h 13"/>
                <a:gd name="T4" fmla="*/ 13 w 26"/>
                <a:gd name="T5" fmla="*/ 13 h 13"/>
                <a:gd name="T6" fmla="*/ 26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307"/>
            <p:cNvSpPr/>
            <p:nvPr/>
          </p:nvSpPr>
          <p:spPr bwMode="auto">
            <a:xfrm>
              <a:off x="2767" y="1304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308"/>
            <p:cNvSpPr/>
            <p:nvPr/>
          </p:nvSpPr>
          <p:spPr bwMode="auto">
            <a:xfrm>
              <a:off x="2819" y="1318"/>
              <a:ext cx="52" cy="13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309"/>
            <p:cNvSpPr/>
            <p:nvPr/>
          </p:nvSpPr>
          <p:spPr bwMode="auto">
            <a:xfrm>
              <a:off x="2897" y="1318"/>
              <a:ext cx="92" cy="13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310"/>
            <p:cNvSpPr/>
            <p:nvPr/>
          </p:nvSpPr>
          <p:spPr bwMode="auto">
            <a:xfrm>
              <a:off x="2597" y="1318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13 w 13"/>
                <a:gd name="T3" fmla="*/ 0 h 13"/>
                <a:gd name="T4" fmla="*/ 0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311"/>
            <p:cNvSpPr/>
            <p:nvPr/>
          </p:nvSpPr>
          <p:spPr bwMode="auto">
            <a:xfrm>
              <a:off x="2793" y="1318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312"/>
            <p:cNvSpPr/>
            <p:nvPr/>
          </p:nvSpPr>
          <p:spPr bwMode="auto">
            <a:xfrm>
              <a:off x="2767" y="1318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313"/>
            <p:cNvSpPr/>
            <p:nvPr/>
          </p:nvSpPr>
          <p:spPr bwMode="auto">
            <a:xfrm>
              <a:off x="2767" y="1331"/>
              <a:ext cx="52" cy="13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3 w 4"/>
                <a:gd name="T7" fmla="*/ 0 h 1"/>
                <a:gd name="T8" fmla="*/ 4 w 4"/>
                <a:gd name="T9" fmla="*/ 1 h 1"/>
                <a:gd name="T10" fmla="*/ 0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Rectangle 314"/>
            <p:cNvSpPr>
              <a:spLocks noChangeArrowheads="1"/>
            </p:cNvSpPr>
            <p:nvPr/>
          </p:nvSpPr>
          <p:spPr bwMode="auto">
            <a:xfrm>
              <a:off x="2702" y="134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315"/>
            <p:cNvSpPr/>
            <p:nvPr/>
          </p:nvSpPr>
          <p:spPr bwMode="auto">
            <a:xfrm>
              <a:off x="2689" y="1331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316"/>
            <p:cNvSpPr/>
            <p:nvPr/>
          </p:nvSpPr>
          <p:spPr bwMode="auto">
            <a:xfrm>
              <a:off x="2702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317"/>
            <p:cNvSpPr/>
            <p:nvPr/>
          </p:nvSpPr>
          <p:spPr bwMode="auto">
            <a:xfrm>
              <a:off x="2650" y="134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Freeform 318"/>
            <p:cNvSpPr/>
            <p:nvPr/>
          </p:nvSpPr>
          <p:spPr bwMode="auto">
            <a:xfrm>
              <a:off x="2715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319"/>
            <p:cNvSpPr/>
            <p:nvPr/>
          </p:nvSpPr>
          <p:spPr bwMode="auto">
            <a:xfrm>
              <a:off x="297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320"/>
            <p:cNvSpPr/>
            <p:nvPr/>
          </p:nvSpPr>
          <p:spPr bwMode="auto">
            <a:xfrm>
              <a:off x="2845" y="1371"/>
              <a:ext cx="131" cy="27"/>
            </a:xfrm>
            <a:custGeom>
              <a:avLst/>
              <a:gdLst>
                <a:gd name="T0" fmla="*/ 6 w 10"/>
                <a:gd name="T1" fmla="*/ 1 h 2"/>
                <a:gd name="T2" fmla="*/ 6 w 10"/>
                <a:gd name="T3" fmla="*/ 0 h 2"/>
                <a:gd name="T4" fmla="*/ 0 w 10"/>
                <a:gd name="T5" fmla="*/ 1 h 2"/>
                <a:gd name="T6" fmla="*/ 8 w 10"/>
                <a:gd name="T7" fmla="*/ 1 h 2"/>
                <a:gd name="T8" fmla="*/ 10 w 10"/>
                <a:gd name="T9" fmla="*/ 1 h 2"/>
                <a:gd name="T10" fmla="*/ 9 w 10"/>
                <a:gd name="T11" fmla="*/ 0 h 2"/>
                <a:gd name="T12" fmla="*/ 6 w 10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6" y="0"/>
                    <a:pt x="8" y="1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Freeform 321"/>
            <p:cNvSpPr/>
            <p:nvPr/>
          </p:nvSpPr>
          <p:spPr bwMode="auto">
            <a:xfrm>
              <a:off x="2454" y="1425"/>
              <a:ext cx="26" cy="0"/>
            </a:xfrm>
            <a:custGeom>
              <a:avLst/>
              <a:gdLst>
                <a:gd name="T0" fmla="*/ 1 w 2"/>
                <a:gd name="T1" fmla="*/ 0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322"/>
            <p:cNvSpPr/>
            <p:nvPr/>
          </p:nvSpPr>
          <p:spPr bwMode="auto">
            <a:xfrm>
              <a:off x="2493" y="142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323"/>
            <p:cNvSpPr/>
            <p:nvPr/>
          </p:nvSpPr>
          <p:spPr bwMode="auto">
            <a:xfrm>
              <a:off x="2441" y="142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324"/>
            <p:cNvSpPr/>
            <p:nvPr/>
          </p:nvSpPr>
          <p:spPr bwMode="auto">
            <a:xfrm>
              <a:off x="2610" y="1425"/>
              <a:ext cx="66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325"/>
            <p:cNvSpPr/>
            <p:nvPr/>
          </p:nvSpPr>
          <p:spPr bwMode="auto">
            <a:xfrm>
              <a:off x="2558" y="1438"/>
              <a:ext cx="105" cy="14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3" y="1"/>
                    <a:pt x="6" y="1"/>
                    <a:pt x="8" y="1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326"/>
            <p:cNvSpPr/>
            <p:nvPr/>
          </p:nvSpPr>
          <p:spPr bwMode="auto">
            <a:xfrm>
              <a:off x="2897" y="1425"/>
              <a:ext cx="79" cy="40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1 h 3"/>
                <a:gd name="T4" fmla="*/ 3 w 6"/>
                <a:gd name="T5" fmla="*/ 1 h 3"/>
                <a:gd name="T6" fmla="*/ 0 w 6"/>
                <a:gd name="T7" fmla="*/ 3 h 3"/>
                <a:gd name="T8" fmla="*/ 5 w 6"/>
                <a:gd name="T9" fmla="*/ 2 h 3"/>
                <a:gd name="T10" fmla="*/ 4 w 6"/>
                <a:gd name="T11" fmla="*/ 2 h 3"/>
                <a:gd name="T12" fmla="*/ 4 w 6"/>
                <a:gd name="T13" fmla="*/ 1 h 3"/>
                <a:gd name="T14" fmla="*/ 6 w 6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2"/>
                    <a:pt x="3" y="1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327"/>
            <p:cNvSpPr/>
            <p:nvPr/>
          </p:nvSpPr>
          <p:spPr bwMode="auto">
            <a:xfrm>
              <a:off x="2858" y="14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328"/>
            <p:cNvSpPr/>
            <p:nvPr/>
          </p:nvSpPr>
          <p:spPr bwMode="auto">
            <a:xfrm>
              <a:off x="2702" y="1438"/>
              <a:ext cx="156" cy="27"/>
            </a:xfrm>
            <a:custGeom>
              <a:avLst/>
              <a:gdLst>
                <a:gd name="T0" fmla="*/ 9 w 12"/>
                <a:gd name="T1" fmla="*/ 2 h 2"/>
                <a:gd name="T2" fmla="*/ 8 w 12"/>
                <a:gd name="T3" fmla="*/ 2 h 2"/>
                <a:gd name="T4" fmla="*/ 8 w 12"/>
                <a:gd name="T5" fmla="*/ 2 h 2"/>
                <a:gd name="T6" fmla="*/ 7 w 12"/>
                <a:gd name="T7" fmla="*/ 1 h 2"/>
                <a:gd name="T8" fmla="*/ 7 w 12"/>
                <a:gd name="T9" fmla="*/ 2 h 2"/>
                <a:gd name="T10" fmla="*/ 0 w 12"/>
                <a:gd name="T11" fmla="*/ 1 h 2"/>
                <a:gd name="T12" fmla="*/ 1 w 12"/>
                <a:gd name="T13" fmla="*/ 2 h 2"/>
                <a:gd name="T14" fmla="*/ 11 w 12"/>
                <a:gd name="T15" fmla="*/ 2 h 2"/>
                <a:gd name="T16" fmla="*/ 10 w 12"/>
                <a:gd name="T17" fmla="*/ 2 h 2"/>
                <a:gd name="T18" fmla="*/ 12 w 12"/>
                <a:gd name="T19" fmla="*/ 2 h 2"/>
                <a:gd name="T20" fmla="*/ 12 w 12"/>
                <a:gd name="T21" fmla="*/ 1 h 2"/>
                <a:gd name="T22" fmla="*/ 9 w 12"/>
                <a:gd name="T2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"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4" y="2"/>
                    <a:pt x="7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10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329"/>
            <p:cNvSpPr/>
            <p:nvPr/>
          </p:nvSpPr>
          <p:spPr bwMode="auto">
            <a:xfrm>
              <a:off x="2845" y="1465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330"/>
            <p:cNvSpPr/>
            <p:nvPr/>
          </p:nvSpPr>
          <p:spPr bwMode="auto">
            <a:xfrm>
              <a:off x="2845" y="1438"/>
              <a:ext cx="26" cy="14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Rectangle 331"/>
            <p:cNvSpPr>
              <a:spLocks noChangeArrowheads="1"/>
            </p:cNvSpPr>
            <p:nvPr/>
          </p:nvSpPr>
          <p:spPr bwMode="auto">
            <a:xfrm>
              <a:off x="2428" y="1438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332"/>
            <p:cNvSpPr/>
            <p:nvPr/>
          </p:nvSpPr>
          <p:spPr bwMode="auto">
            <a:xfrm>
              <a:off x="2558" y="145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333"/>
            <p:cNvSpPr/>
            <p:nvPr/>
          </p:nvSpPr>
          <p:spPr bwMode="auto">
            <a:xfrm>
              <a:off x="2584" y="146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334"/>
            <p:cNvSpPr/>
            <p:nvPr/>
          </p:nvSpPr>
          <p:spPr bwMode="auto">
            <a:xfrm>
              <a:off x="2584" y="145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335"/>
            <p:cNvSpPr>
              <a:spLocks noEditPoints="1"/>
            </p:cNvSpPr>
            <p:nvPr/>
          </p:nvSpPr>
          <p:spPr bwMode="auto">
            <a:xfrm>
              <a:off x="2428" y="1438"/>
              <a:ext cx="235" cy="67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2 h 5"/>
                <a:gd name="T4" fmla="*/ 17 w 18"/>
                <a:gd name="T5" fmla="*/ 3 h 5"/>
                <a:gd name="T6" fmla="*/ 17 w 18"/>
                <a:gd name="T7" fmla="*/ 3 h 5"/>
                <a:gd name="T8" fmla="*/ 16 w 18"/>
                <a:gd name="T9" fmla="*/ 3 h 5"/>
                <a:gd name="T10" fmla="*/ 16 w 18"/>
                <a:gd name="T11" fmla="*/ 3 h 5"/>
                <a:gd name="T12" fmla="*/ 15 w 18"/>
                <a:gd name="T13" fmla="*/ 2 h 5"/>
                <a:gd name="T14" fmla="*/ 13 w 18"/>
                <a:gd name="T15" fmla="*/ 2 h 5"/>
                <a:gd name="T16" fmla="*/ 11 w 18"/>
                <a:gd name="T17" fmla="*/ 2 h 5"/>
                <a:gd name="T18" fmla="*/ 10 w 18"/>
                <a:gd name="T19" fmla="*/ 3 h 5"/>
                <a:gd name="T20" fmla="*/ 7 w 18"/>
                <a:gd name="T21" fmla="*/ 0 h 5"/>
                <a:gd name="T22" fmla="*/ 7 w 18"/>
                <a:gd name="T23" fmla="*/ 1 h 5"/>
                <a:gd name="T24" fmla="*/ 0 w 18"/>
                <a:gd name="T25" fmla="*/ 0 h 5"/>
                <a:gd name="T26" fmla="*/ 1 w 18"/>
                <a:gd name="T27" fmla="*/ 2 h 5"/>
                <a:gd name="T28" fmla="*/ 3 w 18"/>
                <a:gd name="T29" fmla="*/ 1 h 5"/>
                <a:gd name="T30" fmla="*/ 5 w 18"/>
                <a:gd name="T31" fmla="*/ 3 h 5"/>
                <a:gd name="T32" fmla="*/ 3 w 18"/>
                <a:gd name="T33" fmla="*/ 3 h 5"/>
                <a:gd name="T34" fmla="*/ 9 w 18"/>
                <a:gd name="T35" fmla="*/ 4 h 5"/>
                <a:gd name="T36" fmla="*/ 9 w 18"/>
                <a:gd name="T37" fmla="*/ 4 h 5"/>
                <a:gd name="T38" fmla="*/ 15 w 18"/>
                <a:gd name="T39" fmla="*/ 5 h 5"/>
                <a:gd name="T40" fmla="*/ 15 w 18"/>
                <a:gd name="T41" fmla="*/ 5 h 5"/>
                <a:gd name="T42" fmla="*/ 15 w 18"/>
                <a:gd name="T43" fmla="*/ 5 h 5"/>
                <a:gd name="T44" fmla="*/ 14 w 18"/>
                <a:gd name="T45" fmla="*/ 4 h 5"/>
                <a:gd name="T46" fmla="*/ 7 w 18"/>
                <a:gd name="T47" fmla="*/ 3 h 5"/>
                <a:gd name="T48" fmla="*/ 12 w 18"/>
                <a:gd name="T49" fmla="*/ 3 h 5"/>
                <a:gd name="T50" fmla="*/ 13 w 18"/>
                <a:gd name="T51" fmla="*/ 3 h 5"/>
                <a:gd name="T52" fmla="*/ 12 w 18"/>
                <a:gd name="T53" fmla="*/ 3 h 5"/>
                <a:gd name="T54" fmla="*/ 13 w 18"/>
                <a:gd name="T55" fmla="*/ 3 h 5"/>
                <a:gd name="T56" fmla="*/ 13 w 18"/>
                <a:gd name="T57" fmla="*/ 3 h 5"/>
                <a:gd name="T58" fmla="*/ 16 w 18"/>
                <a:gd name="T59" fmla="*/ 4 h 5"/>
                <a:gd name="T60" fmla="*/ 15 w 18"/>
                <a:gd name="T61" fmla="*/ 4 h 5"/>
                <a:gd name="T62" fmla="*/ 18 w 18"/>
                <a:gd name="T63" fmla="*/ 3 h 5"/>
                <a:gd name="T64" fmla="*/ 6 w 18"/>
                <a:gd name="T65" fmla="*/ 3 h 5"/>
                <a:gd name="T66" fmla="*/ 5 w 18"/>
                <a:gd name="T67" fmla="*/ 2 h 5"/>
                <a:gd name="T68" fmla="*/ 6 w 18"/>
                <a:gd name="T69" fmla="*/ 2 h 5"/>
                <a:gd name="T70" fmla="*/ 5 w 18"/>
                <a:gd name="T71" fmla="*/ 3 h 5"/>
                <a:gd name="T72" fmla="*/ 6 w 18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2"/>
                    <a:pt x="17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6" y="2"/>
                    <a:pt x="15" y="2"/>
                  </a:cubicBezTo>
                  <a:cubicBezTo>
                    <a:pt x="14" y="2"/>
                    <a:pt x="14" y="1"/>
                    <a:pt x="13" y="2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0" y="2"/>
                    <a:pt x="11" y="3"/>
                    <a:pt x="10" y="3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6" y="1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4"/>
                    <a:pt x="7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8" y="2"/>
                    <a:pt x="11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4"/>
                    <a:pt x="16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8" y="5"/>
                    <a:pt x="16" y="3"/>
                    <a:pt x="18" y="3"/>
                  </a:cubicBezTo>
                  <a:close/>
                  <a:moveTo>
                    <a:pt x="6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336"/>
            <p:cNvSpPr/>
            <p:nvPr/>
          </p:nvSpPr>
          <p:spPr bwMode="auto">
            <a:xfrm>
              <a:off x="2571" y="1452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337"/>
            <p:cNvSpPr/>
            <p:nvPr/>
          </p:nvSpPr>
          <p:spPr bwMode="auto">
            <a:xfrm>
              <a:off x="2623" y="150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338"/>
            <p:cNvSpPr/>
            <p:nvPr/>
          </p:nvSpPr>
          <p:spPr bwMode="auto">
            <a:xfrm>
              <a:off x="2232" y="1452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26 w 39"/>
                <a:gd name="T3" fmla="*/ 13 h 13"/>
                <a:gd name="T4" fmla="*/ 39 w 39"/>
                <a:gd name="T5" fmla="*/ 13 h 13"/>
                <a:gd name="T6" fmla="*/ 26 w 39"/>
                <a:gd name="T7" fmla="*/ 13 h 13"/>
                <a:gd name="T8" fmla="*/ 0 w 39"/>
                <a:gd name="T9" fmla="*/ 0 h 13"/>
                <a:gd name="T10" fmla="*/ 0 w 39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26" y="13"/>
                  </a:lnTo>
                  <a:lnTo>
                    <a:pt x="39" y="13"/>
                  </a:lnTo>
                  <a:lnTo>
                    <a:pt x="26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339"/>
            <p:cNvSpPr/>
            <p:nvPr/>
          </p:nvSpPr>
          <p:spPr bwMode="auto">
            <a:xfrm>
              <a:off x="2663" y="1479"/>
              <a:ext cx="52" cy="26"/>
            </a:xfrm>
            <a:custGeom>
              <a:avLst/>
              <a:gdLst>
                <a:gd name="T0" fmla="*/ 0 w 4"/>
                <a:gd name="T1" fmla="*/ 0 h 2"/>
                <a:gd name="T2" fmla="*/ 1 w 4"/>
                <a:gd name="T3" fmla="*/ 1 h 2"/>
                <a:gd name="T4" fmla="*/ 2 w 4"/>
                <a:gd name="T5" fmla="*/ 1 h 2"/>
                <a:gd name="T6" fmla="*/ 3 w 4"/>
                <a:gd name="T7" fmla="*/ 1 h 2"/>
                <a:gd name="T8" fmla="*/ 2 w 4"/>
                <a:gd name="T9" fmla="*/ 1 h 2"/>
                <a:gd name="T10" fmla="*/ 4 w 4"/>
                <a:gd name="T11" fmla="*/ 1 h 2"/>
                <a:gd name="T12" fmla="*/ 0 w 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340"/>
            <p:cNvSpPr/>
            <p:nvPr/>
          </p:nvSpPr>
          <p:spPr bwMode="auto">
            <a:xfrm>
              <a:off x="2806" y="14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341"/>
            <p:cNvSpPr/>
            <p:nvPr/>
          </p:nvSpPr>
          <p:spPr bwMode="auto">
            <a:xfrm>
              <a:off x="2806" y="149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342"/>
            <p:cNvSpPr/>
            <p:nvPr/>
          </p:nvSpPr>
          <p:spPr bwMode="auto">
            <a:xfrm>
              <a:off x="2715" y="1492"/>
              <a:ext cx="91" cy="1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0"/>
                    <a:pt x="5" y="1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343"/>
            <p:cNvSpPr/>
            <p:nvPr/>
          </p:nvSpPr>
          <p:spPr bwMode="auto">
            <a:xfrm>
              <a:off x="2937" y="1492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13 w 26"/>
                <a:gd name="T3" fmla="*/ 0 w 26"/>
                <a:gd name="T4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344"/>
            <p:cNvSpPr/>
            <p:nvPr/>
          </p:nvSpPr>
          <p:spPr bwMode="auto">
            <a:xfrm>
              <a:off x="2297" y="1492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345"/>
            <p:cNvSpPr/>
            <p:nvPr/>
          </p:nvSpPr>
          <p:spPr bwMode="auto">
            <a:xfrm>
              <a:off x="2663" y="1505"/>
              <a:ext cx="26" cy="14"/>
            </a:xfrm>
            <a:custGeom>
              <a:avLst/>
              <a:gdLst>
                <a:gd name="T0" fmla="*/ 13 w 26"/>
                <a:gd name="T1" fmla="*/ 14 h 14"/>
                <a:gd name="T2" fmla="*/ 26 w 26"/>
                <a:gd name="T3" fmla="*/ 14 h 14"/>
                <a:gd name="T4" fmla="*/ 0 w 26"/>
                <a:gd name="T5" fmla="*/ 0 h 14"/>
                <a:gd name="T6" fmla="*/ 13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3" y="14"/>
                  </a:moveTo>
                  <a:lnTo>
                    <a:pt x="26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346"/>
            <p:cNvSpPr/>
            <p:nvPr/>
          </p:nvSpPr>
          <p:spPr bwMode="auto">
            <a:xfrm>
              <a:off x="2780" y="1532"/>
              <a:ext cx="52" cy="0"/>
            </a:xfrm>
            <a:custGeom>
              <a:avLst/>
              <a:gdLst>
                <a:gd name="T0" fmla="*/ 0 w 4"/>
                <a:gd name="T1" fmla="*/ 4 w 4"/>
                <a:gd name="T2" fmla="*/ 0 w 4"/>
                <a:gd name="T3" fmla="*/ 0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347"/>
            <p:cNvSpPr/>
            <p:nvPr/>
          </p:nvSpPr>
          <p:spPr bwMode="auto">
            <a:xfrm>
              <a:off x="2349" y="1546"/>
              <a:ext cx="27" cy="0"/>
            </a:xfrm>
            <a:custGeom>
              <a:avLst/>
              <a:gdLst>
                <a:gd name="T0" fmla="*/ 27 w 27"/>
                <a:gd name="T1" fmla="*/ 0 w 27"/>
                <a:gd name="T2" fmla="*/ 27 w 27"/>
                <a:gd name="T3" fmla="*/ 27 w 2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7">
                  <a:moveTo>
                    <a:pt x="27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348"/>
            <p:cNvSpPr/>
            <p:nvPr/>
          </p:nvSpPr>
          <p:spPr bwMode="auto">
            <a:xfrm>
              <a:off x="2845" y="1546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349"/>
            <p:cNvSpPr/>
            <p:nvPr/>
          </p:nvSpPr>
          <p:spPr bwMode="auto">
            <a:xfrm>
              <a:off x="2884" y="1546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350"/>
            <p:cNvSpPr/>
            <p:nvPr/>
          </p:nvSpPr>
          <p:spPr bwMode="auto">
            <a:xfrm>
              <a:off x="2467" y="1573"/>
              <a:ext cx="65" cy="0"/>
            </a:xfrm>
            <a:custGeom>
              <a:avLst/>
              <a:gdLst>
                <a:gd name="T0" fmla="*/ 1 w 5"/>
                <a:gd name="T1" fmla="*/ 5 w 5"/>
                <a:gd name="T2" fmla="*/ 0 w 5"/>
                <a:gd name="T3" fmla="*/ 2 w 5"/>
                <a:gd name="T4" fmla="*/ 1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Freeform 351"/>
            <p:cNvSpPr/>
            <p:nvPr/>
          </p:nvSpPr>
          <p:spPr bwMode="auto">
            <a:xfrm>
              <a:off x="2806" y="1586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1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352"/>
            <p:cNvSpPr/>
            <p:nvPr/>
          </p:nvSpPr>
          <p:spPr bwMode="auto">
            <a:xfrm>
              <a:off x="3132" y="1599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353"/>
            <p:cNvSpPr/>
            <p:nvPr/>
          </p:nvSpPr>
          <p:spPr bwMode="auto">
            <a:xfrm>
              <a:off x="2636" y="1613"/>
              <a:ext cx="14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Freeform 354"/>
            <p:cNvSpPr/>
            <p:nvPr/>
          </p:nvSpPr>
          <p:spPr bwMode="auto">
            <a:xfrm>
              <a:off x="2780" y="1626"/>
              <a:ext cx="26" cy="4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0"/>
                    <a:pt x="0" y="2"/>
                  </a:cubicBezTo>
                  <a:cubicBezTo>
                    <a:pt x="1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355"/>
            <p:cNvSpPr/>
            <p:nvPr/>
          </p:nvSpPr>
          <p:spPr bwMode="auto">
            <a:xfrm>
              <a:off x="2806" y="1640"/>
              <a:ext cx="65" cy="13"/>
            </a:xfrm>
            <a:custGeom>
              <a:avLst/>
              <a:gdLst>
                <a:gd name="T0" fmla="*/ 0 w 5"/>
                <a:gd name="T1" fmla="*/ 1 h 1"/>
                <a:gd name="T2" fmla="*/ 4 w 5"/>
                <a:gd name="T3" fmla="*/ 1 h 1"/>
                <a:gd name="T4" fmla="*/ 5 w 5"/>
                <a:gd name="T5" fmla="*/ 0 h 1"/>
                <a:gd name="T6" fmla="*/ 1 w 5"/>
                <a:gd name="T7" fmla="*/ 0 h 1"/>
                <a:gd name="T8" fmla="*/ 0 w 5"/>
                <a:gd name="T9" fmla="*/ 0 h 1"/>
                <a:gd name="T10" fmla="*/ 0 w 5"/>
                <a:gd name="T11" fmla="*/ 0 h 1"/>
                <a:gd name="T12" fmla="*/ 0 w 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356"/>
            <p:cNvSpPr/>
            <p:nvPr/>
          </p:nvSpPr>
          <p:spPr bwMode="auto">
            <a:xfrm>
              <a:off x="2663" y="1680"/>
              <a:ext cx="39" cy="0"/>
            </a:xfrm>
            <a:custGeom>
              <a:avLst/>
              <a:gdLst>
                <a:gd name="T0" fmla="*/ 26 w 39"/>
                <a:gd name="T1" fmla="*/ 39 w 39"/>
                <a:gd name="T2" fmla="*/ 0 w 39"/>
                <a:gd name="T3" fmla="*/ 26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26" y="0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Freeform 357"/>
            <p:cNvSpPr/>
            <p:nvPr/>
          </p:nvSpPr>
          <p:spPr bwMode="auto">
            <a:xfrm>
              <a:off x="3093" y="1693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358"/>
            <p:cNvSpPr/>
            <p:nvPr/>
          </p:nvSpPr>
          <p:spPr bwMode="auto">
            <a:xfrm>
              <a:off x="2663" y="1734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Rectangle 359"/>
            <p:cNvSpPr>
              <a:spLocks noChangeArrowheads="1"/>
            </p:cNvSpPr>
            <p:nvPr/>
          </p:nvSpPr>
          <p:spPr bwMode="auto">
            <a:xfrm>
              <a:off x="2819" y="1774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Freeform 360"/>
            <p:cNvSpPr/>
            <p:nvPr/>
          </p:nvSpPr>
          <p:spPr bwMode="auto">
            <a:xfrm>
              <a:off x="2780" y="1760"/>
              <a:ext cx="39" cy="14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3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361"/>
            <p:cNvSpPr/>
            <p:nvPr/>
          </p:nvSpPr>
          <p:spPr bwMode="auto">
            <a:xfrm>
              <a:off x="2584" y="1787"/>
              <a:ext cx="13" cy="0"/>
            </a:xfrm>
            <a:custGeom>
              <a:avLst/>
              <a:gdLst>
                <a:gd name="T0" fmla="*/ 0 w 13"/>
                <a:gd name="T1" fmla="*/ 13 w 13"/>
                <a:gd name="T2" fmla="*/ 0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362"/>
            <p:cNvSpPr/>
            <p:nvPr/>
          </p:nvSpPr>
          <p:spPr bwMode="auto">
            <a:xfrm>
              <a:off x="6107" y="1774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Freeform 363"/>
            <p:cNvSpPr/>
            <p:nvPr/>
          </p:nvSpPr>
          <p:spPr bwMode="auto">
            <a:xfrm>
              <a:off x="6146" y="1787"/>
              <a:ext cx="13" cy="14"/>
            </a:xfrm>
            <a:custGeom>
              <a:avLst/>
              <a:gdLst>
                <a:gd name="T0" fmla="*/ 13 w 13"/>
                <a:gd name="T1" fmla="*/ 14 h 14"/>
                <a:gd name="T2" fmla="*/ 13 w 13"/>
                <a:gd name="T3" fmla="*/ 0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364"/>
            <p:cNvSpPr/>
            <p:nvPr/>
          </p:nvSpPr>
          <p:spPr bwMode="auto">
            <a:xfrm>
              <a:off x="2623" y="1787"/>
              <a:ext cx="27" cy="1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365"/>
            <p:cNvSpPr/>
            <p:nvPr/>
          </p:nvSpPr>
          <p:spPr bwMode="auto">
            <a:xfrm>
              <a:off x="2897" y="1814"/>
              <a:ext cx="209" cy="40"/>
            </a:xfrm>
            <a:custGeom>
              <a:avLst/>
              <a:gdLst>
                <a:gd name="T0" fmla="*/ 15 w 16"/>
                <a:gd name="T1" fmla="*/ 1 h 3"/>
                <a:gd name="T2" fmla="*/ 15 w 16"/>
                <a:gd name="T3" fmla="*/ 1 h 3"/>
                <a:gd name="T4" fmla="*/ 8 w 16"/>
                <a:gd name="T5" fmla="*/ 0 h 3"/>
                <a:gd name="T6" fmla="*/ 8 w 16"/>
                <a:gd name="T7" fmla="*/ 1 h 3"/>
                <a:gd name="T8" fmla="*/ 0 w 16"/>
                <a:gd name="T9" fmla="*/ 2 h 3"/>
                <a:gd name="T10" fmla="*/ 1 w 16"/>
                <a:gd name="T11" fmla="*/ 2 h 3"/>
                <a:gd name="T12" fmla="*/ 3 w 16"/>
                <a:gd name="T13" fmla="*/ 2 h 3"/>
                <a:gd name="T14" fmla="*/ 4 w 16"/>
                <a:gd name="T15" fmla="*/ 2 h 3"/>
                <a:gd name="T16" fmla="*/ 7 w 16"/>
                <a:gd name="T17" fmla="*/ 2 h 3"/>
                <a:gd name="T18" fmla="*/ 15 w 16"/>
                <a:gd name="T19" fmla="*/ 1 h 3"/>
                <a:gd name="T20" fmla="*/ 16 w 16"/>
                <a:gd name="T21" fmla="*/ 1 h 3"/>
                <a:gd name="T22" fmla="*/ 15 w 16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"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9" y="2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2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3" y="3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9" y="2"/>
                    <a:pt x="13" y="1"/>
                    <a:pt x="15" y="1"/>
                  </a:cubicBezTo>
                  <a:cubicBezTo>
                    <a:pt x="16" y="3"/>
                    <a:pt x="15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Freeform 366"/>
            <p:cNvSpPr/>
            <p:nvPr/>
          </p:nvSpPr>
          <p:spPr bwMode="auto">
            <a:xfrm>
              <a:off x="3171" y="1814"/>
              <a:ext cx="26" cy="27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2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0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367"/>
            <p:cNvSpPr/>
            <p:nvPr/>
          </p:nvSpPr>
          <p:spPr bwMode="auto">
            <a:xfrm>
              <a:off x="2832" y="1827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368"/>
            <p:cNvSpPr/>
            <p:nvPr/>
          </p:nvSpPr>
          <p:spPr bwMode="auto">
            <a:xfrm>
              <a:off x="2819" y="1841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Freeform 369"/>
            <p:cNvSpPr/>
            <p:nvPr/>
          </p:nvSpPr>
          <p:spPr bwMode="auto">
            <a:xfrm>
              <a:off x="2871" y="1841"/>
              <a:ext cx="13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370"/>
            <p:cNvSpPr/>
            <p:nvPr/>
          </p:nvSpPr>
          <p:spPr bwMode="auto">
            <a:xfrm>
              <a:off x="2767" y="1827"/>
              <a:ext cx="26" cy="27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371"/>
            <p:cNvSpPr/>
            <p:nvPr/>
          </p:nvSpPr>
          <p:spPr bwMode="auto">
            <a:xfrm>
              <a:off x="2780" y="1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Freeform 372"/>
            <p:cNvSpPr/>
            <p:nvPr/>
          </p:nvSpPr>
          <p:spPr bwMode="auto">
            <a:xfrm>
              <a:off x="2793" y="1841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373"/>
            <p:cNvSpPr/>
            <p:nvPr/>
          </p:nvSpPr>
          <p:spPr bwMode="auto">
            <a:xfrm>
              <a:off x="2532" y="1841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3" name="Freeform 375"/>
          <p:cNvSpPr/>
          <p:nvPr/>
        </p:nvSpPr>
        <p:spPr bwMode="auto">
          <a:xfrm>
            <a:off x="4117254" y="4057397"/>
            <a:ext cx="73513" cy="14572"/>
          </a:xfrm>
          <a:custGeom>
            <a:avLst/>
            <a:gdLst>
              <a:gd name="T0" fmla="*/ 3 w 3"/>
              <a:gd name="T1" fmla="*/ 0 h 1"/>
              <a:gd name="T2" fmla="*/ 0 w 3"/>
              <a:gd name="T3" fmla="*/ 0 h 1"/>
              <a:gd name="T4" fmla="*/ 3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1"/>
                  <a:pt x="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4" name="矩形 613"/>
          <p:cNvSpPr/>
          <p:nvPr/>
        </p:nvSpPr>
        <p:spPr>
          <a:xfrm>
            <a:off x="5666603" y="3488300"/>
            <a:ext cx="494431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15" name="文本框 614"/>
          <p:cNvSpPr txBox="1"/>
          <p:nvPr/>
        </p:nvSpPr>
        <p:spPr>
          <a:xfrm>
            <a:off x="5647034" y="3131255"/>
            <a:ext cx="285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617" name="Group 374"/>
          <p:cNvGrpSpPr/>
          <p:nvPr/>
        </p:nvGrpSpPr>
        <p:grpSpPr bwMode="auto">
          <a:xfrm>
            <a:off x="2899741" y="4456512"/>
            <a:ext cx="7992204" cy="1202773"/>
            <a:chOff x="1932" y="875"/>
            <a:chExt cx="4240" cy="1073"/>
          </a:xfrm>
          <a:solidFill>
            <a:schemeClr val="tx1"/>
          </a:solidFill>
        </p:grpSpPr>
        <p:sp>
          <p:nvSpPr>
            <p:cNvPr id="619" name="Freeform 174"/>
            <p:cNvSpPr/>
            <p:nvPr/>
          </p:nvSpPr>
          <p:spPr bwMode="auto">
            <a:xfrm>
              <a:off x="3224" y="1385"/>
              <a:ext cx="0" cy="13"/>
            </a:xfrm>
            <a:custGeom>
              <a:avLst/>
              <a:gdLst>
                <a:gd name="T0" fmla="*/ 0 h 13"/>
                <a:gd name="T1" fmla="*/ 13 h 13"/>
                <a:gd name="T2" fmla="*/ 0 h 13"/>
                <a:gd name="T3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175"/>
            <p:cNvSpPr/>
            <p:nvPr/>
          </p:nvSpPr>
          <p:spPr bwMode="auto">
            <a:xfrm>
              <a:off x="2349" y="1425"/>
              <a:ext cx="66" cy="27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1 h 2"/>
                <a:gd name="T4" fmla="*/ 1 w 5"/>
                <a:gd name="T5" fmla="*/ 0 h 2"/>
                <a:gd name="T6" fmla="*/ 2 w 5"/>
                <a:gd name="T7" fmla="*/ 0 h 2"/>
                <a:gd name="T8" fmla="*/ 2 w 5"/>
                <a:gd name="T9" fmla="*/ 0 h 2"/>
                <a:gd name="T10" fmla="*/ 1 w 5"/>
                <a:gd name="T11" fmla="*/ 1 h 2"/>
                <a:gd name="T12" fmla="*/ 5 w 5"/>
                <a:gd name="T13" fmla="*/ 2 h 2"/>
                <a:gd name="T14" fmla="*/ 4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2"/>
                    <a:pt x="3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176"/>
            <p:cNvSpPr/>
            <p:nvPr/>
          </p:nvSpPr>
          <p:spPr bwMode="auto">
            <a:xfrm>
              <a:off x="2480" y="1331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177"/>
            <p:cNvSpPr/>
            <p:nvPr/>
          </p:nvSpPr>
          <p:spPr bwMode="auto">
            <a:xfrm>
              <a:off x="2349" y="1438"/>
              <a:ext cx="14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178"/>
            <p:cNvSpPr/>
            <p:nvPr/>
          </p:nvSpPr>
          <p:spPr bwMode="auto">
            <a:xfrm>
              <a:off x="2584" y="1546"/>
              <a:ext cx="0" cy="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179"/>
            <p:cNvSpPr/>
            <p:nvPr/>
          </p:nvSpPr>
          <p:spPr bwMode="auto">
            <a:xfrm>
              <a:off x="2493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180"/>
            <p:cNvSpPr/>
            <p:nvPr/>
          </p:nvSpPr>
          <p:spPr bwMode="auto">
            <a:xfrm>
              <a:off x="3080" y="13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181"/>
            <p:cNvSpPr/>
            <p:nvPr/>
          </p:nvSpPr>
          <p:spPr bwMode="auto">
            <a:xfrm>
              <a:off x="2832" y="1331"/>
              <a:ext cx="39" cy="1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182"/>
            <p:cNvSpPr/>
            <p:nvPr/>
          </p:nvSpPr>
          <p:spPr bwMode="auto">
            <a:xfrm>
              <a:off x="3158" y="1385"/>
              <a:ext cx="39" cy="26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1 h 2"/>
                <a:gd name="T4" fmla="*/ 2 w 3"/>
                <a:gd name="T5" fmla="*/ 0 h 2"/>
                <a:gd name="T6" fmla="*/ 0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Rectangle 183"/>
            <p:cNvSpPr>
              <a:spLocks noChangeArrowheads="1"/>
            </p:cNvSpPr>
            <p:nvPr/>
          </p:nvSpPr>
          <p:spPr bwMode="auto">
            <a:xfrm>
              <a:off x="3093" y="1318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184"/>
            <p:cNvSpPr/>
            <p:nvPr/>
          </p:nvSpPr>
          <p:spPr bwMode="auto">
            <a:xfrm>
              <a:off x="3184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185"/>
            <p:cNvSpPr/>
            <p:nvPr/>
          </p:nvSpPr>
          <p:spPr bwMode="auto">
            <a:xfrm>
              <a:off x="3158" y="1371"/>
              <a:ext cx="13" cy="27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186"/>
            <p:cNvSpPr/>
            <p:nvPr/>
          </p:nvSpPr>
          <p:spPr bwMode="auto">
            <a:xfrm>
              <a:off x="2584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187"/>
            <p:cNvSpPr/>
            <p:nvPr/>
          </p:nvSpPr>
          <p:spPr bwMode="auto">
            <a:xfrm>
              <a:off x="2558" y="1143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188"/>
            <p:cNvSpPr/>
            <p:nvPr/>
          </p:nvSpPr>
          <p:spPr bwMode="auto">
            <a:xfrm>
              <a:off x="2584" y="1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189"/>
            <p:cNvSpPr/>
            <p:nvPr/>
          </p:nvSpPr>
          <p:spPr bwMode="auto">
            <a:xfrm>
              <a:off x="2793" y="1157"/>
              <a:ext cx="0" cy="26"/>
            </a:xfrm>
            <a:custGeom>
              <a:avLst/>
              <a:gdLst>
                <a:gd name="T0" fmla="*/ 1 h 2"/>
                <a:gd name="T1" fmla="*/ 0 h 2"/>
                <a:gd name="T2" fmla="*/ 1 h 2"/>
                <a:gd name="T3" fmla="*/ 1 h 2"/>
                <a:gd name="T4" fmla="*/ 2 h 2"/>
                <a:gd name="T5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190"/>
            <p:cNvSpPr/>
            <p:nvPr/>
          </p:nvSpPr>
          <p:spPr bwMode="auto">
            <a:xfrm>
              <a:off x="2597" y="1250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191"/>
            <p:cNvSpPr/>
            <p:nvPr/>
          </p:nvSpPr>
          <p:spPr bwMode="auto">
            <a:xfrm>
              <a:off x="2506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192"/>
            <p:cNvSpPr/>
            <p:nvPr/>
          </p:nvSpPr>
          <p:spPr bwMode="auto">
            <a:xfrm>
              <a:off x="2297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193"/>
            <p:cNvSpPr>
              <a:spLocks noEditPoints="1"/>
            </p:cNvSpPr>
            <p:nvPr/>
          </p:nvSpPr>
          <p:spPr bwMode="auto">
            <a:xfrm>
              <a:off x="2506" y="1224"/>
              <a:ext cx="170" cy="40"/>
            </a:xfrm>
            <a:custGeom>
              <a:avLst/>
              <a:gdLst>
                <a:gd name="T0" fmla="*/ 8 w 13"/>
                <a:gd name="T1" fmla="*/ 2 h 3"/>
                <a:gd name="T2" fmla="*/ 8 w 13"/>
                <a:gd name="T3" fmla="*/ 2 h 3"/>
                <a:gd name="T4" fmla="*/ 9 w 13"/>
                <a:gd name="T5" fmla="*/ 3 h 3"/>
                <a:gd name="T6" fmla="*/ 10 w 13"/>
                <a:gd name="T7" fmla="*/ 3 h 3"/>
                <a:gd name="T8" fmla="*/ 10 w 13"/>
                <a:gd name="T9" fmla="*/ 2 h 3"/>
                <a:gd name="T10" fmla="*/ 11 w 13"/>
                <a:gd name="T11" fmla="*/ 2 h 3"/>
                <a:gd name="T12" fmla="*/ 11 w 13"/>
                <a:gd name="T13" fmla="*/ 3 h 3"/>
                <a:gd name="T14" fmla="*/ 13 w 13"/>
                <a:gd name="T15" fmla="*/ 2 h 3"/>
                <a:gd name="T16" fmla="*/ 12 w 13"/>
                <a:gd name="T17" fmla="*/ 3 h 3"/>
                <a:gd name="T18" fmla="*/ 11 w 13"/>
                <a:gd name="T19" fmla="*/ 2 h 3"/>
                <a:gd name="T20" fmla="*/ 11 w 13"/>
                <a:gd name="T21" fmla="*/ 2 h 3"/>
                <a:gd name="T22" fmla="*/ 9 w 13"/>
                <a:gd name="T23" fmla="*/ 1 h 3"/>
                <a:gd name="T24" fmla="*/ 10 w 13"/>
                <a:gd name="T25" fmla="*/ 1 h 3"/>
                <a:gd name="T26" fmla="*/ 5 w 13"/>
                <a:gd name="T27" fmla="*/ 1 h 3"/>
                <a:gd name="T28" fmla="*/ 0 w 13"/>
                <a:gd name="T29" fmla="*/ 1 h 3"/>
                <a:gd name="T30" fmla="*/ 1 w 13"/>
                <a:gd name="T31" fmla="*/ 1 h 3"/>
                <a:gd name="T32" fmla="*/ 8 w 13"/>
                <a:gd name="T33" fmla="*/ 2 h 3"/>
                <a:gd name="T34" fmla="*/ 9 w 13"/>
                <a:gd name="T35" fmla="*/ 2 h 3"/>
                <a:gd name="T36" fmla="*/ 10 w 13"/>
                <a:gd name="T37" fmla="*/ 2 h 3"/>
                <a:gd name="T38" fmla="*/ 9 w 13"/>
                <a:gd name="T39" fmla="*/ 3 h 3"/>
                <a:gd name="T40" fmla="*/ 9 w 13"/>
                <a:gd name="T41" fmla="*/ 2 h 3"/>
                <a:gd name="T42" fmla="*/ 9 w 13"/>
                <a:gd name="T4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3" y="2"/>
                    <a:pt x="7" y="1"/>
                    <a:pt x="8" y="2"/>
                  </a:cubicBezTo>
                  <a:close/>
                  <a:moveTo>
                    <a:pt x="9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194"/>
            <p:cNvSpPr/>
            <p:nvPr/>
          </p:nvSpPr>
          <p:spPr bwMode="auto">
            <a:xfrm>
              <a:off x="2310" y="1157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195"/>
            <p:cNvSpPr/>
            <p:nvPr/>
          </p:nvSpPr>
          <p:spPr bwMode="auto">
            <a:xfrm>
              <a:off x="2832" y="1371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196"/>
            <p:cNvSpPr>
              <a:spLocks noEditPoints="1"/>
            </p:cNvSpPr>
            <p:nvPr/>
          </p:nvSpPr>
          <p:spPr bwMode="auto">
            <a:xfrm>
              <a:off x="1932" y="875"/>
              <a:ext cx="4240" cy="1073"/>
            </a:xfrm>
            <a:custGeom>
              <a:avLst/>
              <a:gdLst>
                <a:gd name="T0" fmla="*/ 319 w 325"/>
                <a:gd name="T1" fmla="*/ 42 h 80"/>
                <a:gd name="T2" fmla="*/ 293 w 325"/>
                <a:gd name="T3" fmla="*/ 12 h 80"/>
                <a:gd name="T4" fmla="*/ 219 w 325"/>
                <a:gd name="T5" fmla="*/ 10 h 80"/>
                <a:gd name="T6" fmla="*/ 165 w 325"/>
                <a:gd name="T7" fmla="*/ 7 h 80"/>
                <a:gd name="T8" fmla="*/ 125 w 325"/>
                <a:gd name="T9" fmla="*/ 3 h 80"/>
                <a:gd name="T10" fmla="*/ 87 w 325"/>
                <a:gd name="T11" fmla="*/ 6 h 80"/>
                <a:gd name="T12" fmla="*/ 47 w 325"/>
                <a:gd name="T13" fmla="*/ 12 h 80"/>
                <a:gd name="T14" fmla="*/ 96 w 325"/>
                <a:gd name="T15" fmla="*/ 14 h 80"/>
                <a:gd name="T16" fmla="*/ 80 w 325"/>
                <a:gd name="T17" fmla="*/ 20 h 80"/>
                <a:gd name="T18" fmla="*/ 94 w 325"/>
                <a:gd name="T19" fmla="*/ 24 h 80"/>
                <a:gd name="T20" fmla="*/ 68 w 325"/>
                <a:gd name="T21" fmla="*/ 28 h 80"/>
                <a:gd name="T22" fmla="*/ 89 w 325"/>
                <a:gd name="T23" fmla="*/ 30 h 80"/>
                <a:gd name="T24" fmla="*/ 93 w 325"/>
                <a:gd name="T25" fmla="*/ 35 h 80"/>
                <a:gd name="T26" fmla="*/ 110 w 325"/>
                <a:gd name="T27" fmla="*/ 39 h 80"/>
                <a:gd name="T28" fmla="*/ 82 w 325"/>
                <a:gd name="T29" fmla="*/ 48 h 80"/>
                <a:gd name="T30" fmla="*/ 35 w 325"/>
                <a:gd name="T31" fmla="*/ 44 h 80"/>
                <a:gd name="T32" fmla="*/ 69 w 325"/>
                <a:gd name="T33" fmla="*/ 40 h 80"/>
                <a:gd name="T34" fmla="*/ 47 w 325"/>
                <a:gd name="T35" fmla="*/ 38 h 80"/>
                <a:gd name="T36" fmla="*/ 43 w 325"/>
                <a:gd name="T37" fmla="*/ 26 h 80"/>
                <a:gd name="T38" fmla="*/ 33 w 325"/>
                <a:gd name="T39" fmla="*/ 19 h 80"/>
                <a:gd name="T40" fmla="*/ 64 w 325"/>
                <a:gd name="T41" fmla="*/ 21 h 80"/>
                <a:gd name="T42" fmla="*/ 74 w 325"/>
                <a:gd name="T43" fmla="*/ 22 h 80"/>
                <a:gd name="T44" fmla="*/ 61 w 325"/>
                <a:gd name="T45" fmla="*/ 26 h 80"/>
                <a:gd name="T46" fmla="*/ 78 w 325"/>
                <a:gd name="T47" fmla="*/ 20 h 80"/>
                <a:gd name="T48" fmla="*/ 4 w 325"/>
                <a:gd name="T49" fmla="*/ 32 h 80"/>
                <a:gd name="T50" fmla="*/ 42 w 325"/>
                <a:gd name="T51" fmla="*/ 68 h 80"/>
                <a:gd name="T52" fmla="*/ 48 w 325"/>
                <a:gd name="T53" fmla="*/ 63 h 80"/>
                <a:gd name="T54" fmla="*/ 56 w 325"/>
                <a:gd name="T55" fmla="*/ 69 h 80"/>
                <a:gd name="T56" fmla="*/ 102 w 325"/>
                <a:gd name="T57" fmla="*/ 70 h 80"/>
                <a:gd name="T58" fmla="*/ 323 w 325"/>
                <a:gd name="T59" fmla="*/ 66 h 80"/>
                <a:gd name="T60" fmla="*/ 72 w 325"/>
                <a:gd name="T61" fmla="*/ 29 h 80"/>
                <a:gd name="T62" fmla="*/ 61 w 325"/>
                <a:gd name="T63" fmla="*/ 25 h 80"/>
                <a:gd name="T64" fmla="*/ 42 w 325"/>
                <a:gd name="T65" fmla="*/ 19 h 80"/>
                <a:gd name="T66" fmla="*/ 61 w 325"/>
                <a:gd name="T67" fmla="*/ 20 h 80"/>
                <a:gd name="T68" fmla="*/ 29 w 325"/>
                <a:gd name="T69" fmla="*/ 17 h 80"/>
                <a:gd name="T70" fmla="*/ 105 w 325"/>
                <a:gd name="T71" fmla="*/ 53 h 80"/>
                <a:gd name="T72" fmla="*/ 87 w 325"/>
                <a:gd name="T73" fmla="*/ 48 h 80"/>
                <a:gd name="T74" fmla="*/ 32 w 325"/>
                <a:gd name="T75" fmla="*/ 51 h 80"/>
                <a:gd name="T76" fmla="*/ 43 w 325"/>
                <a:gd name="T77" fmla="*/ 67 h 80"/>
                <a:gd name="T78" fmla="*/ 47 w 325"/>
                <a:gd name="T79" fmla="*/ 63 h 80"/>
                <a:gd name="T80" fmla="*/ 97 w 325"/>
                <a:gd name="T81" fmla="*/ 64 h 80"/>
                <a:gd name="T82" fmla="*/ 64 w 325"/>
                <a:gd name="T83" fmla="*/ 64 h 80"/>
                <a:gd name="T84" fmla="*/ 60 w 325"/>
                <a:gd name="T85" fmla="*/ 60 h 80"/>
                <a:gd name="T86" fmla="*/ 64 w 325"/>
                <a:gd name="T87" fmla="*/ 55 h 80"/>
                <a:gd name="T88" fmla="*/ 64 w 325"/>
                <a:gd name="T89" fmla="*/ 59 h 80"/>
                <a:gd name="T90" fmla="*/ 48 w 325"/>
                <a:gd name="T91" fmla="*/ 57 h 80"/>
                <a:gd name="T92" fmla="*/ 122 w 325"/>
                <a:gd name="T93" fmla="*/ 19 h 80"/>
                <a:gd name="T94" fmla="*/ 106 w 325"/>
                <a:gd name="T95" fmla="*/ 23 h 80"/>
                <a:gd name="T96" fmla="*/ 108 w 325"/>
                <a:gd name="T97" fmla="*/ 18 h 80"/>
                <a:gd name="T98" fmla="*/ 96 w 325"/>
                <a:gd name="T99" fmla="*/ 22 h 80"/>
                <a:gd name="T100" fmla="*/ 107 w 325"/>
                <a:gd name="T101" fmla="*/ 14 h 80"/>
                <a:gd name="T102" fmla="*/ 113 w 325"/>
                <a:gd name="T103" fmla="*/ 18 h 80"/>
                <a:gd name="T104" fmla="*/ 110 w 325"/>
                <a:gd name="T105" fmla="*/ 6 h 80"/>
                <a:gd name="T106" fmla="*/ 107 w 325"/>
                <a:gd name="T107" fmla="*/ 3 h 80"/>
                <a:gd name="T108" fmla="*/ 79 w 325"/>
                <a:gd name="T109" fmla="*/ 11 h 80"/>
                <a:gd name="T110" fmla="*/ 83 w 325"/>
                <a:gd name="T111" fmla="*/ 8 h 80"/>
                <a:gd name="T112" fmla="*/ 99 w 325"/>
                <a:gd name="T113" fmla="*/ 8 h 80"/>
                <a:gd name="T114" fmla="*/ 92 w 325"/>
                <a:gd name="T115" fmla="*/ 18 h 80"/>
                <a:gd name="T116" fmla="*/ 95 w 325"/>
                <a:gd name="T117" fmla="*/ 26 h 80"/>
                <a:gd name="T118" fmla="*/ 100 w 325"/>
                <a:gd name="T119" fmla="*/ 33 h 80"/>
                <a:gd name="T120" fmla="*/ 115 w 325"/>
                <a:gd name="T121" fmla="*/ 20 h 80"/>
                <a:gd name="T122" fmla="*/ 228 w 325"/>
                <a:gd name="T12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5" h="80">
                  <a:moveTo>
                    <a:pt x="324" y="65"/>
                  </a:moveTo>
                  <a:cubicBezTo>
                    <a:pt x="324" y="65"/>
                    <a:pt x="324" y="65"/>
                    <a:pt x="324" y="65"/>
                  </a:cubicBezTo>
                  <a:cubicBezTo>
                    <a:pt x="324" y="65"/>
                    <a:pt x="324" y="65"/>
                    <a:pt x="325" y="65"/>
                  </a:cubicBezTo>
                  <a:cubicBezTo>
                    <a:pt x="325" y="63"/>
                    <a:pt x="323" y="65"/>
                    <a:pt x="322" y="63"/>
                  </a:cubicBezTo>
                  <a:cubicBezTo>
                    <a:pt x="322" y="62"/>
                    <a:pt x="324" y="64"/>
                    <a:pt x="323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2"/>
                    <a:pt x="321" y="61"/>
                    <a:pt x="321" y="61"/>
                  </a:cubicBezTo>
                  <a:cubicBezTo>
                    <a:pt x="321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1" y="60"/>
                    <a:pt x="320" y="60"/>
                    <a:pt x="320" y="61"/>
                  </a:cubicBezTo>
                  <a:cubicBezTo>
                    <a:pt x="319" y="60"/>
                    <a:pt x="317" y="60"/>
                    <a:pt x="317" y="59"/>
                  </a:cubicBezTo>
                  <a:cubicBezTo>
                    <a:pt x="318" y="59"/>
                    <a:pt x="320" y="58"/>
                    <a:pt x="321" y="59"/>
                  </a:cubicBezTo>
                  <a:cubicBezTo>
                    <a:pt x="321" y="58"/>
                    <a:pt x="318" y="58"/>
                    <a:pt x="318" y="56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6" y="55"/>
                    <a:pt x="318" y="54"/>
                    <a:pt x="317" y="53"/>
                  </a:cubicBezTo>
                  <a:cubicBezTo>
                    <a:pt x="318" y="53"/>
                    <a:pt x="318" y="52"/>
                    <a:pt x="319" y="53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0" y="51"/>
                    <a:pt x="317" y="50"/>
                    <a:pt x="316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9" y="47"/>
                    <a:pt x="317" y="47"/>
                    <a:pt x="316" y="46"/>
                  </a:cubicBezTo>
                  <a:cubicBezTo>
                    <a:pt x="318" y="46"/>
                    <a:pt x="318" y="46"/>
                    <a:pt x="320" y="46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7" y="42"/>
                    <a:pt x="317" y="42"/>
                    <a:pt x="317" y="42"/>
                  </a:cubicBezTo>
                  <a:cubicBezTo>
                    <a:pt x="318" y="42"/>
                    <a:pt x="318" y="42"/>
                    <a:pt x="319" y="42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39"/>
                    <a:pt x="317" y="41"/>
                    <a:pt x="318" y="40"/>
                  </a:cubicBezTo>
                  <a:cubicBezTo>
                    <a:pt x="318" y="40"/>
                    <a:pt x="317" y="40"/>
                    <a:pt x="317" y="40"/>
                  </a:cubicBezTo>
                  <a:cubicBezTo>
                    <a:pt x="316" y="40"/>
                    <a:pt x="315" y="39"/>
                    <a:pt x="314" y="38"/>
                  </a:cubicBezTo>
                  <a:cubicBezTo>
                    <a:pt x="314" y="38"/>
                    <a:pt x="314" y="37"/>
                    <a:pt x="315" y="37"/>
                  </a:cubicBezTo>
                  <a:cubicBezTo>
                    <a:pt x="314" y="37"/>
                    <a:pt x="313" y="37"/>
                    <a:pt x="313" y="36"/>
                  </a:cubicBezTo>
                  <a:cubicBezTo>
                    <a:pt x="313" y="35"/>
                    <a:pt x="314" y="36"/>
                    <a:pt x="314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4" y="34"/>
                    <a:pt x="317" y="35"/>
                    <a:pt x="316" y="33"/>
                  </a:cubicBezTo>
                  <a:cubicBezTo>
                    <a:pt x="315" y="33"/>
                    <a:pt x="313" y="31"/>
                    <a:pt x="312" y="30"/>
                  </a:cubicBezTo>
                  <a:cubicBezTo>
                    <a:pt x="312" y="30"/>
                    <a:pt x="313" y="30"/>
                    <a:pt x="313" y="30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3" y="28"/>
                    <a:pt x="315" y="28"/>
                    <a:pt x="316" y="28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5" y="26"/>
                    <a:pt x="314" y="26"/>
                    <a:pt x="314" y="25"/>
                  </a:cubicBezTo>
                  <a:cubicBezTo>
                    <a:pt x="315" y="25"/>
                    <a:pt x="316" y="25"/>
                    <a:pt x="316" y="25"/>
                  </a:cubicBezTo>
                  <a:cubicBezTo>
                    <a:pt x="314" y="23"/>
                    <a:pt x="312" y="20"/>
                    <a:pt x="309" y="17"/>
                  </a:cubicBezTo>
                  <a:cubicBezTo>
                    <a:pt x="309" y="16"/>
                    <a:pt x="307" y="16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4"/>
                    <a:pt x="307" y="16"/>
                    <a:pt x="307" y="14"/>
                  </a:cubicBezTo>
                  <a:cubicBezTo>
                    <a:pt x="305" y="14"/>
                    <a:pt x="304" y="14"/>
                    <a:pt x="302" y="14"/>
                  </a:cubicBezTo>
                  <a:cubicBezTo>
                    <a:pt x="301" y="14"/>
                    <a:pt x="300" y="12"/>
                    <a:pt x="299" y="14"/>
                  </a:cubicBezTo>
                  <a:cubicBezTo>
                    <a:pt x="297" y="12"/>
                    <a:pt x="295" y="13"/>
                    <a:pt x="293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0" y="11"/>
                    <a:pt x="270" y="11"/>
                    <a:pt x="270" y="11"/>
                  </a:cubicBezTo>
                  <a:cubicBezTo>
                    <a:pt x="267" y="11"/>
                    <a:pt x="264" y="11"/>
                    <a:pt x="261" y="10"/>
                  </a:cubicBezTo>
                  <a:cubicBezTo>
                    <a:pt x="261" y="10"/>
                    <a:pt x="259" y="10"/>
                    <a:pt x="259" y="11"/>
                  </a:cubicBezTo>
                  <a:cubicBezTo>
                    <a:pt x="259" y="11"/>
                    <a:pt x="258" y="10"/>
                    <a:pt x="258" y="10"/>
                  </a:cubicBezTo>
                  <a:cubicBezTo>
                    <a:pt x="252" y="10"/>
                    <a:pt x="247" y="9"/>
                    <a:pt x="240" y="10"/>
                  </a:cubicBezTo>
                  <a:cubicBezTo>
                    <a:pt x="240" y="10"/>
                    <a:pt x="241" y="10"/>
                    <a:pt x="241" y="10"/>
                  </a:cubicBezTo>
                  <a:cubicBezTo>
                    <a:pt x="241" y="9"/>
                    <a:pt x="242" y="11"/>
                    <a:pt x="242" y="10"/>
                  </a:cubicBezTo>
                  <a:cubicBezTo>
                    <a:pt x="241" y="11"/>
                    <a:pt x="238" y="11"/>
                    <a:pt x="237" y="11"/>
                  </a:cubicBezTo>
                  <a:cubicBezTo>
                    <a:pt x="238" y="11"/>
                    <a:pt x="239" y="10"/>
                    <a:pt x="240" y="10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8" y="9"/>
                    <a:pt x="236" y="10"/>
                    <a:pt x="235" y="9"/>
                  </a:cubicBezTo>
                  <a:cubicBezTo>
                    <a:pt x="232" y="10"/>
                    <a:pt x="227" y="9"/>
                    <a:pt x="226" y="12"/>
                  </a:cubicBezTo>
                  <a:cubicBezTo>
                    <a:pt x="225" y="11"/>
                    <a:pt x="225" y="11"/>
                    <a:pt x="225" y="10"/>
                  </a:cubicBezTo>
                  <a:cubicBezTo>
                    <a:pt x="225" y="10"/>
                    <a:pt x="225" y="10"/>
                    <a:pt x="225" y="10"/>
                  </a:cubicBezTo>
                  <a:cubicBezTo>
                    <a:pt x="225" y="11"/>
                    <a:pt x="224" y="11"/>
                    <a:pt x="224" y="11"/>
                  </a:cubicBezTo>
                  <a:cubicBezTo>
                    <a:pt x="223" y="10"/>
                    <a:pt x="222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0"/>
                    <a:pt x="224" y="12"/>
                    <a:pt x="225" y="12"/>
                  </a:cubicBezTo>
                  <a:cubicBezTo>
                    <a:pt x="222" y="12"/>
                    <a:pt x="219" y="12"/>
                    <a:pt x="216" y="12"/>
                  </a:cubicBezTo>
                  <a:cubicBezTo>
                    <a:pt x="215" y="11"/>
                    <a:pt x="215" y="11"/>
                    <a:pt x="215" y="11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2"/>
                    <a:pt x="218" y="10"/>
                    <a:pt x="219" y="11"/>
                  </a:cubicBezTo>
                  <a:cubicBezTo>
                    <a:pt x="219" y="11"/>
                    <a:pt x="219" y="11"/>
                    <a:pt x="219" y="10"/>
                  </a:cubicBezTo>
                  <a:cubicBezTo>
                    <a:pt x="219" y="11"/>
                    <a:pt x="217" y="10"/>
                    <a:pt x="216" y="11"/>
                  </a:cubicBezTo>
                  <a:cubicBezTo>
                    <a:pt x="216" y="11"/>
                    <a:pt x="216" y="11"/>
                    <a:pt x="216" y="10"/>
                  </a:cubicBezTo>
                  <a:cubicBezTo>
                    <a:pt x="214" y="10"/>
                    <a:pt x="215" y="10"/>
                    <a:pt x="213" y="10"/>
                  </a:cubicBezTo>
                  <a:cubicBezTo>
                    <a:pt x="213" y="10"/>
                    <a:pt x="213" y="10"/>
                    <a:pt x="213" y="10"/>
                  </a:cubicBezTo>
                  <a:cubicBezTo>
                    <a:pt x="212" y="11"/>
                    <a:pt x="211" y="10"/>
                    <a:pt x="210" y="11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1" y="12"/>
                    <a:pt x="208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4" y="12"/>
                    <a:pt x="202" y="11"/>
                    <a:pt x="201" y="12"/>
                  </a:cubicBezTo>
                  <a:cubicBezTo>
                    <a:pt x="197" y="10"/>
                    <a:pt x="192" y="11"/>
                    <a:pt x="188" y="10"/>
                  </a:cubicBezTo>
                  <a:cubicBezTo>
                    <a:pt x="187" y="9"/>
                    <a:pt x="183" y="11"/>
                    <a:pt x="183" y="8"/>
                  </a:cubicBezTo>
                  <a:cubicBezTo>
                    <a:pt x="181" y="8"/>
                    <a:pt x="180" y="7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7" y="7"/>
                    <a:pt x="177" y="6"/>
                  </a:cubicBezTo>
                  <a:cubicBezTo>
                    <a:pt x="177" y="8"/>
                    <a:pt x="178" y="7"/>
                    <a:pt x="179" y="8"/>
                  </a:cubicBezTo>
                  <a:cubicBezTo>
                    <a:pt x="177" y="9"/>
                    <a:pt x="174" y="7"/>
                    <a:pt x="173" y="8"/>
                  </a:cubicBezTo>
                  <a:cubicBezTo>
                    <a:pt x="172" y="8"/>
                    <a:pt x="171" y="8"/>
                    <a:pt x="170" y="7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9" y="8"/>
                    <a:pt x="169" y="6"/>
                    <a:pt x="168" y="7"/>
                  </a:cubicBezTo>
                  <a:cubicBezTo>
                    <a:pt x="167" y="7"/>
                    <a:pt x="167" y="7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7"/>
                    <a:pt x="166" y="7"/>
                    <a:pt x="166" y="7"/>
                  </a:cubicBezTo>
                  <a:cubicBezTo>
                    <a:pt x="166" y="7"/>
                    <a:pt x="165" y="7"/>
                    <a:pt x="165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4" y="6"/>
                    <a:pt x="164" y="6"/>
                    <a:pt x="164" y="7"/>
                  </a:cubicBezTo>
                  <a:cubicBezTo>
                    <a:pt x="163" y="7"/>
                    <a:pt x="162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7"/>
                    <a:pt x="158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4" y="6"/>
                    <a:pt x="154" y="6"/>
                    <a:pt x="154" y="5"/>
                  </a:cubicBezTo>
                  <a:cubicBezTo>
                    <a:pt x="152" y="7"/>
                    <a:pt x="152" y="3"/>
                    <a:pt x="150" y="5"/>
                  </a:cubicBezTo>
                  <a:cubicBezTo>
                    <a:pt x="149" y="5"/>
                    <a:pt x="149" y="5"/>
                    <a:pt x="149" y="4"/>
                  </a:cubicBezTo>
                  <a:cubicBezTo>
                    <a:pt x="145" y="5"/>
                    <a:pt x="139" y="4"/>
                    <a:pt x="136" y="5"/>
                  </a:cubicBezTo>
                  <a:cubicBezTo>
                    <a:pt x="134" y="5"/>
                    <a:pt x="133" y="3"/>
                    <a:pt x="132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0" y="4"/>
                    <a:pt x="130" y="4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3"/>
                    <a:pt x="129" y="4"/>
                    <a:pt x="128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8" y="4"/>
                    <a:pt x="127" y="3"/>
                    <a:pt x="126" y="3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6" y="4"/>
                    <a:pt x="125" y="3"/>
                  </a:cubicBezTo>
                  <a:cubicBezTo>
                    <a:pt x="125" y="3"/>
                    <a:pt x="125" y="3"/>
                    <a:pt x="124" y="4"/>
                  </a:cubicBezTo>
                  <a:cubicBezTo>
                    <a:pt x="124" y="3"/>
                    <a:pt x="122" y="4"/>
                    <a:pt x="121" y="3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3"/>
                    <a:pt x="119" y="2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7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9" y="5"/>
                    <a:pt x="108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2"/>
                    <a:pt x="109" y="3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2"/>
                    <a:pt x="105" y="3"/>
                    <a:pt x="104" y="2"/>
                  </a:cubicBezTo>
                  <a:cubicBezTo>
                    <a:pt x="103" y="2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4"/>
                    <a:pt x="94" y="3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3"/>
                    <a:pt x="90" y="4"/>
                    <a:pt x="88" y="4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4"/>
                    <a:pt x="84" y="5"/>
                    <a:pt x="82" y="4"/>
                  </a:cubicBezTo>
                  <a:cubicBezTo>
                    <a:pt x="82" y="5"/>
                    <a:pt x="80" y="4"/>
                    <a:pt x="80" y="5"/>
                  </a:cubicBezTo>
                  <a:cubicBezTo>
                    <a:pt x="82" y="5"/>
                    <a:pt x="86" y="4"/>
                    <a:pt x="8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8"/>
                    <a:pt x="72" y="7"/>
                    <a:pt x="70" y="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5" y="7"/>
                    <a:pt x="59" y="8"/>
                    <a:pt x="52" y="8"/>
                  </a:cubicBezTo>
                  <a:cubicBezTo>
                    <a:pt x="53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7"/>
                    <a:pt x="57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8"/>
                    <a:pt x="57" y="8"/>
                  </a:cubicBezTo>
                  <a:cubicBezTo>
                    <a:pt x="60" y="9"/>
                    <a:pt x="63" y="8"/>
                    <a:pt x="65" y="8"/>
                  </a:cubicBezTo>
                  <a:cubicBezTo>
                    <a:pt x="65" y="8"/>
                    <a:pt x="65" y="8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0" y="8"/>
                    <a:pt x="71" y="9"/>
                  </a:cubicBezTo>
                  <a:cubicBezTo>
                    <a:pt x="71" y="9"/>
                    <a:pt x="70" y="9"/>
                    <a:pt x="70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2" y="11"/>
                    <a:pt x="71" y="11"/>
                    <a:pt x="71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69" y="11"/>
                    <a:pt x="67" y="9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5" y="12"/>
                    <a:pt x="63" y="13"/>
                    <a:pt x="62" y="12"/>
                  </a:cubicBezTo>
                  <a:cubicBezTo>
                    <a:pt x="56" y="13"/>
                    <a:pt x="51" y="11"/>
                    <a:pt x="46" y="12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8" y="12"/>
                    <a:pt x="49" y="12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5"/>
                    <a:pt x="52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2"/>
                    <a:pt x="56" y="15"/>
                    <a:pt x="56" y="14"/>
                  </a:cubicBezTo>
                  <a:cubicBezTo>
                    <a:pt x="57" y="15"/>
                    <a:pt x="58" y="13"/>
                    <a:pt x="58" y="14"/>
                  </a:cubicBezTo>
                  <a:cubicBezTo>
                    <a:pt x="63" y="14"/>
                    <a:pt x="69" y="15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9" y="14"/>
                    <a:pt x="80" y="14"/>
                  </a:cubicBezTo>
                  <a:cubicBezTo>
                    <a:pt x="80" y="14"/>
                    <a:pt x="82" y="13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4"/>
                    <a:pt x="89" y="12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2" y="13"/>
                    <a:pt x="93" y="13"/>
                  </a:cubicBezTo>
                  <a:cubicBezTo>
                    <a:pt x="95" y="13"/>
                    <a:pt x="98" y="12"/>
                    <a:pt x="100" y="13"/>
                  </a:cubicBezTo>
                  <a:cubicBezTo>
                    <a:pt x="99" y="14"/>
                    <a:pt x="98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5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4" y="14"/>
                    <a:pt x="95" y="15"/>
                    <a:pt x="94" y="15"/>
                  </a:cubicBezTo>
                  <a:cubicBezTo>
                    <a:pt x="94" y="15"/>
                    <a:pt x="94" y="15"/>
                    <a:pt x="94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88" y="15"/>
                    <a:pt x="83" y="16"/>
                    <a:pt x="81" y="15"/>
                  </a:cubicBezTo>
                  <a:cubicBezTo>
                    <a:pt x="80" y="16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8"/>
                    <a:pt x="75" y="18"/>
                    <a:pt x="75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7" y="15"/>
                    <a:pt x="81" y="16"/>
                    <a:pt x="82" y="16"/>
                  </a:cubicBezTo>
                  <a:cubicBezTo>
                    <a:pt x="81" y="17"/>
                    <a:pt x="83" y="17"/>
                    <a:pt x="82" y="18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8"/>
                    <a:pt x="81" y="18"/>
                  </a:cubicBezTo>
                  <a:cubicBezTo>
                    <a:pt x="82" y="17"/>
                    <a:pt x="82" y="19"/>
                    <a:pt x="83" y="19"/>
                  </a:cubicBezTo>
                  <a:cubicBezTo>
                    <a:pt x="82" y="20"/>
                    <a:pt x="80" y="18"/>
                    <a:pt x="80" y="20"/>
                  </a:cubicBezTo>
                  <a:cubicBezTo>
                    <a:pt x="81" y="20"/>
                    <a:pt x="83" y="21"/>
                    <a:pt x="84" y="19"/>
                  </a:cubicBezTo>
                  <a:cubicBezTo>
                    <a:pt x="84" y="19"/>
                    <a:pt x="83" y="20"/>
                    <a:pt x="83" y="20"/>
                  </a:cubicBezTo>
                  <a:cubicBezTo>
                    <a:pt x="83" y="19"/>
                    <a:pt x="83" y="18"/>
                    <a:pt x="84" y="18"/>
                  </a:cubicBezTo>
                  <a:cubicBezTo>
                    <a:pt x="84" y="18"/>
                    <a:pt x="86" y="18"/>
                    <a:pt x="86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6" y="17"/>
                    <a:pt x="86" y="17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7"/>
                    <a:pt x="88" y="17"/>
                    <a:pt x="88" y="17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20"/>
                    <a:pt x="87" y="18"/>
                    <a:pt x="87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0" y="21"/>
                    <a:pt x="88" y="21"/>
                    <a:pt x="87" y="21"/>
                  </a:cubicBezTo>
                  <a:cubicBezTo>
                    <a:pt x="87" y="22"/>
                    <a:pt x="88" y="20"/>
                    <a:pt x="88" y="22"/>
                  </a:cubicBezTo>
                  <a:cubicBezTo>
                    <a:pt x="89" y="20"/>
                    <a:pt x="90" y="21"/>
                    <a:pt x="91" y="21"/>
                  </a:cubicBezTo>
                  <a:cubicBezTo>
                    <a:pt x="91" y="22"/>
                    <a:pt x="89" y="22"/>
                    <a:pt x="89" y="22"/>
                  </a:cubicBezTo>
                  <a:cubicBezTo>
                    <a:pt x="91" y="23"/>
                    <a:pt x="91" y="22"/>
                    <a:pt x="93" y="23"/>
                  </a:cubicBezTo>
                  <a:cubicBezTo>
                    <a:pt x="93" y="24"/>
                    <a:pt x="92" y="23"/>
                    <a:pt x="92" y="23"/>
                  </a:cubicBezTo>
                  <a:cubicBezTo>
                    <a:pt x="93" y="24"/>
                    <a:pt x="95" y="23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4"/>
                    <a:pt x="95" y="25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5"/>
                    <a:pt x="93" y="26"/>
                    <a:pt x="95" y="26"/>
                  </a:cubicBezTo>
                  <a:cubicBezTo>
                    <a:pt x="94" y="27"/>
                    <a:pt x="92" y="27"/>
                    <a:pt x="91" y="26"/>
                  </a:cubicBezTo>
                  <a:cubicBezTo>
                    <a:pt x="90" y="26"/>
                    <a:pt x="92" y="25"/>
                    <a:pt x="91" y="24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4"/>
                    <a:pt x="86" y="26"/>
                    <a:pt x="85" y="25"/>
                  </a:cubicBezTo>
                  <a:cubicBezTo>
                    <a:pt x="84" y="25"/>
                    <a:pt x="85" y="26"/>
                    <a:pt x="84" y="27"/>
                  </a:cubicBezTo>
                  <a:cubicBezTo>
                    <a:pt x="84" y="27"/>
                    <a:pt x="82" y="27"/>
                    <a:pt x="82" y="26"/>
                  </a:cubicBezTo>
                  <a:cubicBezTo>
                    <a:pt x="82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8"/>
                    <a:pt x="85" y="27"/>
                    <a:pt x="86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5"/>
                    <a:pt x="88" y="25"/>
                    <a:pt x="89" y="26"/>
                  </a:cubicBezTo>
                  <a:cubicBezTo>
                    <a:pt x="88" y="26"/>
                    <a:pt x="87" y="27"/>
                    <a:pt x="87" y="28"/>
                  </a:cubicBezTo>
                  <a:cubicBezTo>
                    <a:pt x="87" y="28"/>
                    <a:pt x="87" y="28"/>
                    <a:pt x="87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4" y="28"/>
                    <a:pt x="84" y="28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29"/>
                    <a:pt x="82" y="29"/>
                  </a:cubicBezTo>
                  <a:cubicBezTo>
                    <a:pt x="80" y="29"/>
                    <a:pt x="82" y="28"/>
                    <a:pt x="81" y="28"/>
                  </a:cubicBezTo>
                  <a:cubicBezTo>
                    <a:pt x="81" y="29"/>
                    <a:pt x="80" y="28"/>
                    <a:pt x="79" y="27"/>
                  </a:cubicBezTo>
                  <a:cubicBezTo>
                    <a:pt x="76" y="29"/>
                    <a:pt x="73" y="28"/>
                    <a:pt x="70" y="28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4" y="30"/>
                    <a:pt x="60" y="27"/>
                    <a:pt x="58" y="28"/>
                  </a:cubicBezTo>
                  <a:cubicBezTo>
                    <a:pt x="60" y="29"/>
                    <a:pt x="61" y="29"/>
                    <a:pt x="63" y="29"/>
                  </a:cubicBezTo>
                  <a:cubicBezTo>
                    <a:pt x="62" y="30"/>
                    <a:pt x="62" y="29"/>
                    <a:pt x="61" y="30"/>
                  </a:cubicBezTo>
                  <a:cubicBezTo>
                    <a:pt x="62" y="30"/>
                    <a:pt x="64" y="30"/>
                    <a:pt x="64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29"/>
                  </a:cubicBezTo>
                  <a:cubicBezTo>
                    <a:pt x="67" y="31"/>
                    <a:pt x="71" y="30"/>
                    <a:pt x="74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3" y="32"/>
                    <a:pt x="76" y="30"/>
                    <a:pt x="79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79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8" y="30"/>
                    <a:pt x="88" y="30"/>
                  </a:cubicBezTo>
                  <a:cubicBezTo>
                    <a:pt x="88" y="31"/>
                    <a:pt x="88" y="31"/>
                    <a:pt x="88" y="32"/>
                  </a:cubicBezTo>
                  <a:cubicBezTo>
                    <a:pt x="89" y="32"/>
                    <a:pt x="90" y="32"/>
                    <a:pt x="90" y="3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9" y="34"/>
                    <a:pt x="90" y="35"/>
                    <a:pt x="91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6"/>
                    <a:pt x="82" y="35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36"/>
                    <a:pt x="79" y="34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5"/>
                    <a:pt x="79" y="36"/>
                    <a:pt x="77" y="36"/>
                  </a:cubicBezTo>
                  <a:cubicBezTo>
                    <a:pt x="77" y="35"/>
                    <a:pt x="75" y="35"/>
                    <a:pt x="73" y="35"/>
                  </a:cubicBezTo>
                  <a:cubicBezTo>
                    <a:pt x="74" y="35"/>
                    <a:pt x="74" y="35"/>
                    <a:pt x="75" y="35"/>
                  </a:cubicBezTo>
                  <a:cubicBezTo>
                    <a:pt x="73" y="36"/>
                    <a:pt x="70" y="36"/>
                    <a:pt x="67" y="36"/>
                  </a:cubicBezTo>
                  <a:cubicBezTo>
                    <a:pt x="75" y="35"/>
                    <a:pt x="84" y="36"/>
                    <a:pt x="91" y="35"/>
                  </a:cubicBezTo>
                  <a:cubicBezTo>
                    <a:pt x="92" y="35"/>
                    <a:pt x="91" y="34"/>
                    <a:pt x="92" y="34"/>
                  </a:cubicBezTo>
                  <a:cubicBezTo>
                    <a:pt x="92" y="35"/>
                    <a:pt x="93" y="35"/>
                    <a:pt x="93" y="35"/>
                  </a:cubicBezTo>
                  <a:cubicBezTo>
                    <a:pt x="97" y="34"/>
                    <a:pt x="100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2" y="35"/>
                    <a:pt x="102" y="36"/>
                  </a:cubicBezTo>
                  <a:cubicBezTo>
                    <a:pt x="101" y="36"/>
                    <a:pt x="100" y="36"/>
                    <a:pt x="100" y="35"/>
                  </a:cubicBezTo>
                  <a:cubicBezTo>
                    <a:pt x="97" y="36"/>
                    <a:pt x="94" y="36"/>
                    <a:pt x="91" y="36"/>
                  </a:cubicBezTo>
                  <a:cubicBezTo>
                    <a:pt x="88" y="37"/>
                    <a:pt x="85" y="37"/>
                    <a:pt x="82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7"/>
                    <a:pt x="85" y="37"/>
                    <a:pt x="85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0" y="37"/>
                    <a:pt x="92" y="38"/>
                    <a:pt x="93" y="37"/>
                  </a:cubicBezTo>
                  <a:cubicBezTo>
                    <a:pt x="93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6" y="36"/>
                    <a:pt x="95" y="39"/>
                    <a:pt x="96" y="38"/>
                  </a:cubicBezTo>
                  <a:cubicBezTo>
                    <a:pt x="96" y="38"/>
                    <a:pt x="96" y="37"/>
                    <a:pt x="97" y="37"/>
                  </a:cubicBezTo>
                  <a:cubicBezTo>
                    <a:pt x="96" y="38"/>
                    <a:pt x="98" y="36"/>
                    <a:pt x="98" y="37"/>
                  </a:cubicBezTo>
                  <a:cubicBezTo>
                    <a:pt x="99" y="37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3" y="36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5" y="37"/>
                    <a:pt x="105" y="37"/>
                    <a:pt x="107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8" y="38"/>
                    <a:pt x="109" y="38"/>
                    <a:pt x="110" y="39"/>
                  </a:cubicBezTo>
                  <a:cubicBezTo>
                    <a:pt x="109" y="39"/>
                    <a:pt x="106" y="39"/>
                    <a:pt x="105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5" y="39"/>
                    <a:pt x="106" y="39"/>
                  </a:cubicBezTo>
                  <a:cubicBezTo>
                    <a:pt x="105" y="39"/>
                    <a:pt x="104" y="40"/>
                    <a:pt x="103" y="39"/>
                  </a:cubicBezTo>
                  <a:cubicBezTo>
                    <a:pt x="103" y="39"/>
                    <a:pt x="104" y="39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2" y="39"/>
                    <a:pt x="101" y="38"/>
                    <a:pt x="100" y="39"/>
                  </a:cubicBezTo>
                  <a:cubicBezTo>
                    <a:pt x="101" y="39"/>
                    <a:pt x="102" y="39"/>
                    <a:pt x="103" y="39"/>
                  </a:cubicBezTo>
                  <a:cubicBezTo>
                    <a:pt x="102" y="40"/>
                    <a:pt x="100" y="40"/>
                    <a:pt x="99" y="39"/>
                  </a:cubicBezTo>
                  <a:cubicBezTo>
                    <a:pt x="95" y="41"/>
                    <a:pt x="90" y="40"/>
                    <a:pt x="85" y="41"/>
                  </a:cubicBezTo>
                  <a:cubicBezTo>
                    <a:pt x="84" y="42"/>
                    <a:pt x="81" y="42"/>
                    <a:pt x="81" y="43"/>
                  </a:cubicBezTo>
                  <a:cubicBezTo>
                    <a:pt x="84" y="43"/>
                    <a:pt x="86" y="42"/>
                    <a:pt x="88" y="44"/>
                  </a:cubicBezTo>
                  <a:cubicBezTo>
                    <a:pt x="87" y="45"/>
                    <a:pt x="86" y="44"/>
                    <a:pt x="85" y="44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6"/>
                    <a:pt x="81" y="46"/>
                    <a:pt x="80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3" y="46"/>
                    <a:pt x="83" y="47"/>
                    <a:pt x="82" y="47"/>
                  </a:cubicBezTo>
                  <a:cubicBezTo>
                    <a:pt x="84" y="47"/>
                    <a:pt x="85" y="47"/>
                    <a:pt x="86" y="47"/>
                  </a:cubicBezTo>
                  <a:cubicBezTo>
                    <a:pt x="85" y="48"/>
                    <a:pt x="83" y="47"/>
                    <a:pt x="82" y="49"/>
                  </a:cubicBezTo>
                  <a:cubicBezTo>
                    <a:pt x="82" y="49"/>
                    <a:pt x="81" y="49"/>
                    <a:pt x="81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8"/>
                    <a:pt x="79" y="48"/>
                  </a:cubicBezTo>
                  <a:cubicBezTo>
                    <a:pt x="78" y="48"/>
                    <a:pt x="78" y="48"/>
                    <a:pt x="77" y="49"/>
                  </a:cubicBezTo>
                  <a:cubicBezTo>
                    <a:pt x="76" y="48"/>
                    <a:pt x="75" y="49"/>
                    <a:pt x="73" y="48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3" y="49"/>
                    <a:pt x="74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48"/>
                    <a:pt x="79" y="50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2"/>
                    <a:pt x="79" y="49"/>
                    <a:pt x="79" y="50"/>
                  </a:cubicBezTo>
                  <a:cubicBezTo>
                    <a:pt x="81" y="51"/>
                    <a:pt x="83" y="49"/>
                    <a:pt x="84" y="51"/>
                  </a:cubicBezTo>
                  <a:cubicBezTo>
                    <a:pt x="78" y="52"/>
                    <a:pt x="71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0" y="53"/>
                    <a:pt x="55" y="52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2" y="49"/>
                    <a:pt x="35" y="49"/>
                    <a:pt x="27" y="47"/>
                  </a:cubicBezTo>
                  <a:cubicBezTo>
                    <a:pt x="26" y="46"/>
                    <a:pt x="26" y="47"/>
                    <a:pt x="25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19" y="44"/>
                    <a:pt x="19" y="43"/>
                  </a:cubicBezTo>
                  <a:cubicBezTo>
                    <a:pt x="20" y="43"/>
                    <a:pt x="19" y="42"/>
                    <a:pt x="19" y="42"/>
                  </a:cubicBezTo>
                  <a:cubicBezTo>
                    <a:pt x="26" y="42"/>
                    <a:pt x="32" y="44"/>
                    <a:pt x="39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3"/>
                    <a:pt x="30" y="43"/>
                    <a:pt x="28" y="42"/>
                  </a:cubicBezTo>
                  <a:cubicBezTo>
                    <a:pt x="30" y="42"/>
                    <a:pt x="31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3" y="39"/>
                    <a:pt x="35" y="40"/>
                    <a:pt x="38" y="40"/>
                  </a:cubicBezTo>
                  <a:cubicBezTo>
                    <a:pt x="36" y="39"/>
                    <a:pt x="31" y="40"/>
                    <a:pt x="32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29" y="39"/>
                    <a:pt x="29" y="38"/>
                  </a:cubicBezTo>
                  <a:cubicBezTo>
                    <a:pt x="26" y="38"/>
                    <a:pt x="22" y="38"/>
                    <a:pt x="20" y="36"/>
                  </a:cubicBezTo>
                  <a:cubicBezTo>
                    <a:pt x="23" y="36"/>
                    <a:pt x="28" y="36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41" y="39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7" y="40"/>
                    <a:pt x="49" y="38"/>
                    <a:pt x="49" y="4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1"/>
                    <a:pt x="63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1" y="41"/>
                    <a:pt x="73" y="41"/>
                    <a:pt x="76" y="41"/>
                  </a:cubicBezTo>
                  <a:cubicBezTo>
                    <a:pt x="74" y="41"/>
                    <a:pt x="72" y="41"/>
                    <a:pt x="69" y="40"/>
                  </a:cubicBezTo>
                  <a:cubicBezTo>
                    <a:pt x="68" y="40"/>
                    <a:pt x="68" y="39"/>
                    <a:pt x="68" y="39"/>
                  </a:cubicBezTo>
                  <a:cubicBezTo>
                    <a:pt x="67" y="41"/>
                    <a:pt x="64" y="38"/>
                    <a:pt x="62" y="40"/>
                  </a:cubicBezTo>
                  <a:cubicBezTo>
                    <a:pt x="61" y="39"/>
                    <a:pt x="60" y="39"/>
                    <a:pt x="59" y="38"/>
                  </a:cubicBezTo>
                  <a:cubicBezTo>
                    <a:pt x="61" y="38"/>
                    <a:pt x="64" y="39"/>
                    <a:pt x="65" y="38"/>
                  </a:cubicBezTo>
                  <a:cubicBezTo>
                    <a:pt x="67" y="38"/>
                    <a:pt x="69" y="38"/>
                    <a:pt x="69" y="38"/>
                  </a:cubicBezTo>
                  <a:cubicBezTo>
                    <a:pt x="69" y="38"/>
                    <a:pt x="68" y="38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7" y="38"/>
                    <a:pt x="66" y="37"/>
                  </a:cubicBezTo>
                  <a:cubicBezTo>
                    <a:pt x="65" y="37"/>
                    <a:pt x="62" y="37"/>
                    <a:pt x="61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0" y="38"/>
                    <a:pt x="59" y="36"/>
                  </a:cubicBezTo>
                  <a:cubicBezTo>
                    <a:pt x="58" y="36"/>
                    <a:pt x="54" y="35"/>
                    <a:pt x="55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6"/>
                    <a:pt x="51" y="34"/>
                    <a:pt x="50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3"/>
                    <a:pt x="43" y="35"/>
                  </a:cubicBezTo>
                  <a:cubicBezTo>
                    <a:pt x="45" y="35"/>
                    <a:pt x="47" y="35"/>
                    <a:pt x="48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5" y="39"/>
                    <a:pt x="52" y="38"/>
                    <a:pt x="47" y="38"/>
                  </a:cubicBezTo>
                  <a:cubicBezTo>
                    <a:pt x="46" y="37"/>
                    <a:pt x="42" y="37"/>
                    <a:pt x="40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0" y="34"/>
                    <a:pt x="34" y="34"/>
                    <a:pt x="29" y="33"/>
                  </a:cubicBezTo>
                  <a:cubicBezTo>
                    <a:pt x="31" y="32"/>
                    <a:pt x="36" y="34"/>
                    <a:pt x="38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1"/>
                    <a:pt x="25" y="32"/>
                    <a:pt x="22" y="30"/>
                  </a:cubicBezTo>
                  <a:cubicBezTo>
                    <a:pt x="21" y="31"/>
                    <a:pt x="22" y="29"/>
                    <a:pt x="21" y="29"/>
                  </a:cubicBezTo>
                  <a:cubicBezTo>
                    <a:pt x="21" y="28"/>
                    <a:pt x="22" y="29"/>
                    <a:pt x="23" y="29"/>
                  </a:cubicBezTo>
                  <a:cubicBezTo>
                    <a:pt x="21" y="28"/>
                    <a:pt x="18" y="29"/>
                    <a:pt x="16" y="26"/>
                  </a:cubicBezTo>
                  <a:cubicBezTo>
                    <a:pt x="17" y="24"/>
                    <a:pt x="21" y="27"/>
                    <a:pt x="25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3"/>
                    <a:pt x="17" y="26"/>
                    <a:pt x="16" y="24"/>
                  </a:cubicBezTo>
                  <a:cubicBezTo>
                    <a:pt x="17" y="24"/>
                    <a:pt x="15" y="23"/>
                    <a:pt x="17" y="23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6" y="24"/>
                    <a:pt x="28" y="25"/>
                  </a:cubicBezTo>
                  <a:cubicBezTo>
                    <a:pt x="30" y="25"/>
                    <a:pt x="32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4"/>
                    <a:pt x="38" y="27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3" y="26"/>
                    <a:pt x="44" y="27"/>
                  </a:cubicBezTo>
                  <a:cubicBezTo>
                    <a:pt x="43" y="27"/>
                    <a:pt x="43" y="26"/>
                    <a:pt x="43" y="26"/>
                  </a:cubicBezTo>
                  <a:cubicBezTo>
                    <a:pt x="43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4"/>
                    <a:pt x="27" y="23"/>
                    <a:pt x="27" y="24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5" y="23"/>
                    <a:pt x="23" y="23"/>
                    <a:pt x="23" y="22"/>
                  </a:cubicBezTo>
                  <a:cubicBezTo>
                    <a:pt x="26" y="20"/>
                    <a:pt x="28" y="24"/>
                    <a:pt x="30" y="23"/>
                  </a:cubicBezTo>
                  <a:cubicBezTo>
                    <a:pt x="31" y="22"/>
                    <a:pt x="31" y="23"/>
                    <a:pt x="31" y="23"/>
                  </a:cubicBezTo>
                  <a:cubicBezTo>
                    <a:pt x="32" y="23"/>
                    <a:pt x="32" y="24"/>
                    <a:pt x="32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7" y="22"/>
                    <a:pt x="26" y="21"/>
                    <a:pt x="25" y="21"/>
                  </a:cubicBezTo>
                  <a:cubicBezTo>
                    <a:pt x="25" y="20"/>
                    <a:pt x="23" y="22"/>
                    <a:pt x="24" y="20"/>
                  </a:cubicBezTo>
                  <a:cubicBezTo>
                    <a:pt x="24" y="20"/>
                    <a:pt x="25" y="19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1"/>
                    <a:pt x="27" y="20"/>
                  </a:cubicBezTo>
                  <a:cubicBezTo>
                    <a:pt x="29" y="20"/>
                    <a:pt x="30" y="22"/>
                    <a:pt x="31" y="21"/>
                  </a:cubicBezTo>
                  <a:cubicBezTo>
                    <a:pt x="32" y="21"/>
                    <a:pt x="32" y="21"/>
                    <a:pt x="33" y="22"/>
                  </a:cubicBezTo>
                  <a:cubicBezTo>
                    <a:pt x="32" y="20"/>
                    <a:pt x="34" y="21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20"/>
                    <a:pt x="31" y="18"/>
                    <a:pt x="30" y="19"/>
                  </a:cubicBezTo>
                  <a:cubicBezTo>
                    <a:pt x="29" y="17"/>
                    <a:pt x="25" y="19"/>
                    <a:pt x="24" y="18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1"/>
                    <a:pt x="46" y="19"/>
                    <a:pt x="47" y="21"/>
                  </a:cubicBezTo>
                  <a:cubicBezTo>
                    <a:pt x="47" y="20"/>
                    <a:pt x="48" y="19"/>
                    <a:pt x="47" y="19"/>
                  </a:cubicBezTo>
                  <a:cubicBezTo>
                    <a:pt x="48" y="18"/>
                    <a:pt x="49" y="19"/>
                    <a:pt x="49" y="18"/>
                  </a:cubicBezTo>
                  <a:cubicBezTo>
                    <a:pt x="49" y="20"/>
                    <a:pt x="50" y="19"/>
                    <a:pt x="51" y="19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2" y="21"/>
                    <a:pt x="52" y="21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1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60" y="21"/>
                    <a:pt x="62" y="23"/>
                    <a:pt x="64" y="22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3" y="21"/>
                    <a:pt x="63" y="20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3" y="20"/>
                    <a:pt x="63" y="19"/>
                    <a:pt x="63" y="19"/>
                  </a:cubicBezTo>
                  <a:cubicBezTo>
                    <a:pt x="65" y="18"/>
                    <a:pt x="62" y="17"/>
                    <a:pt x="64" y="17"/>
                  </a:cubicBezTo>
                  <a:cubicBezTo>
                    <a:pt x="64" y="17"/>
                    <a:pt x="65" y="18"/>
                    <a:pt x="64" y="18"/>
                  </a:cubicBezTo>
                  <a:cubicBezTo>
                    <a:pt x="64" y="18"/>
                    <a:pt x="65" y="19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8" y="17"/>
                  </a:cubicBezTo>
                  <a:cubicBezTo>
                    <a:pt x="68" y="17"/>
                    <a:pt x="69" y="18"/>
                    <a:pt x="69" y="18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20"/>
                    <a:pt x="68" y="19"/>
                    <a:pt x="67" y="21"/>
                  </a:cubicBezTo>
                  <a:cubicBezTo>
                    <a:pt x="67" y="21"/>
                    <a:pt x="67" y="21"/>
                    <a:pt x="67" y="2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1"/>
                    <a:pt x="68" y="22"/>
                  </a:cubicBezTo>
                  <a:cubicBezTo>
                    <a:pt x="67" y="22"/>
                    <a:pt x="68" y="22"/>
                    <a:pt x="67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2"/>
                    <a:pt x="69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3"/>
                    <a:pt x="71" y="22"/>
                  </a:cubicBezTo>
                  <a:cubicBezTo>
                    <a:pt x="72" y="22"/>
                    <a:pt x="73" y="22"/>
                    <a:pt x="73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21"/>
                    <a:pt x="74" y="22"/>
                    <a:pt x="74" y="22"/>
                  </a:cubicBezTo>
                  <a:cubicBezTo>
                    <a:pt x="74" y="22"/>
                    <a:pt x="75" y="22"/>
                    <a:pt x="75" y="22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4"/>
                    <a:pt x="73" y="24"/>
                    <a:pt x="73" y="23"/>
                  </a:cubicBezTo>
                  <a:cubicBezTo>
                    <a:pt x="72" y="24"/>
                    <a:pt x="70" y="23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4" y="26"/>
                    <a:pt x="64" y="25"/>
                  </a:cubicBezTo>
                  <a:cubicBezTo>
                    <a:pt x="63" y="24"/>
                    <a:pt x="60" y="24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60" y="25"/>
                    <a:pt x="59" y="25"/>
                  </a:cubicBezTo>
                  <a:cubicBezTo>
                    <a:pt x="59" y="25"/>
                    <a:pt x="59" y="25"/>
                    <a:pt x="58" y="25"/>
                  </a:cubicBezTo>
                  <a:cubicBezTo>
                    <a:pt x="59" y="25"/>
                    <a:pt x="59" y="26"/>
                    <a:pt x="59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2" y="26"/>
                    <a:pt x="61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5" y="26"/>
                    <a:pt x="69" y="26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8"/>
                    <a:pt x="71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5"/>
                    <a:pt x="70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5"/>
                    <a:pt x="71" y="24"/>
                    <a:pt x="72" y="25"/>
                  </a:cubicBezTo>
                  <a:cubicBezTo>
                    <a:pt x="73" y="24"/>
                    <a:pt x="78" y="25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7" y="23"/>
                    <a:pt x="78" y="2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82" y="24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4"/>
                    <a:pt x="81" y="23"/>
                    <a:pt x="80" y="23"/>
                  </a:cubicBezTo>
                  <a:cubicBezTo>
                    <a:pt x="80" y="22"/>
                    <a:pt x="80" y="22"/>
                    <a:pt x="80" y="21"/>
                  </a:cubicBezTo>
                  <a:cubicBezTo>
                    <a:pt x="79" y="22"/>
                    <a:pt x="77" y="21"/>
                    <a:pt x="76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20"/>
                    <a:pt x="75" y="20"/>
                  </a:cubicBezTo>
                  <a:cubicBezTo>
                    <a:pt x="75" y="18"/>
                    <a:pt x="74" y="20"/>
                    <a:pt x="73" y="19"/>
                  </a:cubicBezTo>
                  <a:cubicBezTo>
                    <a:pt x="73" y="20"/>
                    <a:pt x="71" y="21"/>
                    <a:pt x="70" y="20"/>
                  </a:cubicBezTo>
                  <a:cubicBezTo>
                    <a:pt x="70" y="19"/>
                    <a:pt x="73" y="18"/>
                    <a:pt x="74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3" y="16"/>
                    <a:pt x="73" y="17"/>
                    <a:pt x="73" y="16"/>
                  </a:cubicBezTo>
                  <a:cubicBezTo>
                    <a:pt x="65" y="16"/>
                    <a:pt x="51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6"/>
                    <a:pt x="34" y="16"/>
                    <a:pt x="33" y="16"/>
                  </a:cubicBezTo>
                  <a:cubicBezTo>
                    <a:pt x="31" y="15"/>
                    <a:pt x="31" y="15"/>
                    <a:pt x="29" y="15"/>
                  </a:cubicBezTo>
                  <a:cubicBezTo>
                    <a:pt x="27" y="13"/>
                    <a:pt x="22" y="13"/>
                    <a:pt x="21" y="11"/>
                  </a:cubicBezTo>
                  <a:cubicBezTo>
                    <a:pt x="21" y="12"/>
                    <a:pt x="20" y="11"/>
                    <a:pt x="20" y="11"/>
                  </a:cubicBezTo>
                  <a:cubicBezTo>
                    <a:pt x="18" y="10"/>
                    <a:pt x="16" y="10"/>
                    <a:pt x="16" y="8"/>
                  </a:cubicBezTo>
                  <a:cubicBezTo>
                    <a:pt x="13" y="7"/>
                    <a:pt x="12" y="5"/>
                    <a:pt x="12" y="3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3" y="5"/>
                    <a:pt x="1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2"/>
                    <a:pt x="3" y="14"/>
                    <a:pt x="3" y="16"/>
                  </a:cubicBezTo>
                  <a:cubicBezTo>
                    <a:pt x="5" y="19"/>
                    <a:pt x="2" y="22"/>
                    <a:pt x="2" y="25"/>
                  </a:cubicBezTo>
                  <a:cubicBezTo>
                    <a:pt x="3" y="27"/>
                    <a:pt x="4" y="30"/>
                    <a:pt x="4" y="32"/>
                  </a:cubicBezTo>
                  <a:cubicBezTo>
                    <a:pt x="5" y="34"/>
                    <a:pt x="5" y="36"/>
                    <a:pt x="4" y="38"/>
                  </a:cubicBezTo>
                  <a:cubicBezTo>
                    <a:pt x="7" y="40"/>
                    <a:pt x="5" y="44"/>
                    <a:pt x="8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8" y="48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10" y="50"/>
                    <a:pt x="10" y="51"/>
                  </a:cubicBezTo>
                  <a:cubicBezTo>
                    <a:pt x="10" y="52"/>
                    <a:pt x="9" y="52"/>
                    <a:pt x="8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5"/>
                    <a:pt x="7" y="57"/>
                    <a:pt x="9" y="56"/>
                  </a:cubicBezTo>
                  <a:cubicBezTo>
                    <a:pt x="10" y="57"/>
                    <a:pt x="9" y="59"/>
                    <a:pt x="8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7" y="63"/>
                    <a:pt x="10" y="64"/>
                    <a:pt x="8" y="65"/>
                  </a:cubicBezTo>
                  <a:cubicBezTo>
                    <a:pt x="9" y="64"/>
                    <a:pt x="11" y="66"/>
                    <a:pt x="11" y="65"/>
                  </a:cubicBezTo>
                  <a:cubicBezTo>
                    <a:pt x="12" y="65"/>
                    <a:pt x="12" y="64"/>
                    <a:pt x="13" y="64"/>
                  </a:cubicBezTo>
                  <a:cubicBezTo>
                    <a:pt x="14" y="63"/>
                    <a:pt x="16" y="64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2"/>
                    <a:pt x="18" y="63"/>
                    <a:pt x="19" y="63"/>
                  </a:cubicBezTo>
                  <a:cubicBezTo>
                    <a:pt x="20" y="65"/>
                    <a:pt x="25" y="64"/>
                    <a:pt x="28" y="65"/>
                  </a:cubicBezTo>
                  <a:cubicBezTo>
                    <a:pt x="28" y="65"/>
                    <a:pt x="30" y="65"/>
                    <a:pt x="30" y="66"/>
                  </a:cubicBezTo>
                  <a:cubicBezTo>
                    <a:pt x="34" y="66"/>
                    <a:pt x="38" y="67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7"/>
                    <a:pt x="44" y="68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5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8" y="68"/>
                    <a:pt x="48" y="67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6"/>
                    <a:pt x="53" y="67"/>
                    <a:pt x="54" y="68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55" y="66"/>
                    <a:pt x="52" y="67"/>
                    <a:pt x="47" y="65"/>
                  </a:cubicBezTo>
                  <a:cubicBezTo>
                    <a:pt x="46" y="65"/>
                    <a:pt x="44" y="66"/>
                    <a:pt x="44" y="64"/>
                  </a:cubicBezTo>
                  <a:cubicBezTo>
                    <a:pt x="45" y="64"/>
                    <a:pt x="45" y="63"/>
                    <a:pt x="46" y="63"/>
                  </a:cubicBezTo>
                  <a:cubicBezTo>
                    <a:pt x="47" y="63"/>
                    <a:pt x="47" y="63"/>
                    <a:pt x="48" y="64"/>
                  </a:cubicBezTo>
                  <a:cubicBezTo>
                    <a:pt x="48" y="60"/>
                    <a:pt x="49" y="65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4"/>
                    <a:pt x="52" y="66"/>
                    <a:pt x="53" y="64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4" y="64"/>
                    <a:pt x="55" y="65"/>
                    <a:pt x="5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3" y="64"/>
                    <a:pt x="50" y="62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3"/>
                    <a:pt x="54" y="63"/>
                  </a:cubicBezTo>
                  <a:cubicBezTo>
                    <a:pt x="56" y="62"/>
                    <a:pt x="59" y="64"/>
                    <a:pt x="62" y="63"/>
                  </a:cubicBezTo>
                  <a:cubicBezTo>
                    <a:pt x="61" y="65"/>
                    <a:pt x="60" y="64"/>
                    <a:pt x="59" y="64"/>
                  </a:cubicBezTo>
                  <a:cubicBezTo>
                    <a:pt x="59" y="65"/>
                    <a:pt x="62" y="64"/>
                    <a:pt x="62" y="65"/>
                  </a:cubicBezTo>
                  <a:cubicBezTo>
                    <a:pt x="65" y="64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5"/>
                    <a:pt x="87" y="65"/>
                    <a:pt x="85" y="65"/>
                  </a:cubicBezTo>
                  <a:cubicBezTo>
                    <a:pt x="82" y="66"/>
                    <a:pt x="82" y="65"/>
                    <a:pt x="79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8" y="66"/>
                    <a:pt x="76" y="65"/>
                    <a:pt x="76" y="66"/>
                  </a:cubicBezTo>
                  <a:cubicBezTo>
                    <a:pt x="75" y="65"/>
                    <a:pt x="74" y="67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70" y="66"/>
                    <a:pt x="69" y="66"/>
                    <a:pt x="69" y="66"/>
                  </a:cubicBezTo>
                  <a:cubicBezTo>
                    <a:pt x="69" y="68"/>
                    <a:pt x="72" y="67"/>
                    <a:pt x="72" y="68"/>
                  </a:cubicBezTo>
                  <a:cubicBezTo>
                    <a:pt x="70" y="68"/>
                    <a:pt x="68" y="69"/>
                    <a:pt x="6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9"/>
                    <a:pt x="63" y="69"/>
                    <a:pt x="62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70"/>
                    <a:pt x="67" y="69"/>
                  </a:cubicBezTo>
                  <a:cubicBezTo>
                    <a:pt x="68" y="69"/>
                    <a:pt x="70" y="68"/>
                    <a:pt x="70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3" y="68"/>
                    <a:pt x="75" y="68"/>
                    <a:pt x="77" y="68"/>
                  </a:cubicBezTo>
                  <a:cubicBezTo>
                    <a:pt x="76" y="70"/>
                    <a:pt x="74" y="69"/>
                    <a:pt x="7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2" y="69"/>
                    <a:pt x="93" y="67"/>
                    <a:pt x="96" y="68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6" y="68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8"/>
                    <a:pt x="97" y="68"/>
                    <a:pt x="98" y="68"/>
                  </a:cubicBezTo>
                  <a:cubicBezTo>
                    <a:pt x="107" y="69"/>
                    <a:pt x="116" y="68"/>
                    <a:pt x="125" y="69"/>
                  </a:cubicBezTo>
                  <a:cubicBezTo>
                    <a:pt x="118" y="71"/>
                    <a:pt x="111" y="69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1"/>
                    <a:pt x="104" y="71"/>
                    <a:pt x="103" y="71"/>
                  </a:cubicBezTo>
                  <a:cubicBezTo>
                    <a:pt x="103" y="71"/>
                    <a:pt x="102" y="71"/>
                    <a:pt x="103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3" y="70"/>
                    <a:pt x="102" y="69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1" y="70"/>
                    <a:pt x="101" y="69"/>
                  </a:cubicBezTo>
                  <a:cubicBezTo>
                    <a:pt x="100" y="70"/>
                    <a:pt x="100" y="71"/>
                    <a:pt x="101" y="71"/>
                  </a:cubicBezTo>
                  <a:cubicBezTo>
                    <a:pt x="118" y="70"/>
                    <a:pt x="136" y="72"/>
                    <a:pt x="154" y="72"/>
                  </a:cubicBezTo>
                  <a:cubicBezTo>
                    <a:pt x="172" y="74"/>
                    <a:pt x="192" y="75"/>
                    <a:pt x="211" y="7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20" y="77"/>
                    <a:pt x="231" y="76"/>
                    <a:pt x="241" y="77"/>
                  </a:cubicBezTo>
                  <a:cubicBezTo>
                    <a:pt x="263" y="79"/>
                    <a:pt x="287" y="79"/>
                    <a:pt x="309" y="80"/>
                  </a:cubicBezTo>
                  <a:cubicBezTo>
                    <a:pt x="311" y="79"/>
                    <a:pt x="313" y="78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5"/>
                    <a:pt x="316" y="76"/>
                    <a:pt x="316" y="74"/>
                  </a:cubicBezTo>
                  <a:cubicBezTo>
                    <a:pt x="316" y="73"/>
                    <a:pt x="316" y="74"/>
                    <a:pt x="317" y="73"/>
                  </a:cubicBezTo>
                  <a:cubicBezTo>
                    <a:pt x="316" y="73"/>
                    <a:pt x="316" y="73"/>
                    <a:pt x="316" y="73"/>
                  </a:cubicBezTo>
                  <a:cubicBezTo>
                    <a:pt x="315" y="72"/>
                    <a:pt x="316" y="72"/>
                    <a:pt x="317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7" y="71"/>
                    <a:pt x="317" y="71"/>
                    <a:pt x="318" y="71"/>
                  </a:cubicBezTo>
                  <a:cubicBezTo>
                    <a:pt x="318" y="70"/>
                    <a:pt x="316" y="70"/>
                    <a:pt x="316" y="69"/>
                  </a:cubicBezTo>
                  <a:cubicBezTo>
                    <a:pt x="316" y="69"/>
                    <a:pt x="316" y="69"/>
                    <a:pt x="317" y="69"/>
                  </a:cubicBezTo>
                  <a:cubicBezTo>
                    <a:pt x="316" y="68"/>
                    <a:pt x="316" y="68"/>
                    <a:pt x="316" y="68"/>
                  </a:cubicBezTo>
                  <a:cubicBezTo>
                    <a:pt x="318" y="69"/>
                    <a:pt x="319" y="66"/>
                    <a:pt x="320" y="68"/>
                  </a:cubicBezTo>
                  <a:cubicBezTo>
                    <a:pt x="320" y="68"/>
                    <a:pt x="320" y="68"/>
                    <a:pt x="320" y="68"/>
                  </a:cubicBezTo>
                  <a:cubicBezTo>
                    <a:pt x="320" y="65"/>
                    <a:pt x="322" y="67"/>
                    <a:pt x="323" y="66"/>
                  </a:cubicBezTo>
                  <a:cubicBezTo>
                    <a:pt x="323" y="66"/>
                    <a:pt x="323" y="66"/>
                    <a:pt x="323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6"/>
                    <a:pt x="323" y="66"/>
                    <a:pt x="323" y="66"/>
                  </a:cubicBezTo>
                  <a:cubicBezTo>
                    <a:pt x="324" y="67"/>
                    <a:pt x="324" y="66"/>
                    <a:pt x="325" y="67"/>
                  </a:cubicBezTo>
                  <a:cubicBezTo>
                    <a:pt x="325" y="66"/>
                    <a:pt x="324" y="66"/>
                    <a:pt x="324" y="65"/>
                  </a:cubicBezTo>
                  <a:close/>
                  <a:moveTo>
                    <a:pt x="67" y="12"/>
                  </a:moveTo>
                  <a:cubicBezTo>
                    <a:pt x="67" y="12"/>
                    <a:pt x="67" y="12"/>
                    <a:pt x="67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2"/>
                    <a:pt x="68" y="12"/>
                  </a:cubicBezTo>
                  <a:lnTo>
                    <a:pt x="67" y="12"/>
                  </a:lnTo>
                  <a:close/>
                  <a:moveTo>
                    <a:pt x="84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2" y="16"/>
                    <a:pt x="83" y="17"/>
                    <a:pt x="84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17"/>
                    <a:pt x="85" y="17"/>
                    <a:pt x="84" y="17"/>
                  </a:cubicBezTo>
                  <a:close/>
                  <a:moveTo>
                    <a:pt x="69" y="30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69" y="30"/>
                  </a:lnTo>
                  <a:close/>
                  <a:moveTo>
                    <a:pt x="72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2" y="29"/>
                  </a:cubicBezTo>
                  <a:close/>
                  <a:moveTo>
                    <a:pt x="76" y="31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1"/>
                  </a:lnTo>
                  <a:close/>
                  <a:moveTo>
                    <a:pt x="76" y="30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7" y="29"/>
                    <a:pt x="77" y="29"/>
                    <a:pt x="76" y="30"/>
                  </a:cubicBezTo>
                  <a:close/>
                  <a:moveTo>
                    <a:pt x="86" y="4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7" y="41"/>
                    <a:pt x="87" y="41"/>
                  </a:cubicBezTo>
                  <a:lnTo>
                    <a:pt x="86" y="42"/>
                  </a:lnTo>
                  <a:close/>
                  <a:moveTo>
                    <a:pt x="46" y="39"/>
                  </a:moveTo>
                  <a:cubicBezTo>
                    <a:pt x="46" y="39"/>
                    <a:pt x="46" y="39"/>
                    <a:pt x="46" y="39"/>
                  </a:cubicBezTo>
                  <a:cubicBezTo>
                    <a:pt x="43" y="39"/>
                    <a:pt x="40" y="38"/>
                    <a:pt x="38" y="38"/>
                  </a:cubicBezTo>
                  <a:cubicBezTo>
                    <a:pt x="41" y="38"/>
                    <a:pt x="43" y="38"/>
                    <a:pt x="46" y="39"/>
                  </a:cubicBezTo>
                  <a:close/>
                  <a:moveTo>
                    <a:pt x="38" y="35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36" y="35"/>
                    <a:pt x="33" y="35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6" y="35"/>
                    <a:pt x="38" y="35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1" y="25"/>
                  </a:lnTo>
                  <a:close/>
                  <a:moveTo>
                    <a:pt x="76" y="22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3"/>
                    <a:pt x="75" y="23"/>
                    <a:pt x="76" y="22"/>
                  </a:cubicBezTo>
                  <a:close/>
                  <a:moveTo>
                    <a:pt x="73" y="20"/>
                  </a:moveTo>
                  <a:cubicBezTo>
                    <a:pt x="74" y="21"/>
                    <a:pt x="74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2"/>
                    <a:pt x="73" y="21"/>
                    <a:pt x="71" y="21"/>
                  </a:cubicBezTo>
                  <a:lnTo>
                    <a:pt x="73" y="20"/>
                  </a:lnTo>
                  <a:close/>
                  <a:moveTo>
                    <a:pt x="69" y="17"/>
                  </a:moveTo>
                  <a:cubicBezTo>
                    <a:pt x="69" y="18"/>
                    <a:pt x="69" y="18"/>
                    <a:pt x="69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lose/>
                  <a:moveTo>
                    <a:pt x="42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2" y="19"/>
                  </a:lnTo>
                  <a:close/>
                  <a:moveTo>
                    <a:pt x="4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4" y="18"/>
                    <a:pt x="46" y="19"/>
                  </a:cubicBezTo>
                  <a:cubicBezTo>
                    <a:pt x="46" y="20"/>
                    <a:pt x="47" y="19"/>
                    <a:pt x="47" y="20"/>
                  </a:cubicBezTo>
                  <a:cubicBezTo>
                    <a:pt x="46" y="20"/>
                    <a:pt x="45" y="19"/>
                    <a:pt x="44" y="20"/>
                  </a:cubicBezTo>
                  <a:close/>
                  <a:moveTo>
                    <a:pt x="52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3" y="16"/>
                    <a:pt x="53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8" y="17"/>
                    <a:pt x="60" y="17"/>
                  </a:cubicBezTo>
                  <a:cubicBezTo>
                    <a:pt x="59" y="17"/>
                    <a:pt x="60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9" y="18"/>
                    <a:pt x="58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8"/>
                    <a:pt x="60" y="17"/>
                    <a:pt x="61" y="17"/>
                  </a:cubicBezTo>
                  <a:cubicBezTo>
                    <a:pt x="61" y="17"/>
                    <a:pt x="62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1" y="19"/>
                    <a:pt x="60" y="20"/>
                  </a:cubicBezTo>
                  <a:cubicBezTo>
                    <a:pt x="60" y="20"/>
                    <a:pt x="61" y="20"/>
                    <a:pt x="61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5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5" y="20"/>
                    <a:pt x="54" y="19"/>
                    <a:pt x="54" y="20"/>
                  </a:cubicBezTo>
                  <a:cubicBezTo>
                    <a:pt x="54" y="20"/>
                    <a:pt x="54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3" y="19"/>
                    <a:pt x="51" y="18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5" y="18"/>
                    <a:pt x="44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6" y="17"/>
                    <a:pt x="48" y="17"/>
                    <a:pt x="52" y="17"/>
                  </a:cubicBezTo>
                  <a:close/>
                  <a:moveTo>
                    <a:pt x="36" y="17"/>
                  </a:moveTo>
                  <a:cubicBezTo>
                    <a:pt x="36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6" y="17"/>
                    <a:pt x="38" y="17"/>
                  </a:cubicBezTo>
                  <a:cubicBezTo>
                    <a:pt x="37" y="17"/>
                    <a:pt x="38" y="17"/>
                    <a:pt x="38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18"/>
                    <a:pt x="32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2" y="16"/>
                    <a:pt x="34" y="18"/>
                    <a:pt x="36" y="17"/>
                  </a:cubicBezTo>
                  <a:close/>
                  <a:moveTo>
                    <a:pt x="21" y="19"/>
                  </a:moveTo>
                  <a:cubicBezTo>
                    <a:pt x="21" y="19"/>
                    <a:pt x="21" y="20"/>
                    <a:pt x="22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0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8" y="19"/>
                    <a:pt x="17" y="19"/>
                    <a:pt x="16" y="19"/>
                  </a:cubicBezTo>
                  <a:cubicBezTo>
                    <a:pt x="16" y="18"/>
                    <a:pt x="20" y="19"/>
                    <a:pt x="21" y="19"/>
                  </a:cubicBezTo>
                  <a:close/>
                  <a:moveTo>
                    <a:pt x="15" y="22"/>
                  </a:moveTo>
                  <a:cubicBezTo>
                    <a:pt x="16" y="20"/>
                    <a:pt x="19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19" y="22"/>
                    <a:pt x="17" y="22"/>
                    <a:pt x="16" y="21"/>
                  </a:cubicBezTo>
                  <a:cubicBezTo>
                    <a:pt x="16" y="22"/>
                    <a:pt x="15" y="22"/>
                    <a:pt x="15" y="22"/>
                  </a:cubicBezTo>
                  <a:close/>
                  <a:moveTo>
                    <a:pt x="72" y="68"/>
                  </a:moveTo>
                  <a:cubicBezTo>
                    <a:pt x="72" y="68"/>
                    <a:pt x="72" y="68"/>
                    <a:pt x="72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68"/>
                    <a:pt x="72" y="68"/>
                    <a:pt x="72" y="68"/>
                  </a:cubicBezTo>
                  <a:close/>
                  <a:moveTo>
                    <a:pt x="103" y="54"/>
                  </a:moveTo>
                  <a:cubicBezTo>
                    <a:pt x="103" y="54"/>
                    <a:pt x="103" y="54"/>
                    <a:pt x="103" y="54"/>
                  </a:cubicBezTo>
                  <a:cubicBezTo>
                    <a:pt x="104" y="53"/>
                    <a:pt x="104" y="53"/>
                    <a:pt x="105" y="53"/>
                  </a:cubicBezTo>
                  <a:cubicBezTo>
                    <a:pt x="104" y="53"/>
                    <a:pt x="104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lose/>
                  <a:moveTo>
                    <a:pt x="103" y="60"/>
                  </a:moveTo>
                  <a:cubicBezTo>
                    <a:pt x="102" y="60"/>
                    <a:pt x="102" y="61"/>
                    <a:pt x="101" y="60"/>
                  </a:cubicBezTo>
                  <a:cubicBezTo>
                    <a:pt x="101" y="60"/>
                    <a:pt x="102" y="60"/>
                    <a:pt x="103" y="60"/>
                  </a:cubicBezTo>
                  <a:close/>
                  <a:moveTo>
                    <a:pt x="93" y="52"/>
                  </a:moveTo>
                  <a:cubicBezTo>
                    <a:pt x="92" y="53"/>
                    <a:pt x="92" y="52"/>
                    <a:pt x="90" y="52"/>
                  </a:cubicBezTo>
                  <a:cubicBezTo>
                    <a:pt x="91" y="52"/>
                    <a:pt x="92" y="52"/>
                    <a:pt x="93" y="52"/>
                  </a:cubicBezTo>
                  <a:close/>
                  <a:moveTo>
                    <a:pt x="89" y="43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0" y="43"/>
                    <a:pt x="90" y="43"/>
                    <a:pt x="91" y="43"/>
                  </a:cubicBezTo>
                  <a:cubicBezTo>
                    <a:pt x="90" y="43"/>
                    <a:pt x="90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8" y="44"/>
                    <a:pt x="88" y="44"/>
                  </a:cubicBezTo>
                  <a:lnTo>
                    <a:pt x="89" y="43"/>
                  </a:lnTo>
                  <a:close/>
                  <a:moveTo>
                    <a:pt x="86" y="45"/>
                  </a:moveTo>
                  <a:cubicBezTo>
                    <a:pt x="89" y="46"/>
                    <a:pt x="89" y="46"/>
                    <a:pt x="89" y="46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86" y="45"/>
                  </a:lnTo>
                  <a:close/>
                  <a:moveTo>
                    <a:pt x="87" y="48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8"/>
                  </a:cubicBezTo>
                  <a:close/>
                  <a:moveTo>
                    <a:pt x="86" y="48"/>
                  </a:moveTo>
                  <a:cubicBezTo>
                    <a:pt x="86" y="47"/>
                    <a:pt x="87" y="49"/>
                    <a:pt x="87" y="48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4" y="49"/>
                    <a:pt x="85" y="48"/>
                  </a:cubicBezTo>
                  <a:cubicBezTo>
                    <a:pt x="85" y="49"/>
                    <a:pt x="85" y="48"/>
                    <a:pt x="86" y="48"/>
                  </a:cubicBezTo>
                  <a:close/>
                  <a:moveTo>
                    <a:pt x="53" y="52"/>
                  </a:moveTo>
                  <a:cubicBezTo>
                    <a:pt x="51" y="53"/>
                    <a:pt x="52" y="53"/>
                    <a:pt x="51" y="52"/>
                  </a:cubicBezTo>
                  <a:lnTo>
                    <a:pt x="53" y="52"/>
                  </a:lnTo>
                  <a:close/>
                  <a:moveTo>
                    <a:pt x="22" y="48"/>
                  </a:moveTo>
                  <a:cubicBezTo>
                    <a:pt x="25" y="50"/>
                    <a:pt x="28" y="49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5" y="48"/>
                    <a:pt x="35" y="51"/>
                    <a:pt x="38" y="50"/>
                  </a:cubicBezTo>
                  <a:cubicBezTo>
                    <a:pt x="41" y="51"/>
                    <a:pt x="45" y="51"/>
                    <a:pt x="48" y="5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53"/>
                    <a:pt x="53" y="54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48" y="54"/>
                    <a:pt x="39" y="52"/>
                    <a:pt x="32" y="51"/>
                  </a:cubicBezTo>
                  <a:cubicBezTo>
                    <a:pt x="29" y="50"/>
                    <a:pt x="25" y="50"/>
                    <a:pt x="22" y="49"/>
                  </a:cubicBezTo>
                  <a:lnTo>
                    <a:pt x="22" y="48"/>
                  </a:lnTo>
                  <a:close/>
                  <a:moveTo>
                    <a:pt x="42" y="55"/>
                  </a:moveTo>
                  <a:cubicBezTo>
                    <a:pt x="42" y="55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5"/>
                    <a:pt x="42" y="55"/>
                  </a:cubicBezTo>
                  <a:close/>
                  <a:moveTo>
                    <a:pt x="42" y="54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8" y="53"/>
                    <a:pt x="41" y="54"/>
                    <a:pt x="43" y="54"/>
                  </a:cubicBezTo>
                  <a:lnTo>
                    <a:pt x="42" y="54"/>
                  </a:lnTo>
                  <a:close/>
                  <a:moveTo>
                    <a:pt x="27" y="53"/>
                  </a:moveTo>
                  <a:cubicBezTo>
                    <a:pt x="26" y="53"/>
                    <a:pt x="26" y="52"/>
                    <a:pt x="25" y="52"/>
                  </a:cubicBezTo>
                  <a:cubicBezTo>
                    <a:pt x="26" y="52"/>
                    <a:pt x="27" y="52"/>
                    <a:pt x="27" y="53"/>
                  </a:cubicBezTo>
                  <a:close/>
                  <a:moveTo>
                    <a:pt x="32" y="63"/>
                  </a:move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3"/>
                  </a:cubicBezTo>
                  <a:close/>
                  <a:moveTo>
                    <a:pt x="43" y="67"/>
                  </a:moveTo>
                  <a:cubicBezTo>
                    <a:pt x="43" y="67"/>
                    <a:pt x="43" y="66"/>
                    <a:pt x="42" y="66"/>
                  </a:cubicBezTo>
                  <a:cubicBezTo>
                    <a:pt x="42" y="66"/>
                    <a:pt x="41" y="66"/>
                    <a:pt x="40" y="66"/>
                  </a:cubicBezTo>
                  <a:cubicBezTo>
                    <a:pt x="37" y="66"/>
                    <a:pt x="34" y="65"/>
                    <a:pt x="33" y="64"/>
                  </a:cubicBezTo>
                  <a:cubicBezTo>
                    <a:pt x="36" y="65"/>
                    <a:pt x="40" y="66"/>
                    <a:pt x="44" y="66"/>
                  </a:cubicBezTo>
                  <a:cubicBezTo>
                    <a:pt x="43" y="66"/>
                    <a:pt x="43" y="67"/>
                    <a:pt x="43" y="67"/>
                  </a:cubicBezTo>
                  <a:close/>
                  <a:moveTo>
                    <a:pt x="33" y="62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2"/>
                  </a:cubicBezTo>
                  <a:close/>
                  <a:moveTo>
                    <a:pt x="35" y="60"/>
                  </a:moveTo>
                  <a:cubicBezTo>
                    <a:pt x="35" y="60"/>
                    <a:pt x="35" y="61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59"/>
                  </a:cubicBezTo>
                  <a:cubicBezTo>
                    <a:pt x="35" y="59"/>
                    <a:pt x="35" y="60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lose/>
                  <a:moveTo>
                    <a:pt x="40" y="63"/>
                  </a:moveTo>
                  <a:cubicBezTo>
                    <a:pt x="40" y="64"/>
                    <a:pt x="38" y="64"/>
                    <a:pt x="3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9" y="64"/>
                    <a:pt x="40" y="63"/>
                  </a:cubicBezTo>
                  <a:close/>
                  <a:moveTo>
                    <a:pt x="41" y="64"/>
                  </a:moveTo>
                  <a:cubicBezTo>
                    <a:pt x="41" y="64"/>
                    <a:pt x="42" y="64"/>
                    <a:pt x="42" y="63"/>
                  </a:cubicBezTo>
                  <a:cubicBezTo>
                    <a:pt x="43" y="64"/>
                    <a:pt x="44" y="63"/>
                    <a:pt x="44" y="63"/>
                  </a:cubicBezTo>
                  <a:cubicBezTo>
                    <a:pt x="43" y="65"/>
                    <a:pt x="42" y="64"/>
                    <a:pt x="41" y="64"/>
                  </a:cubicBezTo>
                  <a:close/>
                  <a:moveTo>
                    <a:pt x="41" y="61"/>
                  </a:moveTo>
                  <a:cubicBezTo>
                    <a:pt x="42" y="61"/>
                    <a:pt x="42" y="61"/>
                    <a:pt x="43" y="61"/>
                  </a:cubicBezTo>
                  <a:cubicBezTo>
                    <a:pt x="44" y="62"/>
                    <a:pt x="42" y="62"/>
                    <a:pt x="41" y="61"/>
                  </a:cubicBezTo>
                  <a:close/>
                  <a:moveTo>
                    <a:pt x="46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lose/>
                  <a:moveTo>
                    <a:pt x="47" y="63"/>
                  </a:moveTo>
                  <a:cubicBezTo>
                    <a:pt x="46" y="61"/>
                    <a:pt x="44" y="63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lnTo>
                    <a:pt x="47" y="63"/>
                  </a:lnTo>
                  <a:close/>
                  <a:moveTo>
                    <a:pt x="51" y="62"/>
                  </a:moveTo>
                  <a:cubicBezTo>
                    <a:pt x="50" y="62"/>
                    <a:pt x="48" y="61"/>
                    <a:pt x="46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0"/>
                  </a:cubicBezTo>
                  <a:cubicBezTo>
                    <a:pt x="45" y="60"/>
                    <a:pt x="45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50" y="61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lnTo>
                    <a:pt x="51" y="62"/>
                  </a:lnTo>
                  <a:close/>
                  <a:moveTo>
                    <a:pt x="90" y="66"/>
                  </a:moveTo>
                  <a:cubicBezTo>
                    <a:pt x="89" y="66"/>
                    <a:pt x="89" y="66"/>
                    <a:pt x="88" y="66"/>
                  </a:cubicBezTo>
                  <a:cubicBezTo>
                    <a:pt x="88" y="66"/>
                    <a:pt x="88" y="66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9" y="66"/>
                    <a:pt x="89" y="66"/>
                    <a:pt x="90" y="66"/>
                  </a:cubicBezTo>
                  <a:cubicBezTo>
                    <a:pt x="91" y="66"/>
                    <a:pt x="92" y="65"/>
                    <a:pt x="92" y="66"/>
                  </a:cubicBezTo>
                  <a:cubicBezTo>
                    <a:pt x="91" y="66"/>
                    <a:pt x="90" y="66"/>
                    <a:pt x="90" y="66"/>
                  </a:cubicBezTo>
                  <a:close/>
                  <a:moveTo>
                    <a:pt x="91" y="64"/>
                  </a:moveTo>
                  <a:cubicBezTo>
                    <a:pt x="93" y="63"/>
                    <a:pt x="95" y="64"/>
                    <a:pt x="97" y="64"/>
                  </a:cubicBezTo>
                  <a:cubicBezTo>
                    <a:pt x="95" y="65"/>
                    <a:pt x="93" y="65"/>
                    <a:pt x="91" y="64"/>
                  </a:cubicBezTo>
                  <a:close/>
                  <a:moveTo>
                    <a:pt x="93" y="66"/>
                  </a:moveTo>
                  <a:cubicBezTo>
                    <a:pt x="94" y="66"/>
                    <a:pt x="95" y="66"/>
                    <a:pt x="96" y="66"/>
                  </a:cubicBezTo>
                  <a:cubicBezTo>
                    <a:pt x="95" y="66"/>
                    <a:pt x="94" y="67"/>
                    <a:pt x="93" y="66"/>
                  </a:cubicBezTo>
                  <a:close/>
                  <a:moveTo>
                    <a:pt x="103" y="61"/>
                  </a:moveTo>
                  <a:cubicBezTo>
                    <a:pt x="103" y="62"/>
                    <a:pt x="102" y="60"/>
                    <a:pt x="102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2"/>
                    <a:pt x="98" y="61"/>
                    <a:pt x="98" y="62"/>
                  </a:cubicBezTo>
                  <a:cubicBezTo>
                    <a:pt x="96" y="63"/>
                    <a:pt x="93" y="62"/>
                    <a:pt x="91" y="62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0" y="63"/>
                    <a:pt x="89" y="62"/>
                  </a:cubicBezTo>
                  <a:cubicBezTo>
                    <a:pt x="89" y="62"/>
                    <a:pt x="89" y="63"/>
                    <a:pt x="88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2"/>
                    <a:pt x="86" y="62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3" y="62"/>
                    <a:pt x="82" y="64"/>
                    <a:pt x="80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7" y="63"/>
                    <a:pt x="71" y="64"/>
                    <a:pt x="67" y="63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5" y="64"/>
                    <a:pt x="64" y="64"/>
                  </a:cubicBezTo>
                  <a:cubicBezTo>
                    <a:pt x="64" y="64"/>
                    <a:pt x="63" y="64"/>
                    <a:pt x="62" y="64"/>
                  </a:cubicBezTo>
                  <a:cubicBezTo>
                    <a:pt x="62" y="64"/>
                    <a:pt x="62" y="63"/>
                    <a:pt x="63" y="63"/>
                  </a:cubicBezTo>
                  <a:cubicBezTo>
                    <a:pt x="61" y="62"/>
                    <a:pt x="55" y="63"/>
                    <a:pt x="53" y="61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1"/>
                    <a:pt x="56" y="60"/>
                    <a:pt x="55" y="59"/>
                  </a:cubicBezTo>
                  <a:cubicBezTo>
                    <a:pt x="55" y="60"/>
                    <a:pt x="54" y="60"/>
                    <a:pt x="54" y="60"/>
                  </a:cubicBezTo>
                  <a:cubicBezTo>
                    <a:pt x="54" y="58"/>
                    <a:pt x="53" y="60"/>
                    <a:pt x="51" y="59"/>
                  </a:cubicBezTo>
                  <a:cubicBezTo>
                    <a:pt x="48" y="60"/>
                    <a:pt x="44" y="59"/>
                    <a:pt x="40" y="58"/>
                  </a:cubicBezTo>
                  <a:cubicBezTo>
                    <a:pt x="38" y="58"/>
                    <a:pt x="36" y="57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6"/>
                    <a:pt x="28" y="56"/>
                    <a:pt x="26" y="55"/>
                  </a:cubicBezTo>
                  <a:cubicBezTo>
                    <a:pt x="25" y="55"/>
                    <a:pt x="24" y="54"/>
                    <a:pt x="22" y="54"/>
                  </a:cubicBezTo>
                  <a:cubicBezTo>
                    <a:pt x="28" y="54"/>
                    <a:pt x="33" y="56"/>
                    <a:pt x="39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41" y="58"/>
                    <a:pt x="45" y="57"/>
                    <a:pt x="48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9"/>
                    <a:pt x="54" y="59"/>
                    <a:pt x="54" y="59"/>
                  </a:cubicBezTo>
                  <a:cubicBezTo>
                    <a:pt x="56" y="59"/>
                    <a:pt x="57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9" y="59"/>
                    <a:pt x="58" y="58"/>
                    <a:pt x="57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8"/>
                    <a:pt x="58" y="57"/>
                    <a:pt x="59" y="58"/>
                  </a:cubicBezTo>
                  <a:cubicBezTo>
                    <a:pt x="61" y="58"/>
                    <a:pt x="62" y="57"/>
                    <a:pt x="63" y="58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1" y="55"/>
                    <a:pt x="58" y="54"/>
                    <a:pt x="55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4" y="55"/>
                    <a:pt x="49" y="55"/>
                    <a:pt x="45" y="54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4"/>
                    <a:pt x="55" y="55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3"/>
                    <a:pt x="58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8" y="52"/>
                    <a:pt x="63" y="54"/>
                    <a:pt x="65" y="54"/>
                  </a:cubicBezTo>
                  <a:cubicBezTo>
                    <a:pt x="65" y="54"/>
                    <a:pt x="63" y="53"/>
                    <a:pt x="63" y="54"/>
                  </a:cubicBezTo>
                  <a:cubicBezTo>
                    <a:pt x="63" y="55"/>
                    <a:pt x="64" y="54"/>
                    <a:pt x="64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7" y="55"/>
                    <a:pt x="68" y="52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2" y="52"/>
                    <a:pt x="75" y="53"/>
                    <a:pt x="78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0" y="53"/>
                    <a:pt x="76" y="52"/>
                    <a:pt x="72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81" y="55"/>
                    <a:pt x="90" y="54"/>
                    <a:pt x="97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5"/>
                    <a:pt x="98" y="54"/>
                    <a:pt x="98" y="54"/>
                  </a:cubicBezTo>
                  <a:cubicBezTo>
                    <a:pt x="93" y="56"/>
                    <a:pt x="86" y="54"/>
                    <a:pt x="82" y="56"/>
                  </a:cubicBezTo>
                  <a:cubicBezTo>
                    <a:pt x="80" y="56"/>
                    <a:pt x="76" y="56"/>
                    <a:pt x="74" y="57"/>
                  </a:cubicBezTo>
                  <a:cubicBezTo>
                    <a:pt x="74" y="57"/>
                    <a:pt x="73" y="57"/>
                    <a:pt x="73" y="58"/>
                  </a:cubicBezTo>
                  <a:cubicBezTo>
                    <a:pt x="76" y="58"/>
                    <a:pt x="79" y="58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4" y="57"/>
                    <a:pt x="88" y="58"/>
                    <a:pt x="91" y="57"/>
                  </a:cubicBezTo>
                  <a:cubicBezTo>
                    <a:pt x="92" y="58"/>
                    <a:pt x="94" y="56"/>
                    <a:pt x="94" y="57"/>
                  </a:cubicBezTo>
                  <a:cubicBezTo>
                    <a:pt x="89" y="58"/>
                    <a:pt x="85" y="57"/>
                    <a:pt x="81" y="59"/>
                  </a:cubicBezTo>
                  <a:cubicBezTo>
                    <a:pt x="81" y="58"/>
                    <a:pt x="80" y="58"/>
                    <a:pt x="80" y="58"/>
                  </a:cubicBezTo>
                  <a:cubicBezTo>
                    <a:pt x="79" y="58"/>
                    <a:pt x="77" y="58"/>
                    <a:pt x="77" y="59"/>
                  </a:cubicBezTo>
                  <a:cubicBezTo>
                    <a:pt x="73" y="59"/>
                    <a:pt x="69" y="60"/>
                    <a:pt x="66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1" y="58"/>
                    <a:pt x="62" y="60"/>
                  </a:cubicBezTo>
                  <a:cubicBezTo>
                    <a:pt x="61" y="60"/>
                    <a:pt x="61" y="60"/>
                    <a:pt x="60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70" y="60"/>
                    <a:pt x="76" y="62"/>
                    <a:pt x="83" y="60"/>
                  </a:cubicBezTo>
                  <a:cubicBezTo>
                    <a:pt x="84" y="61"/>
                    <a:pt x="85" y="59"/>
                    <a:pt x="86" y="61"/>
                  </a:cubicBezTo>
                  <a:cubicBezTo>
                    <a:pt x="87" y="59"/>
                    <a:pt x="91" y="60"/>
                    <a:pt x="92" y="60"/>
                  </a:cubicBezTo>
                  <a:cubicBezTo>
                    <a:pt x="94" y="60"/>
                    <a:pt x="97" y="58"/>
                    <a:pt x="99" y="60"/>
                  </a:cubicBezTo>
                  <a:cubicBezTo>
                    <a:pt x="99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0"/>
                    <a:pt x="98" y="60"/>
                  </a:cubicBezTo>
                  <a:cubicBezTo>
                    <a:pt x="97" y="60"/>
                    <a:pt x="95" y="61"/>
                    <a:pt x="94" y="61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2"/>
                    <a:pt x="103" y="61"/>
                    <a:pt x="103" y="61"/>
                  </a:cubicBezTo>
                  <a:close/>
                  <a:moveTo>
                    <a:pt x="45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5" y="56"/>
                    <a:pt x="45" y="57"/>
                  </a:cubicBezTo>
                  <a:lnTo>
                    <a:pt x="45" y="56"/>
                  </a:lnTo>
                  <a:close/>
                  <a:moveTo>
                    <a:pt x="50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50" y="56"/>
                    <a:pt x="50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0" y="57"/>
                    <a:pt x="50" y="56"/>
                  </a:cubicBezTo>
                  <a:close/>
                  <a:moveTo>
                    <a:pt x="98" y="57"/>
                  </a:moveTo>
                  <a:cubicBezTo>
                    <a:pt x="97" y="58"/>
                    <a:pt x="97" y="57"/>
                    <a:pt x="96" y="57"/>
                  </a:cubicBezTo>
                  <a:lnTo>
                    <a:pt x="98" y="57"/>
                  </a:lnTo>
                  <a:close/>
                  <a:moveTo>
                    <a:pt x="105" y="54"/>
                  </a:moveTo>
                  <a:cubicBezTo>
                    <a:pt x="105" y="54"/>
                    <a:pt x="106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lose/>
                  <a:moveTo>
                    <a:pt x="123" y="17"/>
                  </a:moveTo>
                  <a:cubicBezTo>
                    <a:pt x="122" y="17"/>
                    <a:pt x="122" y="17"/>
                    <a:pt x="121" y="17"/>
                  </a:cubicBezTo>
                  <a:cubicBezTo>
                    <a:pt x="121" y="17"/>
                    <a:pt x="122" y="17"/>
                    <a:pt x="123" y="17"/>
                  </a:cubicBezTo>
                  <a:close/>
                  <a:moveTo>
                    <a:pt x="120" y="21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120" y="21"/>
                    <a:pt x="120" y="21"/>
                    <a:pt x="120" y="21"/>
                  </a:cubicBezTo>
                  <a:close/>
                  <a:moveTo>
                    <a:pt x="122" y="19"/>
                  </a:move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20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3" y="19"/>
                  </a:cubicBezTo>
                  <a:lnTo>
                    <a:pt x="122" y="19"/>
                  </a:lnTo>
                  <a:close/>
                  <a:moveTo>
                    <a:pt x="119" y="17"/>
                  </a:moveTo>
                  <a:cubicBezTo>
                    <a:pt x="118" y="17"/>
                    <a:pt x="118" y="17"/>
                    <a:pt x="117" y="18"/>
                  </a:cubicBezTo>
                  <a:cubicBezTo>
                    <a:pt x="117" y="16"/>
                    <a:pt x="116" y="18"/>
                    <a:pt x="115" y="17"/>
                  </a:cubicBezTo>
                  <a:cubicBezTo>
                    <a:pt x="116" y="18"/>
                    <a:pt x="115" y="17"/>
                    <a:pt x="115" y="17"/>
                  </a:cubicBezTo>
                  <a:cubicBezTo>
                    <a:pt x="117" y="17"/>
                    <a:pt x="118" y="17"/>
                    <a:pt x="119" y="17"/>
                  </a:cubicBezTo>
                  <a:close/>
                  <a:moveTo>
                    <a:pt x="113" y="21"/>
                  </a:moveTo>
                  <a:cubicBezTo>
                    <a:pt x="113" y="21"/>
                    <a:pt x="114" y="20"/>
                    <a:pt x="114" y="21"/>
                  </a:cubicBezTo>
                  <a:cubicBezTo>
                    <a:pt x="114" y="21"/>
                    <a:pt x="113" y="21"/>
                    <a:pt x="113" y="21"/>
                  </a:cubicBezTo>
                  <a:cubicBezTo>
                    <a:pt x="112" y="21"/>
                    <a:pt x="111" y="22"/>
                    <a:pt x="109" y="22"/>
                  </a:cubicBezTo>
                  <a:cubicBezTo>
                    <a:pt x="110" y="22"/>
                    <a:pt x="111" y="21"/>
                    <a:pt x="111" y="21"/>
                  </a:cubicBezTo>
                  <a:cubicBezTo>
                    <a:pt x="111" y="21"/>
                    <a:pt x="111" y="20"/>
                    <a:pt x="110" y="20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2" y="19"/>
                    <a:pt x="111" y="20"/>
                  </a:cubicBezTo>
                  <a:cubicBezTo>
                    <a:pt x="111" y="20"/>
                    <a:pt x="111" y="20"/>
                    <a:pt x="111" y="21"/>
                  </a:cubicBezTo>
                  <a:cubicBezTo>
                    <a:pt x="112" y="21"/>
                    <a:pt x="112" y="21"/>
                    <a:pt x="113" y="21"/>
                  </a:cubicBezTo>
                  <a:close/>
                  <a:moveTo>
                    <a:pt x="107" y="24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7" y="22"/>
                    <a:pt x="108" y="23"/>
                  </a:cubicBezTo>
                  <a:cubicBezTo>
                    <a:pt x="107" y="23"/>
                    <a:pt x="107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lnTo>
                    <a:pt x="107" y="24"/>
                  </a:lnTo>
                  <a:close/>
                  <a:moveTo>
                    <a:pt x="107" y="22"/>
                  </a:moveTo>
                  <a:cubicBezTo>
                    <a:pt x="107" y="21"/>
                    <a:pt x="106" y="22"/>
                    <a:pt x="105" y="22"/>
                  </a:cubicBezTo>
                  <a:cubicBezTo>
                    <a:pt x="105" y="22"/>
                    <a:pt x="106" y="21"/>
                    <a:pt x="106" y="21"/>
                  </a:cubicBezTo>
                  <a:cubicBezTo>
                    <a:pt x="106" y="20"/>
                    <a:pt x="107" y="20"/>
                    <a:pt x="106" y="19"/>
                  </a:cubicBezTo>
                  <a:cubicBezTo>
                    <a:pt x="105" y="19"/>
                    <a:pt x="104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8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6" y="17"/>
                    <a:pt x="107" y="15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6" y="15"/>
                    <a:pt x="108" y="15"/>
                    <a:pt x="111" y="15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20"/>
                    <a:pt x="106" y="19"/>
                    <a:pt x="107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21"/>
                    <a:pt x="109" y="22"/>
                    <a:pt x="107" y="22"/>
                  </a:cubicBezTo>
                  <a:close/>
                  <a:moveTo>
                    <a:pt x="97" y="20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1" y="20"/>
                    <a:pt x="99" y="20"/>
                    <a:pt x="97" y="20"/>
                  </a:cubicBezTo>
                  <a:close/>
                  <a:moveTo>
                    <a:pt x="103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3" y="22"/>
                  </a:cubicBezTo>
                  <a:close/>
                  <a:moveTo>
                    <a:pt x="98" y="31"/>
                  </a:moveTo>
                  <a:cubicBezTo>
                    <a:pt x="97" y="31"/>
                    <a:pt x="94" y="31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0"/>
                    <a:pt x="98" y="30"/>
                    <a:pt x="99" y="30"/>
                  </a:cubicBezTo>
                  <a:cubicBezTo>
                    <a:pt x="97" y="31"/>
                    <a:pt x="97" y="31"/>
                    <a:pt x="97" y="31"/>
                  </a:cubicBezTo>
                  <a:lnTo>
                    <a:pt x="98" y="31"/>
                  </a:lnTo>
                  <a:close/>
                  <a:moveTo>
                    <a:pt x="98" y="22"/>
                  </a:moveTo>
                  <a:cubicBezTo>
                    <a:pt x="98" y="22"/>
                    <a:pt x="96" y="23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7" y="22"/>
                    <a:pt x="98" y="22"/>
                  </a:cubicBezTo>
                  <a:close/>
                  <a:moveTo>
                    <a:pt x="99" y="24"/>
                  </a:moveTo>
                  <a:cubicBezTo>
                    <a:pt x="98" y="24"/>
                    <a:pt x="100" y="23"/>
                    <a:pt x="101" y="23"/>
                  </a:cubicBezTo>
                  <a:cubicBezTo>
                    <a:pt x="100" y="25"/>
                    <a:pt x="99" y="24"/>
                    <a:pt x="99" y="24"/>
                  </a:cubicBezTo>
                  <a:close/>
                  <a:moveTo>
                    <a:pt x="104" y="23"/>
                  </a:moveTo>
                  <a:cubicBezTo>
                    <a:pt x="103" y="23"/>
                    <a:pt x="103" y="24"/>
                    <a:pt x="103" y="24"/>
                  </a:cubicBezTo>
                  <a:cubicBezTo>
                    <a:pt x="103" y="23"/>
                    <a:pt x="103" y="23"/>
                    <a:pt x="104" y="23"/>
                  </a:cubicBezTo>
                  <a:close/>
                  <a:moveTo>
                    <a:pt x="105" y="23"/>
                  </a:moveTo>
                  <a:cubicBezTo>
                    <a:pt x="105" y="23"/>
                    <a:pt x="104" y="23"/>
                    <a:pt x="104" y="23"/>
                  </a:cubicBezTo>
                  <a:cubicBezTo>
                    <a:pt x="104" y="23"/>
                    <a:pt x="105" y="23"/>
                    <a:pt x="105" y="23"/>
                  </a:cubicBezTo>
                  <a:close/>
                  <a:moveTo>
                    <a:pt x="104" y="22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5" y="22"/>
                    <a:pt x="105" y="22"/>
                  </a:cubicBezTo>
                  <a:cubicBezTo>
                    <a:pt x="104" y="22"/>
                    <a:pt x="104" y="22"/>
                    <a:pt x="104" y="22"/>
                  </a:cubicBezTo>
                  <a:close/>
                  <a:moveTo>
                    <a:pt x="102" y="9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3" y="9"/>
                    <a:pt x="103" y="9"/>
                    <a:pt x="103" y="9"/>
                  </a:cubicBezTo>
                  <a:lnTo>
                    <a:pt x="102" y="9"/>
                  </a:lnTo>
                  <a:close/>
                  <a:moveTo>
                    <a:pt x="111" y="13"/>
                  </a:moveTo>
                  <a:cubicBezTo>
                    <a:pt x="111" y="13"/>
                    <a:pt x="109" y="14"/>
                    <a:pt x="108" y="13"/>
                  </a:cubicBezTo>
                  <a:cubicBezTo>
                    <a:pt x="108" y="14"/>
                    <a:pt x="108" y="13"/>
                    <a:pt x="107" y="14"/>
                  </a:cubicBezTo>
                  <a:cubicBezTo>
                    <a:pt x="106" y="12"/>
                    <a:pt x="105" y="14"/>
                    <a:pt x="104" y="14"/>
                  </a:cubicBezTo>
                  <a:cubicBezTo>
                    <a:pt x="105" y="12"/>
                    <a:pt x="109" y="13"/>
                    <a:pt x="111" y="13"/>
                  </a:cubicBezTo>
                  <a:close/>
                  <a:moveTo>
                    <a:pt x="111" y="18"/>
                  </a:move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1" y="18"/>
                    <a:pt x="111" y="18"/>
                  </a:cubicBezTo>
                  <a:cubicBezTo>
                    <a:pt x="112" y="19"/>
                    <a:pt x="111" y="18"/>
                    <a:pt x="111" y="18"/>
                  </a:cubicBezTo>
                  <a:close/>
                  <a:moveTo>
                    <a:pt x="109" y="21"/>
                  </a:moveTo>
                  <a:cubicBezTo>
                    <a:pt x="109" y="21"/>
                    <a:pt x="109" y="21"/>
                    <a:pt x="109" y="21"/>
                  </a:cubicBezTo>
                  <a:cubicBezTo>
                    <a:pt x="109" y="21"/>
                    <a:pt x="108" y="21"/>
                    <a:pt x="109" y="21"/>
                  </a:cubicBezTo>
                  <a:cubicBezTo>
                    <a:pt x="109" y="21"/>
                    <a:pt x="109" y="20"/>
                    <a:pt x="109" y="20"/>
                  </a:cubicBezTo>
                  <a:cubicBezTo>
                    <a:pt x="109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11" y="22"/>
                    <a:pt x="109" y="21"/>
                  </a:cubicBezTo>
                  <a:close/>
                  <a:moveTo>
                    <a:pt x="109" y="18"/>
                  </a:moveTo>
                  <a:cubicBezTo>
                    <a:pt x="108" y="17"/>
                    <a:pt x="108" y="17"/>
                    <a:pt x="10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7"/>
                    <a:pt x="110" y="17"/>
                    <a:pt x="109" y="18"/>
                  </a:cubicBezTo>
                  <a:close/>
                  <a:moveTo>
                    <a:pt x="112" y="35"/>
                  </a:moveTo>
                  <a:cubicBezTo>
                    <a:pt x="110" y="35"/>
                    <a:pt x="109" y="36"/>
                    <a:pt x="108" y="35"/>
                  </a:cubicBezTo>
                  <a:cubicBezTo>
                    <a:pt x="109" y="35"/>
                    <a:pt x="110" y="35"/>
                    <a:pt x="112" y="35"/>
                  </a:cubicBezTo>
                  <a:close/>
                  <a:moveTo>
                    <a:pt x="114" y="18"/>
                  </a:moveTo>
                  <a:cubicBezTo>
                    <a:pt x="114" y="18"/>
                    <a:pt x="114" y="18"/>
                    <a:pt x="114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13" y="17"/>
                    <a:pt x="113" y="17"/>
                  </a:cubicBezTo>
                  <a:cubicBezTo>
                    <a:pt x="114" y="17"/>
                    <a:pt x="114" y="17"/>
                    <a:pt x="115" y="17"/>
                  </a:cubicBezTo>
                  <a:lnTo>
                    <a:pt x="114" y="18"/>
                  </a:lnTo>
                  <a:close/>
                  <a:moveTo>
                    <a:pt x="113" y="16"/>
                  </a:moveTo>
                  <a:cubicBezTo>
                    <a:pt x="113" y="15"/>
                    <a:pt x="113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lnTo>
                    <a:pt x="113" y="16"/>
                  </a:lnTo>
                  <a:close/>
                  <a:moveTo>
                    <a:pt x="116" y="18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5" y="19"/>
                    <a:pt x="116" y="19"/>
                  </a:cubicBezTo>
                  <a:lnTo>
                    <a:pt x="116" y="18"/>
                  </a:lnTo>
                  <a:close/>
                  <a:moveTo>
                    <a:pt x="116" y="15"/>
                  </a:moveTo>
                  <a:cubicBezTo>
                    <a:pt x="117" y="15"/>
                    <a:pt x="117" y="15"/>
                    <a:pt x="117" y="15"/>
                  </a:cubicBezTo>
                  <a:cubicBezTo>
                    <a:pt x="117" y="16"/>
                    <a:pt x="117" y="16"/>
                    <a:pt x="117" y="16"/>
                  </a:cubicBezTo>
                  <a:lnTo>
                    <a:pt x="116" y="15"/>
                  </a:lnTo>
                  <a:close/>
                  <a:moveTo>
                    <a:pt x="118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8" y="4"/>
                    <a:pt x="118" y="4"/>
                  </a:cubicBezTo>
                  <a:close/>
                  <a:moveTo>
                    <a:pt x="108" y="7"/>
                  </a:moveTo>
                  <a:cubicBezTo>
                    <a:pt x="108" y="6"/>
                    <a:pt x="110" y="7"/>
                    <a:pt x="110" y="6"/>
                  </a:cubicBezTo>
                  <a:cubicBezTo>
                    <a:pt x="111" y="6"/>
                    <a:pt x="111" y="5"/>
                    <a:pt x="112" y="6"/>
                  </a:cubicBezTo>
                  <a:cubicBezTo>
                    <a:pt x="113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7" y="6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6"/>
                  </a:cubicBezTo>
                  <a:cubicBezTo>
                    <a:pt x="113" y="6"/>
                    <a:pt x="113" y="7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7"/>
                    <a:pt x="111" y="7"/>
                    <a:pt x="110" y="7"/>
                  </a:cubicBezTo>
                  <a:cubicBezTo>
                    <a:pt x="111" y="8"/>
                    <a:pt x="108" y="7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9" y="7"/>
                    <a:pt x="108" y="7"/>
                  </a:cubicBezTo>
                  <a:close/>
                  <a:moveTo>
                    <a:pt x="107" y="3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4" y="4"/>
                    <a:pt x="103" y="5"/>
                  </a:cubicBezTo>
                  <a:cubicBezTo>
                    <a:pt x="101" y="4"/>
                    <a:pt x="99" y="4"/>
                    <a:pt x="97" y="4"/>
                  </a:cubicBezTo>
                  <a:cubicBezTo>
                    <a:pt x="98" y="4"/>
                    <a:pt x="103" y="4"/>
                    <a:pt x="107" y="3"/>
                  </a:cubicBezTo>
                  <a:close/>
                  <a:moveTo>
                    <a:pt x="93" y="5"/>
                  </a:moveTo>
                  <a:cubicBezTo>
                    <a:pt x="93" y="5"/>
                    <a:pt x="93" y="5"/>
                    <a:pt x="92" y="5"/>
                  </a:cubicBezTo>
                  <a:cubicBezTo>
                    <a:pt x="92" y="5"/>
                    <a:pt x="92" y="4"/>
                    <a:pt x="93" y="5"/>
                  </a:cubicBezTo>
                  <a:close/>
                  <a:moveTo>
                    <a:pt x="90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90" y="5"/>
                    <a:pt x="90" y="5"/>
                    <a:pt x="90" y="6"/>
                  </a:cubicBezTo>
                  <a:lnTo>
                    <a:pt x="90" y="5"/>
                  </a:lnTo>
                  <a:close/>
                  <a:moveTo>
                    <a:pt x="89" y="5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lnTo>
                    <a:pt x="89" y="5"/>
                  </a:lnTo>
                  <a:close/>
                  <a:moveTo>
                    <a:pt x="73" y="12"/>
                  </a:moveTo>
                  <a:cubicBezTo>
                    <a:pt x="73" y="12"/>
                    <a:pt x="73" y="12"/>
                    <a:pt x="73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4" y="11"/>
                    <a:pt x="73" y="11"/>
                    <a:pt x="73" y="12"/>
                  </a:cubicBezTo>
                  <a:close/>
                  <a:moveTo>
                    <a:pt x="74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5" y="11"/>
                    <a:pt x="75" y="11"/>
                    <a:pt x="74" y="10"/>
                  </a:cubicBezTo>
                  <a:close/>
                  <a:moveTo>
                    <a:pt x="85" y="10"/>
                  </a:moveTo>
                  <a:cubicBezTo>
                    <a:pt x="85" y="10"/>
                    <a:pt x="85" y="10"/>
                    <a:pt x="85" y="10"/>
                  </a:cubicBezTo>
                  <a:cubicBezTo>
                    <a:pt x="84" y="11"/>
                    <a:pt x="81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3"/>
                    <a:pt x="81" y="12"/>
                    <a:pt x="82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6" y="11"/>
                    <a:pt x="75" y="11"/>
                  </a:cubicBezTo>
                  <a:cubicBezTo>
                    <a:pt x="77" y="11"/>
                    <a:pt x="79" y="11"/>
                    <a:pt x="80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6" y="9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9"/>
                    <a:pt x="74" y="8"/>
                    <a:pt x="73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3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6" y="8"/>
                    <a:pt x="76" y="9"/>
                  </a:cubicBezTo>
                  <a:cubicBezTo>
                    <a:pt x="77" y="8"/>
                    <a:pt x="79" y="9"/>
                    <a:pt x="79" y="7"/>
                  </a:cubicBezTo>
                  <a:cubicBezTo>
                    <a:pt x="79" y="7"/>
                    <a:pt x="80" y="7"/>
                    <a:pt x="80" y="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8"/>
                    <a:pt x="83" y="8"/>
                  </a:cubicBezTo>
                  <a:cubicBezTo>
                    <a:pt x="83" y="7"/>
                    <a:pt x="84" y="8"/>
                    <a:pt x="84" y="7"/>
                  </a:cubicBezTo>
                  <a:cubicBezTo>
                    <a:pt x="87" y="8"/>
                    <a:pt x="88" y="7"/>
                    <a:pt x="90" y="7"/>
                  </a:cubicBezTo>
                  <a:cubicBezTo>
                    <a:pt x="90" y="7"/>
                    <a:pt x="90" y="7"/>
                    <a:pt x="91" y="7"/>
                  </a:cubicBezTo>
                  <a:cubicBezTo>
                    <a:pt x="91" y="8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7"/>
                    <a:pt x="95" y="7"/>
                    <a:pt x="96" y="6"/>
                  </a:cubicBezTo>
                  <a:cubicBezTo>
                    <a:pt x="99" y="7"/>
                    <a:pt x="103" y="6"/>
                    <a:pt x="106" y="6"/>
                  </a:cubicBezTo>
                  <a:cubicBezTo>
                    <a:pt x="106" y="6"/>
                    <a:pt x="106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8" y="6"/>
                  </a:cubicBezTo>
                  <a:cubicBezTo>
                    <a:pt x="107" y="6"/>
                    <a:pt x="108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3" y="7"/>
                    <a:pt x="100" y="6"/>
                    <a:pt x="97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3" y="11"/>
                    <a:pt x="87" y="8"/>
                    <a:pt x="85" y="10"/>
                  </a:cubicBezTo>
                  <a:close/>
                  <a:moveTo>
                    <a:pt x="97" y="9"/>
                  </a:move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lnTo>
                    <a:pt x="97" y="9"/>
                  </a:lnTo>
                  <a:close/>
                  <a:moveTo>
                    <a:pt x="99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0" y="9"/>
                    <a:pt x="101" y="8"/>
                    <a:pt x="99" y="8"/>
                  </a:cubicBezTo>
                  <a:close/>
                  <a:moveTo>
                    <a:pt x="102" y="15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2" y="16"/>
                    <a:pt x="102" y="15"/>
                  </a:cubicBezTo>
                  <a:close/>
                  <a:moveTo>
                    <a:pt x="104" y="17"/>
                  </a:moveTo>
                  <a:cubicBezTo>
                    <a:pt x="98" y="18"/>
                    <a:pt x="98" y="18"/>
                    <a:pt x="98" y="18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104" y="17"/>
                  </a:lnTo>
                  <a:close/>
                  <a:moveTo>
                    <a:pt x="93" y="21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3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lose/>
                  <a:moveTo>
                    <a:pt x="94" y="22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4" y="22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lnTo>
                    <a:pt x="94" y="22"/>
                  </a:lnTo>
                  <a:close/>
                  <a:moveTo>
                    <a:pt x="93" y="20"/>
                  </a:moveTo>
                  <a:cubicBezTo>
                    <a:pt x="94" y="18"/>
                    <a:pt x="93" y="20"/>
                    <a:pt x="92" y="18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ubicBezTo>
                    <a:pt x="90" y="18"/>
                    <a:pt x="92" y="18"/>
                    <a:pt x="93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1" y="15"/>
                    <a:pt x="94" y="17"/>
                    <a:pt x="96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8" y="16"/>
                    <a:pt x="98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5" y="17"/>
                    <a:pt x="97" y="17"/>
                    <a:pt x="97" y="18"/>
                  </a:cubicBezTo>
                  <a:cubicBezTo>
                    <a:pt x="95" y="18"/>
                    <a:pt x="94" y="18"/>
                    <a:pt x="93" y="19"/>
                  </a:cubicBezTo>
                  <a:cubicBezTo>
                    <a:pt x="94" y="20"/>
                    <a:pt x="94" y="20"/>
                    <a:pt x="94" y="20"/>
                  </a:cubicBezTo>
                  <a:lnTo>
                    <a:pt x="93" y="20"/>
                  </a:lnTo>
                  <a:close/>
                  <a:moveTo>
                    <a:pt x="95" y="20"/>
                  </a:moveTo>
                  <a:cubicBezTo>
                    <a:pt x="96" y="19"/>
                    <a:pt x="96" y="19"/>
                    <a:pt x="96" y="19"/>
                  </a:cubicBezTo>
                  <a:cubicBezTo>
                    <a:pt x="96" y="20"/>
                    <a:pt x="96" y="20"/>
                    <a:pt x="97" y="20"/>
                  </a:cubicBezTo>
                  <a:lnTo>
                    <a:pt x="95" y="20"/>
                  </a:lnTo>
                  <a:close/>
                  <a:moveTo>
                    <a:pt x="96" y="26"/>
                  </a:move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lnTo>
                    <a:pt x="96" y="26"/>
                  </a:lnTo>
                  <a:close/>
                  <a:moveTo>
                    <a:pt x="89" y="26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lnTo>
                    <a:pt x="89" y="26"/>
                  </a:lnTo>
                  <a:close/>
                  <a:moveTo>
                    <a:pt x="89" y="3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0"/>
                    <a:pt x="91" y="29"/>
                    <a:pt x="92" y="30"/>
                  </a:cubicBezTo>
                  <a:cubicBezTo>
                    <a:pt x="91" y="30"/>
                    <a:pt x="90" y="29"/>
                    <a:pt x="89" y="31"/>
                  </a:cubicBezTo>
                  <a:close/>
                  <a:moveTo>
                    <a:pt x="92" y="32"/>
                  </a:moveTo>
                  <a:cubicBezTo>
                    <a:pt x="93" y="31"/>
                    <a:pt x="93" y="32"/>
                    <a:pt x="94" y="32"/>
                  </a:cubicBezTo>
                  <a:cubicBezTo>
                    <a:pt x="93" y="32"/>
                    <a:pt x="92" y="32"/>
                    <a:pt x="92" y="32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2"/>
                    <a:pt x="95" y="34"/>
                    <a:pt x="94" y="33"/>
                  </a:cubicBezTo>
                  <a:cubicBezTo>
                    <a:pt x="95" y="33"/>
                    <a:pt x="97" y="32"/>
                    <a:pt x="99" y="33"/>
                  </a:cubicBezTo>
                  <a:cubicBezTo>
                    <a:pt x="99" y="33"/>
                    <a:pt x="100" y="33"/>
                    <a:pt x="100" y="33"/>
                  </a:cubicBezTo>
                  <a:cubicBezTo>
                    <a:pt x="101" y="32"/>
                    <a:pt x="104" y="32"/>
                    <a:pt x="107" y="32"/>
                  </a:cubicBezTo>
                  <a:cubicBezTo>
                    <a:pt x="105" y="33"/>
                    <a:pt x="101" y="32"/>
                    <a:pt x="100" y="33"/>
                  </a:cubicBezTo>
                  <a:cubicBezTo>
                    <a:pt x="100" y="34"/>
                    <a:pt x="100" y="34"/>
                    <a:pt x="100" y="33"/>
                  </a:cubicBezTo>
                  <a:close/>
                  <a:moveTo>
                    <a:pt x="106" y="35"/>
                  </a:moveTo>
                  <a:cubicBezTo>
                    <a:pt x="106" y="34"/>
                    <a:pt x="105" y="35"/>
                    <a:pt x="105" y="35"/>
                  </a:cubicBezTo>
                  <a:cubicBezTo>
                    <a:pt x="106" y="34"/>
                    <a:pt x="107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4"/>
                    <a:pt x="106" y="35"/>
                    <a:pt x="106" y="35"/>
                  </a:cubicBezTo>
                  <a:close/>
                  <a:moveTo>
                    <a:pt x="110" y="54"/>
                  </a:moveTo>
                  <a:cubicBezTo>
                    <a:pt x="111" y="53"/>
                    <a:pt x="112" y="54"/>
                    <a:pt x="113" y="54"/>
                  </a:cubicBezTo>
                  <a:cubicBezTo>
                    <a:pt x="112" y="54"/>
                    <a:pt x="111" y="54"/>
                    <a:pt x="110" y="54"/>
                  </a:cubicBezTo>
                  <a:close/>
                  <a:moveTo>
                    <a:pt x="110" y="37"/>
                  </a:moveTo>
                  <a:cubicBezTo>
                    <a:pt x="110" y="37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7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7" y="37"/>
                    <a:pt x="108" y="37"/>
                  </a:cubicBezTo>
                  <a:cubicBezTo>
                    <a:pt x="108" y="37"/>
                    <a:pt x="108" y="37"/>
                    <a:pt x="109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2" y="37"/>
                    <a:pt x="114" y="37"/>
                    <a:pt x="115" y="37"/>
                  </a:cubicBezTo>
                  <a:cubicBezTo>
                    <a:pt x="114" y="38"/>
                    <a:pt x="112" y="37"/>
                    <a:pt x="110" y="37"/>
                  </a:cubicBezTo>
                  <a:close/>
                  <a:moveTo>
                    <a:pt x="115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1"/>
                    <a:pt x="117" y="21"/>
                    <a:pt x="116" y="21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117" y="37"/>
                  </a:move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lose/>
                  <a:moveTo>
                    <a:pt x="120" y="25"/>
                  </a:moveTo>
                  <a:cubicBezTo>
                    <a:pt x="120" y="25"/>
                    <a:pt x="120" y="25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21" y="23"/>
                    <a:pt x="119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4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5"/>
                  </a:cubicBezTo>
                  <a:close/>
                  <a:moveTo>
                    <a:pt x="122" y="25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25"/>
                    <a:pt x="121" y="25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2" y="25"/>
                    <a:pt x="122" y="25"/>
                  </a:cubicBezTo>
                  <a:close/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lose/>
                  <a:moveTo>
                    <a:pt x="182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2" y="8"/>
                    <a:pt x="182" y="8"/>
                    <a:pt x="182" y="8"/>
                  </a:cubicBezTo>
                  <a:lnTo>
                    <a:pt x="182" y="9"/>
                  </a:lnTo>
                  <a:close/>
                  <a:moveTo>
                    <a:pt x="228" y="12"/>
                  </a:moveTo>
                  <a:cubicBezTo>
                    <a:pt x="228" y="11"/>
                    <a:pt x="228" y="11"/>
                    <a:pt x="229" y="11"/>
                  </a:cubicBezTo>
                  <a:lnTo>
                    <a:pt x="228" y="12"/>
                  </a:lnTo>
                  <a:close/>
                  <a:moveTo>
                    <a:pt x="233" y="11"/>
                  </a:moveTo>
                  <a:cubicBezTo>
                    <a:pt x="232" y="11"/>
                    <a:pt x="232" y="11"/>
                    <a:pt x="232" y="11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3" y="11"/>
                    <a:pt x="233" y="11"/>
                    <a:pt x="233" y="11"/>
                  </a:cubicBezTo>
                  <a:close/>
                  <a:moveTo>
                    <a:pt x="242" y="1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3" y="11"/>
                    <a:pt x="243" y="11"/>
                    <a:pt x="243" y="11"/>
                  </a:cubicBezTo>
                  <a:lnTo>
                    <a:pt x="242" y="10"/>
                  </a:lnTo>
                  <a:close/>
                  <a:moveTo>
                    <a:pt x="282" y="13"/>
                  </a:moveTo>
                  <a:cubicBezTo>
                    <a:pt x="282" y="12"/>
                    <a:pt x="282" y="12"/>
                    <a:pt x="282" y="12"/>
                  </a:cubicBezTo>
                  <a:cubicBezTo>
                    <a:pt x="283" y="13"/>
                    <a:pt x="283" y="13"/>
                    <a:pt x="283" y="13"/>
                  </a:cubicBezTo>
                  <a:lnTo>
                    <a:pt x="282" y="13"/>
                  </a:lnTo>
                  <a:close/>
                  <a:moveTo>
                    <a:pt x="320" y="65"/>
                  </a:moveTo>
                  <a:cubicBezTo>
                    <a:pt x="319" y="66"/>
                    <a:pt x="319" y="66"/>
                    <a:pt x="318" y="66"/>
                  </a:cubicBezTo>
                  <a:cubicBezTo>
                    <a:pt x="319" y="65"/>
                    <a:pt x="319" y="65"/>
                    <a:pt x="320" y="65"/>
                  </a:cubicBezTo>
                  <a:close/>
                  <a:moveTo>
                    <a:pt x="317" y="66"/>
                  </a:moveTo>
                  <a:cubicBezTo>
                    <a:pt x="318" y="67"/>
                    <a:pt x="319" y="66"/>
                    <a:pt x="320" y="67"/>
                  </a:cubicBezTo>
                  <a:cubicBezTo>
                    <a:pt x="319" y="67"/>
                    <a:pt x="318" y="68"/>
                    <a:pt x="317" y="66"/>
                  </a:cubicBezTo>
                  <a:close/>
                  <a:moveTo>
                    <a:pt x="322" y="65"/>
                  </a:moveTo>
                  <a:cubicBezTo>
                    <a:pt x="323" y="65"/>
                    <a:pt x="323" y="65"/>
                    <a:pt x="323" y="65"/>
                  </a:cubicBezTo>
                  <a:cubicBezTo>
                    <a:pt x="323" y="65"/>
                    <a:pt x="323" y="65"/>
                    <a:pt x="323" y="65"/>
                  </a:cubicBezTo>
                  <a:lnTo>
                    <a:pt x="32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197"/>
            <p:cNvSpPr/>
            <p:nvPr/>
          </p:nvSpPr>
          <p:spPr bwMode="auto">
            <a:xfrm>
              <a:off x="3119" y="17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198"/>
            <p:cNvSpPr/>
            <p:nvPr/>
          </p:nvSpPr>
          <p:spPr bwMode="auto">
            <a:xfrm>
              <a:off x="2297" y="115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199"/>
            <p:cNvSpPr/>
            <p:nvPr/>
          </p:nvSpPr>
          <p:spPr bwMode="auto">
            <a:xfrm>
              <a:off x="2376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200"/>
            <p:cNvSpPr/>
            <p:nvPr/>
          </p:nvSpPr>
          <p:spPr bwMode="auto">
            <a:xfrm>
              <a:off x="2519" y="969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201"/>
            <p:cNvSpPr/>
            <p:nvPr/>
          </p:nvSpPr>
          <p:spPr bwMode="auto">
            <a:xfrm>
              <a:off x="2545" y="982"/>
              <a:ext cx="39" cy="1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202"/>
            <p:cNvSpPr/>
            <p:nvPr/>
          </p:nvSpPr>
          <p:spPr bwMode="auto">
            <a:xfrm>
              <a:off x="2793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203"/>
            <p:cNvSpPr/>
            <p:nvPr/>
          </p:nvSpPr>
          <p:spPr bwMode="auto">
            <a:xfrm>
              <a:off x="2493" y="982"/>
              <a:ext cx="26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204"/>
            <p:cNvSpPr/>
            <p:nvPr/>
          </p:nvSpPr>
          <p:spPr bwMode="auto">
            <a:xfrm>
              <a:off x="2728" y="1022"/>
              <a:ext cx="13" cy="1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205"/>
            <p:cNvSpPr/>
            <p:nvPr/>
          </p:nvSpPr>
          <p:spPr bwMode="auto">
            <a:xfrm>
              <a:off x="6042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206"/>
            <p:cNvSpPr/>
            <p:nvPr/>
          </p:nvSpPr>
          <p:spPr bwMode="auto">
            <a:xfrm>
              <a:off x="50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07"/>
            <p:cNvSpPr/>
            <p:nvPr/>
          </p:nvSpPr>
          <p:spPr bwMode="auto">
            <a:xfrm>
              <a:off x="6029" y="1358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08"/>
            <p:cNvSpPr/>
            <p:nvPr/>
          </p:nvSpPr>
          <p:spPr bwMode="auto">
            <a:xfrm>
              <a:off x="2715" y="1009"/>
              <a:ext cx="39" cy="13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209"/>
            <p:cNvSpPr/>
            <p:nvPr/>
          </p:nvSpPr>
          <p:spPr bwMode="auto">
            <a:xfrm>
              <a:off x="404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10"/>
            <p:cNvSpPr/>
            <p:nvPr/>
          </p:nvSpPr>
          <p:spPr bwMode="auto">
            <a:xfrm>
              <a:off x="3067" y="127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211"/>
            <p:cNvSpPr/>
            <p:nvPr/>
          </p:nvSpPr>
          <p:spPr bwMode="auto">
            <a:xfrm>
              <a:off x="3015" y="125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212"/>
            <p:cNvSpPr/>
            <p:nvPr/>
          </p:nvSpPr>
          <p:spPr bwMode="auto">
            <a:xfrm>
              <a:off x="3015" y="1210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213"/>
            <p:cNvSpPr/>
            <p:nvPr/>
          </p:nvSpPr>
          <p:spPr bwMode="auto">
            <a:xfrm>
              <a:off x="2884" y="1210"/>
              <a:ext cx="92" cy="27"/>
            </a:xfrm>
            <a:custGeom>
              <a:avLst/>
              <a:gdLst>
                <a:gd name="T0" fmla="*/ 7 w 7"/>
                <a:gd name="T1" fmla="*/ 1 h 2"/>
                <a:gd name="T2" fmla="*/ 7 w 7"/>
                <a:gd name="T3" fmla="*/ 1 h 2"/>
                <a:gd name="T4" fmla="*/ 4 w 7"/>
                <a:gd name="T5" fmla="*/ 1 h 2"/>
                <a:gd name="T6" fmla="*/ 3 w 7"/>
                <a:gd name="T7" fmla="*/ 0 h 2"/>
                <a:gd name="T8" fmla="*/ 1 w 7"/>
                <a:gd name="T9" fmla="*/ 0 h 2"/>
                <a:gd name="T10" fmla="*/ 1 w 7"/>
                <a:gd name="T11" fmla="*/ 1 h 2"/>
                <a:gd name="T12" fmla="*/ 0 w 7"/>
                <a:gd name="T13" fmla="*/ 1 h 2"/>
                <a:gd name="T14" fmla="*/ 1 w 7"/>
                <a:gd name="T15" fmla="*/ 2 h 2"/>
                <a:gd name="T16" fmla="*/ 1 w 7"/>
                <a:gd name="T17" fmla="*/ 2 h 2"/>
                <a:gd name="T18" fmla="*/ 5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7 w 7"/>
                <a:gd name="T25" fmla="*/ 2 h 2"/>
                <a:gd name="T26" fmla="*/ 7 w 7"/>
                <a:gd name="T2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214"/>
            <p:cNvSpPr/>
            <p:nvPr/>
          </p:nvSpPr>
          <p:spPr bwMode="auto">
            <a:xfrm>
              <a:off x="2976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215"/>
            <p:cNvSpPr/>
            <p:nvPr/>
          </p:nvSpPr>
          <p:spPr bwMode="auto">
            <a:xfrm>
              <a:off x="2780" y="1237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216"/>
            <p:cNvSpPr/>
            <p:nvPr/>
          </p:nvSpPr>
          <p:spPr bwMode="auto">
            <a:xfrm>
              <a:off x="2819" y="1291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217"/>
            <p:cNvSpPr/>
            <p:nvPr/>
          </p:nvSpPr>
          <p:spPr bwMode="auto">
            <a:xfrm>
              <a:off x="2741" y="1291"/>
              <a:ext cx="78" cy="13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218"/>
            <p:cNvSpPr/>
            <p:nvPr/>
          </p:nvSpPr>
          <p:spPr bwMode="auto">
            <a:xfrm>
              <a:off x="2506" y="1049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219"/>
            <p:cNvSpPr/>
            <p:nvPr/>
          </p:nvSpPr>
          <p:spPr bwMode="auto">
            <a:xfrm>
              <a:off x="2715" y="102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220"/>
            <p:cNvSpPr/>
            <p:nvPr/>
          </p:nvSpPr>
          <p:spPr bwMode="auto">
            <a:xfrm>
              <a:off x="3041" y="1130"/>
              <a:ext cx="26" cy="1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221"/>
            <p:cNvSpPr/>
            <p:nvPr/>
          </p:nvSpPr>
          <p:spPr bwMode="auto">
            <a:xfrm>
              <a:off x="3132" y="1197"/>
              <a:ext cx="26" cy="27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1 w 2"/>
                <a:gd name="T9" fmla="*/ 0 h 2"/>
                <a:gd name="T10" fmla="*/ 1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222"/>
            <p:cNvSpPr/>
            <p:nvPr/>
          </p:nvSpPr>
          <p:spPr bwMode="auto">
            <a:xfrm>
              <a:off x="3158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223"/>
            <p:cNvSpPr/>
            <p:nvPr/>
          </p:nvSpPr>
          <p:spPr bwMode="auto">
            <a:xfrm>
              <a:off x="3184" y="178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224"/>
            <p:cNvSpPr/>
            <p:nvPr/>
          </p:nvSpPr>
          <p:spPr bwMode="auto">
            <a:xfrm>
              <a:off x="2741" y="1760"/>
              <a:ext cx="13" cy="14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25"/>
            <p:cNvSpPr/>
            <p:nvPr/>
          </p:nvSpPr>
          <p:spPr bwMode="auto">
            <a:xfrm>
              <a:off x="2754" y="1760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226"/>
            <p:cNvSpPr/>
            <p:nvPr/>
          </p:nvSpPr>
          <p:spPr bwMode="auto">
            <a:xfrm>
              <a:off x="2741" y="1774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2 w 2"/>
                <a:gd name="T11" fmla="*/ 0 h 1"/>
                <a:gd name="T12" fmla="*/ 0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Rectangle 227"/>
            <p:cNvSpPr>
              <a:spLocks noChangeArrowheads="1"/>
            </p:cNvSpPr>
            <p:nvPr/>
          </p:nvSpPr>
          <p:spPr bwMode="auto">
            <a:xfrm>
              <a:off x="2663" y="1801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28"/>
            <p:cNvSpPr/>
            <p:nvPr/>
          </p:nvSpPr>
          <p:spPr bwMode="auto">
            <a:xfrm>
              <a:off x="2623" y="1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229"/>
            <p:cNvSpPr/>
            <p:nvPr/>
          </p:nvSpPr>
          <p:spPr bwMode="auto">
            <a:xfrm>
              <a:off x="2871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230"/>
            <p:cNvSpPr/>
            <p:nvPr/>
          </p:nvSpPr>
          <p:spPr bwMode="auto">
            <a:xfrm>
              <a:off x="2532" y="1760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Freeform 231"/>
            <p:cNvSpPr/>
            <p:nvPr/>
          </p:nvSpPr>
          <p:spPr bwMode="auto">
            <a:xfrm>
              <a:off x="2871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232"/>
            <p:cNvSpPr/>
            <p:nvPr/>
          </p:nvSpPr>
          <p:spPr bwMode="auto">
            <a:xfrm>
              <a:off x="2858" y="123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8" name="Freeform 233"/>
            <p:cNvSpPr/>
            <p:nvPr/>
          </p:nvSpPr>
          <p:spPr bwMode="auto">
            <a:xfrm>
              <a:off x="2558" y="173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9" name="Freeform 234"/>
            <p:cNvSpPr/>
            <p:nvPr/>
          </p:nvSpPr>
          <p:spPr bwMode="auto">
            <a:xfrm>
              <a:off x="2715" y="1787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0" name="Freeform 235"/>
            <p:cNvSpPr/>
            <p:nvPr/>
          </p:nvSpPr>
          <p:spPr bwMode="auto">
            <a:xfrm>
              <a:off x="2154" y="172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Freeform 236"/>
            <p:cNvSpPr/>
            <p:nvPr/>
          </p:nvSpPr>
          <p:spPr bwMode="auto">
            <a:xfrm>
              <a:off x="2950" y="1143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237"/>
            <p:cNvSpPr/>
            <p:nvPr/>
          </p:nvSpPr>
          <p:spPr bwMode="auto">
            <a:xfrm>
              <a:off x="3184" y="1787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238"/>
            <p:cNvSpPr/>
            <p:nvPr/>
          </p:nvSpPr>
          <p:spPr bwMode="auto">
            <a:xfrm>
              <a:off x="2780" y="1116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239"/>
            <p:cNvSpPr/>
            <p:nvPr/>
          </p:nvSpPr>
          <p:spPr bwMode="auto">
            <a:xfrm>
              <a:off x="2806" y="1116"/>
              <a:ext cx="0" cy="14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240"/>
            <p:cNvSpPr/>
            <p:nvPr/>
          </p:nvSpPr>
          <p:spPr bwMode="auto">
            <a:xfrm>
              <a:off x="2897" y="928"/>
              <a:ext cx="40" cy="14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241"/>
            <p:cNvSpPr/>
            <p:nvPr/>
          </p:nvSpPr>
          <p:spPr bwMode="auto">
            <a:xfrm>
              <a:off x="2950" y="942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242"/>
            <p:cNvSpPr/>
            <p:nvPr/>
          </p:nvSpPr>
          <p:spPr bwMode="auto">
            <a:xfrm>
              <a:off x="2937" y="928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243"/>
            <p:cNvSpPr/>
            <p:nvPr/>
          </p:nvSpPr>
          <p:spPr bwMode="auto">
            <a:xfrm>
              <a:off x="2689" y="942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Freeform 244"/>
            <p:cNvSpPr/>
            <p:nvPr/>
          </p:nvSpPr>
          <p:spPr bwMode="auto">
            <a:xfrm>
              <a:off x="2676" y="95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245"/>
            <p:cNvSpPr/>
            <p:nvPr/>
          </p:nvSpPr>
          <p:spPr bwMode="auto">
            <a:xfrm>
              <a:off x="2728" y="942"/>
              <a:ext cx="26" cy="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246"/>
            <p:cNvSpPr/>
            <p:nvPr/>
          </p:nvSpPr>
          <p:spPr bwMode="auto">
            <a:xfrm>
              <a:off x="421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Freeform 247"/>
            <p:cNvSpPr/>
            <p:nvPr/>
          </p:nvSpPr>
          <p:spPr bwMode="auto">
            <a:xfrm>
              <a:off x="4215" y="955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248"/>
            <p:cNvSpPr/>
            <p:nvPr/>
          </p:nvSpPr>
          <p:spPr bwMode="auto">
            <a:xfrm>
              <a:off x="3145" y="982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249"/>
            <p:cNvSpPr/>
            <p:nvPr/>
          </p:nvSpPr>
          <p:spPr bwMode="auto">
            <a:xfrm>
              <a:off x="3158" y="969"/>
              <a:ext cx="0" cy="13"/>
            </a:xfrm>
            <a:custGeom>
              <a:avLst/>
              <a:gdLst>
                <a:gd name="T0" fmla="*/ 13 h 13"/>
                <a:gd name="T1" fmla="*/ 13 h 13"/>
                <a:gd name="T2" fmla="*/ 0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Freeform 250"/>
            <p:cNvSpPr/>
            <p:nvPr/>
          </p:nvSpPr>
          <p:spPr bwMode="auto">
            <a:xfrm>
              <a:off x="2989" y="982"/>
              <a:ext cx="39" cy="13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Rectangle 251"/>
            <p:cNvSpPr>
              <a:spLocks noChangeArrowheads="1"/>
            </p:cNvSpPr>
            <p:nvPr/>
          </p:nvSpPr>
          <p:spPr bwMode="auto">
            <a:xfrm>
              <a:off x="4737" y="98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252"/>
            <p:cNvSpPr/>
            <p:nvPr/>
          </p:nvSpPr>
          <p:spPr bwMode="auto">
            <a:xfrm>
              <a:off x="4711" y="982"/>
              <a:ext cx="26" cy="13"/>
            </a:xfrm>
            <a:custGeom>
              <a:avLst/>
              <a:gdLst>
                <a:gd name="T0" fmla="*/ 13 w 26"/>
                <a:gd name="T1" fmla="*/ 0 h 13"/>
                <a:gd name="T2" fmla="*/ 0 w 26"/>
                <a:gd name="T3" fmla="*/ 13 h 13"/>
                <a:gd name="T4" fmla="*/ 26 w 26"/>
                <a:gd name="T5" fmla="*/ 0 h 13"/>
                <a:gd name="T6" fmla="*/ 13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0" y="13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253"/>
            <p:cNvSpPr/>
            <p:nvPr/>
          </p:nvSpPr>
          <p:spPr bwMode="auto">
            <a:xfrm>
              <a:off x="2937" y="982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254"/>
            <p:cNvSpPr/>
            <p:nvPr/>
          </p:nvSpPr>
          <p:spPr bwMode="auto">
            <a:xfrm>
              <a:off x="3041" y="982"/>
              <a:ext cx="39" cy="27"/>
            </a:xfrm>
            <a:custGeom>
              <a:avLst/>
              <a:gdLst>
                <a:gd name="T0" fmla="*/ 0 w 3"/>
                <a:gd name="T1" fmla="*/ 1 h 2"/>
                <a:gd name="T2" fmla="*/ 1 w 3"/>
                <a:gd name="T3" fmla="*/ 1 h 2"/>
                <a:gd name="T4" fmla="*/ 1 w 3"/>
                <a:gd name="T5" fmla="*/ 1 h 2"/>
                <a:gd name="T6" fmla="*/ 3 w 3"/>
                <a:gd name="T7" fmla="*/ 1 h 2"/>
                <a:gd name="T8" fmla="*/ 0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255"/>
            <p:cNvSpPr/>
            <p:nvPr/>
          </p:nvSpPr>
          <p:spPr bwMode="auto">
            <a:xfrm>
              <a:off x="4398" y="99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256"/>
            <p:cNvSpPr/>
            <p:nvPr/>
          </p:nvSpPr>
          <p:spPr bwMode="auto">
            <a:xfrm>
              <a:off x="4359" y="982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0 w 3"/>
                <a:gd name="T9" fmla="*/ 1 h 2"/>
                <a:gd name="T10" fmla="*/ 1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257"/>
            <p:cNvSpPr/>
            <p:nvPr/>
          </p:nvSpPr>
          <p:spPr bwMode="auto">
            <a:xfrm>
              <a:off x="4424" y="995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258"/>
            <p:cNvSpPr/>
            <p:nvPr/>
          </p:nvSpPr>
          <p:spPr bwMode="auto">
            <a:xfrm>
              <a:off x="2571" y="995"/>
              <a:ext cx="131" cy="27"/>
            </a:xfrm>
            <a:custGeom>
              <a:avLst/>
              <a:gdLst>
                <a:gd name="T0" fmla="*/ 0 w 10"/>
                <a:gd name="T1" fmla="*/ 1 h 2"/>
                <a:gd name="T2" fmla="*/ 1 w 10"/>
                <a:gd name="T3" fmla="*/ 1 h 2"/>
                <a:gd name="T4" fmla="*/ 1 w 10"/>
                <a:gd name="T5" fmla="*/ 2 h 2"/>
                <a:gd name="T6" fmla="*/ 1 w 10"/>
                <a:gd name="T7" fmla="*/ 1 h 2"/>
                <a:gd name="T8" fmla="*/ 3 w 10"/>
                <a:gd name="T9" fmla="*/ 1 h 2"/>
                <a:gd name="T10" fmla="*/ 4 w 10"/>
                <a:gd name="T11" fmla="*/ 2 h 2"/>
                <a:gd name="T12" fmla="*/ 4 w 10"/>
                <a:gd name="T13" fmla="*/ 2 h 2"/>
                <a:gd name="T14" fmla="*/ 4 w 10"/>
                <a:gd name="T15" fmla="*/ 2 h 2"/>
                <a:gd name="T16" fmla="*/ 4 w 10"/>
                <a:gd name="T17" fmla="*/ 1 h 2"/>
                <a:gd name="T18" fmla="*/ 6 w 10"/>
                <a:gd name="T19" fmla="*/ 2 h 2"/>
                <a:gd name="T20" fmla="*/ 6 w 10"/>
                <a:gd name="T21" fmla="*/ 1 h 2"/>
                <a:gd name="T22" fmla="*/ 6 w 10"/>
                <a:gd name="T23" fmla="*/ 1 h 2"/>
                <a:gd name="T24" fmla="*/ 6 w 10"/>
                <a:gd name="T25" fmla="*/ 1 h 2"/>
                <a:gd name="T26" fmla="*/ 8 w 10"/>
                <a:gd name="T27" fmla="*/ 1 h 2"/>
                <a:gd name="T28" fmla="*/ 10 w 10"/>
                <a:gd name="T29" fmla="*/ 1 h 2"/>
                <a:gd name="T30" fmla="*/ 8 w 10"/>
                <a:gd name="T31" fmla="*/ 1 h 2"/>
                <a:gd name="T32" fmla="*/ 0 w 10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Freeform 259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Rectangle 260"/>
            <p:cNvSpPr>
              <a:spLocks noChangeArrowheads="1"/>
            </p:cNvSpPr>
            <p:nvPr/>
          </p:nvSpPr>
          <p:spPr bwMode="auto">
            <a:xfrm>
              <a:off x="2650" y="102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261"/>
            <p:cNvSpPr/>
            <p:nvPr/>
          </p:nvSpPr>
          <p:spPr bwMode="auto">
            <a:xfrm>
              <a:off x="2623" y="1022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Freeform 262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263"/>
            <p:cNvSpPr/>
            <p:nvPr/>
          </p:nvSpPr>
          <p:spPr bwMode="auto">
            <a:xfrm>
              <a:off x="4502" y="1009"/>
              <a:ext cx="39" cy="0"/>
            </a:xfrm>
            <a:custGeom>
              <a:avLst/>
              <a:gdLst>
                <a:gd name="T0" fmla="*/ 39 w 39"/>
                <a:gd name="T1" fmla="*/ 0 w 39"/>
                <a:gd name="T2" fmla="*/ 26 w 39"/>
                <a:gd name="T3" fmla="*/ 39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39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264"/>
            <p:cNvSpPr/>
            <p:nvPr/>
          </p:nvSpPr>
          <p:spPr bwMode="auto">
            <a:xfrm>
              <a:off x="2519" y="1009"/>
              <a:ext cx="26" cy="1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Freeform 265"/>
            <p:cNvSpPr/>
            <p:nvPr/>
          </p:nvSpPr>
          <p:spPr bwMode="auto">
            <a:xfrm>
              <a:off x="2741" y="1009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3 w 3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266"/>
            <p:cNvSpPr/>
            <p:nvPr/>
          </p:nvSpPr>
          <p:spPr bwMode="auto">
            <a:xfrm>
              <a:off x="4554" y="1009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267"/>
            <p:cNvSpPr/>
            <p:nvPr/>
          </p:nvSpPr>
          <p:spPr bwMode="auto">
            <a:xfrm>
              <a:off x="4554" y="995"/>
              <a:ext cx="39" cy="4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2 h 3"/>
                <a:gd name="T4" fmla="*/ 3 w 3"/>
                <a:gd name="T5" fmla="*/ 1 h 3"/>
                <a:gd name="T6" fmla="*/ 3 w 3"/>
                <a:gd name="T7" fmla="*/ 1 h 3"/>
                <a:gd name="T8" fmla="*/ 0 w 3"/>
                <a:gd name="T9" fmla="*/ 1 h 3"/>
                <a:gd name="T10" fmla="*/ 3 w 3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268"/>
            <p:cNvSpPr/>
            <p:nvPr/>
          </p:nvSpPr>
          <p:spPr bwMode="auto">
            <a:xfrm>
              <a:off x="5494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269"/>
            <p:cNvSpPr/>
            <p:nvPr/>
          </p:nvSpPr>
          <p:spPr bwMode="auto">
            <a:xfrm>
              <a:off x="5507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270"/>
            <p:cNvSpPr/>
            <p:nvPr/>
          </p:nvSpPr>
          <p:spPr bwMode="auto">
            <a:xfrm>
              <a:off x="2702" y="1009"/>
              <a:ext cx="0" cy="13"/>
            </a:xfrm>
            <a:custGeom>
              <a:avLst/>
              <a:gdLst>
                <a:gd name="T0" fmla="*/ 13 h 13"/>
                <a:gd name="T1" fmla="*/ 0 h 13"/>
                <a:gd name="T2" fmla="*/ 13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271"/>
            <p:cNvSpPr/>
            <p:nvPr/>
          </p:nvSpPr>
          <p:spPr bwMode="auto">
            <a:xfrm>
              <a:off x="2506" y="1036"/>
              <a:ext cx="13" cy="0"/>
            </a:xfrm>
            <a:custGeom>
              <a:avLst/>
              <a:gdLst>
                <a:gd name="T0" fmla="*/ 0 w 13"/>
                <a:gd name="T1" fmla="*/ 0 w 13"/>
                <a:gd name="T2" fmla="*/ 13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Rectangle 272"/>
            <p:cNvSpPr>
              <a:spLocks noChangeArrowheads="1"/>
            </p:cNvSpPr>
            <p:nvPr/>
          </p:nvSpPr>
          <p:spPr bwMode="auto">
            <a:xfrm>
              <a:off x="2467" y="1063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273"/>
            <p:cNvSpPr/>
            <p:nvPr/>
          </p:nvSpPr>
          <p:spPr bwMode="auto">
            <a:xfrm>
              <a:off x="2545" y="1063"/>
              <a:ext cx="26" cy="0"/>
            </a:xfrm>
            <a:custGeom>
              <a:avLst/>
              <a:gdLst>
                <a:gd name="T0" fmla="*/ 0 w 26"/>
                <a:gd name="T1" fmla="*/ 26 w 26"/>
                <a:gd name="T2" fmla="*/ 13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274"/>
            <p:cNvSpPr/>
            <p:nvPr/>
          </p:nvSpPr>
          <p:spPr bwMode="auto">
            <a:xfrm>
              <a:off x="2937" y="1089"/>
              <a:ext cx="52" cy="41"/>
            </a:xfrm>
            <a:custGeom>
              <a:avLst/>
              <a:gdLst>
                <a:gd name="T0" fmla="*/ 1 w 4"/>
                <a:gd name="T1" fmla="*/ 2 h 3"/>
                <a:gd name="T2" fmla="*/ 2 w 4"/>
                <a:gd name="T3" fmla="*/ 2 h 3"/>
                <a:gd name="T4" fmla="*/ 1 w 4"/>
                <a:gd name="T5" fmla="*/ 2 h 3"/>
                <a:gd name="T6" fmla="*/ 3 w 4"/>
                <a:gd name="T7" fmla="*/ 2 h 3"/>
                <a:gd name="T8" fmla="*/ 3 w 4"/>
                <a:gd name="T9" fmla="*/ 1 h 3"/>
                <a:gd name="T10" fmla="*/ 2 w 4"/>
                <a:gd name="T11" fmla="*/ 2 h 3"/>
                <a:gd name="T12" fmla="*/ 1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1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275"/>
            <p:cNvSpPr/>
            <p:nvPr/>
          </p:nvSpPr>
          <p:spPr bwMode="auto">
            <a:xfrm>
              <a:off x="3145" y="1103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0 h 13"/>
                <a:gd name="T4" fmla="*/ 13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Rectangle 276"/>
            <p:cNvSpPr>
              <a:spLocks noChangeArrowheads="1"/>
            </p:cNvSpPr>
            <p:nvPr/>
          </p:nvSpPr>
          <p:spPr bwMode="auto">
            <a:xfrm>
              <a:off x="2689" y="1116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277"/>
            <p:cNvSpPr/>
            <p:nvPr/>
          </p:nvSpPr>
          <p:spPr bwMode="auto">
            <a:xfrm>
              <a:off x="2623" y="1116"/>
              <a:ext cx="13" cy="14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0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278"/>
            <p:cNvSpPr/>
            <p:nvPr/>
          </p:nvSpPr>
          <p:spPr bwMode="auto">
            <a:xfrm>
              <a:off x="2402" y="1130"/>
              <a:ext cx="26" cy="40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279"/>
            <p:cNvSpPr/>
            <p:nvPr/>
          </p:nvSpPr>
          <p:spPr bwMode="auto">
            <a:xfrm>
              <a:off x="2402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280"/>
            <p:cNvSpPr/>
            <p:nvPr/>
          </p:nvSpPr>
          <p:spPr bwMode="auto">
            <a:xfrm>
              <a:off x="2467" y="1157"/>
              <a:ext cx="13" cy="2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281"/>
            <p:cNvSpPr/>
            <p:nvPr/>
          </p:nvSpPr>
          <p:spPr bwMode="auto">
            <a:xfrm>
              <a:off x="2454" y="1157"/>
              <a:ext cx="13" cy="26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282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283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284"/>
            <p:cNvSpPr/>
            <p:nvPr/>
          </p:nvSpPr>
          <p:spPr bwMode="auto">
            <a:xfrm>
              <a:off x="3015" y="115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285"/>
            <p:cNvSpPr/>
            <p:nvPr/>
          </p:nvSpPr>
          <p:spPr bwMode="auto">
            <a:xfrm>
              <a:off x="2493" y="1157"/>
              <a:ext cx="52" cy="40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1 h 3"/>
                <a:gd name="T4" fmla="*/ 0 w 4"/>
                <a:gd name="T5" fmla="*/ 1 h 3"/>
                <a:gd name="T6" fmla="*/ 2 w 4"/>
                <a:gd name="T7" fmla="*/ 2 h 3"/>
                <a:gd name="T8" fmla="*/ 0 w 4"/>
                <a:gd name="T9" fmla="*/ 2 h 3"/>
                <a:gd name="T10" fmla="*/ 4 w 4"/>
                <a:gd name="T11" fmla="*/ 2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3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1"/>
                    <a:pt x="4" y="2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286"/>
            <p:cNvSpPr/>
            <p:nvPr/>
          </p:nvSpPr>
          <p:spPr bwMode="auto">
            <a:xfrm>
              <a:off x="2389" y="1170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287"/>
            <p:cNvSpPr/>
            <p:nvPr/>
          </p:nvSpPr>
          <p:spPr bwMode="auto">
            <a:xfrm>
              <a:off x="2428" y="1170"/>
              <a:ext cx="26" cy="13"/>
            </a:xfrm>
            <a:custGeom>
              <a:avLst/>
              <a:gdLst>
                <a:gd name="T0" fmla="*/ 26 w 26"/>
                <a:gd name="T1" fmla="*/ 13 h 13"/>
                <a:gd name="T2" fmla="*/ 13 w 26"/>
                <a:gd name="T3" fmla="*/ 0 h 13"/>
                <a:gd name="T4" fmla="*/ 0 w 26"/>
                <a:gd name="T5" fmla="*/ 13 h 13"/>
                <a:gd name="T6" fmla="*/ 26 w 26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288"/>
            <p:cNvSpPr/>
            <p:nvPr/>
          </p:nvSpPr>
          <p:spPr bwMode="auto">
            <a:xfrm>
              <a:off x="2650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289"/>
            <p:cNvSpPr/>
            <p:nvPr/>
          </p:nvSpPr>
          <p:spPr bwMode="auto">
            <a:xfrm>
              <a:off x="2650" y="1183"/>
              <a:ext cx="39" cy="27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1 h 2"/>
                <a:gd name="T4" fmla="*/ 2 w 3"/>
                <a:gd name="T5" fmla="*/ 0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2 w 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290"/>
            <p:cNvSpPr/>
            <p:nvPr/>
          </p:nvSpPr>
          <p:spPr bwMode="auto">
            <a:xfrm>
              <a:off x="2623" y="1183"/>
              <a:ext cx="27" cy="27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2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291"/>
            <p:cNvSpPr/>
            <p:nvPr/>
          </p:nvSpPr>
          <p:spPr bwMode="auto">
            <a:xfrm>
              <a:off x="2428" y="1197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292"/>
            <p:cNvSpPr/>
            <p:nvPr/>
          </p:nvSpPr>
          <p:spPr bwMode="auto">
            <a:xfrm>
              <a:off x="2415" y="1197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293"/>
            <p:cNvSpPr/>
            <p:nvPr/>
          </p:nvSpPr>
          <p:spPr bwMode="auto">
            <a:xfrm>
              <a:off x="3002" y="1183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294"/>
            <p:cNvSpPr/>
            <p:nvPr/>
          </p:nvSpPr>
          <p:spPr bwMode="auto">
            <a:xfrm>
              <a:off x="2558" y="122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Rectangle 295"/>
            <p:cNvSpPr>
              <a:spLocks noChangeArrowheads="1"/>
            </p:cNvSpPr>
            <p:nvPr/>
          </p:nvSpPr>
          <p:spPr bwMode="auto">
            <a:xfrm>
              <a:off x="2558" y="1210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296"/>
            <p:cNvSpPr/>
            <p:nvPr/>
          </p:nvSpPr>
          <p:spPr bwMode="auto">
            <a:xfrm>
              <a:off x="2571" y="12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297"/>
            <p:cNvSpPr/>
            <p:nvPr/>
          </p:nvSpPr>
          <p:spPr bwMode="auto">
            <a:xfrm>
              <a:off x="2545" y="1210"/>
              <a:ext cx="0" cy="14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298"/>
            <p:cNvSpPr/>
            <p:nvPr/>
          </p:nvSpPr>
          <p:spPr bwMode="auto">
            <a:xfrm>
              <a:off x="2545" y="12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299"/>
            <p:cNvSpPr/>
            <p:nvPr/>
          </p:nvSpPr>
          <p:spPr bwMode="auto">
            <a:xfrm>
              <a:off x="2663" y="1210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300"/>
            <p:cNvSpPr/>
            <p:nvPr/>
          </p:nvSpPr>
          <p:spPr bwMode="auto">
            <a:xfrm>
              <a:off x="2597" y="122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301"/>
            <p:cNvSpPr/>
            <p:nvPr/>
          </p:nvSpPr>
          <p:spPr bwMode="auto">
            <a:xfrm>
              <a:off x="2806" y="123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302"/>
            <p:cNvSpPr/>
            <p:nvPr/>
          </p:nvSpPr>
          <p:spPr bwMode="auto">
            <a:xfrm>
              <a:off x="2467" y="1250"/>
              <a:ext cx="196" cy="27"/>
            </a:xfrm>
            <a:custGeom>
              <a:avLst/>
              <a:gdLst>
                <a:gd name="T0" fmla="*/ 7 w 15"/>
                <a:gd name="T1" fmla="*/ 2 h 2"/>
                <a:gd name="T2" fmla="*/ 7 w 15"/>
                <a:gd name="T3" fmla="*/ 0 h 2"/>
                <a:gd name="T4" fmla="*/ 7 w 15"/>
                <a:gd name="T5" fmla="*/ 1 h 2"/>
                <a:gd name="T6" fmla="*/ 0 w 15"/>
                <a:gd name="T7" fmla="*/ 2 h 2"/>
                <a:gd name="T8" fmla="*/ 15 w 15"/>
                <a:gd name="T9" fmla="*/ 2 h 2"/>
                <a:gd name="T10" fmla="*/ 7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7" y="2"/>
                  </a:moveTo>
                  <a:cubicBezTo>
                    <a:pt x="7" y="1"/>
                    <a:pt x="8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12" y="2"/>
                    <a:pt x="15" y="2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303"/>
            <p:cNvSpPr/>
            <p:nvPr/>
          </p:nvSpPr>
          <p:spPr bwMode="auto">
            <a:xfrm>
              <a:off x="2389" y="1264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39 w 39"/>
                <a:gd name="T3" fmla="*/ 13 h 13"/>
                <a:gd name="T4" fmla="*/ 13 w 39"/>
                <a:gd name="T5" fmla="*/ 0 h 13"/>
                <a:gd name="T6" fmla="*/ 0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39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304"/>
            <p:cNvSpPr/>
            <p:nvPr/>
          </p:nvSpPr>
          <p:spPr bwMode="auto">
            <a:xfrm>
              <a:off x="3028" y="1277"/>
              <a:ext cx="39" cy="27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1 h 2"/>
                <a:gd name="T10" fmla="*/ 1 w 3"/>
                <a:gd name="T11" fmla="*/ 2 h 2"/>
                <a:gd name="T12" fmla="*/ 1 w 3"/>
                <a:gd name="T13" fmla="*/ 2 h 2"/>
                <a:gd name="T14" fmla="*/ 2 w 3"/>
                <a:gd name="T15" fmla="*/ 2 h 2"/>
                <a:gd name="T16" fmla="*/ 2 w 3"/>
                <a:gd name="T17" fmla="*/ 1 h 2"/>
                <a:gd name="T18" fmla="*/ 3 w 3"/>
                <a:gd name="T19" fmla="*/ 1 h 2"/>
                <a:gd name="T20" fmla="*/ 2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305"/>
            <p:cNvSpPr/>
            <p:nvPr/>
          </p:nvSpPr>
          <p:spPr bwMode="auto">
            <a:xfrm>
              <a:off x="3054" y="1304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306"/>
            <p:cNvSpPr/>
            <p:nvPr/>
          </p:nvSpPr>
          <p:spPr bwMode="auto">
            <a:xfrm>
              <a:off x="2715" y="129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0 w 26"/>
                <a:gd name="T3" fmla="*/ 0 h 13"/>
                <a:gd name="T4" fmla="*/ 13 w 26"/>
                <a:gd name="T5" fmla="*/ 13 h 13"/>
                <a:gd name="T6" fmla="*/ 26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307"/>
            <p:cNvSpPr/>
            <p:nvPr/>
          </p:nvSpPr>
          <p:spPr bwMode="auto">
            <a:xfrm>
              <a:off x="2767" y="1304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308"/>
            <p:cNvSpPr/>
            <p:nvPr/>
          </p:nvSpPr>
          <p:spPr bwMode="auto">
            <a:xfrm>
              <a:off x="2819" y="1318"/>
              <a:ext cx="52" cy="13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309"/>
            <p:cNvSpPr/>
            <p:nvPr/>
          </p:nvSpPr>
          <p:spPr bwMode="auto">
            <a:xfrm>
              <a:off x="2897" y="1318"/>
              <a:ext cx="92" cy="13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310"/>
            <p:cNvSpPr/>
            <p:nvPr/>
          </p:nvSpPr>
          <p:spPr bwMode="auto">
            <a:xfrm>
              <a:off x="2597" y="1318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13 w 13"/>
                <a:gd name="T3" fmla="*/ 0 h 13"/>
                <a:gd name="T4" fmla="*/ 0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311"/>
            <p:cNvSpPr/>
            <p:nvPr/>
          </p:nvSpPr>
          <p:spPr bwMode="auto">
            <a:xfrm>
              <a:off x="2793" y="1318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312"/>
            <p:cNvSpPr/>
            <p:nvPr/>
          </p:nvSpPr>
          <p:spPr bwMode="auto">
            <a:xfrm>
              <a:off x="2767" y="1318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313"/>
            <p:cNvSpPr/>
            <p:nvPr/>
          </p:nvSpPr>
          <p:spPr bwMode="auto">
            <a:xfrm>
              <a:off x="2767" y="1331"/>
              <a:ext cx="52" cy="13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3 w 4"/>
                <a:gd name="T7" fmla="*/ 0 h 1"/>
                <a:gd name="T8" fmla="*/ 4 w 4"/>
                <a:gd name="T9" fmla="*/ 1 h 1"/>
                <a:gd name="T10" fmla="*/ 0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Rectangle 314"/>
            <p:cNvSpPr>
              <a:spLocks noChangeArrowheads="1"/>
            </p:cNvSpPr>
            <p:nvPr/>
          </p:nvSpPr>
          <p:spPr bwMode="auto">
            <a:xfrm>
              <a:off x="2702" y="134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315"/>
            <p:cNvSpPr/>
            <p:nvPr/>
          </p:nvSpPr>
          <p:spPr bwMode="auto">
            <a:xfrm>
              <a:off x="2689" y="1331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316"/>
            <p:cNvSpPr/>
            <p:nvPr/>
          </p:nvSpPr>
          <p:spPr bwMode="auto">
            <a:xfrm>
              <a:off x="2702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317"/>
            <p:cNvSpPr/>
            <p:nvPr/>
          </p:nvSpPr>
          <p:spPr bwMode="auto">
            <a:xfrm>
              <a:off x="2650" y="134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318"/>
            <p:cNvSpPr/>
            <p:nvPr/>
          </p:nvSpPr>
          <p:spPr bwMode="auto">
            <a:xfrm>
              <a:off x="2715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319"/>
            <p:cNvSpPr/>
            <p:nvPr/>
          </p:nvSpPr>
          <p:spPr bwMode="auto">
            <a:xfrm>
              <a:off x="297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320"/>
            <p:cNvSpPr/>
            <p:nvPr/>
          </p:nvSpPr>
          <p:spPr bwMode="auto">
            <a:xfrm>
              <a:off x="2845" y="1371"/>
              <a:ext cx="131" cy="27"/>
            </a:xfrm>
            <a:custGeom>
              <a:avLst/>
              <a:gdLst>
                <a:gd name="T0" fmla="*/ 6 w 10"/>
                <a:gd name="T1" fmla="*/ 1 h 2"/>
                <a:gd name="T2" fmla="*/ 6 w 10"/>
                <a:gd name="T3" fmla="*/ 0 h 2"/>
                <a:gd name="T4" fmla="*/ 0 w 10"/>
                <a:gd name="T5" fmla="*/ 1 h 2"/>
                <a:gd name="T6" fmla="*/ 8 w 10"/>
                <a:gd name="T7" fmla="*/ 1 h 2"/>
                <a:gd name="T8" fmla="*/ 10 w 10"/>
                <a:gd name="T9" fmla="*/ 1 h 2"/>
                <a:gd name="T10" fmla="*/ 9 w 10"/>
                <a:gd name="T11" fmla="*/ 0 h 2"/>
                <a:gd name="T12" fmla="*/ 6 w 10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6" y="0"/>
                    <a:pt x="8" y="1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321"/>
            <p:cNvSpPr/>
            <p:nvPr/>
          </p:nvSpPr>
          <p:spPr bwMode="auto">
            <a:xfrm>
              <a:off x="2454" y="1425"/>
              <a:ext cx="26" cy="0"/>
            </a:xfrm>
            <a:custGeom>
              <a:avLst/>
              <a:gdLst>
                <a:gd name="T0" fmla="*/ 1 w 2"/>
                <a:gd name="T1" fmla="*/ 0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322"/>
            <p:cNvSpPr/>
            <p:nvPr/>
          </p:nvSpPr>
          <p:spPr bwMode="auto">
            <a:xfrm>
              <a:off x="2493" y="142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323"/>
            <p:cNvSpPr/>
            <p:nvPr/>
          </p:nvSpPr>
          <p:spPr bwMode="auto">
            <a:xfrm>
              <a:off x="2441" y="142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324"/>
            <p:cNvSpPr/>
            <p:nvPr/>
          </p:nvSpPr>
          <p:spPr bwMode="auto">
            <a:xfrm>
              <a:off x="2610" y="1425"/>
              <a:ext cx="66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325"/>
            <p:cNvSpPr/>
            <p:nvPr/>
          </p:nvSpPr>
          <p:spPr bwMode="auto">
            <a:xfrm>
              <a:off x="2558" y="1438"/>
              <a:ext cx="105" cy="14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3" y="1"/>
                    <a:pt x="6" y="1"/>
                    <a:pt x="8" y="1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326"/>
            <p:cNvSpPr/>
            <p:nvPr/>
          </p:nvSpPr>
          <p:spPr bwMode="auto">
            <a:xfrm>
              <a:off x="2897" y="1425"/>
              <a:ext cx="79" cy="40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1 h 3"/>
                <a:gd name="T4" fmla="*/ 3 w 6"/>
                <a:gd name="T5" fmla="*/ 1 h 3"/>
                <a:gd name="T6" fmla="*/ 0 w 6"/>
                <a:gd name="T7" fmla="*/ 3 h 3"/>
                <a:gd name="T8" fmla="*/ 5 w 6"/>
                <a:gd name="T9" fmla="*/ 2 h 3"/>
                <a:gd name="T10" fmla="*/ 4 w 6"/>
                <a:gd name="T11" fmla="*/ 2 h 3"/>
                <a:gd name="T12" fmla="*/ 4 w 6"/>
                <a:gd name="T13" fmla="*/ 1 h 3"/>
                <a:gd name="T14" fmla="*/ 6 w 6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2"/>
                    <a:pt x="3" y="1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327"/>
            <p:cNvSpPr/>
            <p:nvPr/>
          </p:nvSpPr>
          <p:spPr bwMode="auto">
            <a:xfrm>
              <a:off x="2858" y="14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328"/>
            <p:cNvSpPr/>
            <p:nvPr/>
          </p:nvSpPr>
          <p:spPr bwMode="auto">
            <a:xfrm>
              <a:off x="2702" y="1438"/>
              <a:ext cx="156" cy="27"/>
            </a:xfrm>
            <a:custGeom>
              <a:avLst/>
              <a:gdLst>
                <a:gd name="T0" fmla="*/ 9 w 12"/>
                <a:gd name="T1" fmla="*/ 2 h 2"/>
                <a:gd name="T2" fmla="*/ 8 w 12"/>
                <a:gd name="T3" fmla="*/ 2 h 2"/>
                <a:gd name="T4" fmla="*/ 8 w 12"/>
                <a:gd name="T5" fmla="*/ 2 h 2"/>
                <a:gd name="T6" fmla="*/ 7 w 12"/>
                <a:gd name="T7" fmla="*/ 1 h 2"/>
                <a:gd name="T8" fmla="*/ 7 w 12"/>
                <a:gd name="T9" fmla="*/ 2 h 2"/>
                <a:gd name="T10" fmla="*/ 0 w 12"/>
                <a:gd name="T11" fmla="*/ 1 h 2"/>
                <a:gd name="T12" fmla="*/ 1 w 12"/>
                <a:gd name="T13" fmla="*/ 2 h 2"/>
                <a:gd name="T14" fmla="*/ 11 w 12"/>
                <a:gd name="T15" fmla="*/ 2 h 2"/>
                <a:gd name="T16" fmla="*/ 10 w 12"/>
                <a:gd name="T17" fmla="*/ 2 h 2"/>
                <a:gd name="T18" fmla="*/ 12 w 12"/>
                <a:gd name="T19" fmla="*/ 2 h 2"/>
                <a:gd name="T20" fmla="*/ 12 w 12"/>
                <a:gd name="T21" fmla="*/ 1 h 2"/>
                <a:gd name="T22" fmla="*/ 9 w 12"/>
                <a:gd name="T2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"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4" y="2"/>
                    <a:pt x="7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10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329"/>
            <p:cNvSpPr/>
            <p:nvPr/>
          </p:nvSpPr>
          <p:spPr bwMode="auto">
            <a:xfrm>
              <a:off x="2845" y="1465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330"/>
            <p:cNvSpPr/>
            <p:nvPr/>
          </p:nvSpPr>
          <p:spPr bwMode="auto">
            <a:xfrm>
              <a:off x="2845" y="1438"/>
              <a:ext cx="26" cy="14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Rectangle 331"/>
            <p:cNvSpPr>
              <a:spLocks noChangeArrowheads="1"/>
            </p:cNvSpPr>
            <p:nvPr/>
          </p:nvSpPr>
          <p:spPr bwMode="auto">
            <a:xfrm>
              <a:off x="2428" y="1438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332"/>
            <p:cNvSpPr/>
            <p:nvPr/>
          </p:nvSpPr>
          <p:spPr bwMode="auto">
            <a:xfrm>
              <a:off x="2558" y="145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333"/>
            <p:cNvSpPr/>
            <p:nvPr/>
          </p:nvSpPr>
          <p:spPr bwMode="auto">
            <a:xfrm>
              <a:off x="2584" y="146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334"/>
            <p:cNvSpPr/>
            <p:nvPr/>
          </p:nvSpPr>
          <p:spPr bwMode="auto">
            <a:xfrm>
              <a:off x="2584" y="145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335"/>
            <p:cNvSpPr>
              <a:spLocks noEditPoints="1"/>
            </p:cNvSpPr>
            <p:nvPr/>
          </p:nvSpPr>
          <p:spPr bwMode="auto">
            <a:xfrm>
              <a:off x="2428" y="1438"/>
              <a:ext cx="235" cy="67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2 h 5"/>
                <a:gd name="T4" fmla="*/ 17 w 18"/>
                <a:gd name="T5" fmla="*/ 3 h 5"/>
                <a:gd name="T6" fmla="*/ 17 w 18"/>
                <a:gd name="T7" fmla="*/ 3 h 5"/>
                <a:gd name="T8" fmla="*/ 16 w 18"/>
                <a:gd name="T9" fmla="*/ 3 h 5"/>
                <a:gd name="T10" fmla="*/ 16 w 18"/>
                <a:gd name="T11" fmla="*/ 3 h 5"/>
                <a:gd name="T12" fmla="*/ 15 w 18"/>
                <a:gd name="T13" fmla="*/ 2 h 5"/>
                <a:gd name="T14" fmla="*/ 13 w 18"/>
                <a:gd name="T15" fmla="*/ 2 h 5"/>
                <a:gd name="T16" fmla="*/ 11 w 18"/>
                <a:gd name="T17" fmla="*/ 2 h 5"/>
                <a:gd name="T18" fmla="*/ 10 w 18"/>
                <a:gd name="T19" fmla="*/ 3 h 5"/>
                <a:gd name="T20" fmla="*/ 7 w 18"/>
                <a:gd name="T21" fmla="*/ 0 h 5"/>
                <a:gd name="T22" fmla="*/ 7 w 18"/>
                <a:gd name="T23" fmla="*/ 1 h 5"/>
                <a:gd name="T24" fmla="*/ 0 w 18"/>
                <a:gd name="T25" fmla="*/ 0 h 5"/>
                <a:gd name="T26" fmla="*/ 1 w 18"/>
                <a:gd name="T27" fmla="*/ 2 h 5"/>
                <a:gd name="T28" fmla="*/ 3 w 18"/>
                <a:gd name="T29" fmla="*/ 1 h 5"/>
                <a:gd name="T30" fmla="*/ 5 w 18"/>
                <a:gd name="T31" fmla="*/ 3 h 5"/>
                <a:gd name="T32" fmla="*/ 3 w 18"/>
                <a:gd name="T33" fmla="*/ 3 h 5"/>
                <a:gd name="T34" fmla="*/ 9 w 18"/>
                <a:gd name="T35" fmla="*/ 4 h 5"/>
                <a:gd name="T36" fmla="*/ 9 w 18"/>
                <a:gd name="T37" fmla="*/ 4 h 5"/>
                <a:gd name="T38" fmla="*/ 15 w 18"/>
                <a:gd name="T39" fmla="*/ 5 h 5"/>
                <a:gd name="T40" fmla="*/ 15 w 18"/>
                <a:gd name="T41" fmla="*/ 5 h 5"/>
                <a:gd name="T42" fmla="*/ 15 w 18"/>
                <a:gd name="T43" fmla="*/ 5 h 5"/>
                <a:gd name="T44" fmla="*/ 14 w 18"/>
                <a:gd name="T45" fmla="*/ 4 h 5"/>
                <a:gd name="T46" fmla="*/ 7 w 18"/>
                <a:gd name="T47" fmla="*/ 3 h 5"/>
                <a:gd name="T48" fmla="*/ 12 w 18"/>
                <a:gd name="T49" fmla="*/ 3 h 5"/>
                <a:gd name="T50" fmla="*/ 13 w 18"/>
                <a:gd name="T51" fmla="*/ 3 h 5"/>
                <a:gd name="T52" fmla="*/ 12 w 18"/>
                <a:gd name="T53" fmla="*/ 3 h 5"/>
                <a:gd name="T54" fmla="*/ 13 w 18"/>
                <a:gd name="T55" fmla="*/ 3 h 5"/>
                <a:gd name="T56" fmla="*/ 13 w 18"/>
                <a:gd name="T57" fmla="*/ 3 h 5"/>
                <a:gd name="T58" fmla="*/ 16 w 18"/>
                <a:gd name="T59" fmla="*/ 4 h 5"/>
                <a:gd name="T60" fmla="*/ 15 w 18"/>
                <a:gd name="T61" fmla="*/ 4 h 5"/>
                <a:gd name="T62" fmla="*/ 18 w 18"/>
                <a:gd name="T63" fmla="*/ 3 h 5"/>
                <a:gd name="T64" fmla="*/ 6 w 18"/>
                <a:gd name="T65" fmla="*/ 3 h 5"/>
                <a:gd name="T66" fmla="*/ 5 w 18"/>
                <a:gd name="T67" fmla="*/ 2 h 5"/>
                <a:gd name="T68" fmla="*/ 6 w 18"/>
                <a:gd name="T69" fmla="*/ 2 h 5"/>
                <a:gd name="T70" fmla="*/ 5 w 18"/>
                <a:gd name="T71" fmla="*/ 3 h 5"/>
                <a:gd name="T72" fmla="*/ 6 w 18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2"/>
                    <a:pt x="17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6" y="2"/>
                    <a:pt x="15" y="2"/>
                  </a:cubicBezTo>
                  <a:cubicBezTo>
                    <a:pt x="14" y="2"/>
                    <a:pt x="14" y="1"/>
                    <a:pt x="13" y="2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0" y="2"/>
                    <a:pt x="11" y="3"/>
                    <a:pt x="10" y="3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6" y="1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4"/>
                    <a:pt x="7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8" y="2"/>
                    <a:pt x="11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4"/>
                    <a:pt x="16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8" y="5"/>
                    <a:pt x="16" y="3"/>
                    <a:pt x="18" y="3"/>
                  </a:cubicBezTo>
                  <a:close/>
                  <a:moveTo>
                    <a:pt x="6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336"/>
            <p:cNvSpPr/>
            <p:nvPr/>
          </p:nvSpPr>
          <p:spPr bwMode="auto">
            <a:xfrm>
              <a:off x="2571" y="1452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337"/>
            <p:cNvSpPr/>
            <p:nvPr/>
          </p:nvSpPr>
          <p:spPr bwMode="auto">
            <a:xfrm>
              <a:off x="2623" y="150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338"/>
            <p:cNvSpPr/>
            <p:nvPr/>
          </p:nvSpPr>
          <p:spPr bwMode="auto">
            <a:xfrm>
              <a:off x="2232" y="1452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26 w 39"/>
                <a:gd name="T3" fmla="*/ 13 h 13"/>
                <a:gd name="T4" fmla="*/ 39 w 39"/>
                <a:gd name="T5" fmla="*/ 13 h 13"/>
                <a:gd name="T6" fmla="*/ 26 w 39"/>
                <a:gd name="T7" fmla="*/ 13 h 13"/>
                <a:gd name="T8" fmla="*/ 0 w 39"/>
                <a:gd name="T9" fmla="*/ 0 h 13"/>
                <a:gd name="T10" fmla="*/ 0 w 39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26" y="13"/>
                  </a:lnTo>
                  <a:lnTo>
                    <a:pt x="39" y="13"/>
                  </a:lnTo>
                  <a:lnTo>
                    <a:pt x="26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339"/>
            <p:cNvSpPr/>
            <p:nvPr/>
          </p:nvSpPr>
          <p:spPr bwMode="auto">
            <a:xfrm>
              <a:off x="2663" y="1479"/>
              <a:ext cx="52" cy="26"/>
            </a:xfrm>
            <a:custGeom>
              <a:avLst/>
              <a:gdLst>
                <a:gd name="T0" fmla="*/ 0 w 4"/>
                <a:gd name="T1" fmla="*/ 0 h 2"/>
                <a:gd name="T2" fmla="*/ 1 w 4"/>
                <a:gd name="T3" fmla="*/ 1 h 2"/>
                <a:gd name="T4" fmla="*/ 2 w 4"/>
                <a:gd name="T5" fmla="*/ 1 h 2"/>
                <a:gd name="T6" fmla="*/ 3 w 4"/>
                <a:gd name="T7" fmla="*/ 1 h 2"/>
                <a:gd name="T8" fmla="*/ 2 w 4"/>
                <a:gd name="T9" fmla="*/ 1 h 2"/>
                <a:gd name="T10" fmla="*/ 4 w 4"/>
                <a:gd name="T11" fmla="*/ 1 h 2"/>
                <a:gd name="T12" fmla="*/ 0 w 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340"/>
            <p:cNvSpPr/>
            <p:nvPr/>
          </p:nvSpPr>
          <p:spPr bwMode="auto">
            <a:xfrm>
              <a:off x="2806" y="14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341"/>
            <p:cNvSpPr/>
            <p:nvPr/>
          </p:nvSpPr>
          <p:spPr bwMode="auto">
            <a:xfrm>
              <a:off x="2806" y="149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342"/>
            <p:cNvSpPr/>
            <p:nvPr/>
          </p:nvSpPr>
          <p:spPr bwMode="auto">
            <a:xfrm>
              <a:off x="2715" y="1492"/>
              <a:ext cx="91" cy="1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0"/>
                    <a:pt x="5" y="1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343"/>
            <p:cNvSpPr/>
            <p:nvPr/>
          </p:nvSpPr>
          <p:spPr bwMode="auto">
            <a:xfrm>
              <a:off x="2937" y="1492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13 w 26"/>
                <a:gd name="T3" fmla="*/ 0 w 26"/>
                <a:gd name="T4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344"/>
            <p:cNvSpPr/>
            <p:nvPr/>
          </p:nvSpPr>
          <p:spPr bwMode="auto">
            <a:xfrm>
              <a:off x="2297" y="1492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345"/>
            <p:cNvSpPr/>
            <p:nvPr/>
          </p:nvSpPr>
          <p:spPr bwMode="auto">
            <a:xfrm>
              <a:off x="2663" y="1505"/>
              <a:ext cx="26" cy="14"/>
            </a:xfrm>
            <a:custGeom>
              <a:avLst/>
              <a:gdLst>
                <a:gd name="T0" fmla="*/ 13 w 26"/>
                <a:gd name="T1" fmla="*/ 14 h 14"/>
                <a:gd name="T2" fmla="*/ 26 w 26"/>
                <a:gd name="T3" fmla="*/ 14 h 14"/>
                <a:gd name="T4" fmla="*/ 0 w 26"/>
                <a:gd name="T5" fmla="*/ 0 h 14"/>
                <a:gd name="T6" fmla="*/ 13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3" y="14"/>
                  </a:moveTo>
                  <a:lnTo>
                    <a:pt x="26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346"/>
            <p:cNvSpPr/>
            <p:nvPr/>
          </p:nvSpPr>
          <p:spPr bwMode="auto">
            <a:xfrm>
              <a:off x="2780" y="1532"/>
              <a:ext cx="52" cy="0"/>
            </a:xfrm>
            <a:custGeom>
              <a:avLst/>
              <a:gdLst>
                <a:gd name="T0" fmla="*/ 0 w 4"/>
                <a:gd name="T1" fmla="*/ 4 w 4"/>
                <a:gd name="T2" fmla="*/ 0 w 4"/>
                <a:gd name="T3" fmla="*/ 0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347"/>
            <p:cNvSpPr/>
            <p:nvPr/>
          </p:nvSpPr>
          <p:spPr bwMode="auto">
            <a:xfrm>
              <a:off x="2349" y="1546"/>
              <a:ext cx="27" cy="0"/>
            </a:xfrm>
            <a:custGeom>
              <a:avLst/>
              <a:gdLst>
                <a:gd name="T0" fmla="*/ 27 w 27"/>
                <a:gd name="T1" fmla="*/ 0 w 27"/>
                <a:gd name="T2" fmla="*/ 27 w 27"/>
                <a:gd name="T3" fmla="*/ 27 w 2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7">
                  <a:moveTo>
                    <a:pt x="27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348"/>
            <p:cNvSpPr/>
            <p:nvPr/>
          </p:nvSpPr>
          <p:spPr bwMode="auto">
            <a:xfrm>
              <a:off x="2845" y="1546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349"/>
            <p:cNvSpPr/>
            <p:nvPr/>
          </p:nvSpPr>
          <p:spPr bwMode="auto">
            <a:xfrm>
              <a:off x="2884" y="1546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350"/>
            <p:cNvSpPr/>
            <p:nvPr/>
          </p:nvSpPr>
          <p:spPr bwMode="auto">
            <a:xfrm>
              <a:off x="2467" y="1573"/>
              <a:ext cx="65" cy="0"/>
            </a:xfrm>
            <a:custGeom>
              <a:avLst/>
              <a:gdLst>
                <a:gd name="T0" fmla="*/ 1 w 5"/>
                <a:gd name="T1" fmla="*/ 5 w 5"/>
                <a:gd name="T2" fmla="*/ 0 w 5"/>
                <a:gd name="T3" fmla="*/ 2 w 5"/>
                <a:gd name="T4" fmla="*/ 1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351"/>
            <p:cNvSpPr/>
            <p:nvPr/>
          </p:nvSpPr>
          <p:spPr bwMode="auto">
            <a:xfrm>
              <a:off x="2806" y="1586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1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352"/>
            <p:cNvSpPr/>
            <p:nvPr/>
          </p:nvSpPr>
          <p:spPr bwMode="auto">
            <a:xfrm>
              <a:off x="3132" y="1599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353"/>
            <p:cNvSpPr/>
            <p:nvPr/>
          </p:nvSpPr>
          <p:spPr bwMode="auto">
            <a:xfrm>
              <a:off x="2636" y="1613"/>
              <a:ext cx="14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354"/>
            <p:cNvSpPr/>
            <p:nvPr/>
          </p:nvSpPr>
          <p:spPr bwMode="auto">
            <a:xfrm>
              <a:off x="2780" y="1626"/>
              <a:ext cx="26" cy="4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0"/>
                    <a:pt x="0" y="2"/>
                  </a:cubicBezTo>
                  <a:cubicBezTo>
                    <a:pt x="1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355"/>
            <p:cNvSpPr/>
            <p:nvPr/>
          </p:nvSpPr>
          <p:spPr bwMode="auto">
            <a:xfrm>
              <a:off x="2806" y="1640"/>
              <a:ext cx="65" cy="13"/>
            </a:xfrm>
            <a:custGeom>
              <a:avLst/>
              <a:gdLst>
                <a:gd name="T0" fmla="*/ 0 w 5"/>
                <a:gd name="T1" fmla="*/ 1 h 1"/>
                <a:gd name="T2" fmla="*/ 4 w 5"/>
                <a:gd name="T3" fmla="*/ 1 h 1"/>
                <a:gd name="T4" fmla="*/ 5 w 5"/>
                <a:gd name="T5" fmla="*/ 0 h 1"/>
                <a:gd name="T6" fmla="*/ 1 w 5"/>
                <a:gd name="T7" fmla="*/ 0 h 1"/>
                <a:gd name="T8" fmla="*/ 0 w 5"/>
                <a:gd name="T9" fmla="*/ 0 h 1"/>
                <a:gd name="T10" fmla="*/ 0 w 5"/>
                <a:gd name="T11" fmla="*/ 0 h 1"/>
                <a:gd name="T12" fmla="*/ 0 w 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356"/>
            <p:cNvSpPr/>
            <p:nvPr/>
          </p:nvSpPr>
          <p:spPr bwMode="auto">
            <a:xfrm>
              <a:off x="2663" y="1680"/>
              <a:ext cx="39" cy="0"/>
            </a:xfrm>
            <a:custGeom>
              <a:avLst/>
              <a:gdLst>
                <a:gd name="T0" fmla="*/ 26 w 39"/>
                <a:gd name="T1" fmla="*/ 39 w 39"/>
                <a:gd name="T2" fmla="*/ 0 w 39"/>
                <a:gd name="T3" fmla="*/ 26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26" y="0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357"/>
            <p:cNvSpPr/>
            <p:nvPr/>
          </p:nvSpPr>
          <p:spPr bwMode="auto">
            <a:xfrm>
              <a:off x="3093" y="1693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358"/>
            <p:cNvSpPr/>
            <p:nvPr/>
          </p:nvSpPr>
          <p:spPr bwMode="auto">
            <a:xfrm>
              <a:off x="2663" y="1734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Rectangle 359"/>
            <p:cNvSpPr>
              <a:spLocks noChangeArrowheads="1"/>
            </p:cNvSpPr>
            <p:nvPr/>
          </p:nvSpPr>
          <p:spPr bwMode="auto">
            <a:xfrm>
              <a:off x="2819" y="1774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360"/>
            <p:cNvSpPr/>
            <p:nvPr/>
          </p:nvSpPr>
          <p:spPr bwMode="auto">
            <a:xfrm>
              <a:off x="2780" y="1760"/>
              <a:ext cx="39" cy="14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3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361"/>
            <p:cNvSpPr/>
            <p:nvPr/>
          </p:nvSpPr>
          <p:spPr bwMode="auto">
            <a:xfrm>
              <a:off x="2584" y="1787"/>
              <a:ext cx="13" cy="0"/>
            </a:xfrm>
            <a:custGeom>
              <a:avLst/>
              <a:gdLst>
                <a:gd name="T0" fmla="*/ 0 w 13"/>
                <a:gd name="T1" fmla="*/ 13 w 13"/>
                <a:gd name="T2" fmla="*/ 0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362"/>
            <p:cNvSpPr/>
            <p:nvPr/>
          </p:nvSpPr>
          <p:spPr bwMode="auto">
            <a:xfrm>
              <a:off x="6107" y="1774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363"/>
            <p:cNvSpPr/>
            <p:nvPr/>
          </p:nvSpPr>
          <p:spPr bwMode="auto">
            <a:xfrm>
              <a:off x="6146" y="1787"/>
              <a:ext cx="13" cy="14"/>
            </a:xfrm>
            <a:custGeom>
              <a:avLst/>
              <a:gdLst>
                <a:gd name="T0" fmla="*/ 13 w 13"/>
                <a:gd name="T1" fmla="*/ 14 h 14"/>
                <a:gd name="T2" fmla="*/ 13 w 13"/>
                <a:gd name="T3" fmla="*/ 0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364"/>
            <p:cNvSpPr/>
            <p:nvPr/>
          </p:nvSpPr>
          <p:spPr bwMode="auto">
            <a:xfrm>
              <a:off x="2623" y="1787"/>
              <a:ext cx="27" cy="1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365"/>
            <p:cNvSpPr/>
            <p:nvPr/>
          </p:nvSpPr>
          <p:spPr bwMode="auto">
            <a:xfrm>
              <a:off x="2897" y="1814"/>
              <a:ext cx="209" cy="40"/>
            </a:xfrm>
            <a:custGeom>
              <a:avLst/>
              <a:gdLst>
                <a:gd name="T0" fmla="*/ 15 w 16"/>
                <a:gd name="T1" fmla="*/ 1 h 3"/>
                <a:gd name="T2" fmla="*/ 15 w 16"/>
                <a:gd name="T3" fmla="*/ 1 h 3"/>
                <a:gd name="T4" fmla="*/ 8 w 16"/>
                <a:gd name="T5" fmla="*/ 0 h 3"/>
                <a:gd name="T6" fmla="*/ 8 w 16"/>
                <a:gd name="T7" fmla="*/ 1 h 3"/>
                <a:gd name="T8" fmla="*/ 0 w 16"/>
                <a:gd name="T9" fmla="*/ 2 h 3"/>
                <a:gd name="T10" fmla="*/ 1 w 16"/>
                <a:gd name="T11" fmla="*/ 2 h 3"/>
                <a:gd name="T12" fmla="*/ 3 w 16"/>
                <a:gd name="T13" fmla="*/ 2 h 3"/>
                <a:gd name="T14" fmla="*/ 4 w 16"/>
                <a:gd name="T15" fmla="*/ 2 h 3"/>
                <a:gd name="T16" fmla="*/ 7 w 16"/>
                <a:gd name="T17" fmla="*/ 2 h 3"/>
                <a:gd name="T18" fmla="*/ 15 w 16"/>
                <a:gd name="T19" fmla="*/ 1 h 3"/>
                <a:gd name="T20" fmla="*/ 16 w 16"/>
                <a:gd name="T21" fmla="*/ 1 h 3"/>
                <a:gd name="T22" fmla="*/ 15 w 16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"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9" y="2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2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3" y="3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9" y="2"/>
                    <a:pt x="13" y="1"/>
                    <a:pt x="15" y="1"/>
                  </a:cubicBezTo>
                  <a:cubicBezTo>
                    <a:pt x="16" y="3"/>
                    <a:pt x="15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366"/>
            <p:cNvSpPr/>
            <p:nvPr/>
          </p:nvSpPr>
          <p:spPr bwMode="auto">
            <a:xfrm>
              <a:off x="3171" y="1814"/>
              <a:ext cx="26" cy="27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2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0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367"/>
            <p:cNvSpPr/>
            <p:nvPr/>
          </p:nvSpPr>
          <p:spPr bwMode="auto">
            <a:xfrm>
              <a:off x="2832" y="1827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368"/>
            <p:cNvSpPr/>
            <p:nvPr/>
          </p:nvSpPr>
          <p:spPr bwMode="auto">
            <a:xfrm>
              <a:off x="2819" y="1841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369"/>
            <p:cNvSpPr/>
            <p:nvPr/>
          </p:nvSpPr>
          <p:spPr bwMode="auto">
            <a:xfrm>
              <a:off x="2871" y="1841"/>
              <a:ext cx="13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370"/>
            <p:cNvSpPr/>
            <p:nvPr/>
          </p:nvSpPr>
          <p:spPr bwMode="auto">
            <a:xfrm>
              <a:off x="2767" y="1827"/>
              <a:ext cx="26" cy="27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371"/>
            <p:cNvSpPr/>
            <p:nvPr/>
          </p:nvSpPr>
          <p:spPr bwMode="auto">
            <a:xfrm>
              <a:off x="2780" y="1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372"/>
            <p:cNvSpPr/>
            <p:nvPr/>
          </p:nvSpPr>
          <p:spPr bwMode="auto">
            <a:xfrm>
              <a:off x="2793" y="1841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373"/>
            <p:cNvSpPr/>
            <p:nvPr/>
          </p:nvSpPr>
          <p:spPr bwMode="auto">
            <a:xfrm>
              <a:off x="2532" y="1841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8" name="Freeform 375"/>
          <p:cNvSpPr/>
          <p:nvPr/>
        </p:nvSpPr>
        <p:spPr bwMode="auto">
          <a:xfrm>
            <a:off x="4079722" y="5539344"/>
            <a:ext cx="73513" cy="14572"/>
          </a:xfrm>
          <a:custGeom>
            <a:avLst/>
            <a:gdLst>
              <a:gd name="T0" fmla="*/ 3 w 3"/>
              <a:gd name="T1" fmla="*/ 0 h 1"/>
              <a:gd name="T2" fmla="*/ 0 w 3"/>
              <a:gd name="T3" fmla="*/ 0 h 1"/>
              <a:gd name="T4" fmla="*/ 3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1"/>
                  <a:pt x="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9" name="矩形 818"/>
          <p:cNvSpPr/>
          <p:nvPr/>
        </p:nvSpPr>
        <p:spPr>
          <a:xfrm>
            <a:off x="5629071" y="4970247"/>
            <a:ext cx="494431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20" name="文本框 819"/>
          <p:cNvSpPr txBox="1"/>
          <p:nvPr/>
        </p:nvSpPr>
        <p:spPr>
          <a:xfrm>
            <a:off x="5609502" y="4613202"/>
            <a:ext cx="285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821" name="组合 820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822" name="图片 82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823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483" y="3148464"/>
            <a:ext cx="1184837" cy="14894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b="12936"/>
          <a:stretch>
            <a:fillRect/>
          </a:stretch>
        </p:blipFill>
        <p:spPr>
          <a:xfrm>
            <a:off x="4218459" y="1047188"/>
            <a:ext cx="3842166" cy="370880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094514" y="1538594"/>
            <a:ext cx="8802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13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16221" y="4603491"/>
            <a:ext cx="4216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08616" y="5226917"/>
            <a:ext cx="422423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sz="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sz="15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sz="15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485449" y="1217305"/>
            <a:ext cx="5841243" cy="34982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6DD96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516410" y="3830853"/>
            <a:ext cx="1358283" cy="620753"/>
            <a:chOff x="831851" y="1143000"/>
            <a:chExt cx="2768600" cy="1262063"/>
          </a:xfrm>
          <a:solidFill>
            <a:schemeClr val="tx1"/>
          </a:solidFill>
        </p:grpSpPr>
        <p:sp>
          <p:nvSpPr>
            <p:cNvPr id="12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5130609" y="1420238"/>
            <a:ext cx="1227968" cy="620753"/>
            <a:chOff x="831851" y="1143000"/>
            <a:chExt cx="2768600" cy="1262063"/>
          </a:xfrm>
          <a:solidFill>
            <a:schemeClr val="tx1"/>
          </a:solidFill>
        </p:grpSpPr>
        <p:sp>
          <p:nvSpPr>
            <p:cNvPr id="16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0125111" y="1701826"/>
            <a:ext cx="553998" cy="29209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请在此添加标题</a:t>
            </a:r>
            <a:endParaRPr lang="zh-CN" altLang="en-US" sz="2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25652" y="1689113"/>
            <a:ext cx="3573145" cy="26975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本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模版所有图形线条及其相应素材均可自由编辑、改色、替换。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" y="2990851"/>
            <a:ext cx="8007590" cy="388838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3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940" y="63809"/>
            <a:ext cx="4913304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403" y="2381595"/>
            <a:ext cx="1395150" cy="1303503"/>
          </a:xfrm>
          <a:prstGeom prst="rect">
            <a:avLst/>
          </a:prstGeom>
        </p:spPr>
      </p:pic>
      <p:sp>
        <p:nvSpPr>
          <p:cNvPr id="4" name="TextBox 6"/>
          <p:cNvSpPr txBox="1"/>
          <p:nvPr/>
        </p:nvSpPr>
        <p:spPr>
          <a:xfrm>
            <a:off x="9161031" y="2630301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9161031" y="2907348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78759" y="2630488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403" y="3933991"/>
            <a:ext cx="1395150" cy="1303503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9161031" y="418269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9161031" y="4459744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759" y="4182884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24" y="2381595"/>
            <a:ext cx="1395150" cy="1303503"/>
          </a:xfrm>
          <a:prstGeom prst="rect">
            <a:avLst/>
          </a:prstGeom>
        </p:spPr>
      </p:pic>
      <p:sp>
        <p:nvSpPr>
          <p:cNvPr id="12" name="TextBox 6"/>
          <p:cNvSpPr txBox="1"/>
          <p:nvPr/>
        </p:nvSpPr>
        <p:spPr>
          <a:xfrm>
            <a:off x="511422" y="2630301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1098278" y="2907348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78080" y="2630488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24" y="3933991"/>
            <a:ext cx="1395150" cy="1303503"/>
          </a:xfrm>
          <a:prstGeom prst="rect">
            <a:avLst/>
          </a:prstGeom>
        </p:spPr>
      </p:pic>
      <p:sp>
        <p:nvSpPr>
          <p:cNvPr id="16" name="TextBox 6"/>
          <p:cNvSpPr txBox="1"/>
          <p:nvPr/>
        </p:nvSpPr>
        <p:spPr>
          <a:xfrm>
            <a:off x="511422" y="418269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1098278" y="4459744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78080" y="4182884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1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572788" y="1432245"/>
            <a:ext cx="5900654" cy="4465788"/>
            <a:chOff x="687" y="853"/>
            <a:chExt cx="1867" cy="1413"/>
          </a:xfrm>
          <a:blipFill dpi="0" rotWithShape="0">
            <a:blip r:embed="rId1"/>
            <a:srcRect/>
            <a:stretch>
              <a:fillRect l="-12000" t="-22000" b="-3000"/>
            </a:stretch>
          </a:blipFill>
        </p:grpSpPr>
        <p:grpSp>
          <p:nvGrpSpPr>
            <p:cNvPr id="5" name="Group 205"/>
            <p:cNvGrpSpPr/>
            <p:nvPr/>
          </p:nvGrpSpPr>
          <p:grpSpPr bwMode="auto">
            <a:xfrm>
              <a:off x="687" y="853"/>
              <a:ext cx="1867" cy="1413"/>
              <a:chOff x="687" y="853"/>
              <a:chExt cx="1867" cy="1413"/>
            </a:xfrm>
            <a:grpFill/>
          </p:grpSpPr>
          <p:sp>
            <p:nvSpPr>
              <p:cNvPr id="135" name="Freeform 5"/>
              <p:cNvSpPr/>
              <p:nvPr/>
            </p:nvSpPr>
            <p:spPr bwMode="auto">
              <a:xfrm>
                <a:off x="1558" y="853"/>
                <a:ext cx="13" cy="20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2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6"/>
              <p:cNvSpPr/>
              <p:nvPr/>
            </p:nvSpPr>
            <p:spPr bwMode="auto">
              <a:xfrm>
                <a:off x="1578" y="853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7"/>
              <p:cNvSpPr/>
              <p:nvPr/>
            </p:nvSpPr>
            <p:spPr bwMode="auto">
              <a:xfrm>
                <a:off x="1584" y="860"/>
                <a:ext cx="14" cy="7"/>
              </a:xfrm>
              <a:custGeom>
                <a:avLst/>
                <a:gdLst>
                  <a:gd name="T0" fmla="*/ 14 w 14"/>
                  <a:gd name="T1" fmla="*/ 7 h 7"/>
                  <a:gd name="T2" fmla="*/ 7 w 14"/>
                  <a:gd name="T3" fmla="*/ 0 h 7"/>
                  <a:gd name="T4" fmla="*/ 0 w 14"/>
                  <a:gd name="T5" fmla="*/ 7 h 7"/>
                  <a:gd name="T6" fmla="*/ 14 w 14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14" y="7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1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Rectangle 8"/>
              <p:cNvSpPr>
                <a:spLocks noChangeArrowheads="1"/>
              </p:cNvSpPr>
              <p:nvPr/>
            </p:nvSpPr>
            <p:spPr bwMode="auto">
              <a:xfrm>
                <a:off x="1565" y="880"/>
                <a:ext cx="6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9"/>
              <p:cNvSpPr/>
              <p:nvPr/>
            </p:nvSpPr>
            <p:spPr bwMode="auto">
              <a:xfrm>
                <a:off x="1584" y="880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0 h 6"/>
                  <a:gd name="T4" fmla="*/ 7 w 7"/>
                  <a:gd name="T5" fmla="*/ 6 h 6"/>
                  <a:gd name="T6" fmla="*/ 7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0" y="0"/>
                    </a:lnTo>
                    <a:lnTo>
                      <a:pt x="7" y="6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0"/>
              <p:cNvSpPr/>
              <p:nvPr/>
            </p:nvSpPr>
            <p:spPr bwMode="auto">
              <a:xfrm>
                <a:off x="2181" y="913"/>
                <a:ext cx="6" cy="19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1"/>
              <p:cNvSpPr/>
              <p:nvPr/>
            </p:nvSpPr>
            <p:spPr bwMode="auto">
              <a:xfrm>
                <a:off x="1539" y="886"/>
                <a:ext cx="26" cy="27"/>
              </a:xfrm>
              <a:custGeom>
                <a:avLst/>
                <a:gdLst>
                  <a:gd name="T0" fmla="*/ 1 w 4"/>
                  <a:gd name="T1" fmla="*/ 4 h 4"/>
                  <a:gd name="T2" fmla="*/ 4 w 4"/>
                  <a:gd name="T3" fmla="*/ 3 h 4"/>
                  <a:gd name="T4" fmla="*/ 4 w 4"/>
                  <a:gd name="T5" fmla="*/ 2 h 4"/>
                  <a:gd name="T6" fmla="*/ 1 w 4"/>
                  <a:gd name="T7" fmla="*/ 0 h 4"/>
                  <a:gd name="T8" fmla="*/ 1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1" y="4"/>
                    </a:moveTo>
                    <a:cubicBezTo>
                      <a:pt x="3" y="4"/>
                      <a:pt x="2" y="3"/>
                      <a:pt x="4" y="3"/>
                    </a:cubicBezTo>
                    <a:cubicBezTo>
                      <a:pt x="4" y="3"/>
                      <a:pt x="3" y="2"/>
                      <a:pt x="4" y="2"/>
                    </a:cubicBezTo>
                    <a:cubicBezTo>
                      <a:pt x="3" y="0"/>
                      <a:pt x="2" y="1"/>
                      <a:pt x="1" y="0"/>
                    </a:cubicBezTo>
                    <a:cubicBezTo>
                      <a:pt x="0" y="2"/>
                      <a:pt x="4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2"/>
              <p:cNvSpPr/>
              <p:nvPr/>
            </p:nvSpPr>
            <p:spPr bwMode="auto">
              <a:xfrm>
                <a:off x="1565" y="886"/>
                <a:ext cx="19" cy="20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2 h 3"/>
                  <a:gd name="T4" fmla="*/ 0 w 3"/>
                  <a:gd name="T5" fmla="*/ 0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3" y="3"/>
                      <a:pt x="3" y="2"/>
                    </a:cubicBezTo>
                    <a:cubicBezTo>
                      <a:pt x="1" y="2"/>
                      <a:pt x="2" y="1"/>
                      <a:pt x="0" y="0"/>
                    </a:cubicBezTo>
                    <a:cubicBezTo>
                      <a:pt x="0" y="2"/>
                      <a:pt x="0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3"/>
              <p:cNvSpPr/>
              <p:nvPr/>
            </p:nvSpPr>
            <p:spPr bwMode="auto">
              <a:xfrm>
                <a:off x="1584" y="893"/>
                <a:ext cx="14" cy="13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0 w 2"/>
                  <a:gd name="T5" fmla="*/ 1 h 2"/>
                  <a:gd name="T6" fmla="*/ 2 w 2"/>
                  <a:gd name="T7" fmla="*/ 1 h 2"/>
                  <a:gd name="T8" fmla="*/ 2 w 2"/>
                  <a:gd name="T9" fmla="*/ 1 h 2"/>
                  <a:gd name="T10" fmla="*/ 1 w 2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4"/>
              <p:cNvSpPr/>
              <p:nvPr/>
            </p:nvSpPr>
            <p:spPr bwMode="auto">
              <a:xfrm>
                <a:off x="1965" y="926"/>
                <a:ext cx="13" cy="6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5"/>
              <p:cNvSpPr/>
              <p:nvPr/>
            </p:nvSpPr>
            <p:spPr bwMode="auto">
              <a:xfrm>
                <a:off x="1788" y="919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6"/>
              <p:cNvSpPr/>
              <p:nvPr/>
            </p:nvSpPr>
            <p:spPr bwMode="auto">
              <a:xfrm>
                <a:off x="1794" y="9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7"/>
              <p:cNvSpPr/>
              <p:nvPr/>
            </p:nvSpPr>
            <p:spPr bwMode="auto">
              <a:xfrm>
                <a:off x="2174" y="939"/>
                <a:ext cx="20" cy="20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2 h 3"/>
                  <a:gd name="T4" fmla="*/ 2 w 3"/>
                  <a:gd name="T5" fmla="*/ 0 h 3"/>
                  <a:gd name="T6" fmla="*/ 2 w 3"/>
                  <a:gd name="T7" fmla="*/ 3 h 3"/>
                  <a:gd name="T8" fmla="*/ 2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3" y="2"/>
                      <a:pt x="2" y="3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8"/>
              <p:cNvSpPr/>
              <p:nvPr/>
            </p:nvSpPr>
            <p:spPr bwMode="auto">
              <a:xfrm>
                <a:off x="1512" y="913"/>
                <a:ext cx="13" cy="6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19"/>
              <p:cNvSpPr/>
              <p:nvPr/>
            </p:nvSpPr>
            <p:spPr bwMode="auto">
              <a:xfrm>
                <a:off x="1519" y="906"/>
                <a:ext cx="0" cy="7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20"/>
              <p:cNvSpPr/>
              <p:nvPr/>
            </p:nvSpPr>
            <p:spPr bwMode="auto">
              <a:xfrm>
                <a:off x="1571" y="913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21"/>
              <p:cNvSpPr/>
              <p:nvPr/>
            </p:nvSpPr>
            <p:spPr bwMode="auto">
              <a:xfrm>
                <a:off x="1545" y="919"/>
                <a:ext cx="66" cy="20"/>
              </a:xfrm>
              <a:custGeom>
                <a:avLst/>
                <a:gdLst>
                  <a:gd name="T0" fmla="*/ 4 w 10"/>
                  <a:gd name="T1" fmla="*/ 0 h 3"/>
                  <a:gd name="T2" fmla="*/ 3 w 10"/>
                  <a:gd name="T3" fmla="*/ 2 h 3"/>
                  <a:gd name="T4" fmla="*/ 2 w 10"/>
                  <a:gd name="T5" fmla="*/ 1 h 3"/>
                  <a:gd name="T6" fmla="*/ 2 w 10"/>
                  <a:gd name="T7" fmla="*/ 2 h 3"/>
                  <a:gd name="T8" fmla="*/ 1 w 10"/>
                  <a:gd name="T9" fmla="*/ 0 h 3"/>
                  <a:gd name="T10" fmla="*/ 1 w 10"/>
                  <a:gd name="T11" fmla="*/ 2 h 3"/>
                  <a:gd name="T12" fmla="*/ 10 w 10"/>
                  <a:gd name="T13" fmla="*/ 1 h 3"/>
                  <a:gd name="T14" fmla="*/ 9 w 10"/>
                  <a:gd name="T15" fmla="*/ 0 h 3"/>
                  <a:gd name="T16" fmla="*/ 8 w 10"/>
                  <a:gd name="T17" fmla="*/ 0 h 3"/>
                  <a:gd name="T18" fmla="*/ 4 w 10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3">
                    <a:moveTo>
                      <a:pt x="4" y="0"/>
                    </a:moveTo>
                    <a:cubicBezTo>
                      <a:pt x="4" y="1"/>
                      <a:pt x="4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3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2"/>
                      <a:pt x="8" y="3"/>
                      <a:pt x="10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22"/>
              <p:cNvSpPr/>
              <p:nvPr/>
            </p:nvSpPr>
            <p:spPr bwMode="auto">
              <a:xfrm>
                <a:off x="1663" y="913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23"/>
              <p:cNvSpPr/>
              <p:nvPr/>
            </p:nvSpPr>
            <p:spPr bwMode="auto">
              <a:xfrm>
                <a:off x="1630" y="926"/>
                <a:ext cx="7" cy="6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24"/>
              <p:cNvSpPr/>
              <p:nvPr/>
            </p:nvSpPr>
            <p:spPr bwMode="auto">
              <a:xfrm>
                <a:off x="1630" y="926"/>
                <a:ext cx="7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25"/>
              <p:cNvSpPr/>
              <p:nvPr/>
            </p:nvSpPr>
            <p:spPr bwMode="auto">
              <a:xfrm>
                <a:off x="1132" y="906"/>
                <a:ext cx="0" cy="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26"/>
              <p:cNvSpPr/>
              <p:nvPr/>
            </p:nvSpPr>
            <p:spPr bwMode="auto">
              <a:xfrm>
                <a:off x="1126" y="899"/>
                <a:ext cx="6" cy="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27"/>
              <p:cNvSpPr/>
              <p:nvPr/>
            </p:nvSpPr>
            <p:spPr bwMode="auto">
              <a:xfrm>
                <a:off x="1172" y="913"/>
                <a:ext cx="13" cy="19"/>
              </a:xfrm>
              <a:custGeom>
                <a:avLst/>
                <a:gdLst>
                  <a:gd name="T0" fmla="*/ 1 w 2"/>
                  <a:gd name="T1" fmla="*/ 3 h 3"/>
                  <a:gd name="T2" fmla="*/ 0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28"/>
              <p:cNvSpPr/>
              <p:nvPr/>
            </p:nvSpPr>
            <p:spPr bwMode="auto">
              <a:xfrm>
                <a:off x="1761" y="939"/>
                <a:ext cx="7" cy="6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29"/>
              <p:cNvSpPr/>
              <p:nvPr/>
            </p:nvSpPr>
            <p:spPr bwMode="auto">
              <a:xfrm>
                <a:off x="2096" y="959"/>
                <a:ext cx="19" cy="32"/>
              </a:xfrm>
              <a:custGeom>
                <a:avLst/>
                <a:gdLst>
                  <a:gd name="T0" fmla="*/ 1 w 3"/>
                  <a:gd name="T1" fmla="*/ 4 h 5"/>
                  <a:gd name="T2" fmla="*/ 1 w 3"/>
                  <a:gd name="T3" fmla="*/ 3 h 5"/>
                  <a:gd name="T4" fmla="*/ 2 w 3"/>
                  <a:gd name="T5" fmla="*/ 5 h 5"/>
                  <a:gd name="T6" fmla="*/ 2 w 3"/>
                  <a:gd name="T7" fmla="*/ 1 h 5"/>
                  <a:gd name="T8" fmla="*/ 0 w 3"/>
                  <a:gd name="T9" fmla="*/ 0 h 5"/>
                  <a:gd name="T10" fmla="*/ 0 w 3"/>
                  <a:gd name="T11" fmla="*/ 4 h 5"/>
                  <a:gd name="T12" fmla="*/ 1 w 3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0" y="5"/>
                      <a:pt x="2" y="5"/>
                    </a:cubicBezTo>
                    <a:cubicBezTo>
                      <a:pt x="3" y="4"/>
                      <a:pt x="1" y="3"/>
                      <a:pt x="2" y="1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3"/>
                      <a:pt x="0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0"/>
              <p:cNvSpPr/>
              <p:nvPr/>
            </p:nvSpPr>
            <p:spPr bwMode="auto">
              <a:xfrm>
                <a:off x="1506" y="932"/>
                <a:ext cx="39" cy="27"/>
              </a:xfrm>
              <a:custGeom>
                <a:avLst/>
                <a:gdLst>
                  <a:gd name="T0" fmla="*/ 2 w 6"/>
                  <a:gd name="T1" fmla="*/ 0 h 4"/>
                  <a:gd name="T2" fmla="*/ 3 w 6"/>
                  <a:gd name="T3" fmla="*/ 1 h 4"/>
                  <a:gd name="T4" fmla="*/ 2 w 6"/>
                  <a:gd name="T5" fmla="*/ 1 h 4"/>
                  <a:gd name="T6" fmla="*/ 6 w 6"/>
                  <a:gd name="T7" fmla="*/ 4 h 4"/>
                  <a:gd name="T8" fmla="*/ 6 w 6"/>
                  <a:gd name="T9" fmla="*/ 4 h 4"/>
                  <a:gd name="T10" fmla="*/ 5 w 6"/>
                  <a:gd name="T11" fmla="*/ 2 h 4"/>
                  <a:gd name="T12" fmla="*/ 5 w 6"/>
                  <a:gd name="T13" fmla="*/ 2 h 4"/>
                  <a:gd name="T14" fmla="*/ 4 w 6"/>
                  <a:gd name="T15" fmla="*/ 0 h 4"/>
                  <a:gd name="T16" fmla="*/ 4 w 6"/>
                  <a:gd name="T17" fmla="*/ 3 h 4"/>
                  <a:gd name="T18" fmla="*/ 3 w 6"/>
                  <a:gd name="T19" fmla="*/ 2 h 4"/>
                  <a:gd name="T20" fmla="*/ 3 w 6"/>
                  <a:gd name="T21" fmla="*/ 2 h 4"/>
                  <a:gd name="T22" fmla="*/ 2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4"/>
                      <a:pt x="5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2"/>
                      <a:pt x="4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1"/>
              <p:cNvSpPr/>
              <p:nvPr/>
            </p:nvSpPr>
            <p:spPr bwMode="auto">
              <a:xfrm>
                <a:off x="1447" y="932"/>
                <a:ext cx="65" cy="33"/>
              </a:xfrm>
              <a:custGeom>
                <a:avLst/>
                <a:gdLst>
                  <a:gd name="T0" fmla="*/ 8 w 10"/>
                  <a:gd name="T1" fmla="*/ 4 h 5"/>
                  <a:gd name="T2" fmla="*/ 9 w 10"/>
                  <a:gd name="T3" fmla="*/ 4 h 5"/>
                  <a:gd name="T4" fmla="*/ 10 w 10"/>
                  <a:gd name="T5" fmla="*/ 4 h 5"/>
                  <a:gd name="T6" fmla="*/ 10 w 10"/>
                  <a:gd name="T7" fmla="*/ 3 h 5"/>
                  <a:gd name="T8" fmla="*/ 8 w 10"/>
                  <a:gd name="T9" fmla="*/ 2 h 5"/>
                  <a:gd name="T10" fmla="*/ 10 w 10"/>
                  <a:gd name="T11" fmla="*/ 1 h 5"/>
                  <a:gd name="T12" fmla="*/ 9 w 10"/>
                  <a:gd name="T13" fmla="*/ 0 h 5"/>
                  <a:gd name="T14" fmla="*/ 9 w 10"/>
                  <a:gd name="T15" fmla="*/ 1 h 5"/>
                  <a:gd name="T16" fmla="*/ 8 w 10"/>
                  <a:gd name="T17" fmla="*/ 1 h 5"/>
                  <a:gd name="T18" fmla="*/ 7 w 10"/>
                  <a:gd name="T19" fmla="*/ 3 h 5"/>
                  <a:gd name="T20" fmla="*/ 6 w 10"/>
                  <a:gd name="T21" fmla="*/ 2 h 5"/>
                  <a:gd name="T22" fmla="*/ 6 w 10"/>
                  <a:gd name="T23" fmla="*/ 3 h 5"/>
                  <a:gd name="T24" fmla="*/ 5 w 10"/>
                  <a:gd name="T25" fmla="*/ 2 h 5"/>
                  <a:gd name="T26" fmla="*/ 4 w 10"/>
                  <a:gd name="T27" fmla="*/ 3 h 5"/>
                  <a:gd name="T28" fmla="*/ 3 w 10"/>
                  <a:gd name="T29" fmla="*/ 2 h 5"/>
                  <a:gd name="T30" fmla="*/ 3 w 10"/>
                  <a:gd name="T31" fmla="*/ 3 h 5"/>
                  <a:gd name="T32" fmla="*/ 0 w 10"/>
                  <a:gd name="T33" fmla="*/ 3 h 5"/>
                  <a:gd name="T34" fmla="*/ 8 w 10"/>
                  <a:gd name="T3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5">
                    <a:moveTo>
                      <a:pt x="8" y="4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8" y="3"/>
                      <a:pt x="8" y="2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7" y="3"/>
                      <a:pt x="6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3"/>
                      <a:pt x="5" y="3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3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32"/>
              <p:cNvSpPr/>
              <p:nvPr/>
            </p:nvSpPr>
            <p:spPr bwMode="auto">
              <a:xfrm>
                <a:off x="752" y="1622"/>
                <a:ext cx="53" cy="46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4 h 7"/>
                  <a:gd name="T4" fmla="*/ 5 w 8"/>
                  <a:gd name="T5" fmla="*/ 6 h 7"/>
                  <a:gd name="T6" fmla="*/ 8 w 8"/>
                  <a:gd name="T7" fmla="*/ 5 h 7"/>
                  <a:gd name="T8" fmla="*/ 6 w 8"/>
                  <a:gd name="T9" fmla="*/ 5 h 7"/>
                  <a:gd name="T10" fmla="*/ 7 w 8"/>
                  <a:gd name="T11" fmla="*/ 4 h 7"/>
                  <a:gd name="T12" fmla="*/ 5 w 8"/>
                  <a:gd name="T13" fmla="*/ 4 h 7"/>
                  <a:gd name="T14" fmla="*/ 6 w 8"/>
                  <a:gd name="T15" fmla="*/ 4 h 7"/>
                  <a:gd name="T16" fmla="*/ 5 w 8"/>
                  <a:gd name="T17" fmla="*/ 2 h 7"/>
                  <a:gd name="T18" fmla="*/ 5 w 8"/>
                  <a:gd name="T19" fmla="*/ 2 h 7"/>
                  <a:gd name="T20" fmla="*/ 3 w 8"/>
                  <a:gd name="T21" fmla="*/ 2 h 7"/>
                  <a:gd name="T22" fmla="*/ 3 w 8"/>
                  <a:gd name="T23" fmla="*/ 0 h 7"/>
                  <a:gd name="T24" fmla="*/ 0 w 8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4"/>
                      <a:pt x="3" y="3"/>
                      <a:pt x="4" y="4"/>
                    </a:cubicBezTo>
                    <a:cubicBezTo>
                      <a:pt x="3" y="4"/>
                      <a:pt x="4" y="5"/>
                      <a:pt x="5" y="6"/>
                    </a:cubicBezTo>
                    <a:cubicBezTo>
                      <a:pt x="6" y="7"/>
                      <a:pt x="6" y="5"/>
                      <a:pt x="8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3"/>
                      <a:pt x="6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33"/>
              <p:cNvSpPr/>
              <p:nvPr/>
            </p:nvSpPr>
            <p:spPr bwMode="auto">
              <a:xfrm>
                <a:off x="772" y="1616"/>
                <a:ext cx="6" cy="6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34"/>
              <p:cNvSpPr/>
              <p:nvPr/>
            </p:nvSpPr>
            <p:spPr bwMode="auto">
              <a:xfrm>
                <a:off x="805" y="1484"/>
                <a:ext cx="65" cy="27"/>
              </a:xfrm>
              <a:custGeom>
                <a:avLst/>
                <a:gdLst>
                  <a:gd name="T0" fmla="*/ 0 w 10"/>
                  <a:gd name="T1" fmla="*/ 2 h 4"/>
                  <a:gd name="T2" fmla="*/ 6 w 10"/>
                  <a:gd name="T3" fmla="*/ 4 h 4"/>
                  <a:gd name="T4" fmla="*/ 6 w 10"/>
                  <a:gd name="T5" fmla="*/ 2 h 4"/>
                  <a:gd name="T6" fmla="*/ 9 w 10"/>
                  <a:gd name="T7" fmla="*/ 4 h 4"/>
                  <a:gd name="T8" fmla="*/ 10 w 10"/>
                  <a:gd name="T9" fmla="*/ 2 h 4"/>
                  <a:gd name="T10" fmla="*/ 9 w 10"/>
                  <a:gd name="T11" fmla="*/ 1 h 4"/>
                  <a:gd name="T12" fmla="*/ 0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0" y="2"/>
                    </a:moveTo>
                    <a:cubicBezTo>
                      <a:pt x="2" y="3"/>
                      <a:pt x="5" y="2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4"/>
                      <a:pt x="9" y="2"/>
                      <a:pt x="9" y="4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6" y="3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35"/>
              <p:cNvSpPr/>
              <p:nvPr/>
            </p:nvSpPr>
            <p:spPr bwMode="auto">
              <a:xfrm>
                <a:off x="778" y="1622"/>
                <a:ext cx="7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Rectangle 36"/>
              <p:cNvSpPr>
                <a:spLocks noChangeArrowheads="1"/>
              </p:cNvSpPr>
              <p:nvPr/>
            </p:nvSpPr>
            <p:spPr bwMode="auto">
              <a:xfrm>
                <a:off x="870" y="1498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37"/>
              <p:cNvSpPr/>
              <p:nvPr/>
            </p:nvSpPr>
            <p:spPr bwMode="auto">
              <a:xfrm>
                <a:off x="1040" y="965"/>
                <a:ext cx="7" cy="13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38"/>
              <p:cNvSpPr/>
              <p:nvPr/>
            </p:nvSpPr>
            <p:spPr bwMode="auto">
              <a:xfrm>
                <a:off x="805" y="1774"/>
                <a:ext cx="0" cy="6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39"/>
              <p:cNvSpPr/>
              <p:nvPr/>
            </p:nvSpPr>
            <p:spPr bwMode="auto">
              <a:xfrm>
                <a:off x="791" y="1366"/>
                <a:ext cx="14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0"/>
              <p:cNvSpPr/>
              <p:nvPr/>
            </p:nvSpPr>
            <p:spPr bwMode="auto">
              <a:xfrm>
                <a:off x="1381" y="2161"/>
                <a:ext cx="7" cy="7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1"/>
              <p:cNvSpPr/>
              <p:nvPr/>
            </p:nvSpPr>
            <p:spPr bwMode="auto">
              <a:xfrm>
                <a:off x="1388" y="2161"/>
                <a:ext cx="6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42"/>
              <p:cNvSpPr/>
              <p:nvPr/>
            </p:nvSpPr>
            <p:spPr bwMode="auto">
              <a:xfrm>
                <a:off x="1001" y="2010"/>
                <a:ext cx="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43"/>
              <p:cNvSpPr/>
              <p:nvPr/>
            </p:nvSpPr>
            <p:spPr bwMode="auto">
              <a:xfrm>
                <a:off x="1073" y="939"/>
                <a:ext cx="26" cy="26"/>
              </a:xfrm>
              <a:custGeom>
                <a:avLst/>
                <a:gdLst>
                  <a:gd name="T0" fmla="*/ 1 w 4"/>
                  <a:gd name="T1" fmla="*/ 3 h 4"/>
                  <a:gd name="T2" fmla="*/ 4 w 4"/>
                  <a:gd name="T3" fmla="*/ 3 h 4"/>
                  <a:gd name="T4" fmla="*/ 3 w 4"/>
                  <a:gd name="T5" fmla="*/ 3 h 4"/>
                  <a:gd name="T6" fmla="*/ 4 w 4"/>
                  <a:gd name="T7" fmla="*/ 3 h 4"/>
                  <a:gd name="T8" fmla="*/ 3 w 4"/>
                  <a:gd name="T9" fmla="*/ 2 h 4"/>
                  <a:gd name="T10" fmla="*/ 3 w 4"/>
                  <a:gd name="T11" fmla="*/ 3 h 4"/>
                  <a:gd name="T12" fmla="*/ 1 w 4"/>
                  <a:gd name="T13" fmla="*/ 0 h 4"/>
                  <a:gd name="T14" fmla="*/ 1 w 4"/>
                  <a:gd name="T15" fmla="*/ 2 h 4"/>
                  <a:gd name="T16" fmla="*/ 1 w 4"/>
                  <a:gd name="T17" fmla="*/ 2 h 4"/>
                  <a:gd name="T18" fmla="*/ 1 w 4"/>
                  <a:gd name="T1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1" y="3"/>
                    </a:moveTo>
                    <a:cubicBezTo>
                      <a:pt x="2" y="3"/>
                      <a:pt x="3" y="4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0" y="3"/>
                      <a:pt x="3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44"/>
              <p:cNvSpPr/>
              <p:nvPr/>
            </p:nvSpPr>
            <p:spPr bwMode="auto">
              <a:xfrm>
                <a:off x="844" y="1879"/>
                <a:ext cx="52" cy="19"/>
              </a:xfrm>
              <a:custGeom>
                <a:avLst/>
                <a:gdLst>
                  <a:gd name="T0" fmla="*/ 4 w 8"/>
                  <a:gd name="T1" fmla="*/ 2 h 3"/>
                  <a:gd name="T2" fmla="*/ 1 w 8"/>
                  <a:gd name="T3" fmla="*/ 0 h 3"/>
                  <a:gd name="T4" fmla="*/ 0 w 8"/>
                  <a:gd name="T5" fmla="*/ 1 h 3"/>
                  <a:gd name="T6" fmla="*/ 8 w 8"/>
                  <a:gd name="T7" fmla="*/ 2 h 3"/>
                  <a:gd name="T8" fmla="*/ 7 w 8"/>
                  <a:gd name="T9" fmla="*/ 1 h 3"/>
                  <a:gd name="T10" fmla="*/ 7 w 8"/>
                  <a:gd name="T11" fmla="*/ 2 h 3"/>
                  <a:gd name="T12" fmla="*/ 5 w 8"/>
                  <a:gd name="T13" fmla="*/ 1 h 3"/>
                  <a:gd name="T14" fmla="*/ 4 w 8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">
                    <a:moveTo>
                      <a:pt x="4" y="2"/>
                    </a:moveTo>
                    <a:cubicBezTo>
                      <a:pt x="3" y="1"/>
                      <a:pt x="1" y="2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3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6" y="2"/>
                      <a:pt x="5" y="2"/>
                      <a:pt x="5" y="1"/>
                    </a:cubicBezTo>
                    <a:cubicBezTo>
                      <a:pt x="5" y="1"/>
                      <a:pt x="5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5"/>
              <p:cNvSpPr/>
              <p:nvPr/>
            </p:nvSpPr>
            <p:spPr bwMode="auto">
              <a:xfrm>
                <a:off x="778" y="17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46"/>
              <p:cNvSpPr/>
              <p:nvPr/>
            </p:nvSpPr>
            <p:spPr bwMode="auto">
              <a:xfrm>
                <a:off x="778" y="1774"/>
                <a:ext cx="0" cy="6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47"/>
              <p:cNvSpPr/>
              <p:nvPr/>
            </p:nvSpPr>
            <p:spPr bwMode="auto">
              <a:xfrm>
                <a:off x="877" y="18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48"/>
              <p:cNvSpPr/>
              <p:nvPr/>
            </p:nvSpPr>
            <p:spPr bwMode="auto">
              <a:xfrm>
                <a:off x="1552" y="939"/>
                <a:ext cx="65" cy="52"/>
              </a:xfrm>
              <a:custGeom>
                <a:avLst/>
                <a:gdLst>
                  <a:gd name="T0" fmla="*/ 3 w 10"/>
                  <a:gd name="T1" fmla="*/ 7 h 8"/>
                  <a:gd name="T2" fmla="*/ 4 w 10"/>
                  <a:gd name="T3" fmla="*/ 6 h 8"/>
                  <a:gd name="T4" fmla="*/ 5 w 10"/>
                  <a:gd name="T5" fmla="*/ 8 h 8"/>
                  <a:gd name="T6" fmla="*/ 10 w 10"/>
                  <a:gd name="T7" fmla="*/ 4 h 8"/>
                  <a:gd name="T8" fmla="*/ 10 w 10"/>
                  <a:gd name="T9" fmla="*/ 3 h 8"/>
                  <a:gd name="T10" fmla="*/ 7 w 10"/>
                  <a:gd name="T11" fmla="*/ 3 h 8"/>
                  <a:gd name="T12" fmla="*/ 8 w 10"/>
                  <a:gd name="T13" fmla="*/ 4 h 8"/>
                  <a:gd name="T14" fmla="*/ 6 w 10"/>
                  <a:gd name="T15" fmla="*/ 6 h 8"/>
                  <a:gd name="T16" fmla="*/ 2 w 10"/>
                  <a:gd name="T17" fmla="*/ 5 h 8"/>
                  <a:gd name="T18" fmla="*/ 2 w 10"/>
                  <a:gd name="T19" fmla="*/ 6 h 8"/>
                  <a:gd name="T20" fmla="*/ 1 w 10"/>
                  <a:gd name="T21" fmla="*/ 5 h 8"/>
                  <a:gd name="T22" fmla="*/ 6 w 10"/>
                  <a:gd name="T23" fmla="*/ 4 h 8"/>
                  <a:gd name="T24" fmla="*/ 9 w 10"/>
                  <a:gd name="T25" fmla="*/ 0 h 8"/>
                  <a:gd name="T26" fmla="*/ 7 w 10"/>
                  <a:gd name="T27" fmla="*/ 0 h 8"/>
                  <a:gd name="T28" fmla="*/ 7 w 10"/>
                  <a:gd name="T29" fmla="*/ 1 h 8"/>
                  <a:gd name="T30" fmla="*/ 5 w 10"/>
                  <a:gd name="T31" fmla="*/ 2 h 8"/>
                  <a:gd name="T32" fmla="*/ 4 w 10"/>
                  <a:gd name="T33" fmla="*/ 2 h 8"/>
                  <a:gd name="T34" fmla="*/ 0 w 10"/>
                  <a:gd name="T35" fmla="*/ 4 h 8"/>
                  <a:gd name="T36" fmla="*/ 2 w 10"/>
                  <a:gd name="T37" fmla="*/ 7 h 8"/>
                  <a:gd name="T38" fmla="*/ 1 w 10"/>
                  <a:gd name="T39" fmla="*/ 7 h 8"/>
                  <a:gd name="T40" fmla="*/ 2 w 10"/>
                  <a:gd name="T41" fmla="*/ 6 h 8"/>
                  <a:gd name="T42" fmla="*/ 3 w 10"/>
                  <a:gd name="T4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" h="8">
                    <a:moveTo>
                      <a:pt x="3" y="7"/>
                    </a:moveTo>
                    <a:cubicBezTo>
                      <a:pt x="3" y="7"/>
                      <a:pt x="4" y="7"/>
                      <a:pt x="4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6"/>
                      <a:pt x="9" y="6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5"/>
                      <a:pt x="9" y="1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6" y="5"/>
                      <a:pt x="6" y="6"/>
                    </a:cubicBezTo>
                    <a:cubicBezTo>
                      <a:pt x="5" y="6"/>
                      <a:pt x="2" y="7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5"/>
                      <a:pt x="4" y="4"/>
                      <a:pt x="6" y="4"/>
                    </a:cubicBezTo>
                    <a:cubicBezTo>
                      <a:pt x="5" y="1"/>
                      <a:pt x="9" y="3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2"/>
                      <a:pt x="5" y="2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5" y="4"/>
                      <a:pt x="2" y="3"/>
                      <a:pt x="0" y="4"/>
                    </a:cubicBezTo>
                    <a:cubicBezTo>
                      <a:pt x="1" y="4"/>
                      <a:pt x="1" y="6"/>
                      <a:pt x="2" y="7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49"/>
              <p:cNvSpPr/>
              <p:nvPr/>
            </p:nvSpPr>
            <p:spPr bwMode="auto">
              <a:xfrm>
                <a:off x="2522" y="13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50"/>
              <p:cNvSpPr/>
              <p:nvPr/>
            </p:nvSpPr>
            <p:spPr bwMode="auto">
              <a:xfrm>
                <a:off x="2541" y="16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51"/>
              <p:cNvSpPr/>
              <p:nvPr/>
            </p:nvSpPr>
            <p:spPr bwMode="auto">
              <a:xfrm>
                <a:off x="1912" y="10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52"/>
              <p:cNvSpPr/>
              <p:nvPr/>
            </p:nvSpPr>
            <p:spPr bwMode="auto">
              <a:xfrm>
                <a:off x="1860" y="1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53"/>
              <p:cNvSpPr/>
              <p:nvPr/>
            </p:nvSpPr>
            <p:spPr bwMode="auto">
              <a:xfrm>
                <a:off x="1073" y="952"/>
                <a:ext cx="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54"/>
              <p:cNvSpPr/>
              <p:nvPr/>
            </p:nvSpPr>
            <p:spPr bwMode="auto">
              <a:xfrm>
                <a:off x="1447" y="2142"/>
                <a:ext cx="0" cy="6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55"/>
              <p:cNvSpPr/>
              <p:nvPr/>
            </p:nvSpPr>
            <p:spPr bwMode="auto">
              <a:xfrm>
                <a:off x="752" y="939"/>
                <a:ext cx="1802" cy="1327"/>
              </a:xfrm>
              <a:custGeom>
                <a:avLst/>
                <a:gdLst>
                  <a:gd name="T0" fmla="*/ 271 w 275"/>
                  <a:gd name="T1" fmla="*/ 112 h 202"/>
                  <a:gd name="T2" fmla="*/ 269 w 275"/>
                  <a:gd name="T3" fmla="*/ 95 h 202"/>
                  <a:gd name="T4" fmla="*/ 252 w 275"/>
                  <a:gd name="T5" fmla="*/ 84 h 202"/>
                  <a:gd name="T6" fmla="*/ 264 w 275"/>
                  <a:gd name="T7" fmla="*/ 73 h 202"/>
                  <a:gd name="T8" fmla="*/ 268 w 275"/>
                  <a:gd name="T9" fmla="*/ 59 h 202"/>
                  <a:gd name="T10" fmla="*/ 266 w 275"/>
                  <a:gd name="T11" fmla="*/ 41 h 202"/>
                  <a:gd name="T12" fmla="*/ 244 w 275"/>
                  <a:gd name="T13" fmla="*/ 30 h 202"/>
                  <a:gd name="T14" fmla="*/ 221 w 275"/>
                  <a:gd name="T15" fmla="*/ 20 h 202"/>
                  <a:gd name="T16" fmla="*/ 199 w 275"/>
                  <a:gd name="T17" fmla="*/ 18 h 202"/>
                  <a:gd name="T18" fmla="*/ 194 w 275"/>
                  <a:gd name="T19" fmla="*/ 20 h 202"/>
                  <a:gd name="T20" fmla="*/ 172 w 275"/>
                  <a:gd name="T21" fmla="*/ 21 h 202"/>
                  <a:gd name="T22" fmla="*/ 161 w 275"/>
                  <a:gd name="T23" fmla="*/ 15 h 202"/>
                  <a:gd name="T24" fmla="*/ 156 w 275"/>
                  <a:gd name="T25" fmla="*/ 19 h 202"/>
                  <a:gd name="T26" fmla="*/ 134 w 275"/>
                  <a:gd name="T27" fmla="*/ 15 h 202"/>
                  <a:gd name="T28" fmla="*/ 120 w 275"/>
                  <a:gd name="T29" fmla="*/ 8 h 202"/>
                  <a:gd name="T30" fmla="*/ 107 w 275"/>
                  <a:gd name="T31" fmla="*/ 9 h 202"/>
                  <a:gd name="T32" fmla="*/ 95 w 275"/>
                  <a:gd name="T33" fmla="*/ 23 h 202"/>
                  <a:gd name="T34" fmla="*/ 85 w 275"/>
                  <a:gd name="T35" fmla="*/ 30 h 202"/>
                  <a:gd name="T36" fmla="*/ 70 w 275"/>
                  <a:gd name="T37" fmla="*/ 21 h 202"/>
                  <a:gd name="T38" fmla="*/ 68 w 275"/>
                  <a:gd name="T39" fmla="*/ 23 h 202"/>
                  <a:gd name="T40" fmla="*/ 69 w 275"/>
                  <a:gd name="T41" fmla="*/ 12 h 202"/>
                  <a:gd name="T42" fmla="*/ 52 w 275"/>
                  <a:gd name="T43" fmla="*/ 12 h 202"/>
                  <a:gd name="T44" fmla="*/ 49 w 275"/>
                  <a:gd name="T45" fmla="*/ 4 h 202"/>
                  <a:gd name="T46" fmla="*/ 43 w 275"/>
                  <a:gd name="T47" fmla="*/ 10 h 202"/>
                  <a:gd name="T48" fmla="*/ 30 w 275"/>
                  <a:gd name="T49" fmla="*/ 21 h 202"/>
                  <a:gd name="T50" fmla="*/ 29 w 275"/>
                  <a:gd name="T51" fmla="*/ 29 h 202"/>
                  <a:gd name="T52" fmla="*/ 9 w 275"/>
                  <a:gd name="T53" fmla="*/ 49 h 202"/>
                  <a:gd name="T54" fmla="*/ 6 w 275"/>
                  <a:gd name="T55" fmla="*/ 61 h 202"/>
                  <a:gd name="T56" fmla="*/ 3 w 275"/>
                  <a:gd name="T57" fmla="*/ 72 h 202"/>
                  <a:gd name="T58" fmla="*/ 10 w 275"/>
                  <a:gd name="T59" fmla="*/ 80 h 202"/>
                  <a:gd name="T60" fmla="*/ 20 w 275"/>
                  <a:gd name="T61" fmla="*/ 91 h 202"/>
                  <a:gd name="T62" fmla="*/ 5 w 275"/>
                  <a:gd name="T63" fmla="*/ 102 h 202"/>
                  <a:gd name="T64" fmla="*/ 18 w 275"/>
                  <a:gd name="T65" fmla="*/ 110 h 202"/>
                  <a:gd name="T66" fmla="*/ 14 w 275"/>
                  <a:gd name="T67" fmla="*/ 120 h 202"/>
                  <a:gd name="T68" fmla="*/ 3 w 275"/>
                  <a:gd name="T69" fmla="*/ 130 h 202"/>
                  <a:gd name="T70" fmla="*/ 16 w 275"/>
                  <a:gd name="T71" fmla="*/ 136 h 202"/>
                  <a:gd name="T72" fmla="*/ 23 w 275"/>
                  <a:gd name="T73" fmla="*/ 142 h 202"/>
                  <a:gd name="T74" fmla="*/ 37 w 275"/>
                  <a:gd name="T75" fmla="*/ 154 h 202"/>
                  <a:gd name="T76" fmla="*/ 39 w 275"/>
                  <a:gd name="T77" fmla="*/ 163 h 202"/>
                  <a:gd name="T78" fmla="*/ 56 w 275"/>
                  <a:gd name="T79" fmla="*/ 179 h 202"/>
                  <a:gd name="T80" fmla="*/ 65 w 275"/>
                  <a:gd name="T81" fmla="*/ 195 h 202"/>
                  <a:gd name="T82" fmla="*/ 65 w 275"/>
                  <a:gd name="T83" fmla="*/ 187 h 202"/>
                  <a:gd name="T84" fmla="*/ 79 w 275"/>
                  <a:gd name="T85" fmla="*/ 185 h 202"/>
                  <a:gd name="T86" fmla="*/ 85 w 275"/>
                  <a:gd name="T87" fmla="*/ 184 h 202"/>
                  <a:gd name="T88" fmla="*/ 92 w 275"/>
                  <a:gd name="T89" fmla="*/ 189 h 202"/>
                  <a:gd name="T90" fmla="*/ 101 w 275"/>
                  <a:gd name="T91" fmla="*/ 186 h 202"/>
                  <a:gd name="T92" fmla="*/ 107 w 275"/>
                  <a:gd name="T93" fmla="*/ 160 h 202"/>
                  <a:gd name="T94" fmla="*/ 126 w 275"/>
                  <a:gd name="T95" fmla="*/ 163 h 202"/>
                  <a:gd name="T96" fmla="*/ 132 w 275"/>
                  <a:gd name="T97" fmla="*/ 162 h 202"/>
                  <a:gd name="T98" fmla="*/ 142 w 275"/>
                  <a:gd name="T99" fmla="*/ 154 h 202"/>
                  <a:gd name="T100" fmla="*/ 154 w 275"/>
                  <a:gd name="T101" fmla="*/ 152 h 202"/>
                  <a:gd name="T102" fmla="*/ 158 w 275"/>
                  <a:gd name="T103" fmla="*/ 161 h 202"/>
                  <a:gd name="T104" fmla="*/ 169 w 275"/>
                  <a:gd name="T105" fmla="*/ 171 h 202"/>
                  <a:gd name="T106" fmla="*/ 174 w 275"/>
                  <a:gd name="T107" fmla="*/ 165 h 202"/>
                  <a:gd name="T108" fmla="*/ 188 w 275"/>
                  <a:gd name="T109" fmla="*/ 161 h 202"/>
                  <a:gd name="T110" fmla="*/ 203 w 275"/>
                  <a:gd name="T111" fmla="*/ 160 h 202"/>
                  <a:gd name="T112" fmla="*/ 214 w 275"/>
                  <a:gd name="T113" fmla="*/ 160 h 202"/>
                  <a:gd name="T114" fmla="*/ 227 w 275"/>
                  <a:gd name="T115" fmla="*/ 160 h 202"/>
                  <a:gd name="T116" fmla="*/ 252 w 275"/>
                  <a:gd name="T117" fmla="*/ 151 h 202"/>
                  <a:gd name="T118" fmla="*/ 266 w 275"/>
                  <a:gd name="T119" fmla="*/ 13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5" h="202">
                    <a:moveTo>
                      <a:pt x="268" y="122"/>
                    </a:moveTo>
                    <a:cubicBezTo>
                      <a:pt x="270" y="121"/>
                      <a:pt x="270" y="121"/>
                      <a:pt x="270" y="121"/>
                    </a:cubicBezTo>
                    <a:cubicBezTo>
                      <a:pt x="267" y="120"/>
                      <a:pt x="267" y="120"/>
                      <a:pt x="267" y="120"/>
                    </a:cubicBezTo>
                    <a:cubicBezTo>
                      <a:pt x="268" y="119"/>
                      <a:pt x="270" y="120"/>
                      <a:pt x="270" y="119"/>
                    </a:cubicBezTo>
                    <a:cubicBezTo>
                      <a:pt x="271" y="120"/>
                      <a:pt x="271" y="121"/>
                      <a:pt x="270" y="122"/>
                    </a:cubicBezTo>
                    <a:cubicBezTo>
                      <a:pt x="272" y="121"/>
                      <a:pt x="272" y="121"/>
                      <a:pt x="272" y="121"/>
                    </a:cubicBezTo>
                    <a:cubicBezTo>
                      <a:pt x="271" y="121"/>
                      <a:pt x="272" y="120"/>
                      <a:pt x="273" y="120"/>
                    </a:cubicBezTo>
                    <a:cubicBezTo>
                      <a:pt x="271" y="119"/>
                      <a:pt x="271" y="119"/>
                      <a:pt x="271" y="119"/>
                    </a:cubicBezTo>
                    <a:cubicBezTo>
                      <a:pt x="272" y="119"/>
                      <a:pt x="272" y="119"/>
                      <a:pt x="273" y="118"/>
                    </a:cubicBezTo>
                    <a:cubicBezTo>
                      <a:pt x="271" y="118"/>
                      <a:pt x="270" y="119"/>
                      <a:pt x="269" y="118"/>
                    </a:cubicBezTo>
                    <a:cubicBezTo>
                      <a:pt x="272" y="116"/>
                      <a:pt x="266" y="116"/>
                      <a:pt x="269" y="114"/>
                    </a:cubicBezTo>
                    <a:cubicBezTo>
                      <a:pt x="271" y="113"/>
                      <a:pt x="270" y="115"/>
                      <a:pt x="270" y="116"/>
                    </a:cubicBezTo>
                    <a:cubicBezTo>
                      <a:pt x="271" y="115"/>
                      <a:pt x="271" y="115"/>
                      <a:pt x="271" y="115"/>
                    </a:cubicBezTo>
                    <a:cubicBezTo>
                      <a:pt x="271" y="114"/>
                      <a:pt x="271" y="115"/>
                      <a:pt x="272" y="115"/>
                    </a:cubicBezTo>
                    <a:cubicBezTo>
                      <a:pt x="272" y="115"/>
                      <a:pt x="273" y="115"/>
                      <a:pt x="272" y="116"/>
                    </a:cubicBezTo>
                    <a:cubicBezTo>
                      <a:pt x="273" y="116"/>
                      <a:pt x="274" y="116"/>
                      <a:pt x="274" y="116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72" y="113"/>
                      <a:pt x="272" y="113"/>
                      <a:pt x="272" y="113"/>
                    </a:cubicBezTo>
                    <a:cubicBezTo>
                      <a:pt x="272" y="113"/>
                      <a:pt x="272" y="112"/>
                      <a:pt x="271" y="112"/>
                    </a:cubicBezTo>
                    <a:cubicBezTo>
                      <a:pt x="270" y="111"/>
                      <a:pt x="268" y="111"/>
                      <a:pt x="268" y="110"/>
                    </a:cubicBezTo>
                    <a:cubicBezTo>
                      <a:pt x="268" y="109"/>
                      <a:pt x="269" y="109"/>
                      <a:pt x="269" y="109"/>
                    </a:cubicBezTo>
                    <a:cubicBezTo>
                      <a:pt x="270" y="107"/>
                      <a:pt x="272" y="109"/>
                      <a:pt x="272" y="107"/>
                    </a:cubicBezTo>
                    <a:cubicBezTo>
                      <a:pt x="271" y="108"/>
                      <a:pt x="271" y="108"/>
                      <a:pt x="271" y="108"/>
                    </a:cubicBezTo>
                    <a:cubicBezTo>
                      <a:pt x="271" y="107"/>
                      <a:pt x="270" y="107"/>
                      <a:pt x="270" y="106"/>
                    </a:cubicBezTo>
                    <a:cubicBezTo>
                      <a:pt x="271" y="105"/>
                      <a:pt x="272" y="105"/>
                      <a:pt x="273" y="106"/>
                    </a:cubicBezTo>
                    <a:cubicBezTo>
                      <a:pt x="272" y="105"/>
                      <a:pt x="272" y="105"/>
                      <a:pt x="272" y="105"/>
                    </a:cubicBezTo>
                    <a:cubicBezTo>
                      <a:pt x="273" y="105"/>
                      <a:pt x="273" y="105"/>
                      <a:pt x="273" y="105"/>
                    </a:cubicBezTo>
                    <a:cubicBezTo>
                      <a:pt x="272" y="103"/>
                      <a:pt x="269" y="106"/>
                      <a:pt x="268" y="103"/>
                    </a:cubicBezTo>
                    <a:cubicBezTo>
                      <a:pt x="269" y="102"/>
                      <a:pt x="269" y="102"/>
                      <a:pt x="269" y="102"/>
                    </a:cubicBezTo>
                    <a:cubicBezTo>
                      <a:pt x="268" y="103"/>
                      <a:pt x="267" y="102"/>
                      <a:pt x="266" y="101"/>
                    </a:cubicBezTo>
                    <a:cubicBezTo>
                      <a:pt x="266" y="101"/>
                      <a:pt x="267" y="101"/>
                      <a:pt x="267" y="101"/>
                    </a:cubicBezTo>
                    <a:cubicBezTo>
                      <a:pt x="268" y="102"/>
                      <a:pt x="269" y="100"/>
                      <a:pt x="270" y="100"/>
                    </a:cubicBezTo>
                    <a:cubicBezTo>
                      <a:pt x="271" y="100"/>
                      <a:pt x="272" y="99"/>
                      <a:pt x="272" y="99"/>
                    </a:cubicBezTo>
                    <a:cubicBezTo>
                      <a:pt x="273" y="97"/>
                      <a:pt x="269" y="98"/>
                      <a:pt x="269" y="97"/>
                    </a:cubicBezTo>
                    <a:cubicBezTo>
                      <a:pt x="269" y="97"/>
                      <a:pt x="269" y="97"/>
                      <a:pt x="269" y="97"/>
                    </a:cubicBezTo>
                    <a:cubicBezTo>
                      <a:pt x="269" y="97"/>
                      <a:pt x="269" y="96"/>
                      <a:pt x="268" y="96"/>
                    </a:cubicBezTo>
                    <a:cubicBezTo>
                      <a:pt x="269" y="96"/>
                      <a:pt x="269" y="95"/>
                      <a:pt x="270" y="96"/>
                    </a:cubicBezTo>
                    <a:cubicBezTo>
                      <a:pt x="270" y="95"/>
                      <a:pt x="270" y="95"/>
                      <a:pt x="269" y="95"/>
                    </a:cubicBezTo>
                    <a:cubicBezTo>
                      <a:pt x="271" y="95"/>
                      <a:pt x="270" y="92"/>
                      <a:pt x="273" y="93"/>
                    </a:cubicBezTo>
                    <a:cubicBezTo>
                      <a:pt x="273" y="92"/>
                      <a:pt x="274" y="92"/>
                      <a:pt x="274" y="91"/>
                    </a:cubicBezTo>
                    <a:cubicBezTo>
                      <a:pt x="273" y="91"/>
                      <a:pt x="272" y="93"/>
                      <a:pt x="271" y="93"/>
                    </a:cubicBezTo>
                    <a:cubicBezTo>
                      <a:pt x="270" y="92"/>
                      <a:pt x="270" y="91"/>
                      <a:pt x="270" y="90"/>
                    </a:cubicBezTo>
                    <a:cubicBezTo>
                      <a:pt x="269" y="89"/>
                      <a:pt x="268" y="91"/>
                      <a:pt x="267" y="91"/>
                    </a:cubicBezTo>
                    <a:cubicBezTo>
                      <a:pt x="268" y="91"/>
                      <a:pt x="268" y="91"/>
                      <a:pt x="268" y="91"/>
                    </a:cubicBezTo>
                    <a:cubicBezTo>
                      <a:pt x="268" y="92"/>
                      <a:pt x="268" y="92"/>
                      <a:pt x="268" y="92"/>
                    </a:cubicBezTo>
                    <a:cubicBezTo>
                      <a:pt x="267" y="92"/>
                      <a:pt x="265" y="93"/>
                      <a:pt x="265" y="92"/>
                    </a:cubicBezTo>
                    <a:cubicBezTo>
                      <a:pt x="265" y="91"/>
                      <a:pt x="266" y="91"/>
                      <a:pt x="266" y="91"/>
                    </a:cubicBezTo>
                    <a:cubicBezTo>
                      <a:pt x="266" y="91"/>
                      <a:pt x="266" y="91"/>
                      <a:pt x="266" y="91"/>
                    </a:cubicBezTo>
                    <a:cubicBezTo>
                      <a:pt x="265" y="91"/>
                      <a:pt x="265" y="89"/>
                      <a:pt x="264" y="89"/>
                    </a:cubicBezTo>
                    <a:cubicBezTo>
                      <a:pt x="265" y="90"/>
                      <a:pt x="264" y="91"/>
                      <a:pt x="265" y="92"/>
                    </a:cubicBezTo>
                    <a:cubicBezTo>
                      <a:pt x="264" y="93"/>
                      <a:pt x="263" y="93"/>
                      <a:pt x="262" y="93"/>
                    </a:cubicBezTo>
                    <a:cubicBezTo>
                      <a:pt x="263" y="92"/>
                      <a:pt x="263" y="92"/>
                      <a:pt x="263" y="92"/>
                    </a:cubicBezTo>
                    <a:cubicBezTo>
                      <a:pt x="261" y="92"/>
                      <a:pt x="261" y="92"/>
                      <a:pt x="261" y="92"/>
                    </a:cubicBezTo>
                    <a:cubicBezTo>
                      <a:pt x="260" y="88"/>
                      <a:pt x="256" y="91"/>
                      <a:pt x="253" y="89"/>
                    </a:cubicBezTo>
                    <a:cubicBezTo>
                      <a:pt x="253" y="89"/>
                      <a:pt x="252" y="88"/>
                      <a:pt x="252" y="89"/>
                    </a:cubicBezTo>
                    <a:cubicBezTo>
                      <a:pt x="249" y="87"/>
                      <a:pt x="253" y="89"/>
                      <a:pt x="254" y="87"/>
                    </a:cubicBezTo>
                    <a:cubicBezTo>
                      <a:pt x="255" y="85"/>
                      <a:pt x="253" y="86"/>
                      <a:pt x="252" y="84"/>
                    </a:cubicBezTo>
                    <a:cubicBezTo>
                      <a:pt x="253" y="83"/>
                      <a:pt x="254" y="84"/>
                      <a:pt x="254" y="84"/>
                    </a:cubicBezTo>
                    <a:cubicBezTo>
                      <a:pt x="254" y="81"/>
                      <a:pt x="251" y="83"/>
                      <a:pt x="250" y="81"/>
                    </a:cubicBezTo>
                    <a:cubicBezTo>
                      <a:pt x="251" y="81"/>
                      <a:pt x="251" y="81"/>
                      <a:pt x="251" y="81"/>
                    </a:cubicBezTo>
                    <a:cubicBezTo>
                      <a:pt x="252" y="82"/>
                      <a:pt x="253" y="79"/>
                      <a:pt x="254" y="81"/>
                    </a:cubicBezTo>
                    <a:cubicBezTo>
                      <a:pt x="255" y="81"/>
                      <a:pt x="254" y="80"/>
                      <a:pt x="254" y="80"/>
                    </a:cubicBezTo>
                    <a:cubicBezTo>
                      <a:pt x="252" y="79"/>
                      <a:pt x="255" y="77"/>
                      <a:pt x="254" y="75"/>
                    </a:cubicBezTo>
                    <a:cubicBezTo>
                      <a:pt x="254" y="75"/>
                      <a:pt x="254" y="75"/>
                      <a:pt x="254" y="75"/>
                    </a:cubicBezTo>
                    <a:cubicBezTo>
                      <a:pt x="255" y="76"/>
                      <a:pt x="256" y="77"/>
                      <a:pt x="256" y="78"/>
                    </a:cubicBezTo>
                    <a:cubicBezTo>
                      <a:pt x="256" y="78"/>
                      <a:pt x="256" y="78"/>
                      <a:pt x="256" y="78"/>
                    </a:cubicBezTo>
                    <a:cubicBezTo>
                      <a:pt x="256" y="76"/>
                      <a:pt x="256" y="76"/>
                      <a:pt x="256" y="76"/>
                    </a:cubicBezTo>
                    <a:cubicBezTo>
                      <a:pt x="256" y="73"/>
                      <a:pt x="258" y="76"/>
                      <a:pt x="260" y="75"/>
                    </a:cubicBezTo>
                    <a:cubicBezTo>
                      <a:pt x="260" y="74"/>
                      <a:pt x="261" y="75"/>
                      <a:pt x="262" y="74"/>
                    </a:cubicBezTo>
                    <a:cubicBezTo>
                      <a:pt x="261" y="74"/>
                      <a:pt x="261" y="74"/>
                      <a:pt x="261" y="74"/>
                    </a:cubicBezTo>
                    <a:cubicBezTo>
                      <a:pt x="261" y="73"/>
                      <a:pt x="262" y="72"/>
                      <a:pt x="263" y="71"/>
                    </a:cubicBezTo>
                    <a:cubicBezTo>
                      <a:pt x="263" y="71"/>
                      <a:pt x="263" y="71"/>
                      <a:pt x="264" y="72"/>
                    </a:cubicBezTo>
                    <a:cubicBezTo>
                      <a:pt x="264" y="72"/>
                      <a:pt x="263" y="72"/>
                      <a:pt x="262" y="73"/>
                    </a:cubicBezTo>
                    <a:cubicBezTo>
                      <a:pt x="264" y="72"/>
                      <a:pt x="262" y="74"/>
                      <a:pt x="263" y="74"/>
                    </a:cubicBezTo>
                    <a:cubicBezTo>
                      <a:pt x="264" y="74"/>
                      <a:pt x="266" y="73"/>
                      <a:pt x="267" y="73"/>
                    </a:cubicBezTo>
                    <a:cubicBezTo>
                      <a:pt x="266" y="73"/>
                      <a:pt x="265" y="73"/>
                      <a:pt x="264" y="73"/>
                    </a:cubicBezTo>
                    <a:cubicBezTo>
                      <a:pt x="264" y="72"/>
                      <a:pt x="265" y="72"/>
                      <a:pt x="266" y="72"/>
                    </a:cubicBezTo>
                    <a:cubicBezTo>
                      <a:pt x="266" y="72"/>
                      <a:pt x="266" y="72"/>
                      <a:pt x="266" y="72"/>
                    </a:cubicBezTo>
                    <a:cubicBezTo>
                      <a:pt x="266" y="71"/>
                      <a:pt x="267" y="71"/>
                      <a:pt x="267" y="71"/>
                    </a:cubicBezTo>
                    <a:cubicBezTo>
                      <a:pt x="267" y="71"/>
                      <a:pt x="266" y="71"/>
                      <a:pt x="267" y="70"/>
                    </a:cubicBezTo>
                    <a:cubicBezTo>
                      <a:pt x="266" y="71"/>
                      <a:pt x="265" y="70"/>
                      <a:pt x="264" y="70"/>
                    </a:cubicBezTo>
                    <a:cubicBezTo>
                      <a:pt x="265" y="69"/>
                      <a:pt x="265" y="69"/>
                      <a:pt x="266" y="69"/>
                    </a:cubicBezTo>
                    <a:cubicBezTo>
                      <a:pt x="265" y="68"/>
                      <a:pt x="264" y="68"/>
                      <a:pt x="263" y="67"/>
                    </a:cubicBezTo>
                    <a:cubicBezTo>
                      <a:pt x="264" y="66"/>
                      <a:pt x="266" y="67"/>
                      <a:pt x="266" y="66"/>
                    </a:cubicBezTo>
                    <a:cubicBezTo>
                      <a:pt x="265" y="66"/>
                      <a:pt x="265" y="66"/>
                      <a:pt x="265" y="66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4" y="64"/>
                      <a:pt x="266" y="63"/>
                      <a:pt x="265" y="62"/>
                    </a:cubicBezTo>
                    <a:cubicBezTo>
                      <a:pt x="265" y="62"/>
                      <a:pt x="266" y="61"/>
                      <a:pt x="267" y="62"/>
                    </a:cubicBezTo>
                    <a:cubicBezTo>
                      <a:pt x="267" y="62"/>
                      <a:pt x="266" y="63"/>
                      <a:pt x="267" y="64"/>
                    </a:cubicBezTo>
                    <a:cubicBezTo>
                      <a:pt x="269" y="63"/>
                      <a:pt x="266" y="61"/>
                      <a:pt x="269" y="60"/>
                    </a:cubicBezTo>
                    <a:cubicBezTo>
                      <a:pt x="269" y="61"/>
                      <a:pt x="270" y="61"/>
                      <a:pt x="270" y="61"/>
                    </a:cubicBezTo>
                    <a:cubicBezTo>
                      <a:pt x="269" y="61"/>
                      <a:pt x="269" y="61"/>
                      <a:pt x="269" y="61"/>
                    </a:cubicBezTo>
                    <a:cubicBezTo>
                      <a:pt x="268" y="59"/>
                      <a:pt x="267" y="61"/>
                      <a:pt x="266" y="61"/>
                    </a:cubicBezTo>
                    <a:cubicBezTo>
                      <a:pt x="264" y="61"/>
                      <a:pt x="266" y="59"/>
                      <a:pt x="264" y="59"/>
                    </a:cubicBezTo>
                    <a:cubicBezTo>
                      <a:pt x="266" y="59"/>
                      <a:pt x="267" y="58"/>
                      <a:pt x="268" y="59"/>
                    </a:cubicBezTo>
                    <a:cubicBezTo>
                      <a:pt x="269" y="59"/>
                      <a:pt x="270" y="57"/>
                      <a:pt x="270" y="57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69" y="56"/>
                      <a:pt x="269" y="56"/>
                      <a:pt x="269" y="56"/>
                    </a:cubicBezTo>
                    <a:cubicBezTo>
                      <a:pt x="269" y="55"/>
                      <a:pt x="271" y="55"/>
                      <a:pt x="271" y="54"/>
                    </a:cubicBezTo>
                    <a:cubicBezTo>
                      <a:pt x="268" y="54"/>
                      <a:pt x="268" y="54"/>
                      <a:pt x="268" y="54"/>
                    </a:cubicBezTo>
                    <a:cubicBezTo>
                      <a:pt x="268" y="53"/>
                      <a:pt x="269" y="53"/>
                      <a:pt x="269" y="53"/>
                    </a:cubicBezTo>
                    <a:cubicBezTo>
                      <a:pt x="269" y="52"/>
                      <a:pt x="269" y="52"/>
                      <a:pt x="269" y="52"/>
                    </a:cubicBezTo>
                    <a:cubicBezTo>
                      <a:pt x="270" y="52"/>
                      <a:pt x="270" y="51"/>
                      <a:pt x="271" y="52"/>
                    </a:cubicBezTo>
                    <a:cubicBezTo>
                      <a:pt x="269" y="51"/>
                      <a:pt x="269" y="51"/>
                      <a:pt x="269" y="51"/>
                    </a:cubicBezTo>
                    <a:cubicBezTo>
                      <a:pt x="267" y="50"/>
                      <a:pt x="265" y="50"/>
                      <a:pt x="264" y="52"/>
                    </a:cubicBezTo>
                    <a:cubicBezTo>
                      <a:pt x="264" y="50"/>
                      <a:pt x="264" y="50"/>
                      <a:pt x="264" y="50"/>
                    </a:cubicBezTo>
                    <a:cubicBezTo>
                      <a:pt x="266" y="48"/>
                      <a:pt x="269" y="49"/>
                      <a:pt x="271" y="48"/>
                    </a:cubicBezTo>
                    <a:cubicBezTo>
                      <a:pt x="271" y="47"/>
                      <a:pt x="268" y="48"/>
                      <a:pt x="267" y="46"/>
                    </a:cubicBezTo>
                    <a:cubicBezTo>
                      <a:pt x="266" y="44"/>
                      <a:pt x="268" y="43"/>
                      <a:pt x="269" y="42"/>
                    </a:cubicBezTo>
                    <a:cubicBezTo>
                      <a:pt x="268" y="42"/>
                      <a:pt x="268" y="42"/>
                      <a:pt x="268" y="42"/>
                    </a:cubicBezTo>
                    <a:cubicBezTo>
                      <a:pt x="268" y="42"/>
                      <a:pt x="267" y="42"/>
                      <a:pt x="267" y="41"/>
                    </a:cubicBezTo>
                    <a:cubicBezTo>
                      <a:pt x="266" y="42"/>
                      <a:pt x="264" y="41"/>
                      <a:pt x="264" y="40"/>
                    </a:cubicBezTo>
                    <a:cubicBezTo>
                      <a:pt x="264" y="40"/>
                      <a:pt x="264" y="40"/>
                      <a:pt x="264" y="40"/>
                    </a:cubicBezTo>
                    <a:cubicBezTo>
                      <a:pt x="265" y="40"/>
                      <a:pt x="266" y="40"/>
                      <a:pt x="266" y="41"/>
                    </a:cubicBezTo>
                    <a:cubicBezTo>
                      <a:pt x="267" y="40"/>
                      <a:pt x="267" y="40"/>
                      <a:pt x="268" y="40"/>
                    </a:cubicBezTo>
                    <a:cubicBezTo>
                      <a:pt x="268" y="40"/>
                      <a:pt x="266" y="39"/>
                      <a:pt x="268" y="38"/>
                    </a:cubicBezTo>
                    <a:cubicBezTo>
                      <a:pt x="267" y="37"/>
                      <a:pt x="267" y="37"/>
                      <a:pt x="266" y="37"/>
                    </a:cubicBezTo>
                    <a:cubicBezTo>
                      <a:pt x="267" y="35"/>
                      <a:pt x="264" y="36"/>
                      <a:pt x="263" y="35"/>
                    </a:cubicBezTo>
                    <a:cubicBezTo>
                      <a:pt x="264" y="34"/>
                      <a:pt x="264" y="34"/>
                      <a:pt x="264" y="34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2" y="34"/>
                      <a:pt x="262" y="34"/>
                      <a:pt x="262" y="34"/>
                    </a:cubicBezTo>
                    <a:cubicBezTo>
                      <a:pt x="262" y="32"/>
                      <a:pt x="264" y="33"/>
                      <a:pt x="265" y="33"/>
                    </a:cubicBezTo>
                    <a:cubicBezTo>
                      <a:pt x="263" y="32"/>
                      <a:pt x="262" y="31"/>
                      <a:pt x="261" y="30"/>
                    </a:cubicBezTo>
                    <a:cubicBezTo>
                      <a:pt x="260" y="30"/>
                      <a:pt x="259" y="29"/>
                      <a:pt x="259" y="30"/>
                    </a:cubicBezTo>
                    <a:cubicBezTo>
                      <a:pt x="257" y="31"/>
                      <a:pt x="256" y="31"/>
                      <a:pt x="255" y="29"/>
                    </a:cubicBezTo>
                    <a:cubicBezTo>
                      <a:pt x="255" y="30"/>
                      <a:pt x="254" y="30"/>
                      <a:pt x="254" y="30"/>
                    </a:cubicBezTo>
                    <a:cubicBezTo>
                      <a:pt x="254" y="31"/>
                      <a:pt x="254" y="31"/>
                      <a:pt x="254" y="32"/>
                    </a:cubicBezTo>
                    <a:cubicBezTo>
                      <a:pt x="255" y="33"/>
                      <a:pt x="254" y="34"/>
                      <a:pt x="253" y="34"/>
                    </a:cubicBezTo>
                    <a:cubicBezTo>
                      <a:pt x="253" y="33"/>
                      <a:pt x="253" y="30"/>
                      <a:pt x="252" y="30"/>
                    </a:cubicBezTo>
                    <a:cubicBezTo>
                      <a:pt x="250" y="30"/>
                      <a:pt x="249" y="32"/>
                      <a:pt x="248" y="33"/>
                    </a:cubicBezTo>
                    <a:cubicBezTo>
                      <a:pt x="247" y="31"/>
                      <a:pt x="246" y="31"/>
                      <a:pt x="245" y="29"/>
                    </a:cubicBezTo>
                    <a:cubicBezTo>
                      <a:pt x="245" y="29"/>
                      <a:pt x="245" y="30"/>
                      <a:pt x="244" y="30"/>
                    </a:cubicBezTo>
                    <a:cubicBezTo>
                      <a:pt x="244" y="30"/>
                      <a:pt x="244" y="29"/>
                      <a:pt x="243" y="29"/>
                    </a:cubicBezTo>
                    <a:cubicBezTo>
                      <a:pt x="243" y="29"/>
                      <a:pt x="243" y="29"/>
                      <a:pt x="243" y="29"/>
                    </a:cubicBezTo>
                    <a:cubicBezTo>
                      <a:pt x="242" y="30"/>
                      <a:pt x="241" y="29"/>
                      <a:pt x="241" y="30"/>
                    </a:cubicBezTo>
                    <a:cubicBezTo>
                      <a:pt x="241" y="30"/>
                      <a:pt x="241" y="30"/>
                      <a:pt x="241" y="30"/>
                    </a:cubicBezTo>
                    <a:cubicBezTo>
                      <a:pt x="240" y="32"/>
                      <a:pt x="238" y="31"/>
                      <a:pt x="237" y="31"/>
                    </a:cubicBezTo>
                    <a:cubicBezTo>
                      <a:pt x="234" y="32"/>
                      <a:pt x="237" y="28"/>
                      <a:pt x="235" y="28"/>
                    </a:cubicBezTo>
                    <a:cubicBezTo>
                      <a:pt x="235" y="29"/>
                      <a:pt x="235" y="31"/>
                      <a:pt x="235" y="31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4" y="31"/>
                      <a:pt x="233" y="31"/>
                      <a:pt x="233" y="31"/>
                    </a:cubicBezTo>
                    <a:cubicBezTo>
                      <a:pt x="233" y="31"/>
                      <a:pt x="231" y="32"/>
                      <a:pt x="231" y="31"/>
                    </a:cubicBezTo>
                    <a:cubicBezTo>
                      <a:pt x="230" y="32"/>
                      <a:pt x="230" y="32"/>
                      <a:pt x="230" y="32"/>
                    </a:cubicBezTo>
                    <a:cubicBezTo>
                      <a:pt x="229" y="30"/>
                      <a:pt x="226" y="30"/>
                      <a:pt x="226" y="28"/>
                    </a:cubicBezTo>
                    <a:cubicBezTo>
                      <a:pt x="226" y="28"/>
                      <a:pt x="226" y="28"/>
                      <a:pt x="226" y="28"/>
                    </a:cubicBezTo>
                    <a:cubicBezTo>
                      <a:pt x="225" y="25"/>
                      <a:pt x="225" y="25"/>
                      <a:pt x="225" y="25"/>
                    </a:cubicBezTo>
                    <a:cubicBezTo>
                      <a:pt x="225" y="25"/>
                      <a:pt x="224" y="25"/>
                      <a:pt x="223" y="24"/>
                    </a:cubicBezTo>
                    <a:cubicBezTo>
                      <a:pt x="223" y="24"/>
                      <a:pt x="223" y="24"/>
                      <a:pt x="224" y="23"/>
                    </a:cubicBezTo>
                    <a:cubicBezTo>
                      <a:pt x="224" y="23"/>
                      <a:pt x="225" y="23"/>
                      <a:pt x="225" y="24"/>
                    </a:cubicBezTo>
                    <a:cubicBezTo>
                      <a:pt x="227" y="24"/>
                      <a:pt x="225" y="22"/>
                      <a:pt x="224" y="21"/>
                    </a:cubicBezTo>
                    <a:cubicBezTo>
                      <a:pt x="223" y="20"/>
                      <a:pt x="222" y="21"/>
                      <a:pt x="221" y="20"/>
                    </a:cubicBezTo>
                    <a:cubicBezTo>
                      <a:pt x="220" y="21"/>
                      <a:pt x="218" y="20"/>
                      <a:pt x="218" y="21"/>
                    </a:cubicBezTo>
                    <a:cubicBezTo>
                      <a:pt x="217" y="20"/>
                      <a:pt x="217" y="20"/>
                      <a:pt x="217" y="20"/>
                    </a:cubicBezTo>
                    <a:cubicBezTo>
                      <a:pt x="216" y="20"/>
                      <a:pt x="215" y="20"/>
                      <a:pt x="215" y="21"/>
                    </a:cubicBezTo>
                    <a:cubicBezTo>
                      <a:pt x="214" y="20"/>
                      <a:pt x="214" y="20"/>
                      <a:pt x="214" y="20"/>
                    </a:cubicBezTo>
                    <a:cubicBezTo>
                      <a:pt x="212" y="21"/>
                      <a:pt x="212" y="18"/>
                      <a:pt x="212" y="16"/>
                    </a:cubicBezTo>
                    <a:cubicBezTo>
                      <a:pt x="211" y="18"/>
                      <a:pt x="211" y="18"/>
                      <a:pt x="211" y="18"/>
                    </a:cubicBezTo>
                    <a:cubicBezTo>
                      <a:pt x="210" y="16"/>
                      <a:pt x="210" y="16"/>
                      <a:pt x="210" y="16"/>
                    </a:cubicBezTo>
                    <a:cubicBezTo>
                      <a:pt x="209" y="18"/>
                      <a:pt x="213" y="19"/>
                      <a:pt x="212" y="21"/>
                    </a:cubicBezTo>
                    <a:cubicBezTo>
                      <a:pt x="209" y="21"/>
                      <a:pt x="211" y="18"/>
                      <a:pt x="209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6" y="15"/>
                      <a:pt x="210" y="16"/>
                      <a:pt x="209" y="15"/>
                    </a:cubicBezTo>
                    <a:cubicBezTo>
                      <a:pt x="209" y="15"/>
                      <a:pt x="209" y="15"/>
                      <a:pt x="208" y="16"/>
                    </a:cubicBezTo>
                    <a:cubicBezTo>
                      <a:pt x="207" y="15"/>
                      <a:pt x="205" y="17"/>
                      <a:pt x="204" y="16"/>
                    </a:cubicBezTo>
                    <a:cubicBezTo>
                      <a:pt x="204" y="17"/>
                      <a:pt x="202" y="16"/>
                      <a:pt x="202" y="17"/>
                    </a:cubicBezTo>
                    <a:cubicBezTo>
                      <a:pt x="201" y="16"/>
                      <a:pt x="201" y="16"/>
                      <a:pt x="201" y="16"/>
                    </a:cubicBezTo>
                    <a:cubicBezTo>
                      <a:pt x="201" y="16"/>
                      <a:pt x="201" y="16"/>
                      <a:pt x="201" y="16"/>
                    </a:cubicBezTo>
                    <a:cubicBezTo>
                      <a:pt x="202" y="17"/>
                      <a:pt x="201" y="19"/>
                      <a:pt x="201" y="20"/>
                    </a:cubicBezTo>
                    <a:cubicBezTo>
                      <a:pt x="200" y="19"/>
                      <a:pt x="200" y="18"/>
                      <a:pt x="200" y="17"/>
                    </a:cubicBezTo>
                    <a:cubicBezTo>
                      <a:pt x="199" y="18"/>
                      <a:pt x="199" y="18"/>
                      <a:pt x="199" y="18"/>
                    </a:cubicBezTo>
                    <a:cubicBezTo>
                      <a:pt x="197" y="16"/>
                      <a:pt x="195" y="15"/>
                      <a:pt x="195" y="12"/>
                    </a:cubicBezTo>
                    <a:cubicBezTo>
                      <a:pt x="195" y="12"/>
                      <a:pt x="195" y="12"/>
                      <a:pt x="195" y="12"/>
                    </a:cubicBezTo>
                    <a:cubicBezTo>
                      <a:pt x="195" y="15"/>
                      <a:pt x="194" y="16"/>
                      <a:pt x="195" y="19"/>
                    </a:cubicBezTo>
                    <a:cubicBezTo>
                      <a:pt x="195" y="18"/>
                      <a:pt x="195" y="17"/>
                      <a:pt x="196" y="16"/>
                    </a:cubicBezTo>
                    <a:cubicBezTo>
                      <a:pt x="196" y="18"/>
                      <a:pt x="197" y="20"/>
                      <a:pt x="196" y="21"/>
                    </a:cubicBezTo>
                    <a:cubicBezTo>
                      <a:pt x="195" y="20"/>
                      <a:pt x="195" y="20"/>
                      <a:pt x="195" y="20"/>
                    </a:cubicBezTo>
                    <a:cubicBezTo>
                      <a:pt x="195" y="21"/>
                      <a:pt x="195" y="21"/>
                      <a:pt x="195" y="21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98" y="22"/>
                      <a:pt x="198" y="23"/>
                      <a:pt x="198" y="24"/>
                    </a:cubicBezTo>
                    <a:cubicBezTo>
                      <a:pt x="197" y="22"/>
                      <a:pt x="197" y="22"/>
                      <a:pt x="197" y="22"/>
                    </a:cubicBezTo>
                    <a:cubicBezTo>
                      <a:pt x="197" y="23"/>
                      <a:pt x="196" y="23"/>
                      <a:pt x="197" y="24"/>
                    </a:cubicBezTo>
                    <a:cubicBezTo>
                      <a:pt x="197" y="25"/>
                      <a:pt x="195" y="24"/>
                      <a:pt x="194" y="24"/>
                    </a:cubicBezTo>
                    <a:cubicBezTo>
                      <a:pt x="194" y="22"/>
                      <a:pt x="196" y="23"/>
                      <a:pt x="196" y="23"/>
                    </a:cubicBezTo>
                    <a:cubicBezTo>
                      <a:pt x="193" y="23"/>
                      <a:pt x="193" y="23"/>
                      <a:pt x="193" y="23"/>
                    </a:cubicBezTo>
                    <a:cubicBezTo>
                      <a:pt x="193" y="23"/>
                      <a:pt x="194" y="23"/>
                      <a:pt x="194" y="24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23"/>
                      <a:pt x="192" y="24"/>
                      <a:pt x="191" y="23"/>
                    </a:cubicBezTo>
                    <a:cubicBezTo>
                      <a:pt x="191" y="21"/>
                      <a:pt x="194" y="22"/>
                      <a:pt x="195" y="21"/>
                    </a:cubicBezTo>
                    <a:cubicBezTo>
                      <a:pt x="194" y="20"/>
                      <a:pt x="194" y="20"/>
                      <a:pt x="194" y="20"/>
                    </a:cubicBezTo>
                    <a:cubicBezTo>
                      <a:pt x="193" y="20"/>
                      <a:pt x="192" y="19"/>
                      <a:pt x="191" y="21"/>
                    </a:cubicBezTo>
                    <a:cubicBezTo>
                      <a:pt x="190" y="21"/>
                      <a:pt x="190" y="20"/>
                      <a:pt x="189" y="20"/>
                    </a:cubicBezTo>
                    <a:cubicBezTo>
                      <a:pt x="187" y="22"/>
                      <a:pt x="184" y="20"/>
                      <a:pt x="182" y="19"/>
                    </a:cubicBezTo>
                    <a:cubicBezTo>
                      <a:pt x="181" y="19"/>
                      <a:pt x="181" y="19"/>
                      <a:pt x="181" y="19"/>
                    </a:cubicBezTo>
                    <a:cubicBezTo>
                      <a:pt x="182" y="20"/>
                      <a:pt x="183" y="21"/>
                      <a:pt x="185" y="21"/>
                    </a:cubicBezTo>
                    <a:cubicBezTo>
                      <a:pt x="186" y="21"/>
                      <a:pt x="185" y="22"/>
                      <a:pt x="185" y="23"/>
                    </a:cubicBezTo>
                    <a:cubicBezTo>
                      <a:pt x="184" y="21"/>
                      <a:pt x="183" y="23"/>
                      <a:pt x="182" y="22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82" y="22"/>
                      <a:pt x="180" y="22"/>
                      <a:pt x="180" y="21"/>
                    </a:cubicBezTo>
                    <a:cubicBezTo>
                      <a:pt x="179" y="21"/>
                      <a:pt x="179" y="22"/>
                      <a:pt x="178" y="22"/>
                    </a:cubicBezTo>
                    <a:cubicBezTo>
                      <a:pt x="178" y="23"/>
                      <a:pt x="179" y="23"/>
                      <a:pt x="178" y="24"/>
                    </a:cubicBezTo>
                    <a:cubicBezTo>
                      <a:pt x="177" y="24"/>
                      <a:pt x="177" y="23"/>
                      <a:pt x="177" y="22"/>
                    </a:cubicBezTo>
                    <a:cubicBezTo>
                      <a:pt x="176" y="28"/>
                      <a:pt x="176" y="28"/>
                      <a:pt x="176" y="28"/>
                    </a:cubicBezTo>
                    <a:cubicBezTo>
                      <a:pt x="176" y="26"/>
                      <a:pt x="173" y="28"/>
                      <a:pt x="174" y="26"/>
                    </a:cubicBezTo>
                    <a:cubicBezTo>
                      <a:pt x="174" y="25"/>
                      <a:pt x="175" y="24"/>
                      <a:pt x="176" y="24"/>
                    </a:cubicBezTo>
                    <a:cubicBezTo>
                      <a:pt x="177" y="21"/>
                      <a:pt x="173" y="24"/>
                      <a:pt x="172" y="23"/>
                    </a:cubicBezTo>
                    <a:cubicBezTo>
                      <a:pt x="173" y="22"/>
                      <a:pt x="174" y="21"/>
                      <a:pt x="175" y="21"/>
                    </a:cubicBezTo>
                    <a:cubicBezTo>
                      <a:pt x="173" y="22"/>
                      <a:pt x="174" y="19"/>
                      <a:pt x="172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72" y="21"/>
                      <a:pt x="172" y="22"/>
                      <a:pt x="171" y="22"/>
                    </a:cubicBezTo>
                    <a:cubicBezTo>
                      <a:pt x="171" y="21"/>
                      <a:pt x="170" y="21"/>
                      <a:pt x="171" y="20"/>
                    </a:cubicBezTo>
                    <a:cubicBezTo>
                      <a:pt x="170" y="23"/>
                      <a:pt x="170" y="23"/>
                      <a:pt x="170" y="23"/>
                    </a:cubicBezTo>
                    <a:cubicBezTo>
                      <a:pt x="169" y="22"/>
                      <a:pt x="169" y="23"/>
                      <a:pt x="168" y="24"/>
                    </a:cubicBezTo>
                    <a:cubicBezTo>
                      <a:pt x="167" y="22"/>
                      <a:pt x="167" y="22"/>
                      <a:pt x="167" y="22"/>
                    </a:cubicBezTo>
                    <a:cubicBezTo>
                      <a:pt x="167" y="23"/>
                      <a:pt x="167" y="23"/>
                      <a:pt x="167" y="23"/>
                    </a:cubicBezTo>
                    <a:cubicBezTo>
                      <a:pt x="167" y="23"/>
                      <a:pt x="167" y="23"/>
                      <a:pt x="166" y="23"/>
                    </a:cubicBezTo>
                    <a:cubicBezTo>
                      <a:pt x="166" y="24"/>
                      <a:pt x="166" y="25"/>
                      <a:pt x="166" y="25"/>
                    </a:cubicBezTo>
                    <a:cubicBezTo>
                      <a:pt x="164" y="24"/>
                      <a:pt x="164" y="24"/>
                      <a:pt x="164" y="24"/>
                    </a:cubicBezTo>
                    <a:cubicBezTo>
                      <a:pt x="165" y="23"/>
                      <a:pt x="166" y="22"/>
                      <a:pt x="167" y="21"/>
                    </a:cubicBezTo>
                    <a:cubicBezTo>
                      <a:pt x="168" y="16"/>
                      <a:pt x="172" y="20"/>
                      <a:pt x="174" y="18"/>
                    </a:cubicBezTo>
                    <a:cubicBezTo>
                      <a:pt x="173" y="18"/>
                      <a:pt x="173" y="18"/>
                      <a:pt x="172" y="19"/>
                    </a:cubicBezTo>
                    <a:cubicBezTo>
                      <a:pt x="173" y="16"/>
                      <a:pt x="170" y="17"/>
                      <a:pt x="169" y="16"/>
                    </a:cubicBezTo>
                    <a:cubicBezTo>
                      <a:pt x="169" y="16"/>
                      <a:pt x="169" y="17"/>
                      <a:pt x="169" y="17"/>
                    </a:cubicBezTo>
                    <a:cubicBezTo>
                      <a:pt x="169" y="15"/>
                      <a:pt x="167" y="16"/>
                      <a:pt x="167" y="15"/>
                    </a:cubicBezTo>
                    <a:cubicBezTo>
                      <a:pt x="165" y="15"/>
                      <a:pt x="163" y="13"/>
                      <a:pt x="161" y="13"/>
                    </a:cubicBezTo>
                    <a:cubicBezTo>
                      <a:pt x="161" y="14"/>
                      <a:pt x="160" y="15"/>
                      <a:pt x="159" y="16"/>
                    </a:cubicBezTo>
                    <a:cubicBezTo>
                      <a:pt x="160" y="16"/>
                      <a:pt x="160" y="16"/>
                      <a:pt x="160" y="16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62" y="15"/>
                      <a:pt x="161" y="17"/>
                      <a:pt x="162" y="19"/>
                    </a:cubicBezTo>
                    <a:cubicBezTo>
                      <a:pt x="163" y="17"/>
                      <a:pt x="164" y="20"/>
                      <a:pt x="165" y="18"/>
                    </a:cubicBezTo>
                    <a:cubicBezTo>
                      <a:pt x="167" y="17"/>
                      <a:pt x="167" y="19"/>
                      <a:pt x="167" y="20"/>
                    </a:cubicBezTo>
                    <a:cubicBezTo>
                      <a:pt x="166" y="19"/>
                      <a:pt x="165" y="22"/>
                      <a:pt x="164" y="20"/>
                    </a:cubicBezTo>
                    <a:cubicBezTo>
                      <a:pt x="162" y="18"/>
                      <a:pt x="162" y="21"/>
                      <a:pt x="160" y="22"/>
                    </a:cubicBezTo>
                    <a:cubicBezTo>
                      <a:pt x="160" y="22"/>
                      <a:pt x="159" y="22"/>
                      <a:pt x="159" y="21"/>
                    </a:cubicBezTo>
                    <a:cubicBezTo>
                      <a:pt x="159" y="21"/>
                      <a:pt x="159" y="21"/>
                      <a:pt x="159" y="21"/>
                    </a:cubicBezTo>
                    <a:cubicBezTo>
                      <a:pt x="158" y="19"/>
                      <a:pt x="158" y="19"/>
                      <a:pt x="158" y="19"/>
                    </a:cubicBezTo>
                    <a:cubicBezTo>
                      <a:pt x="158" y="19"/>
                      <a:pt x="157" y="19"/>
                      <a:pt x="158" y="18"/>
                    </a:cubicBezTo>
                    <a:cubicBezTo>
                      <a:pt x="159" y="20"/>
                      <a:pt x="160" y="18"/>
                      <a:pt x="161" y="18"/>
                    </a:cubicBezTo>
                    <a:cubicBezTo>
                      <a:pt x="160" y="17"/>
                      <a:pt x="160" y="17"/>
                      <a:pt x="160" y="17"/>
                    </a:cubicBezTo>
                    <a:cubicBezTo>
                      <a:pt x="160" y="18"/>
                      <a:pt x="159" y="18"/>
                      <a:pt x="159" y="18"/>
                    </a:cubicBezTo>
                    <a:cubicBezTo>
                      <a:pt x="157" y="18"/>
                      <a:pt x="159" y="17"/>
                      <a:pt x="158" y="16"/>
                    </a:cubicBezTo>
                    <a:cubicBezTo>
                      <a:pt x="157" y="17"/>
                      <a:pt x="157" y="18"/>
                      <a:pt x="156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7"/>
                      <a:pt x="155" y="15"/>
                      <a:pt x="156" y="15"/>
                    </a:cubicBezTo>
                    <a:cubicBezTo>
                      <a:pt x="156" y="14"/>
                      <a:pt x="155" y="14"/>
                      <a:pt x="154" y="14"/>
                    </a:cubicBezTo>
                    <a:cubicBezTo>
                      <a:pt x="155" y="15"/>
                      <a:pt x="155" y="16"/>
                      <a:pt x="155" y="16"/>
                    </a:cubicBezTo>
                    <a:cubicBezTo>
                      <a:pt x="156" y="17"/>
                      <a:pt x="154" y="19"/>
                      <a:pt x="156" y="19"/>
                    </a:cubicBezTo>
                    <a:cubicBezTo>
                      <a:pt x="157" y="19"/>
                      <a:pt x="157" y="19"/>
                      <a:pt x="157" y="19"/>
                    </a:cubicBezTo>
                    <a:cubicBezTo>
                      <a:pt x="154" y="21"/>
                      <a:pt x="150" y="18"/>
                      <a:pt x="148" y="18"/>
                    </a:cubicBezTo>
                    <a:cubicBezTo>
                      <a:pt x="148" y="16"/>
                      <a:pt x="150" y="16"/>
                      <a:pt x="151" y="15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50" y="14"/>
                      <a:pt x="149" y="15"/>
                      <a:pt x="148" y="15"/>
                    </a:cubicBezTo>
                    <a:cubicBezTo>
                      <a:pt x="148" y="17"/>
                      <a:pt x="148" y="17"/>
                      <a:pt x="148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47" y="18"/>
                      <a:pt x="148" y="19"/>
                      <a:pt x="147" y="19"/>
                    </a:cubicBezTo>
                    <a:cubicBezTo>
                      <a:pt x="146" y="18"/>
                      <a:pt x="147" y="16"/>
                      <a:pt x="145" y="16"/>
                    </a:cubicBezTo>
                    <a:cubicBezTo>
                      <a:pt x="146" y="13"/>
                      <a:pt x="149" y="13"/>
                      <a:pt x="151" y="12"/>
                    </a:cubicBezTo>
                    <a:cubicBezTo>
                      <a:pt x="151" y="12"/>
                      <a:pt x="150" y="11"/>
                      <a:pt x="150" y="11"/>
                    </a:cubicBezTo>
                    <a:cubicBezTo>
                      <a:pt x="149" y="11"/>
                      <a:pt x="149" y="11"/>
                      <a:pt x="149" y="11"/>
                    </a:cubicBezTo>
                    <a:cubicBezTo>
                      <a:pt x="149" y="11"/>
                      <a:pt x="148" y="11"/>
                      <a:pt x="148" y="11"/>
                    </a:cubicBezTo>
                    <a:cubicBezTo>
                      <a:pt x="146" y="14"/>
                      <a:pt x="143" y="13"/>
                      <a:pt x="141" y="13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40" y="13"/>
                      <a:pt x="140" y="13"/>
                      <a:pt x="140" y="13"/>
                    </a:cubicBezTo>
                    <a:cubicBezTo>
                      <a:pt x="139" y="14"/>
                      <a:pt x="138" y="14"/>
                      <a:pt x="137" y="14"/>
                    </a:cubicBezTo>
                    <a:cubicBezTo>
                      <a:pt x="135" y="13"/>
                      <a:pt x="137" y="15"/>
                      <a:pt x="136" y="16"/>
                    </a:cubicBezTo>
                    <a:cubicBezTo>
                      <a:pt x="135" y="15"/>
                      <a:pt x="135" y="15"/>
                      <a:pt x="134" y="15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4" y="14"/>
                      <a:pt x="133" y="13"/>
                      <a:pt x="131" y="12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0" y="13"/>
                      <a:pt x="129" y="13"/>
                      <a:pt x="129" y="12"/>
                    </a:cubicBezTo>
                    <a:cubicBezTo>
                      <a:pt x="129" y="12"/>
                      <a:pt x="129" y="12"/>
                      <a:pt x="130" y="12"/>
                    </a:cubicBezTo>
                    <a:cubicBezTo>
                      <a:pt x="130" y="11"/>
                      <a:pt x="128" y="10"/>
                      <a:pt x="129" y="10"/>
                    </a:cubicBezTo>
                    <a:cubicBezTo>
                      <a:pt x="131" y="10"/>
                      <a:pt x="130" y="11"/>
                      <a:pt x="131" y="11"/>
                    </a:cubicBezTo>
                    <a:cubicBezTo>
                      <a:pt x="134" y="10"/>
                      <a:pt x="134" y="10"/>
                      <a:pt x="134" y="10"/>
                    </a:cubicBezTo>
                    <a:cubicBezTo>
                      <a:pt x="133" y="9"/>
                      <a:pt x="133" y="10"/>
                      <a:pt x="132" y="9"/>
                    </a:cubicBezTo>
                    <a:cubicBezTo>
                      <a:pt x="132" y="9"/>
                      <a:pt x="132" y="9"/>
                      <a:pt x="133" y="9"/>
                    </a:cubicBezTo>
                    <a:cubicBezTo>
                      <a:pt x="132" y="7"/>
                      <a:pt x="133" y="8"/>
                      <a:pt x="134" y="8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2" y="7"/>
                      <a:pt x="131" y="6"/>
                    </a:cubicBezTo>
                    <a:cubicBezTo>
                      <a:pt x="131" y="8"/>
                      <a:pt x="129" y="7"/>
                      <a:pt x="129" y="9"/>
                    </a:cubicBezTo>
                    <a:cubicBezTo>
                      <a:pt x="129" y="9"/>
                      <a:pt x="129" y="9"/>
                      <a:pt x="128" y="8"/>
                    </a:cubicBezTo>
                    <a:cubicBezTo>
                      <a:pt x="127" y="9"/>
                      <a:pt x="127" y="10"/>
                      <a:pt x="125" y="9"/>
                    </a:cubicBezTo>
                    <a:cubicBezTo>
                      <a:pt x="126" y="8"/>
                      <a:pt x="124" y="8"/>
                      <a:pt x="123" y="7"/>
                    </a:cubicBezTo>
                    <a:cubicBezTo>
                      <a:pt x="123" y="9"/>
                      <a:pt x="121" y="6"/>
                      <a:pt x="120" y="8"/>
                    </a:cubicBezTo>
                    <a:cubicBezTo>
                      <a:pt x="121" y="8"/>
                      <a:pt x="121" y="8"/>
                      <a:pt x="122" y="8"/>
                    </a:cubicBezTo>
                    <a:cubicBezTo>
                      <a:pt x="122" y="8"/>
                      <a:pt x="123" y="9"/>
                      <a:pt x="122" y="9"/>
                    </a:cubicBezTo>
                    <a:cubicBezTo>
                      <a:pt x="122" y="10"/>
                      <a:pt x="121" y="9"/>
                      <a:pt x="121" y="9"/>
                    </a:cubicBezTo>
                    <a:cubicBezTo>
                      <a:pt x="119" y="9"/>
                      <a:pt x="120" y="7"/>
                      <a:pt x="119" y="6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7" y="10"/>
                      <a:pt x="122" y="13"/>
                      <a:pt x="118" y="15"/>
                    </a:cubicBezTo>
                    <a:cubicBezTo>
                      <a:pt x="117" y="15"/>
                      <a:pt x="116" y="15"/>
                      <a:pt x="116" y="15"/>
                    </a:cubicBezTo>
                    <a:cubicBezTo>
                      <a:pt x="116" y="17"/>
                      <a:pt x="114" y="14"/>
                      <a:pt x="113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8" y="11"/>
                      <a:pt x="111" y="13"/>
                      <a:pt x="113" y="12"/>
                    </a:cubicBezTo>
                    <a:cubicBezTo>
                      <a:pt x="112" y="11"/>
                      <a:pt x="110" y="11"/>
                      <a:pt x="111" y="10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08" y="11"/>
                      <a:pt x="110" y="9"/>
                      <a:pt x="109" y="9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106" y="11"/>
                      <a:pt x="109" y="12"/>
                      <a:pt x="107" y="14"/>
                    </a:cubicBezTo>
                    <a:cubicBezTo>
                      <a:pt x="107" y="14"/>
                      <a:pt x="107" y="13"/>
                      <a:pt x="107" y="13"/>
                    </a:cubicBezTo>
                    <a:cubicBezTo>
                      <a:pt x="105" y="14"/>
                      <a:pt x="104" y="10"/>
                      <a:pt x="104" y="10"/>
                    </a:cubicBezTo>
                    <a:cubicBezTo>
                      <a:pt x="102" y="11"/>
                      <a:pt x="104" y="13"/>
                      <a:pt x="104" y="14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5" y="15"/>
                      <a:pt x="102" y="18"/>
                      <a:pt x="105" y="18"/>
                    </a:cubicBezTo>
                    <a:cubicBezTo>
                      <a:pt x="104" y="19"/>
                      <a:pt x="103" y="20"/>
                      <a:pt x="102" y="19"/>
                    </a:cubicBezTo>
                    <a:cubicBezTo>
                      <a:pt x="104" y="19"/>
                      <a:pt x="102" y="18"/>
                      <a:pt x="103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1" y="18"/>
                      <a:pt x="99" y="17"/>
                      <a:pt x="98" y="17"/>
                    </a:cubicBezTo>
                    <a:cubicBezTo>
                      <a:pt x="99" y="18"/>
                      <a:pt x="99" y="19"/>
                      <a:pt x="100" y="19"/>
                    </a:cubicBezTo>
                    <a:cubicBezTo>
                      <a:pt x="98" y="20"/>
                      <a:pt x="100" y="22"/>
                      <a:pt x="99" y="23"/>
                    </a:cubicBezTo>
                    <a:cubicBezTo>
                      <a:pt x="98" y="21"/>
                      <a:pt x="96" y="20"/>
                      <a:pt x="97" y="18"/>
                    </a:cubicBezTo>
                    <a:cubicBezTo>
                      <a:pt x="96" y="19"/>
                      <a:pt x="96" y="18"/>
                      <a:pt x="95" y="18"/>
                    </a:cubicBezTo>
                    <a:cubicBezTo>
                      <a:pt x="95" y="19"/>
                      <a:pt x="95" y="19"/>
                      <a:pt x="96" y="20"/>
                    </a:cubicBezTo>
                    <a:cubicBezTo>
                      <a:pt x="96" y="20"/>
                      <a:pt x="96" y="21"/>
                      <a:pt x="96" y="2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5" y="22"/>
                      <a:pt x="96" y="22"/>
                      <a:pt x="95" y="23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5" y="22"/>
                      <a:pt x="93" y="22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3" y="23"/>
                      <a:pt x="92" y="23"/>
                    </a:cubicBezTo>
                    <a:cubicBezTo>
                      <a:pt x="92" y="22"/>
                      <a:pt x="91" y="22"/>
                      <a:pt x="91" y="22"/>
                    </a:cubicBezTo>
                    <a:cubicBezTo>
                      <a:pt x="89" y="21"/>
                      <a:pt x="88" y="21"/>
                      <a:pt x="86" y="22"/>
                    </a:cubicBezTo>
                    <a:cubicBezTo>
                      <a:pt x="86" y="24"/>
                      <a:pt x="86" y="26"/>
                      <a:pt x="87" y="28"/>
                    </a:cubicBezTo>
                    <a:cubicBezTo>
                      <a:pt x="86" y="28"/>
                      <a:pt x="86" y="29"/>
                      <a:pt x="85" y="28"/>
                    </a:cubicBezTo>
                    <a:cubicBezTo>
                      <a:pt x="84" y="26"/>
                      <a:pt x="86" y="24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3"/>
                      <a:pt x="84" y="24"/>
                      <a:pt x="83" y="24"/>
                    </a:cubicBezTo>
                    <a:cubicBezTo>
                      <a:pt x="83" y="24"/>
                      <a:pt x="83" y="23"/>
                      <a:pt x="83" y="23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6"/>
                      <a:pt x="83" y="26"/>
                      <a:pt x="84" y="26"/>
                    </a:cubicBezTo>
                    <a:cubicBezTo>
                      <a:pt x="84" y="27"/>
                      <a:pt x="84" y="28"/>
                      <a:pt x="83" y="28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4" y="30"/>
                      <a:pt x="84" y="30"/>
                      <a:pt x="85" y="30"/>
                    </a:cubicBezTo>
                    <a:cubicBezTo>
                      <a:pt x="85" y="30"/>
                      <a:pt x="85" y="30"/>
                      <a:pt x="86" y="30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2"/>
                      <a:pt x="84" y="31"/>
                      <a:pt x="83" y="32"/>
                    </a:cubicBezTo>
                    <a:cubicBezTo>
                      <a:pt x="83" y="33"/>
                      <a:pt x="85" y="32"/>
                      <a:pt x="85" y="34"/>
                    </a:cubicBezTo>
                    <a:cubicBezTo>
                      <a:pt x="83" y="34"/>
                      <a:pt x="82" y="35"/>
                      <a:pt x="81" y="33"/>
                    </a:cubicBezTo>
                    <a:cubicBezTo>
                      <a:pt x="79" y="34"/>
                      <a:pt x="83" y="35"/>
                      <a:pt x="81" y="36"/>
                    </a:cubicBezTo>
                    <a:cubicBezTo>
                      <a:pt x="77" y="35"/>
                      <a:pt x="80" y="39"/>
                      <a:pt x="79" y="40"/>
                    </a:cubicBezTo>
                    <a:cubicBezTo>
                      <a:pt x="78" y="39"/>
                      <a:pt x="79" y="37"/>
                      <a:pt x="77" y="36"/>
                    </a:cubicBezTo>
                    <a:cubicBezTo>
                      <a:pt x="77" y="36"/>
                      <a:pt x="77" y="36"/>
                      <a:pt x="77" y="37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5"/>
                      <a:pt x="76" y="36"/>
                      <a:pt x="75" y="36"/>
                    </a:cubicBezTo>
                    <a:cubicBezTo>
                      <a:pt x="75" y="35"/>
                      <a:pt x="74" y="33"/>
                      <a:pt x="74" y="32"/>
                    </a:cubicBezTo>
                    <a:cubicBezTo>
                      <a:pt x="75" y="30"/>
                      <a:pt x="72" y="29"/>
                      <a:pt x="74" y="28"/>
                    </a:cubicBezTo>
                    <a:cubicBezTo>
                      <a:pt x="74" y="27"/>
                      <a:pt x="73" y="26"/>
                      <a:pt x="73" y="25"/>
                    </a:cubicBezTo>
                    <a:cubicBezTo>
                      <a:pt x="73" y="25"/>
                      <a:pt x="73" y="23"/>
                      <a:pt x="72" y="22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0" y="23"/>
                      <a:pt x="71" y="22"/>
                      <a:pt x="70" y="21"/>
                    </a:cubicBezTo>
                    <a:cubicBezTo>
                      <a:pt x="71" y="21"/>
                      <a:pt x="70" y="18"/>
                      <a:pt x="72" y="19"/>
                    </a:cubicBezTo>
                    <a:cubicBezTo>
                      <a:pt x="73" y="18"/>
                      <a:pt x="71" y="16"/>
                      <a:pt x="71" y="15"/>
                    </a:cubicBezTo>
                    <a:cubicBezTo>
                      <a:pt x="71" y="16"/>
                      <a:pt x="70" y="16"/>
                      <a:pt x="69" y="15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6"/>
                      <a:pt x="70" y="16"/>
                      <a:pt x="72" y="16"/>
                    </a:cubicBezTo>
                    <a:cubicBezTo>
                      <a:pt x="71" y="17"/>
                      <a:pt x="71" y="18"/>
                      <a:pt x="72" y="18"/>
                    </a:cubicBezTo>
                    <a:cubicBezTo>
                      <a:pt x="70" y="19"/>
                      <a:pt x="70" y="16"/>
                      <a:pt x="68" y="17"/>
                    </a:cubicBezTo>
                    <a:cubicBezTo>
                      <a:pt x="68" y="16"/>
                      <a:pt x="67" y="16"/>
                      <a:pt x="68" y="15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5" y="15"/>
                      <a:pt x="67" y="16"/>
                      <a:pt x="66" y="17"/>
                    </a:cubicBezTo>
                    <a:cubicBezTo>
                      <a:pt x="63" y="16"/>
                      <a:pt x="61" y="18"/>
                      <a:pt x="59" y="17"/>
                    </a:cubicBezTo>
                    <a:cubicBezTo>
                      <a:pt x="60" y="19"/>
                      <a:pt x="62" y="18"/>
                      <a:pt x="64" y="18"/>
                    </a:cubicBezTo>
                    <a:cubicBezTo>
                      <a:pt x="66" y="19"/>
                      <a:pt x="67" y="19"/>
                      <a:pt x="69" y="20"/>
                    </a:cubicBezTo>
                    <a:cubicBezTo>
                      <a:pt x="70" y="21"/>
                      <a:pt x="69" y="23"/>
                      <a:pt x="69" y="23"/>
                    </a:cubicBezTo>
                    <a:cubicBezTo>
                      <a:pt x="68" y="23"/>
                      <a:pt x="68" y="21"/>
                      <a:pt x="67" y="2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6" y="22"/>
                      <a:pt x="67" y="23"/>
                      <a:pt x="68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5" y="23"/>
                      <a:pt x="63" y="22"/>
                      <a:pt x="63" y="21"/>
                    </a:cubicBezTo>
                    <a:cubicBezTo>
                      <a:pt x="63" y="21"/>
                      <a:pt x="63" y="22"/>
                      <a:pt x="62" y="22"/>
                    </a:cubicBezTo>
                    <a:cubicBezTo>
                      <a:pt x="61" y="21"/>
                      <a:pt x="60" y="19"/>
                      <a:pt x="59" y="19"/>
                    </a:cubicBezTo>
                    <a:cubicBezTo>
                      <a:pt x="59" y="19"/>
                      <a:pt x="58" y="18"/>
                      <a:pt x="58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20"/>
                      <a:pt x="55" y="20"/>
                      <a:pt x="55" y="20"/>
                    </a:cubicBezTo>
                    <a:cubicBezTo>
                      <a:pt x="55" y="18"/>
                      <a:pt x="57" y="18"/>
                      <a:pt x="57" y="17"/>
                    </a:cubicBezTo>
                    <a:cubicBezTo>
                      <a:pt x="56" y="17"/>
                      <a:pt x="55" y="17"/>
                      <a:pt x="54" y="17"/>
                    </a:cubicBezTo>
                    <a:cubicBezTo>
                      <a:pt x="54" y="15"/>
                      <a:pt x="57" y="15"/>
                      <a:pt x="58" y="14"/>
                    </a:cubicBezTo>
                    <a:cubicBezTo>
                      <a:pt x="58" y="14"/>
                      <a:pt x="58" y="14"/>
                      <a:pt x="59" y="13"/>
                    </a:cubicBezTo>
                    <a:cubicBezTo>
                      <a:pt x="59" y="14"/>
                      <a:pt x="60" y="13"/>
                      <a:pt x="61" y="14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4" y="15"/>
                      <a:pt x="64" y="14"/>
                    </a:cubicBezTo>
                    <a:cubicBezTo>
                      <a:pt x="65" y="13"/>
                      <a:pt x="66" y="12"/>
                      <a:pt x="66" y="13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70" y="9"/>
                      <a:pt x="67" y="11"/>
                      <a:pt x="66" y="9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8" y="8"/>
                      <a:pt x="66" y="6"/>
                      <a:pt x="65" y="8"/>
                    </a:cubicBezTo>
                    <a:cubicBezTo>
                      <a:pt x="67" y="9"/>
                      <a:pt x="64" y="11"/>
                      <a:pt x="64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0" y="11"/>
                      <a:pt x="64" y="11"/>
                      <a:pt x="63" y="9"/>
                    </a:cubicBezTo>
                    <a:cubicBezTo>
                      <a:pt x="63" y="10"/>
                      <a:pt x="63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12"/>
                      <a:pt x="60" y="10"/>
                      <a:pt x="60" y="12"/>
                    </a:cubicBezTo>
                    <a:cubicBezTo>
                      <a:pt x="61" y="14"/>
                      <a:pt x="57" y="11"/>
                      <a:pt x="58" y="14"/>
                    </a:cubicBezTo>
                    <a:cubicBezTo>
                      <a:pt x="57" y="13"/>
                      <a:pt x="55" y="14"/>
                      <a:pt x="55" y="12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4"/>
                      <a:pt x="55" y="14"/>
                      <a:pt x="55" y="14"/>
                    </a:cubicBezTo>
                    <a:cubicBezTo>
                      <a:pt x="53" y="16"/>
                      <a:pt x="53" y="14"/>
                      <a:pt x="51" y="14"/>
                    </a:cubicBezTo>
                    <a:cubicBezTo>
                      <a:pt x="51" y="13"/>
                      <a:pt x="50" y="12"/>
                      <a:pt x="50" y="11"/>
                    </a:cubicBezTo>
                    <a:cubicBezTo>
                      <a:pt x="51" y="11"/>
                      <a:pt x="52" y="12"/>
                      <a:pt x="52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3" y="12"/>
                      <a:pt x="53" y="11"/>
                      <a:pt x="54" y="11"/>
                    </a:cubicBezTo>
                    <a:cubicBezTo>
                      <a:pt x="54" y="10"/>
                      <a:pt x="51" y="9"/>
                      <a:pt x="54" y="8"/>
                    </a:cubicBezTo>
                    <a:cubicBezTo>
                      <a:pt x="54" y="7"/>
                      <a:pt x="54" y="8"/>
                      <a:pt x="54" y="8"/>
                    </a:cubicBezTo>
                    <a:cubicBezTo>
                      <a:pt x="55" y="8"/>
                      <a:pt x="56" y="9"/>
                      <a:pt x="56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4" y="7"/>
                      <a:pt x="54" y="6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7"/>
                      <a:pt x="52" y="7"/>
                      <a:pt x="53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1"/>
                      <a:pt x="51" y="11"/>
                      <a:pt x="50" y="10"/>
                    </a:cubicBezTo>
                    <a:cubicBezTo>
                      <a:pt x="50" y="9"/>
                      <a:pt x="50" y="7"/>
                      <a:pt x="49" y="5"/>
                    </a:cubicBezTo>
                    <a:cubicBezTo>
                      <a:pt x="50" y="4"/>
                      <a:pt x="49" y="3"/>
                      <a:pt x="49" y="2"/>
                    </a:cubicBezTo>
                    <a:cubicBezTo>
                      <a:pt x="49" y="1"/>
                      <a:pt x="47" y="0"/>
                      <a:pt x="47" y="1"/>
                    </a:cubicBezTo>
                    <a:cubicBezTo>
                      <a:pt x="48" y="1"/>
                      <a:pt x="49" y="3"/>
                      <a:pt x="49" y="4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6"/>
                      <a:pt x="49" y="7"/>
                      <a:pt x="47" y="8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7" y="6"/>
                      <a:pt x="46" y="7"/>
                      <a:pt x="45" y="7"/>
                    </a:cubicBezTo>
                    <a:cubicBezTo>
                      <a:pt x="45" y="6"/>
                      <a:pt x="44" y="8"/>
                      <a:pt x="43" y="7"/>
                    </a:cubicBezTo>
                    <a:cubicBezTo>
                      <a:pt x="44" y="6"/>
                      <a:pt x="42" y="5"/>
                      <a:pt x="44" y="4"/>
                    </a:cubicBezTo>
                    <a:cubicBezTo>
                      <a:pt x="43" y="4"/>
                      <a:pt x="43" y="3"/>
                      <a:pt x="43" y="3"/>
                    </a:cubicBezTo>
                    <a:cubicBezTo>
                      <a:pt x="42" y="4"/>
                      <a:pt x="43" y="7"/>
                      <a:pt x="42" y="8"/>
                    </a:cubicBezTo>
                    <a:cubicBezTo>
                      <a:pt x="42" y="7"/>
                      <a:pt x="42" y="6"/>
                      <a:pt x="41" y="4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5"/>
                      <a:pt x="38" y="5"/>
                      <a:pt x="37" y="5"/>
                    </a:cubicBezTo>
                    <a:cubicBezTo>
                      <a:pt x="36" y="5"/>
                      <a:pt x="36" y="7"/>
                      <a:pt x="36" y="7"/>
                    </a:cubicBezTo>
                    <a:cubicBezTo>
                      <a:pt x="38" y="7"/>
                      <a:pt x="37" y="6"/>
                      <a:pt x="38" y="6"/>
                    </a:cubicBezTo>
                    <a:cubicBezTo>
                      <a:pt x="39" y="6"/>
                      <a:pt x="41" y="5"/>
                      <a:pt x="42" y="6"/>
                    </a:cubicBezTo>
                    <a:cubicBezTo>
                      <a:pt x="42" y="8"/>
                      <a:pt x="41" y="8"/>
                      <a:pt x="41" y="9"/>
                    </a:cubicBezTo>
                    <a:cubicBezTo>
                      <a:pt x="40" y="9"/>
                      <a:pt x="39" y="8"/>
                      <a:pt x="38" y="9"/>
                    </a:cubicBezTo>
                    <a:cubicBezTo>
                      <a:pt x="38" y="9"/>
                      <a:pt x="38" y="9"/>
                      <a:pt x="37" y="9"/>
                    </a:cubicBezTo>
                    <a:cubicBezTo>
                      <a:pt x="37" y="9"/>
                      <a:pt x="37" y="9"/>
                      <a:pt x="37" y="10"/>
                    </a:cubicBezTo>
                    <a:cubicBezTo>
                      <a:pt x="39" y="11"/>
                      <a:pt x="41" y="10"/>
                      <a:pt x="43" y="10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2" y="14"/>
                      <a:pt x="41" y="13"/>
                      <a:pt x="40" y="12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5"/>
                      <a:pt x="37" y="14"/>
                    </a:cubicBezTo>
                    <a:cubicBezTo>
                      <a:pt x="38" y="14"/>
                      <a:pt x="37" y="13"/>
                      <a:pt x="38" y="13"/>
                    </a:cubicBezTo>
                    <a:cubicBezTo>
                      <a:pt x="38" y="13"/>
                      <a:pt x="39" y="13"/>
                      <a:pt x="39" y="13"/>
                    </a:cubicBezTo>
                    <a:cubicBezTo>
                      <a:pt x="39" y="12"/>
                      <a:pt x="38" y="12"/>
                      <a:pt x="38" y="11"/>
                    </a:cubicBezTo>
                    <a:cubicBezTo>
                      <a:pt x="36" y="12"/>
                      <a:pt x="38" y="15"/>
                      <a:pt x="37" y="16"/>
                    </a:cubicBezTo>
                    <a:cubicBezTo>
                      <a:pt x="39" y="16"/>
                      <a:pt x="41" y="15"/>
                      <a:pt x="42" y="17"/>
                    </a:cubicBezTo>
                    <a:cubicBezTo>
                      <a:pt x="41" y="17"/>
                      <a:pt x="39" y="19"/>
                      <a:pt x="38" y="18"/>
                    </a:cubicBezTo>
                    <a:cubicBezTo>
                      <a:pt x="37" y="18"/>
                      <a:pt x="38" y="19"/>
                      <a:pt x="38" y="20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5" y="21"/>
                      <a:pt x="36" y="21"/>
                      <a:pt x="36" y="22"/>
                    </a:cubicBezTo>
                    <a:cubicBezTo>
                      <a:pt x="34" y="24"/>
                      <a:pt x="30" y="22"/>
                      <a:pt x="31" y="25"/>
                    </a:cubicBezTo>
                    <a:cubicBezTo>
                      <a:pt x="30" y="24"/>
                      <a:pt x="29" y="24"/>
                      <a:pt x="28" y="24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5" y="24"/>
                      <a:pt x="27" y="24"/>
                      <a:pt x="27" y="23"/>
                    </a:cubicBezTo>
                    <a:cubicBezTo>
                      <a:pt x="30" y="22"/>
                      <a:pt x="31" y="21"/>
                      <a:pt x="34" y="22"/>
                    </a:cubicBezTo>
                    <a:cubicBezTo>
                      <a:pt x="33" y="20"/>
                      <a:pt x="31" y="22"/>
                      <a:pt x="30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7" y="21"/>
                      <a:pt x="27" y="20"/>
                    </a:cubicBezTo>
                    <a:cubicBezTo>
                      <a:pt x="26" y="19"/>
                      <a:pt x="28" y="19"/>
                      <a:pt x="28" y="18"/>
                    </a:cubicBezTo>
                    <a:cubicBezTo>
                      <a:pt x="30" y="18"/>
                      <a:pt x="32" y="17"/>
                      <a:pt x="31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4" y="19"/>
                      <a:pt x="36" y="19"/>
                      <a:pt x="37" y="18"/>
                    </a:cubicBezTo>
                    <a:cubicBezTo>
                      <a:pt x="36" y="18"/>
                      <a:pt x="35" y="17"/>
                      <a:pt x="34" y="18"/>
                    </a:cubicBezTo>
                    <a:cubicBezTo>
                      <a:pt x="33" y="17"/>
                      <a:pt x="33" y="16"/>
                      <a:pt x="31" y="16"/>
                    </a:cubicBezTo>
                    <a:cubicBezTo>
                      <a:pt x="30" y="17"/>
                      <a:pt x="27" y="19"/>
                      <a:pt x="25" y="19"/>
                    </a:cubicBezTo>
                    <a:cubicBezTo>
                      <a:pt x="24" y="20"/>
                      <a:pt x="26" y="19"/>
                      <a:pt x="26" y="20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5" y="23"/>
                      <a:pt x="25" y="24"/>
                      <a:pt x="25" y="26"/>
                    </a:cubicBezTo>
                    <a:cubicBezTo>
                      <a:pt x="26" y="27"/>
                      <a:pt x="27" y="27"/>
                      <a:pt x="28" y="25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27"/>
                      <a:pt x="28" y="27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8" y="29"/>
                      <a:pt x="27" y="28"/>
                      <a:pt x="27" y="28"/>
                    </a:cubicBezTo>
                    <a:cubicBezTo>
                      <a:pt x="26" y="28"/>
                      <a:pt x="27" y="30"/>
                      <a:pt x="25" y="30"/>
                    </a:cubicBezTo>
                    <a:cubicBezTo>
                      <a:pt x="25" y="31"/>
                      <a:pt x="26" y="30"/>
                      <a:pt x="26" y="31"/>
                    </a:cubicBezTo>
                    <a:cubicBezTo>
                      <a:pt x="25" y="33"/>
                      <a:pt x="26" y="35"/>
                      <a:pt x="25" y="37"/>
                    </a:cubicBezTo>
                    <a:cubicBezTo>
                      <a:pt x="26" y="39"/>
                      <a:pt x="26" y="40"/>
                      <a:pt x="26" y="42"/>
                    </a:cubicBezTo>
                    <a:cubicBezTo>
                      <a:pt x="24" y="43"/>
                      <a:pt x="21" y="43"/>
                      <a:pt x="19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5"/>
                      <a:pt x="14" y="45"/>
                      <a:pt x="14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6" y="49"/>
                      <a:pt x="12" y="47"/>
                      <a:pt x="11" y="49"/>
                    </a:cubicBezTo>
                    <a:cubicBezTo>
                      <a:pt x="11" y="50"/>
                      <a:pt x="12" y="52"/>
                      <a:pt x="11" y="52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4"/>
                      <a:pt x="10" y="54"/>
                    </a:cubicBezTo>
                    <a:cubicBezTo>
                      <a:pt x="10" y="54"/>
                      <a:pt x="9" y="54"/>
                      <a:pt x="9" y="53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7" y="54"/>
                      <a:pt x="8" y="53"/>
                      <a:pt x="8" y="52"/>
                    </a:cubicBezTo>
                    <a:cubicBezTo>
                      <a:pt x="6" y="51"/>
                      <a:pt x="11" y="50"/>
                      <a:pt x="9" y="49"/>
                    </a:cubicBezTo>
                    <a:cubicBezTo>
                      <a:pt x="9" y="50"/>
                      <a:pt x="7" y="50"/>
                      <a:pt x="6" y="50"/>
                    </a:cubicBezTo>
                    <a:cubicBezTo>
                      <a:pt x="8" y="51"/>
                      <a:pt x="6" y="53"/>
                      <a:pt x="7" y="5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4" y="54"/>
                      <a:pt x="5" y="51"/>
                      <a:pt x="4" y="49"/>
                    </a:cubicBezTo>
                    <a:cubicBezTo>
                      <a:pt x="4" y="51"/>
                      <a:pt x="4" y="52"/>
                      <a:pt x="2" y="53"/>
                    </a:cubicBezTo>
                    <a:cubicBezTo>
                      <a:pt x="2" y="52"/>
                      <a:pt x="2" y="51"/>
                      <a:pt x="2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52"/>
                      <a:pt x="0" y="52"/>
                    </a:cubicBezTo>
                    <a:cubicBezTo>
                      <a:pt x="1" y="52"/>
                      <a:pt x="1" y="54"/>
                      <a:pt x="2" y="53"/>
                    </a:cubicBezTo>
                    <a:cubicBezTo>
                      <a:pt x="1" y="55"/>
                      <a:pt x="4" y="55"/>
                      <a:pt x="4" y="56"/>
                    </a:cubicBezTo>
                    <a:cubicBezTo>
                      <a:pt x="2" y="57"/>
                      <a:pt x="2" y="59"/>
                      <a:pt x="0" y="58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" y="59"/>
                      <a:pt x="0" y="59"/>
                      <a:pt x="1" y="59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4" y="59"/>
                      <a:pt x="5" y="58"/>
                      <a:pt x="6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7" y="60"/>
                      <a:pt x="8" y="59"/>
                      <a:pt x="8" y="60"/>
                    </a:cubicBezTo>
                    <a:cubicBezTo>
                      <a:pt x="8" y="61"/>
                      <a:pt x="6" y="60"/>
                      <a:pt x="6" y="61"/>
                    </a:cubicBezTo>
                    <a:cubicBezTo>
                      <a:pt x="7" y="63"/>
                      <a:pt x="9" y="63"/>
                      <a:pt x="12" y="63"/>
                    </a:cubicBezTo>
                    <a:cubicBezTo>
                      <a:pt x="12" y="63"/>
                      <a:pt x="10" y="64"/>
                      <a:pt x="12" y="64"/>
                    </a:cubicBezTo>
                    <a:cubicBezTo>
                      <a:pt x="12" y="64"/>
                      <a:pt x="11" y="65"/>
                      <a:pt x="11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1" y="65"/>
                      <a:pt x="9" y="66"/>
                      <a:pt x="8" y="66"/>
                    </a:cubicBezTo>
                    <a:cubicBezTo>
                      <a:pt x="9" y="67"/>
                      <a:pt x="9" y="67"/>
                      <a:pt x="10" y="67"/>
                    </a:cubicBezTo>
                    <a:cubicBezTo>
                      <a:pt x="9" y="68"/>
                      <a:pt x="7" y="67"/>
                      <a:pt x="6" y="68"/>
                    </a:cubicBezTo>
                    <a:cubicBezTo>
                      <a:pt x="6" y="66"/>
                      <a:pt x="5" y="67"/>
                      <a:pt x="4" y="66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7"/>
                      <a:pt x="4" y="67"/>
                      <a:pt x="4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4" y="68"/>
                      <a:pt x="6" y="68"/>
                      <a:pt x="8" y="69"/>
                    </a:cubicBezTo>
                    <a:cubicBezTo>
                      <a:pt x="7" y="69"/>
                      <a:pt x="8" y="70"/>
                      <a:pt x="7" y="71"/>
                    </a:cubicBezTo>
                    <a:cubicBezTo>
                      <a:pt x="6" y="71"/>
                      <a:pt x="5" y="69"/>
                      <a:pt x="6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7" y="72"/>
                      <a:pt x="3" y="70"/>
                      <a:pt x="2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5" y="72"/>
                      <a:pt x="8" y="70"/>
                      <a:pt x="9" y="73"/>
                    </a:cubicBezTo>
                    <a:cubicBezTo>
                      <a:pt x="10" y="73"/>
                      <a:pt x="9" y="72"/>
                      <a:pt x="9" y="72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71"/>
                      <a:pt x="9" y="72"/>
                      <a:pt x="9" y="70"/>
                    </a:cubicBezTo>
                    <a:cubicBezTo>
                      <a:pt x="9" y="69"/>
                      <a:pt x="11" y="70"/>
                      <a:pt x="11" y="71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2" y="73"/>
                      <a:pt x="12" y="74"/>
                      <a:pt x="13" y="75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6"/>
                      <a:pt x="14" y="76"/>
                      <a:pt x="13" y="77"/>
                    </a:cubicBezTo>
                    <a:cubicBezTo>
                      <a:pt x="15" y="76"/>
                      <a:pt x="14" y="74"/>
                      <a:pt x="16" y="73"/>
                    </a:cubicBezTo>
                    <a:cubicBezTo>
                      <a:pt x="17" y="74"/>
                      <a:pt x="16" y="75"/>
                      <a:pt x="17" y="76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77"/>
                      <a:pt x="15" y="77"/>
                      <a:pt x="15" y="78"/>
                    </a:cubicBezTo>
                    <a:cubicBezTo>
                      <a:pt x="13" y="78"/>
                      <a:pt x="9" y="78"/>
                      <a:pt x="7" y="78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8" y="79"/>
                      <a:pt x="10" y="78"/>
                      <a:pt x="12" y="79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9" y="80"/>
                      <a:pt x="7" y="81"/>
                      <a:pt x="7" y="80"/>
                    </a:cubicBezTo>
                    <a:cubicBezTo>
                      <a:pt x="6" y="81"/>
                      <a:pt x="5" y="80"/>
                      <a:pt x="4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0"/>
                      <a:pt x="7" y="82"/>
                      <a:pt x="7" y="83"/>
                    </a:cubicBezTo>
                    <a:cubicBezTo>
                      <a:pt x="7" y="83"/>
                      <a:pt x="8" y="82"/>
                      <a:pt x="8" y="82"/>
                    </a:cubicBezTo>
                    <a:cubicBezTo>
                      <a:pt x="8" y="81"/>
                      <a:pt x="7" y="82"/>
                      <a:pt x="7" y="81"/>
                    </a:cubicBezTo>
                    <a:cubicBezTo>
                      <a:pt x="9" y="81"/>
                      <a:pt x="10" y="80"/>
                      <a:pt x="11" y="81"/>
                    </a:cubicBezTo>
                    <a:cubicBezTo>
                      <a:pt x="12" y="81"/>
                      <a:pt x="11" y="82"/>
                      <a:pt x="12" y="82"/>
                    </a:cubicBezTo>
                    <a:cubicBezTo>
                      <a:pt x="11" y="82"/>
                      <a:pt x="9" y="83"/>
                      <a:pt x="9" y="82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11" y="83"/>
                      <a:pt x="12" y="83"/>
                      <a:pt x="13" y="82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2"/>
                      <a:pt x="17" y="82"/>
                      <a:pt x="18" y="81"/>
                    </a:cubicBezTo>
                    <a:cubicBezTo>
                      <a:pt x="18" y="82"/>
                      <a:pt x="19" y="82"/>
                      <a:pt x="19" y="83"/>
                    </a:cubicBezTo>
                    <a:cubicBezTo>
                      <a:pt x="19" y="84"/>
                      <a:pt x="19" y="85"/>
                      <a:pt x="18" y="85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86"/>
                      <a:pt x="18" y="88"/>
                      <a:pt x="17" y="87"/>
                    </a:cubicBezTo>
                    <a:cubicBezTo>
                      <a:pt x="17" y="88"/>
                      <a:pt x="18" y="90"/>
                      <a:pt x="20" y="91"/>
                    </a:cubicBezTo>
                    <a:cubicBezTo>
                      <a:pt x="20" y="92"/>
                      <a:pt x="17" y="92"/>
                      <a:pt x="18" y="94"/>
                    </a:cubicBezTo>
                    <a:cubicBezTo>
                      <a:pt x="19" y="94"/>
                      <a:pt x="21" y="94"/>
                      <a:pt x="23" y="95"/>
                    </a:cubicBezTo>
                    <a:cubicBezTo>
                      <a:pt x="24" y="96"/>
                      <a:pt x="23" y="97"/>
                      <a:pt x="23" y="98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1" y="98"/>
                      <a:pt x="21" y="98"/>
                      <a:pt x="21" y="98"/>
                    </a:cubicBezTo>
                    <a:cubicBezTo>
                      <a:pt x="21" y="98"/>
                      <a:pt x="20" y="98"/>
                      <a:pt x="20" y="99"/>
                    </a:cubicBezTo>
                    <a:cubicBezTo>
                      <a:pt x="20" y="98"/>
                      <a:pt x="19" y="98"/>
                      <a:pt x="19" y="97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6" y="99"/>
                      <a:pt x="16" y="98"/>
                      <a:pt x="15" y="98"/>
                    </a:cubicBezTo>
                    <a:cubicBezTo>
                      <a:pt x="16" y="99"/>
                      <a:pt x="16" y="99"/>
                      <a:pt x="16" y="99"/>
                    </a:cubicBezTo>
                    <a:cubicBezTo>
                      <a:pt x="15" y="100"/>
                      <a:pt x="15" y="100"/>
                      <a:pt x="15" y="100"/>
                    </a:cubicBezTo>
                    <a:cubicBezTo>
                      <a:pt x="15" y="100"/>
                      <a:pt x="16" y="100"/>
                      <a:pt x="15" y="101"/>
                    </a:cubicBezTo>
                    <a:cubicBezTo>
                      <a:pt x="15" y="102"/>
                      <a:pt x="14" y="102"/>
                      <a:pt x="13" y="101"/>
                    </a:cubicBezTo>
                    <a:cubicBezTo>
                      <a:pt x="12" y="102"/>
                      <a:pt x="11" y="102"/>
                      <a:pt x="11" y="102"/>
                    </a:cubicBezTo>
                    <a:cubicBezTo>
                      <a:pt x="10" y="102"/>
                      <a:pt x="10" y="102"/>
                      <a:pt x="10" y="101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1" y="100"/>
                      <a:pt x="13" y="99"/>
                      <a:pt x="12" y="99"/>
                    </a:cubicBezTo>
                    <a:cubicBezTo>
                      <a:pt x="10" y="101"/>
                      <a:pt x="7" y="101"/>
                      <a:pt x="5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6" y="103"/>
                      <a:pt x="7" y="103"/>
                      <a:pt x="7" y="104"/>
                    </a:cubicBezTo>
                    <a:cubicBezTo>
                      <a:pt x="6" y="104"/>
                      <a:pt x="6" y="104"/>
                      <a:pt x="6" y="104"/>
                    </a:cubicBezTo>
                    <a:cubicBezTo>
                      <a:pt x="6" y="104"/>
                      <a:pt x="5" y="104"/>
                      <a:pt x="5" y="104"/>
                    </a:cubicBezTo>
                    <a:cubicBezTo>
                      <a:pt x="5" y="105"/>
                      <a:pt x="7" y="103"/>
                      <a:pt x="8" y="105"/>
                    </a:cubicBezTo>
                    <a:cubicBezTo>
                      <a:pt x="7" y="105"/>
                      <a:pt x="7" y="105"/>
                      <a:pt x="6" y="105"/>
                    </a:cubicBezTo>
                    <a:cubicBezTo>
                      <a:pt x="7" y="105"/>
                      <a:pt x="7" y="105"/>
                      <a:pt x="8" y="106"/>
                    </a:cubicBezTo>
                    <a:cubicBezTo>
                      <a:pt x="8" y="106"/>
                      <a:pt x="8" y="106"/>
                      <a:pt x="7" y="106"/>
                    </a:cubicBezTo>
                    <a:cubicBezTo>
                      <a:pt x="8" y="107"/>
                      <a:pt x="9" y="106"/>
                      <a:pt x="10" y="106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2" y="105"/>
                      <a:pt x="12" y="105"/>
                      <a:pt x="12" y="105"/>
                    </a:cubicBezTo>
                    <a:cubicBezTo>
                      <a:pt x="13" y="106"/>
                      <a:pt x="13" y="106"/>
                      <a:pt x="13" y="106"/>
                    </a:cubicBezTo>
                    <a:cubicBezTo>
                      <a:pt x="14" y="106"/>
                      <a:pt x="13" y="107"/>
                      <a:pt x="13" y="107"/>
                    </a:cubicBezTo>
                    <a:cubicBezTo>
                      <a:pt x="15" y="106"/>
                      <a:pt x="15" y="111"/>
                      <a:pt x="17" y="111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17" y="109"/>
                      <a:pt x="19" y="109"/>
                      <a:pt x="19" y="109"/>
                    </a:cubicBezTo>
                    <a:cubicBezTo>
                      <a:pt x="19" y="110"/>
                      <a:pt x="18" y="110"/>
                      <a:pt x="18" y="110"/>
                    </a:cubicBezTo>
                    <a:cubicBezTo>
                      <a:pt x="20" y="112"/>
                      <a:pt x="21" y="110"/>
                      <a:pt x="23" y="111"/>
                    </a:cubicBezTo>
                    <a:cubicBezTo>
                      <a:pt x="22" y="112"/>
                      <a:pt x="20" y="112"/>
                      <a:pt x="19" y="112"/>
                    </a:cubicBezTo>
                    <a:cubicBezTo>
                      <a:pt x="19" y="112"/>
                      <a:pt x="19" y="112"/>
                      <a:pt x="20" y="112"/>
                    </a:cubicBezTo>
                    <a:cubicBezTo>
                      <a:pt x="18" y="114"/>
                      <a:pt x="18" y="116"/>
                      <a:pt x="18" y="118"/>
                    </a:cubicBezTo>
                    <a:cubicBezTo>
                      <a:pt x="18" y="118"/>
                      <a:pt x="20" y="118"/>
                      <a:pt x="20" y="119"/>
                    </a:cubicBezTo>
                    <a:cubicBezTo>
                      <a:pt x="18" y="119"/>
                      <a:pt x="18" y="119"/>
                      <a:pt x="18" y="119"/>
                    </a:cubicBezTo>
                    <a:cubicBezTo>
                      <a:pt x="17" y="120"/>
                      <a:pt x="18" y="120"/>
                      <a:pt x="18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6" y="120"/>
                      <a:pt x="15" y="120"/>
                      <a:pt x="15" y="119"/>
                    </a:cubicBezTo>
                    <a:cubicBezTo>
                      <a:pt x="15" y="119"/>
                      <a:pt x="16" y="118"/>
                      <a:pt x="16" y="118"/>
                    </a:cubicBezTo>
                    <a:cubicBezTo>
                      <a:pt x="16" y="117"/>
                      <a:pt x="19" y="115"/>
                      <a:pt x="16" y="115"/>
                    </a:cubicBezTo>
                    <a:cubicBezTo>
                      <a:pt x="17" y="117"/>
                      <a:pt x="13" y="117"/>
                      <a:pt x="12" y="117"/>
                    </a:cubicBezTo>
                    <a:cubicBezTo>
                      <a:pt x="13" y="119"/>
                      <a:pt x="13" y="119"/>
                      <a:pt x="13" y="119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5" y="119"/>
                      <a:pt x="15" y="119"/>
                      <a:pt x="15" y="119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121"/>
                      <a:pt x="14" y="121"/>
                      <a:pt x="14" y="121"/>
                    </a:cubicBezTo>
                    <a:cubicBezTo>
                      <a:pt x="14" y="121"/>
                      <a:pt x="14" y="121"/>
                      <a:pt x="15" y="121"/>
                    </a:cubicBezTo>
                    <a:cubicBezTo>
                      <a:pt x="15" y="120"/>
                      <a:pt x="18" y="121"/>
                      <a:pt x="19" y="121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9" y="121"/>
                      <a:pt x="20" y="121"/>
                      <a:pt x="20" y="122"/>
                    </a:cubicBezTo>
                    <a:cubicBezTo>
                      <a:pt x="19" y="123"/>
                      <a:pt x="18" y="125"/>
                      <a:pt x="15" y="124"/>
                    </a:cubicBezTo>
                    <a:cubicBezTo>
                      <a:pt x="15" y="122"/>
                      <a:pt x="13" y="124"/>
                      <a:pt x="12" y="125"/>
                    </a:cubicBezTo>
                    <a:cubicBezTo>
                      <a:pt x="12" y="125"/>
                      <a:pt x="13" y="125"/>
                      <a:pt x="13" y="125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2" y="126"/>
                      <a:pt x="12" y="126"/>
                      <a:pt x="12" y="126"/>
                    </a:cubicBezTo>
                    <a:cubicBezTo>
                      <a:pt x="14" y="126"/>
                      <a:pt x="14" y="128"/>
                      <a:pt x="14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3" y="126"/>
                      <a:pt x="10" y="128"/>
                      <a:pt x="8" y="128"/>
                    </a:cubicBezTo>
                    <a:cubicBezTo>
                      <a:pt x="8" y="128"/>
                      <a:pt x="9" y="128"/>
                      <a:pt x="9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7" y="128"/>
                      <a:pt x="5" y="129"/>
                      <a:pt x="4" y="128"/>
                    </a:cubicBezTo>
                    <a:cubicBezTo>
                      <a:pt x="4" y="129"/>
                      <a:pt x="4" y="129"/>
                      <a:pt x="3" y="129"/>
                    </a:cubicBezTo>
                    <a:cubicBezTo>
                      <a:pt x="4" y="129"/>
                      <a:pt x="4" y="129"/>
                      <a:pt x="4" y="129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4" y="130"/>
                      <a:pt x="4" y="130"/>
                      <a:pt x="4" y="130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4" y="129"/>
                      <a:pt x="4" y="129"/>
                      <a:pt x="4" y="129"/>
                    </a:cubicBezTo>
                    <a:cubicBezTo>
                      <a:pt x="5" y="129"/>
                      <a:pt x="5" y="129"/>
                      <a:pt x="6" y="130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6" y="130"/>
                      <a:pt x="6" y="130"/>
                      <a:pt x="6" y="130"/>
                    </a:cubicBezTo>
                    <a:cubicBezTo>
                      <a:pt x="7" y="130"/>
                      <a:pt x="7" y="130"/>
                      <a:pt x="7" y="129"/>
                    </a:cubicBezTo>
                    <a:cubicBezTo>
                      <a:pt x="8" y="129"/>
                      <a:pt x="9" y="130"/>
                      <a:pt x="9" y="131"/>
                    </a:cubicBezTo>
                    <a:cubicBezTo>
                      <a:pt x="8" y="131"/>
                      <a:pt x="7" y="133"/>
                      <a:pt x="6" y="131"/>
                    </a:cubicBezTo>
                    <a:cubicBezTo>
                      <a:pt x="6" y="132"/>
                      <a:pt x="6" y="132"/>
                      <a:pt x="6" y="133"/>
                    </a:cubicBezTo>
                    <a:cubicBezTo>
                      <a:pt x="8" y="131"/>
                      <a:pt x="10" y="132"/>
                      <a:pt x="12" y="132"/>
                    </a:cubicBezTo>
                    <a:cubicBezTo>
                      <a:pt x="12" y="133"/>
                      <a:pt x="12" y="134"/>
                      <a:pt x="11" y="134"/>
                    </a:cubicBezTo>
                    <a:cubicBezTo>
                      <a:pt x="11" y="133"/>
                      <a:pt x="10" y="132"/>
                      <a:pt x="9" y="133"/>
                    </a:cubicBezTo>
                    <a:cubicBezTo>
                      <a:pt x="11" y="134"/>
                      <a:pt x="11" y="134"/>
                      <a:pt x="11" y="134"/>
                    </a:cubicBezTo>
                    <a:cubicBezTo>
                      <a:pt x="12" y="134"/>
                      <a:pt x="13" y="135"/>
                      <a:pt x="13" y="134"/>
                    </a:cubicBezTo>
                    <a:cubicBezTo>
                      <a:pt x="15" y="134"/>
                      <a:pt x="16" y="133"/>
                      <a:pt x="18" y="134"/>
                    </a:cubicBezTo>
                    <a:cubicBezTo>
                      <a:pt x="18" y="134"/>
                      <a:pt x="17" y="135"/>
                      <a:pt x="17" y="135"/>
                    </a:cubicBezTo>
                    <a:cubicBezTo>
                      <a:pt x="16" y="133"/>
                      <a:pt x="14" y="135"/>
                      <a:pt x="13" y="135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14" y="137"/>
                      <a:pt x="14" y="137"/>
                      <a:pt x="14" y="137"/>
                    </a:cubicBezTo>
                    <a:cubicBezTo>
                      <a:pt x="15" y="137"/>
                      <a:pt x="15" y="137"/>
                      <a:pt x="15" y="137"/>
                    </a:cubicBezTo>
                    <a:cubicBezTo>
                      <a:pt x="16" y="138"/>
                      <a:pt x="21" y="136"/>
                      <a:pt x="19" y="140"/>
                    </a:cubicBezTo>
                    <a:cubicBezTo>
                      <a:pt x="16" y="140"/>
                      <a:pt x="16" y="140"/>
                      <a:pt x="16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5" y="140"/>
                      <a:pt x="14" y="142"/>
                      <a:pt x="12" y="141"/>
                    </a:cubicBezTo>
                    <a:cubicBezTo>
                      <a:pt x="12" y="138"/>
                      <a:pt x="12" y="138"/>
                      <a:pt x="12" y="138"/>
                    </a:cubicBezTo>
                    <a:cubicBezTo>
                      <a:pt x="12" y="137"/>
                      <a:pt x="11" y="138"/>
                      <a:pt x="11" y="138"/>
                    </a:cubicBezTo>
                    <a:cubicBezTo>
                      <a:pt x="11" y="138"/>
                      <a:pt x="11" y="138"/>
                      <a:pt x="11" y="138"/>
                    </a:cubicBezTo>
                    <a:cubicBezTo>
                      <a:pt x="11" y="138"/>
                      <a:pt x="11" y="139"/>
                      <a:pt x="10" y="139"/>
                    </a:cubicBezTo>
                    <a:cubicBezTo>
                      <a:pt x="12" y="140"/>
                      <a:pt x="10" y="143"/>
                      <a:pt x="13" y="143"/>
                    </a:cubicBezTo>
                    <a:cubicBezTo>
                      <a:pt x="13" y="142"/>
                      <a:pt x="14" y="141"/>
                      <a:pt x="15" y="141"/>
                    </a:cubicBezTo>
                    <a:cubicBezTo>
                      <a:pt x="15" y="143"/>
                      <a:pt x="18" y="141"/>
                      <a:pt x="18" y="143"/>
                    </a:cubicBezTo>
                    <a:cubicBezTo>
                      <a:pt x="18" y="143"/>
                      <a:pt x="18" y="142"/>
                      <a:pt x="18" y="143"/>
                    </a:cubicBezTo>
                    <a:cubicBezTo>
                      <a:pt x="18" y="143"/>
                      <a:pt x="19" y="143"/>
                      <a:pt x="19" y="144"/>
                    </a:cubicBezTo>
                    <a:cubicBezTo>
                      <a:pt x="19" y="143"/>
                      <a:pt x="19" y="142"/>
                      <a:pt x="20" y="142"/>
                    </a:cubicBezTo>
                    <a:cubicBezTo>
                      <a:pt x="20" y="142"/>
                      <a:pt x="20" y="142"/>
                      <a:pt x="20" y="143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3"/>
                      <a:pt x="22" y="144"/>
                      <a:pt x="23" y="145"/>
                    </a:cubicBezTo>
                    <a:cubicBezTo>
                      <a:pt x="23" y="146"/>
                      <a:pt x="25" y="146"/>
                      <a:pt x="25" y="145"/>
                    </a:cubicBezTo>
                    <a:cubicBezTo>
                      <a:pt x="25" y="144"/>
                      <a:pt x="25" y="143"/>
                      <a:pt x="24" y="143"/>
                    </a:cubicBezTo>
                    <a:cubicBezTo>
                      <a:pt x="24" y="142"/>
                      <a:pt x="24" y="142"/>
                      <a:pt x="24" y="142"/>
                    </a:cubicBezTo>
                    <a:cubicBezTo>
                      <a:pt x="25" y="142"/>
                      <a:pt x="26" y="142"/>
                      <a:pt x="27" y="143"/>
                    </a:cubicBezTo>
                    <a:cubicBezTo>
                      <a:pt x="27" y="144"/>
                      <a:pt x="26" y="145"/>
                      <a:pt x="26" y="146"/>
                    </a:cubicBezTo>
                    <a:cubicBezTo>
                      <a:pt x="27" y="146"/>
                      <a:pt x="28" y="146"/>
                      <a:pt x="30" y="146"/>
                    </a:cubicBezTo>
                    <a:cubicBezTo>
                      <a:pt x="28" y="147"/>
                      <a:pt x="28" y="147"/>
                      <a:pt x="28" y="147"/>
                    </a:cubicBezTo>
                    <a:cubicBezTo>
                      <a:pt x="30" y="147"/>
                      <a:pt x="31" y="147"/>
                      <a:pt x="33" y="148"/>
                    </a:cubicBezTo>
                    <a:cubicBezTo>
                      <a:pt x="33" y="148"/>
                      <a:pt x="33" y="148"/>
                      <a:pt x="33" y="148"/>
                    </a:cubicBezTo>
                    <a:cubicBezTo>
                      <a:pt x="34" y="148"/>
                      <a:pt x="34" y="148"/>
                      <a:pt x="34" y="148"/>
                    </a:cubicBezTo>
                    <a:cubicBezTo>
                      <a:pt x="35" y="148"/>
                      <a:pt x="35" y="150"/>
                      <a:pt x="35" y="150"/>
                    </a:cubicBezTo>
                    <a:cubicBezTo>
                      <a:pt x="34" y="150"/>
                      <a:pt x="33" y="150"/>
                      <a:pt x="33" y="149"/>
                    </a:cubicBezTo>
                    <a:cubicBezTo>
                      <a:pt x="32" y="149"/>
                      <a:pt x="31" y="151"/>
                      <a:pt x="31" y="152"/>
                    </a:cubicBezTo>
                    <a:cubicBezTo>
                      <a:pt x="31" y="151"/>
                      <a:pt x="33" y="152"/>
                      <a:pt x="32" y="151"/>
                    </a:cubicBezTo>
                    <a:cubicBezTo>
                      <a:pt x="34" y="150"/>
                      <a:pt x="35" y="150"/>
                      <a:pt x="36" y="150"/>
                    </a:cubicBezTo>
                    <a:cubicBezTo>
                      <a:pt x="38" y="151"/>
                      <a:pt x="35" y="151"/>
                      <a:pt x="35" y="152"/>
                    </a:cubicBezTo>
                    <a:cubicBezTo>
                      <a:pt x="36" y="152"/>
                      <a:pt x="36" y="152"/>
                      <a:pt x="36" y="152"/>
                    </a:cubicBezTo>
                    <a:cubicBezTo>
                      <a:pt x="37" y="153"/>
                      <a:pt x="37" y="153"/>
                      <a:pt x="37" y="154"/>
                    </a:cubicBezTo>
                    <a:cubicBezTo>
                      <a:pt x="37" y="154"/>
                      <a:pt x="36" y="154"/>
                      <a:pt x="36" y="154"/>
                    </a:cubicBezTo>
                    <a:cubicBezTo>
                      <a:pt x="36" y="154"/>
                      <a:pt x="37" y="154"/>
                      <a:pt x="36" y="155"/>
                    </a:cubicBezTo>
                    <a:cubicBezTo>
                      <a:pt x="37" y="154"/>
                      <a:pt x="39" y="153"/>
                      <a:pt x="37" y="152"/>
                    </a:cubicBezTo>
                    <a:cubicBezTo>
                      <a:pt x="38" y="152"/>
                      <a:pt x="39" y="150"/>
                      <a:pt x="40" y="150"/>
                    </a:cubicBezTo>
                    <a:cubicBezTo>
                      <a:pt x="38" y="152"/>
                      <a:pt x="39" y="155"/>
                      <a:pt x="37" y="156"/>
                    </a:cubicBezTo>
                    <a:cubicBezTo>
                      <a:pt x="38" y="156"/>
                      <a:pt x="38" y="156"/>
                      <a:pt x="38" y="156"/>
                    </a:cubicBezTo>
                    <a:cubicBezTo>
                      <a:pt x="39" y="156"/>
                      <a:pt x="39" y="157"/>
                      <a:pt x="39" y="157"/>
                    </a:cubicBezTo>
                    <a:cubicBezTo>
                      <a:pt x="37" y="158"/>
                      <a:pt x="37" y="158"/>
                      <a:pt x="37" y="158"/>
                    </a:cubicBezTo>
                    <a:cubicBezTo>
                      <a:pt x="36" y="157"/>
                      <a:pt x="36" y="156"/>
                      <a:pt x="36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6" y="156"/>
                      <a:pt x="35" y="158"/>
                      <a:pt x="34" y="158"/>
                    </a:cubicBezTo>
                    <a:cubicBezTo>
                      <a:pt x="36" y="157"/>
                      <a:pt x="35" y="159"/>
                      <a:pt x="36" y="159"/>
                    </a:cubicBezTo>
                    <a:cubicBezTo>
                      <a:pt x="35" y="160"/>
                      <a:pt x="34" y="159"/>
                      <a:pt x="33" y="158"/>
                    </a:cubicBezTo>
                    <a:cubicBezTo>
                      <a:pt x="34" y="159"/>
                      <a:pt x="34" y="161"/>
                      <a:pt x="36" y="160"/>
                    </a:cubicBezTo>
                    <a:cubicBezTo>
                      <a:pt x="37" y="160"/>
                      <a:pt x="37" y="161"/>
                      <a:pt x="36" y="161"/>
                    </a:cubicBezTo>
                    <a:cubicBezTo>
                      <a:pt x="37" y="161"/>
                      <a:pt x="38" y="162"/>
                      <a:pt x="39" y="162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9" y="162"/>
                      <a:pt x="39" y="163"/>
                      <a:pt x="39" y="163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1" y="164"/>
                      <a:pt x="41" y="164"/>
                      <a:pt x="41" y="164"/>
                    </a:cubicBezTo>
                    <a:cubicBezTo>
                      <a:pt x="40" y="164"/>
                      <a:pt x="40" y="164"/>
                      <a:pt x="40" y="164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40" y="166"/>
                      <a:pt x="40" y="166"/>
                      <a:pt x="40" y="166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41" y="164"/>
                      <a:pt x="41" y="164"/>
                      <a:pt x="42" y="163"/>
                    </a:cubicBezTo>
                    <a:cubicBezTo>
                      <a:pt x="43" y="164"/>
                      <a:pt x="42" y="165"/>
                      <a:pt x="42" y="166"/>
                    </a:cubicBezTo>
                    <a:cubicBezTo>
                      <a:pt x="45" y="168"/>
                      <a:pt x="46" y="166"/>
                      <a:pt x="49" y="166"/>
                    </a:cubicBezTo>
                    <a:cubicBezTo>
                      <a:pt x="51" y="167"/>
                      <a:pt x="52" y="168"/>
                      <a:pt x="54" y="169"/>
                    </a:cubicBezTo>
                    <a:cubicBezTo>
                      <a:pt x="54" y="170"/>
                      <a:pt x="54" y="171"/>
                      <a:pt x="53" y="172"/>
                    </a:cubicBezTo>
                    <a:cubicBezTo>
                      <a:pt x="54" y="172"/>
                      <a:pt x="54" y="172"/>
                      <a:pt x="55" y="172"/>
                    </a:cubicBezTo>
                    <a:cubicBezTo>
                      <a:pt x="55" y="172"/>
                      <a:pt x="57" y="174"/>
                      <a:pt x="58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7" y="173"/>
                      <a:pt x="56" y="175"/>
                      <a:pt x="55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7"/>
                      <a:pt x="55" y="177"/>
                      <a:pt x="55" y="177"/>
                    </a:cubicBezTo>
                    <a:cubicBezTo>
                      <a:pt x="56" y="178"/>
                      <a:pt x="57" y="178"/>
                      <a:pt x="57" y="179"/>
                    </a:cubicBezTo>
                    <a:cubicBezTo>
                      <a:pt x="57" y="179"/>
                      <a:pt x="56" y="179"/>
                      <a:pt x="56" y="179"/>
                    </a:cubicBezTo>
                    <a:cubicBezTo>
                      <a:pt x="55" y="180"/>
                      <a:pt x="57" y="180"/>
                      <a:pt x="58" y="182"/>
                    </a:cubicBezTo>
                    <a:cubicBezTo>
                      <a:pt x="59" y="182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3"/>
                    </a:cubicBezTo>
                    <a:cubicBezTo>
                      <a:pt x="57" y="185"/>
                      <a:pt x="58" y="185"/>
                      <a:pt x="60" y="186"/>
                    </a:cubicBezTo>
                    <a:cubicBezTo>
                      <a:pt x="60" y="187"/>
                      <a:pt x="59" y="187"/>
                      <a:pt x="58" y="187"/>
                    </a:cubicBezTo>
                    <a:cubicBezTo>
                      <a:pt x="58" y="188"/>
                      <a:pt x="59" y="188"/>
                      <a:pt x="59" y="188"/>
                    </a:cubicBezTo>
                    <a:cubicBezTo>
                      <a:pt x="59" y="188"/>
                      <a:pt x="59" y="188"/>
                      <a:pt x="59" y="188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0"/>
                      <a:pt x="59" y="190"/>
                      <a:pt x="59" y="190"/>
                    </a:cubicBezTo>
                    <a:cubicBezTo>
                      <a:pt x="62" y="192"/>
                      <a:pt x="62" y="192"/>
                      <a:pt x="62" y="192"/>
                    </a:cubicBezTo>
                    <a:cubicBezTo>
                      <a:pt x="62" y="193"/>
                      <a:pt x="61" y="192"/>
                      <a:pt x="61" y="192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2" y="194"/>
                      <a:pt x="62" y="194"/>
                      <a:pt x="61" y="194"/>
                    </a:cubicBezTo>
                    <a:cubicBezTo>
                      <a:pt x="61" y="194"/>
                      <a:pt x="61" y="194"/>
                      <a:pt x="61" y="194"/>
                    </a:cubicBezTo>
                    <a:cubicBezTo>
                      <a:pt x="60" y="195"/>
                      <a:pt x="60" y="195"/>
                      <a:pt x="60" y="195"/>
                    </a:cubicBezTo>
                    <a:cubicBezTo>
                      <a:pt x="62" y="195"/>
                      <a:pt x="62" y="195"/>
                      <a:pt x="62" y="195"/>
                    </a:cubicBezTo>
                    <a:cubicBezTo>
                      <a:pt x="62" y="195"/>
                      <a:pt x="62" y="195"/>
                      <a:pt x="62" y="195"/>
                    </a:cubicBezTo>
                    <a:cubicBezTo>
                      <a:pt x="64" y="197"/>
                      <a:pt x="64" y="197"/>
                      <a:pt x="64" y="197"/>
                    </a:cubicBezTo>
                    <a:cubicBezTo>
                      <a:pt x="65" y="195"/>
                      <a:pt x="65" y="195"/>
                      <a:pt x="65" y="195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7" y="199"/>
                      <a:pt x="66" y="200"/>
                    </a:cubicBezTo>
                    <a:cubicBezTo>
                      <a:pt x="65" y="199"/>
                      <a:pt x="64" y="199"/>
                      <a:pt x="64" y="198"/>
                    </a:cubicBezTo>
                    <a:cubicBezTo>
                      <a:pt x="64" y="200"/>
                      <a:pt x="65" y="200"/>
                      <a:pt x="66" y="201"/>
                    </a:cubicBezTo>
                    <a:cubicBezTo>
                      <a:pt x="65" y="201"/>
                      <a:pt x="65" y="201"/>
                      <a:pt x="65" y="202"/>
                    </a:cubicBezTo>
                    <a:cubicBezTo>
                      <a:pt x="66" y="202"/>
                      <a:pt x="66" y="202"/>
                      <a:pt x="66" y="202"/>
                    </a:cubicBezTo>
                    <a:cubicBezTo>
                      <a:pt x="66" y="200"/>
                      <a:pt x="66" y="200"/>
                      <a:pt x="66" y="200"/>
                    </a:cubicBezTo>
                    <a:cubicBezTo>
                      <a:pt x="66" y="199"/>
                      <a:pt x="67" y="200"/>
                      <a:pt x="67" y="200"/>
                    </a:cubicBezTo>
                    <a:cubicBezTo>
                      <a:pt x="66" y="197"/>
                      <a:pt x="65" y="194"/>
                      <a:pt x="65" y="191"/>
                    </a:cubicBezTo>
                    <a:cubicBezTo>
                      <a:pt x="66" y="191"/>
                      <a:pt x="66" y="191"/>
                      <a:pt x="66" y="191"/>
                    </a:cubicBezTo>
                    <a:cubicBezTo>
                      <a:pt x="67" y="193"/>
                      <a:pt x="67" y="190"/>
                      <a:pt x="68" y="192"/>
                    </a:cubicBezTo>
                    <a:cubicBezTo>
                      <a:pt x="69" y="191"/>
                      <a:pt x="70" y="192"/>
                      <a:pt x="71" y="192"/>
                    </a:cubicBezTo>
                    <a:cubicBezTo>
                      <a:pt x="71" y="192"/>
                      <a:pt x="71" y="192"/>
                      <a:pt x="71" y="192"/>
                    </a:cubicBezTo>
                    <a:cubicBezTo>
                      <a:pt x="70" y="193"/>
                      <a:pt x="70" y="193"/>
                      <a:pt x="70" y="193"/>
                    </a:cubicBezTo>
                    <a:cubicBezTo>
                      <a:pt x="71" y="193"/>
                      <a:pt x="71" y="193"/>
                      <a:pt x="71" y="193"/>
                    </a:cubicBezTo>
                    <a:cubicBezTo>
                      <a:pt x="73" y="190"/>
                      <a:pt x="68" y="192"/>
                      <a:pt x="69" y="19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67" y="191"/>
                      <a:pt x="68" y="190"/>
                      <a:pt x="67" y="190"/>
                    </a:cubicBezTo>
                    <a:cubicBezTo>
                      <a:pt x="66" y="191"/>
                      <a:pt x="67" y="188"/>
                      <a:pt x="65" y="187"/>
                    </a:cubicBezTo>
                    <a:cubicBezTo>
                      <a:pt x="65" y="188"/>
                      <a:pt x="65" y="188"/>
                      <a:pt x="64" y="189"/>
                    </a:cubicBezTo>
                    <a:cubicBezTo>
                      <a:pt x="64" y="188"/>
                      <a:pt x="64" y="188"/>
                      <a:pt x="64" y="188"/>
                    </a:cubicBezTo>
                    <a:cubicBezTo>
                      <a:pt x="64" y="187"/>
                      <a:pt x="64" y="186"/>
                      <a:pt x="64" y="185"/>
                    </a:cubicBezTo>
                    <a:cubicBezTo>
                      <a:pt x="66" y="186"/>
                      <a:pt x="67" y="188"/>
                      <a:pt x="68" y="187"/>
                    </a:cubicBezTo>
                    <a:cubicBezTo>
                      <a:pt x="68" y="185"/>
                      <a:pt x="67" y="187"/>
                      <a:pt x="67" y="186"/>
                    </a:cubicBezTo>
                    <a:cubicBezTo>
                      <a:pt x="68" y="185"/>
                      <a:pt x="67" y="185"/>
                      <a:pt x="68" y="184"/>
                    </a:cubicBezTo>
                    <a:cubicBezTo>
                      <a:pt x="68" y="184"/>
                      <a:pt x="69" y="185"/>
                      <a:pt x="69" y="185"/>
                    </a:cubicBezTo>
                    <a:cubicBezTo>
                      <a:pt x="69" y="187"/>
                      <a:pt x="71" y="188"/>
                      <a:pt x="71" y="190"/>
                    </a:cubicBezTo>
                    <a:cubicBezTo>
                      <a:pt x="71" y="189"/>
                      <a:pt x="71" y="189"/>
                      <a:pt x="71" y="188"/>
                    </a:cubicBezTo>
                    <a:cubicBezTo>
                      <a:pt x="72" y="188"/>
                      <a:pt x="72" y="189"/>
                      <a:pt x="73" y="190"/>
                    </a:cubicBezTo>
                    <a:cubicBezTo>
                      <a:pt x="73" y="188"/>
                      <a:pt x="73" y="188"/>
                      <a:pt x="73" y="188"/>
                    </a:cubicBezTo>
                    <a:cubicBezTo>
                      <a:pt x="74" y="189"/>
                      <a:pt x="74" y="189"/>
                      <a:pt x="74" y="189"/>
                    </a:cubicBezTo>
                    <a:cubicBezTo>
                      <a:pt x="74" y="188"/>
                      <a:pt x="75" y="188"/>
                      <a:pt x="75" y="186"/>
                    </a:cubicBezTo>
                    <a:cubicBezTo>
                      <a:pt x="76" y="188"/>
                      <a:pt x="76" y="188"/>
                      <a:pt x="76" y="188"/>
                    </a:cubicBezTo>
                    <a:cubicBezTo>
                      <a:pt x="78" y="187"/>
                      <a:pt x="78" y="188"/>
                      <a:pt x="79" y="187"/>
                    </a:cubicBezTo>
                    <a:cubicBezTo>
                      <a:pt x="76" y="187"/>
                      <a:pt x="76" y="187"/>
                      <a:pt x="76" y="187"/>
                    </a:cubicBezTo>
                    <a:cubicBezTo>
                      <a:pt x="77" y="186"/>
                      <a:pt x="77" y="185"/>
                      <a:pt x="78" y="184"/>
                    </a:cubicBezTo>
                    <a:cubicBezTo>
                      <a:pt x="79" y="184"/>
                      <a:pt x="78" y="185"/>
                      <a:pt x="78" y="186"/>
                    </a:cubicBezTo>
                    <a:cubicBezTo>
                      <a:pt x="79" y="185"/>
                      <a:pt x="79" y="185"/>
                      <a:pt x="79" y="185"/>
                    </a:cubicBezTo>
                    <a:cubicBezTo>
                      <a:pt x="79" y="186"/>
                      <a:pt x="80" y="187"/>
                      <a:pt x="81" y="188"/>
                    </a:cubicBezTo>
                    <a:cubicBezTo>
                      <a:pt x="81" y="188"/>
                      <a:pt x="81" y="188"/>
                      <a:pt x="81" y="188"/>
                    </a:cubicBezTo>
                    <a:cubicBezTo>
                      <a:pt x="81" y="188"/>
                      <a:pt x="83" y="187"/>
                      <a:pt x="83" y="188"/>
                    </a:cubicBezTo>
                    <a:cubicBezTo>
                      <a:pt x="82" y="189"/>
                      <a:pt x="82" y="189"/>
                      <a:pt x="82" y="189"/>
                    </a:cubicBezTo>
                    <a:cubicBezTo>
                      <a:pt x="83" y="191"/>
                      <a:pt x="83" y="191"/>
                      <a:pt x="83" y="191"/>
                    </a:cubicBezTo>
                    <a:cubicBezTo>
                      <a:pt x="82" y="191"/>
                      <a:pt x="82" y="191"/>
                      <a:pt x="82" y="191"/>
                    </a:cubicBezTo>
                    <a:cubicBezTo>
                      <a:pt x="83" y="192"/>
                      <a:pt x="83" y="193"/>
                      <a:pt x="84" y="192"/>
                    </a:cubicBezTo>
                    <a:cubicBezTo>
                      <a:pt x="85" y="193"/>
                      <a:pt x="84" y="192"/>
                      <a:pt x="85" y="192"/>
                    </a:cubicBezTo>
                    <a:cubicBezTo>
                      <a:pt x="86" y="193"/>
                      <a:pt x="86" y="193"/>
                      <a:pt x="86" y="193"/>
                    </a:cubicBezTo>
                    <a:cubicBezTo>
                      <a:pt x="86" y="191"/>
                      <a:pt x="84" y="191"/>
                      <a:pt x="84" y="189"/>
                    </a:cubicBezTo>
                    <a:cubicBezTo>
                      <a:pt x="85" y="189"/>
                      <a:pt x="84" y="187"/>
                      <a:pt x="85" y="186"/>
                    </a:cubicBezTo>
                    <a:cubicBezTo>
                      <a:pt x="85" y="186"/>
                      <a:pt x="85" y="186"/>
                      <a:pt x="85" y="187"/>
                    </a:cubicBezTo>
                    <a:cubicBezTo>
                      <a:pt x="87" y="186"/>
                      <a:pt x="86" y="188"/>
                      <a:pt x="87" y="188"/>
                    </a:cubicBezTo>
                    <a:cubicBezTo>
                      <a:pt x="88" y="189"/>
                      <a:pt x="86" y="187"/>
                      <a:pt x="87" y="187"/>
                    </a:cubicBezTo>
                    <a:cubicBezTo>
                      <a:pt x="89" y="187"/>
                      <a:pt x="88" y="190"/>
                      <a:pt x="89" y="191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91" y="186"/>
                      <a:pt x="87" y="186"/>
                      <a:pt x="89" y="185"/>
                    </a:cubicBezTo>
                    <a:cubicBezTo>
                      <a:pt x="85" y="184"/>
                      <a:pt x="85" y="184"/>
                      <a:pt x="85" y="184"/>
                    </a:cubicBezTo>
                    <a:cubicBezTo>
                      <a:pt x="85" y="182"/>
                      <a:pt x="85" y="182"/>
                      <a:pt x="85" y="182"/>
                    </a:cubicBezTo>
                    <a:cubicBezTo>
                      <a:pt x="85" y="183"/>
                      <a:pt x="86" y="182"/>
                      <a:pt x="86" y="183"/>
                    </a:cubicBezTo>
                    <a:cubicBezTo>
                      <a:pt x="86" y="183"/>
                      <a:pt x="86" y="184"/>
                      <a:pt x="86" y="184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89" y="183"/>
                      <a:pt x="89" y="183"/>
                      <a:pt x="89" y="183"/>
                    </a:cubicBezTo>
                    <a:cubicBezTo>
                      <a:pt x="88" y="183"/>
                      <a:pt x="88" y="183"/>
                      <a:pt x="88" y="183"/>
                    </a:cubicBezTo>
                    <a:cubicBezTo>
                      <a:pt x="87" y="183"/>
                      <a:pt x="87" y="183"/>
                      <a:pt x="87" y="183"/>
                    </a:cubicBezTo>
                    <a:cubicBezTo>
                      <a:pt x="87" y="182"/>
                      <a:pt x="88" y="182"/>
                      <a:pt x="88" y="181"/>
                    </a:cubicBezTo>
                    <a:cubicBezTo>
                      <a:pt x="89" y="181"/>
                      <a:pt x="89" y="182"/>
                      <a:pt x="90" y="182"/>
                    </a:cubicBezTo>
                    <a:cubicBezTo>
                      <a:pt x="90" y="182"/>
                      <a:pt x="91" y="182"/>
                      <a:pt x="91" y="182"/>
                    </a:cubicBezTo>
                    <a:cubicBezTo>
                      <a:pt x="91" y="182"/>
                      <a:pt x="92" y="183"/>
                      <a:pt x="92" y="183"/>
                    </a:cubicBezTo>
                    <a:cubicBezTo>
                      <a:pt x="91" y="184"/>
                      <a:pt x="90" y="184"/>
                      <a:pt x="90" y="184"/>
                    </a:cubicBezTo>
                    <a:cubicBezTo>
                      <a:pt x="90" y="185"/>
                      <a:pt x="90" y="185"/>
                      <a:pt x="90" y="185"/>
                    </a:cubicBezTo>
                    <a:cubicBezTo>
                      <a:pt x="92" y="184"/>
                      <a:pt x="92" y="184"/>
                      <a:pt x="92" y="184"/>
                    </a:cubicBezTo>
                    <a:cubicBezTo>
                      <a:pt x="93" y="185"/>
                      <a:pt x="93" y="186"/>
                      <a:pt x="92" y="187"/>
                    </a:cubicBezTo>
                    <a:cubicBezTo>
                      <a:pt x="92" y="187"/>
                      <a:pt x="91" y="187"/>
                      <a:pt x="90" y="187"/>
                    </a:cubicBezTo>
                    <a:cubicBezTo>
                      <a:pt x="91" y="188"/>
                      <a:pt x="91" y="189"/>
                      <a:pt x="92" y="19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92" y="189"/>
                      <a:pt x="92" y="189"/>
                      <a:pt x="92" y="189"/>
                    </a:cubicBezTo>
                    <a:cubicBezTo>
                      <a:pt x="94" y="189"/>
                      <a:pt x="93" y="191"/>
                      <a:pt x="94" y="191"/>
                    </a:cubicBezTo>
                    <a:cubicBezTo>
                      <a:pt x="93" y="193"/>
                      <a:pt x="95" y="195"/>
                      <a:pt x="96" y="196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97" y="194"/>
                      <a:pt x="95" y="193"/>
                      <a:pt x="94" y="192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5" y="190"/>
                      <a:pt x="96" y="189"/>
                      <a:pt x="95" y="188"/>
                    </a:cubicBezTo>
                    <a:cubicBezTo>
                      <a:pt x="94" y="189"/>
                      <a:pt x="94" y="188"/>
                      <a:pt x="93" y="188"/>
                    </a:cubicBezTo>
                    <a:cubicBezTo>
                      <a:pt x="93" y="186"/>
                      <a:pt x="93" y="185"/>
                      <a:pt x="95" y="185"/>
                    </a:cubicBezTo>
                    <a:cubicBezTo>
                      <a:pt x="95" y="184"/>
                      <a:pt x="95" y="183"/>
                      <a:pt x="94" y="182"/>
                    </a:cubicBezTo>
                    <a:cubicBezTo>
                      <a:pt x="93" y="181"/>
                      <a:pt x="94" y="181"/>
                      <a:pt x="94" y="180"/>
                    </a:cubicBezTo>
                    <a:cubicBezTo>
                      <a:pt x="95" y="180"/>
                      <a:pt x="95" y="180"/>
                      <a:pt x="95" y="180"/>
                    </a:cubicBezTo>
                    <a:cubicBezTo>
                      <a:pt x="94" y="183"/>
                      <a:pt x="96" y="183"/>
                      <a:pt x="97" y="184"/>
                    </a:cubicBezTo>
                    <a:cubicBezTo>
                      <a:pt x="97" y="184"/>
                      <a:pt x="97" y="184"/>
                      <a:pt x="97" y="184"/>
                    </a:cubicBezTo>
                    <a:cubicBezTo>
                      <a:pt x="97" y="184"/>
                      <a:pt x="97" y="184"/>
                      <a:pt x="97" y="184"/>
                    </a:cubicBezTo>
                    <a:cubicBezTo>
                      <a:pt x="98" y="185"/>
                      <a:pt x="98" y="185"/>
                      <a:pt x="98" y="187"/>
                    </a:cubicBezTo>
                    <a:cubicBezTo>
                      <a:pt x="98" y="187"/>
                      <a:pt x="98" y="187"/>
                      <a:pt x="98" y="187"/>
                    </a:cubicBez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187"/>
                      <a:pt x="98" y="186"/>
                      <a:pt x="98" y="185"/>
                    </a:cubicBezTo>
                    <a:cubicBezTo>
                      <a:pt x="99" y="186"/>
                      <a:pt x="100" y="184"/>
                      <a:pt x="101" y="186"/>
                    </a:cubicBezTo>
                    <a:cubicBezTo>
                      <a:pt x="105" y="185"/>
                      <a:pt x="99" y="183"/>
                      <a:pt x="102" y="181"/>
                    </a:cubicBezTo>
                    <a:cubicBezTo>
                      <a:pt x="102" y="181"/>
                      <a:pt x="102" y="181"/>
                      <a:pt x="102" y="181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102" y="181"/>
                      <a:pt x="105" y="181"/>
                      <a:pt x="104" y="182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104" y="183"/>
                      <a:pt x="106" y="182"/>
                      <a:pt x="106" y="183"/>
                    </a:cubicBezTo>
                    <a:cubicBezTo>
                      <a:pt x="106" y="183"/>
                      <a:pt x="106" y="183"/>
                      <a:pt x="106" y="183"/>
                    </a:cubicBezTo>
                    <a:cubicBezTo>
                      <a:pt x="106" y="183"/>
                      <a:pt x="106" y="183"/>
                      <a:pt x="106" y="183"/>
                    </a:cubicBezTo>
                    <a:cubicBezTo>
                      <a:pt x="105" y="182"/>
                      <a:pt x="105" y="182"/>
                      <a:pt x="105" y="182"/>
                    </a:cubicBezTo>
                    <a:cubicBezTo>
                      <a:pt x="107" y="179"/>
                      <a:pt x="104" y="177"/>
                      <a:pt x="105" y="174"/>
                    </a:cubicBezTo>
                    <a:cubicBezTo>
                      <a:pt x="104" y="171"/>
                      <a:pt x="104" y="166"/>
                      <a:pt x="103" y="163"/>
                    </a:cubicBezTo>
                    <a:cubicBezTo>
                      <a:pt x="102" y="162"/>
                      <a:pt x="104" y="161"/>
                      <a:pt x="104" y="160"/>
                    </a:cubicBezTo>
                    <a:cubicBezTo>
                      <a:pt x="106" y="161"/>
                      <a:pt x="105" y="162"/>
                      <a:pt x="105" y="162"/>
                    </a:cubicBezTo>
                    <a:cubicBezTo>
                      <a:pt x="106" y="162"/>
                      <a:pt x="105" y="161"/>
                      <a:pt x="106" y="161"/>
                    </a:cubicBezTo>
                    <a:cubicBezTo>
                      <a:pt x="106" y="163"/>
                      <a:pt x="106" y="163"/>
                      <a:pt x="106" y="163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8" y="160"/>
                      <a:pt x="107" y="161"/>
                      <a:pt x="107" y="161"/>
                    </a:cubicBezTo>
                    <a:cubicBezTo>
                      <a:pt x="109" y="161"/>
                      <a:pt x="109" y="161"/>
                      <a:pt x="109" y="161"/>
                    </a:cubicBezTo>
                    <a:cubicBezTo>
                      <a:pt x="108" y="161"/>
                      <a:pt x="108" y="161"/>
                      <a:pt x="108" y="161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11" y="160"/>
                      <a:pt x="112" y="160"/>
                      <a:pt x="115" y="160"/>
                    </a:cubicBezTo>
                    <a:cubicBezTo>
                      <a:pt x="116" y="160"/>
                      <a:pt x="117" y="160"/>
                      <a:pt x="117" y="161"/>
                    </a:cubicBezTo>
                    <a:cubicBezTo>
                      <a:pt x="117" y="161"/>
                      <a:pt x="116" y="161"/>
                      <a:pt x="116" y="161"/>
                    </a:cubicBezTo>
                    <a:cubicBezTo>
                      <a:pt x="116" y="162"/>
                      <a:pt x="116" y="162"/>
                      <a:pt x="116" y="163"/>
                    </a:cubicBezTo>
                    <a:cubicBezTo>
                      <a:pt x="117" y="163"/>
                      <a:pt x="117" y="163"/>
                      <a:pt x="118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59"/>
                      <a:pt x="120" y="159"/>
                      <a:pt x="122" y="159"/>
                    </a:cubicBezTo>
                    <a:cubicBezTo>
                      <a:pt x="122" y="159"/>
                      <a:pt x="122" y="158"/>
                      <a:pt x="123" y="158"/>
                    </a:cubicBezTo>
                    <a:cubicBezTo>
                      <a:pt x="123" y="160"/>
                      <a:pt x="125" y="159"/>
                      <a:pt x="126" y="160"/>
                    </a:cubicBezTo>
                    <a:cubicBezTo>
                      <a:pt x="126" y="161"/>
                      <a:pt x="126" y="162"/>
                      <a:pt x="126" y="162"/>
                    </a:cubicBezTo>
                    <a:cubicBezTo>
                      <a:pt x="126" y="162"/>
                      <a:pt x="125" y="162"/>
                      <a:pt x="125" y="162"/>
                    </a:cubicBezTo>
                    <a:cubicBezTo>
                      <a:pt x="125" y="162"/>
                      <a:pt x="124" y="162"/>
                      <a:pt x="123" y="162"/>
                    </a:cubicBezTo>
                    <a:cubicBezTo>
                      <a:pt x="124" y="162"/>
                      <a:pt x="126" y="162"/>
                      <a:pt x="126" y="163"/>
                    </a:cubicBezTo>
                    <a:cubicBezTo>
                      <a:pt x="126" y="164"/>
                      <a:pt x="126" y="164"/>
                      <a:pt x="126" y="164"/>
                    </a:cubicBezTo>
                    <a:cubicBezTo>
                      <a:pt x="125" y="163"/>
                      <a:pt x="125" y="163"/>
                      <a:pt x="125" y="163"/>
                    </a:cubicBezTo>
                    <a:cubicBezTo>
                      <a:pt x="125" y="163"/>
                      <a:pt x="124" y="163"/>
                      <a:pt x="124" y="164"/>
                    </a:cubicBezTo>
                    <a:cubicBezTo>
                      <a:pt x="124" y="164"/>
                      <a:pt x="124" y="164"/>
                      <a:pt x="125" y="164"/>
                    </a:cubicBezTo>
                    <a:cubicBezTo>
                      <a:pt x="126" y="163"/>
                      <a:pt x="126" y="165"/>
                      <a:pt x="127" y="165"/>
                    </a:cubicBezTo>
                    <a:cubicBezTo>
                      <a:pt x="126" y="166"/>
                      <a:pt x="126" y="166"/>
                      <a:pt x="126" y="166"/>
                    </a:cubicBezTo>
                    <a:cubicBezTo>
                      <a:pt x="128" y="167"/>
                      <a:pt x="132" y="168"/>
                      <a:pt x="133" y="169"/>
                    </a:cubicBezTo>
                    <a:cubicBezTo>
                      <a:pt x="133" y="168"/>
                      <a:pt x="132" y="168"/>
                      <a:pt x="132" y="168"/>
                    </a:cubicBezTo>
                    <a:cubicBezTo>
                      <a:pt x="132" y="167"/>
                      <a:pt x="132" y="166"/>
                      <a:pt x="132" y="166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1" y="166"/>
                      <a:pt x="129" y="164"/>
                      <a:pt x="128" y="164"/>
                    </a:cubicBezTo>
                    <a:cubicBezTo>
                      <a:pt x="127" y="163"/>
                      <a:pt x="127" y="161"/>
                      <a:pt x="128" y="160"/>
                    </a:cubicBezTo>
                    <a:cubicBezTo>
                      <a:pt x="129" y="161"/>
                      <a:pt x="129" y="162"/>
                      <a:pt x="129" y="163"/>
                    </a:cubicBezTo>
                    <a:cubicBezTo>
                      <a:pt x="129" y="163"/>
                      <a:pt x="129" y="163"/>
                      <a:pt x="129" y="163"/>
                    </a:cubicBezTo>
                    <a:cubicBezTo>
                      <a:pt x="129" y="163"/>
                      <a:pt x="129" y="162"/>
                      <a:pt x="129" y="162"/>
                    </a:cubicBezTo>
                    <a:cubicBezTo>
                      <a:pt x="129" y="162"/>
                      <a:pt x="129" y="162"/>
                      <a:pt x="129" y="162"/>
                    </a:cubicBezTo>
                    <a:cubicBezTo>
                      <a:pt x="130" y="160"/>
                      <a:pt x="130" y="160"/>
                      <a:pt x="130" y="160"/>
                    </a:cubicBezTo>
                    <a:cubicBezTo>
                      <a:pt x="131" y="161"/>
                      <a:pt x="132" y="161"/>
                      <a:pt x="132" y="162"/>
                    </a:cubicBezTo>
                    <a:cubicBezTo>
                      <a:pt x="134" y="162"/>
                      <a:pt x="131" y="164"/>
                      <a:pt x="134" y="164"/>
                    </a:cubicBezTo>
                    <a:cubicBezTo>
                      <a:pt x="133" y="163"/>
                      <a:pt x="133" y="163"/>
                      <a:pt x="133" y="162"/>
                    </a:cubicBezTo>
                    <a:cubicBezTo>
                      <a:pt x="132" y="161"/>
                      <a:pt x="132" y="161"/>
                      <a:pt x="131" y="160"/>
                    </a:cubicBezTo>
                    <a:cubicBezTo>
                      <a:pt x="131" y="159"/>
                      <a:pt x="133" y="160"/>
                      <a:pt x="134" y="159"/>
                    </a:cubicBezTo>
                    <a:cubicBezTo>
                      <a:pt x="133" y="158"/>
                      <a:pt x="133" y="158"/>
                      <a:pt x="133" y="158"/>
                    </a:cubicBezTo>
                    <a:cubicBezTo>
                      <a:pt x="134" y="158"/>
                      <a:pt x="134" y="158"/>
                      <a:pt x="135" y="158"/>
                    </a:cubicBezTo>
                    <a:cubicBezTo>
                      <a:pt x="135" y="157"/>
                      <a:pt x="135" y="157"/>
                      <a:pt x="135" y="156"/>
                    </a:cubicBezTo>
                    <a:cubicBezTo>
                      <a:pt x="135" y="156"/>
                      <a:pt x="136" y="156"/>
                      <a:pt x="136" y="157"/>
                    </a:cubicBezTo>
                    <a:cubicBezTo>
                      <a:pt x="136" y="158"/>
                      <a:pt x="136" y="160"/>
                      <a:pt x="138" y="160"/>
                    </a:cubicBezTo>
                    <a:cubicBezTo>
                      <a:pt x="138" y="159"/>
                      <a:pt x="138" y="159"/>
                      <a:pt x="139" y="159"/>
                    </a:cubicBezTo>
                    <a:cubicBezTo>
                      <a:pt x="139" y="160"/>
                      <a:pt x="140" y="159"/>
                      <a:pt x="141" y="160"/>
                    </a:cubicBezTo>
                    <a:cubicBezTo>
                      <a:pt x="142" y="159"/>
                      <a:pt x="142" y="158"/>
                      <a:pt x="142" y="157"/>
                    </a:cubicBezTo>
                    <a:cubicBezTo>
                      <a:pt x="141" y="158"/>
                      <a:pt x="141" y="158"/>
                      <a:pt x="141" y="158"/>
                    </a:cubicBezTo>
                    <a:cubicBezTo>
                      <a:pt x="140" y="158"/>
                      <a:pt x="140" y="158"/>
                      <a:pt x="139" y="157"/>
                    </a:cubicBezTo>
                    <a:cubicBezTo>
                      <a:pt x="141" y="156"/>
                      <a:pt x="142" y="153"/>
                      <a:pt x="142" y="151"/>
                    </a:cubicBezTo>
                    <a:cubicBezTo>
                      <a:pt x="142" y="151"/>
                      <a:pt x="142" y="151"/>
                      <a:pt x="142" y="151"/>
                    </a:cubicBezTo>
                    <a:cubicBezTo>
                      <a:pt x="143" y="151"/>
                      <a:pt x="143" y="152"/>
                      <a:pt x="143" y="152"/>
                    </a:cubicBezTo>
                    <a:cubicBezTo>
                      <a:pt x="143" y="153"/>
                      <a:pt x="143" y="153"/>
                      <a:pt x="142" y="153"/>
                    </a:cubicBezTo>
                    <a:cubicBezTo>
                      <a:pt x="142" y="154"/>
                      <a:pt x="142" y="154"/>
                      <a:pt x="142" y="154"/>
                    </a:cubicBezTo>
                    <a:cubicBezTo>
                      <a:pt x="143" y="155"/>
                      <a:pt x="144" y="154"/>
                      <a:pt x="145" y="154"/>
                    </a:cubicBezTo>
                    <a:cubicBezTo>
                      <a:pt x="145" y="154"/>
                      <a:pt x="145" y="153"/>
                      <a:pt x="146" y="153"/>
                    </a:cubicBezTo>
                    <a:cubicBezTo>
                      <a:pt x="146" y="154"/>
                      <a:pt x="147" y="154"/>
                      <a:pt x="148" y="154"/>
                    </a:cubicBezTo>
                    <a:cubicBezTo>
                      <a:pt x="148" y="153"/>
                      <a:pt x="151" y="153"/>
                      <a:pt x="151" y="152"/>
                    </a:cubicBezTo>
                    <a:cubicBezTo>
                      <a:pt x="150" y="152"/>
                      <a:pt x="150" y="152"/>
                      <a:pt x="150" y="152"/>
                    </a:cubicBezTo>
                    <a:cubicBezTo>
                      <a:pt x="150" y="150"/>
                      <a:pt x="148" y="153"/>
                      <a:pt x="147" y="151"/>
                    </a:cubicBezTo>
                    <a:cubicBezTo>
                      <a:pt x="147" y="151"/>
                      <a:pt x="147" y="152"/>
                      <a:pt x="147" y="153"/>
                    </a:cubicBezTo>
                    <a:cubicBezTo>
                      <a:pt x="146" y="152"/>
                      <a:pt x="146" y="152"/>
                      <a:pt x="146" y="152"/>
                    </a:cubicBezTo>
                    <a:cubicBezTo>
                      <a:pt x="144" y="151"/>
                      <a:pt x="146" y="153"/>
                      <a:pt x="145" y="153"/>
                    </a:cubicBezTo>
                    <a:cubicBezTo>
                      <a:pt x="144" y="153"/>
                      <a:pt x="143" y="152"/>
                      <a:pt x="144" y="151"/>
                    </a:cubicBezTo>
                    <a:cubicBezTo>
                      <a:pt x="142" y="152"/>
                      <a:pt x="143" y="149"/>
                      <a:pt x="142" y="149"/>
                    </a:cubicBezTo>
                    <a:cubicBezTo>
                      <a:pt x="143" y="148"/>
                      <a:pt x="144" y="148"/>
                      <a:pt x="145" y="149"/>
                    </a:cubicBezTo>
                    <a:cubicBezTo>
                      <a:pt x="146" y="148"/>
                      <a:pt x="144" y="149"/>
                      <a:pt x="144" y="148"/>
                    </a:cubicBezTo>
                    <a:cubicBezTo>
                      <a:pt x="144" y="148"/>
                      <a:pt x="144" y="148"/>
                      <a:pt x="144" y="148"/>
                    </a:cubicBezTo>
                    <a:cubicBezTo>
                      <a:pt x="144" y="147"/>
                      <a:pt x="142" y="146"/>
                      <a:pt x="143" y="144"/>
                    </a:cubicBezTo>
                    <a:cubicBezTo>
                      <a:pt x="145" y="145"/>
                      <a:pt x="145" y="146"/>
                      <a:pt x="146" y="146"/>
                    </a:cubicBezTo>
                    <a:cubicBezTo>
                      <a:pt x="146" y="147"/>
                      <a:pt x="146" y="148"/>
                      <a:pt x="147" y="149"/>
                    </a:cubicBezTo>
                    <a:cubicBezTo>
                      <a:pt x="147" y="148"/>
                      <a:pt x="149" y="149"/>
                      <a:pt x="149" y="150"/>
                    </a:cubicBezTo>
                    <a:cubicBezTo>
                      <a:pt x="150" y="150"/>
                      <a:pt x="152" y="153"/>
                      <a:pt x="154" y="152"/>
                    </a:cubicBezTo>
                    <a:cubicBezTo>
                      <a:pt x="154" y="155"/>
                      <a:pt x="150" y="153"/>
                      <a:pt x="149" y="155"/>
                    </a:cubicBezTo>
                    <a:cubicBezTo>
                      <a:pt x="149" y="156"/>
                      <a:pt x="146" y="155"/>
                      <a:pt x="146" y="157"/>
                    </a:cubicBezTo>
                    <a:cubicBezTo>
                      <a:pt x="145" y="156"/>
                      <a:pt x="144" y="158"/>
                      <a:pt x="143" y="157"/>
                    </a:cubicBezTo>
                    <a:cubicBezTo>
                      <a:pt x="143" y="157"/>
                      <a:pt x="143" y="158"/>
                      <a:pt x="143" y="158"/>
                    </a:cubicBezTo>
                    <a:cubicBezTo>
                      <a:pt x="144" y="157"/>
                      <a:pt x="145" y="158"/>
                      <a:pt x="146" y="158"/>
                    </a:cubicBezTo>
                    <a:cubicBezTo>
                      <a:pt x="146" y="157"/>
                      <a:pt x="146" y="157"/>
                      <a:pt x="146" y="157"/>
                    </a:cubicBezTo>
                    <a:cubicBezTo>
                      <a:pt x="147" y="157"/>
                      <a:pt x="149" y="158"/>
                      <a:pt x="150" y="158"/>
                    </a:cubicBezTo>
                    <a:cubicBezTo>
                      <a:pt x="150" y="158"/>
                      <a:pt x="150" y="158"/>
                      <a:pt x="150" y="157"/>
                    </a:cubicBezTo>
                    <a:cubicBezTo>
                      <a:pt x="151" y="157"/>
                      <a:pt x="152" y="156"/>
                      <a:pt x="152" y="157"/>
                    </a:cubicBezTo>
                    <a:cubicBezTo>
                      <a:pt x="152" y="158"/>
                      <a:pt x="152" y="158"/>
                      <a:pt x="151" y="158"/>
                    </a:cubicBezTo>
                    <a:cubicBezTo>
                      <a:pt x="153" y="159"/>
                      <a:pt x="152" y="157"/>
                      <a:pt x="153" y="156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3" y="157"/>
                      <a:pt x="153" y="157"/>
                      <a:pt x="153" y="157"/>
                    </a:cubicBezTo>
                    <a:cubicBezTo>
                      <a:pt x="153" y="157"/>
                      <a:pt x="153" y="158"/>
                      <a:pt x="154" y="158"/>
                    </a:cubicBezTo>
                    <a:cubicBezTo>
                      <a:pt x="154" y="157"/>
                      <a:pt x="156" y="158"/>
                      <a:pt x="156" y="158"/>
                    </a:cubicBezTo>
                    <a:cubicBezTo>
                      <a:pt x="156" y="160"/>
                      <a:pt x="159" y="157"/>
                      <a:pt x="158" y="159"/>
                    </a:cubicBezTo>
                    <a:cubicBezTo>
                      <a:pt x="158" y="160"/>
                      <a:pt x="157" y="160"/>
                      <a:pt x="157" y="160"/>
                    </a:cubicBezTo>
                    <a:cubicBezTo>
                      <a:pt x="157" y="161"/>
                      <a:pt x="157" y="161"/>
                      <a:pt x="157" y="162"/>
                    </a:cubicBezTo>
                    <a:cubicBezTo>
                      <a:pt x="158" y="161"/>
                      <a:pt x="158" y="161"/>
                      <a:pt x="158" y="161"/>
                    </a:cubicBezTo>
                    <a:cubicBezTo>
                      <a:pt x="159" y="160"/>
                      <a:pt x="161" y="159"/>
                      <a:pt x="162" y="159"/>
                    </a:cubicBezTo>
                    <a:cubicBezTo>
                      <a:pt x="162" y="160"/>
                      <a:pt x="162" y="160"/>
                      <a:pt x="162" y="160"/>
                    </a:cubicBezTo>
                    <a:cubicBezTo>
                      <a:pt x="161" y="160"/>
                      <a:pt x="161" y="161"/>
                      <a:pt x="160" y="161"/>
                    </a:cubicBezTo>
                    <a:cubicBezTo>
                      <a:pt x="159" y="161"/>
                      <a:pt x="159" y="161"/>
                      <a:pt x="159" y="162"/>
                    </a:cubicBezTo>
                    <a:cubicBezTo>
                      <a:pt x="160" y="163"/>
                      <a:pt x="161" y="164"/>
                      <a:pt x="161" y="166"/>
                    </a:cubicBezTo>
                    <a:cubicBezTo>
                      <a:pt x="159" y="166"/>
                      <a:pt x="159" y="166"/>
                      <a:pt x="159" y="166"/>
                    </a:cubicBezTo>
                    <a:cubicBezTo>
                      <a:pt x="161" y="167"/>
                      <a:pt x="161" y="169"/>
                      <a:pt x="161" y="170"/>
                    </a:cubicBezTo>
                    <a:cubicBezTo>
                      <a:pt x="161" y="170"/>
                      <a:pt x="162" y="170"/>
                      <a:pt x="162" y="170"/>
                    </a:cubicBezTo>
                    <a:cubicBezTo>
                      <a:pt x="162" y="170"/>
                      <a:pt x="162" y="168"/>
                      <a:pt x="162" y="168"/>
                    </a:cubicBezTo>
                    <a:cubicBezTo>
                      <a:pt x="159" y="167"/>
                      <a:pt x="163" y="165"/>
                      <a:pt x="161" y="164"/>
                    </a:cubicBezTo>
                    <a:cubicBezTo>
                      <a:pt x="160" y="163"/>
                      <a:pt x="161" y="162"/>
                      <a:pt x="162" y="161"/>
                    </a:cubicBezTo>
                    <a:cubicBezTo>
                      <a:pt x="162" y="162"/>
                      <a:pt x="162" y="162"/>
                      <a:pt x="162" y="162"/>
                    </a:cubicBezTo>
                    <a:cubicBezTo>
                      <a:pt x="164" y="162"/>
                      <a:pt x="164" y="164"/>
                      <a:pt x="165" y="165"/>
                    </a:cubicBezTo>
                    <a:cubicBezTo>
                      <a:pt x="164" y="166"/>
                      <a:pt x="165" y="168"/>
                      <a:pt x="163" y="167"/>
                    </a:cubicBezTo>
                    <a:cubicBezTo>
                      <a:pt x="164" y="169"/>
                      <a:pt x="164" y="169"/>
                      <a:pt x="164" y="169"/>
                    </a:cubicBezTo>
                    <a:cubicBezTo>
                      <a:pt x="165" y="167"/>
                      <a:pt x="165" y="166"/>
                      <a:pt x="166" y="164"/>
                    </a:cubicBezTo>
                    <a:cubicBezTo>
                      <a:pt x="167" y="165"/>
                      <a:pt x="168" y="166"/>
                      <a:pt x="169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ubicBezTo>
                      <a:pt x="168" y="169"/>
                      <a:pt x="169" y="170"/>
                      <a:pt x="169" y="171"/>
                    </a:cubicBezTo>
                    <a:cubicBezTo>
                      <a:pt x="170" y="171"/>
                      <a:pt x="170" y="171"/>
                      <a:pt x="170" y="171"/>
                    </a:cubicBezTo>
                    <a:cubicBezTo>
                      <a:pt x="171" y="172"/>
                      <a:pt x="171" y="172"/>
                      <a:pt x="171" y="172"/>
                    </a:cubicBezTo>
                    <a:cubicBezTo>
                      <a:pt x="171" y="173"/>
                      <a:pt x="170" y="173"/>
                      <a:pt x="169" y="173"/>
                    </a:cubicBezTo>
                    <a:cubicBezTo>
                      <a:pt x="169" y="173"/>
                      <a:pt x="169" y="173"/>
                      <a:pt x="169" y="173"/>
                    </a:cubicBezTo>
                    <a:cubicBezTo>
                      <a:pt x="171" y="175"/>
                      <a:pt x="171" y="173"/>
                      <a:pt x="172" y="173"/>
                    </a:cubicBezTo>
                    <a:cubicBezTo>
                      <a:pt x="172" y="173"/>
                      <a:pt x="173" y="174"/>
                      <a:pt x="174" y="174"/>
                    </a:cubicBezTo>
                    <a:cubicBezTo>
                      <a:pt x="174" y="173"/>
                      <a:pt x="174" y="173"/>
                      <a:pt x="174" y="173"/>
                    </a:cubicBezTo>
                    <a:cubicBezTo>
                      <a:pt x="171" y="173"/>
                      <a:pt x="171" y="171"/>
                      <a:pt x="169" y="170"/>
                    </a:cubicBezTo>
                    <a:cubicBezTo>
                      <a:pt x="171" y="169"/>
                      <a:pt x="170" y="167"/>
                      <a:pt x="171" y="166"/>
                    </a:cubicBezTo>
                    <a:cubicBezTo>
                      <a:pt x="172" y="170"/>
                      <a:pt x="172" y="170"/>
                      <a:pt x="172" y="170"/>
                    </a:cubicBezTo>
                    <a:cubicBezTo>
                      <a:pt x="173" y="169"/>
                      <a:pt x="173" y="169"/>
                      <a:pt x="173" y="169"/>
                    </a:cubicBezTo>
                    <a:cubicBezTo>
                      <a:pt x="173" y="170"/>
                      <a:pt x="173" y="170"/>
                      <a:pt x="174" y="170"/>
                    </a:cubicBezTo>
                    <a:cubicBezTo>
                      <a:pt x="174" y="169"/>
                      <a:pt x="174" y="169"/>
                      <a:pt x="174" y="169"/>
                    </a:cubicBezTo>
                    <a:cubicBezTo>
                      <a:pt x="172" y="168"/>
                      <a:pt x="175" y="166"/>
                      <a:pt x="173" y="166"/>
                    </a:cubicBezTo>
                    <a:cubicBezTo>
                      <a:pt x="173" y="165"/>
                      <a:pt x="173" y="165"/>
                      <a:pt x="173" y="165"/>
                    </a:cubicBezTo>
                    <a:cubicBezTo>
                      <a:pt x="173" y="164"/>
                      <a:pt x="174" y="163"/>
                      <a:pt x="173" y="163"/>
                    </a:cubicBezTo>
                    <a:cubicBezTo>
                      <a:pt x="172" y="163"/>
                      <a:pt x="171" y="164"/>
                      <a:pt x="170" y="163"/>
                    </a:cubicBezTo>
                    <a:cubicBezTo>
                      <a:pt x="171" y="162"/>
                      <a:pt x="173" y="162"/>
                      <a:pt x="174" y="162"/>
                    </a:cubicBezTo>
                    <a:cubicBezTo>
                      <a:pt x="174" y="163"/>
                      <a:pt x="174" y="164"/>
                      <a:pt x="174" y="165"/>
                    </a:cubicBezTo>
                    <a:cubicBezTo>
                      <a:pt x="175" y="165"/>
                      <a:pt x="174" y="163"/>
                      <a:pt x="176" y="162"/>
                    </a:cubicBezTo>
                    <a:cubicBezTo>
                      <a:pt x="176" y="163"/>
                      <a:pt x="176" y="163"/>
                      <a:pt x="176" y="163"/>
                    </a:cubicBezTo>
                    <a:cubicBezTo>
                      <a:pt x="177" y="162"/>
                      <a:pt x="176" y="162"/>
                      <a:pt x="175" y="161"/>
                    </a:cubicBezTo>
                    <a:cubicBezTo>
                      <a:pt x="176" y="161"/>
                      <a:pt x="176" y="161"/>
                      <a:pt x="176" y="161"/>
                    </a:cubicBezTo>
                    <a:cubicBezTo>
                      <a:pt x="175" y="160"/>
                      <a:pt x="174" y="160"/>
                      <a:pt x="173" y="159"/>
                    </a:cubicBezTo>
                    <a:cubicBezTo>
                      <a:pt x="173" y="157"/>
                      <a:pt x="176" y="159"/>
                      <a:pt x="176" y="157"/>
                    </a:cubicBezTo>
                    <a:cubicBezTo>
                      <a:pt x="173" y="154"/>
                      <a:pt x="174" y="159"/>
                      <a:pt x="172" y="159"/>
                    </a:cubicBezTo>
                    <a:cubicBezTo>
                      <a:pt x="172" y="159"/>
                      <a:pt x="171" y="158"/>
                      <a:pt x="171" y="158"/>
                    </a:cubicBezTo>
                    <a:cubicBezTo>
                      <a:pt x="170" y="159"/>
                      <a:pt x="169" y="157"/>
                      <a:pt x="170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1" y="156"/>
                      <a:pt x="172" y="157"/>
                      <a:pt x="173" y="156"/>
                    </a:cubicBezTo>
                    <a:cubicBezTo>
                      <a:pt x="175" y="156"/>
                      <a:pt x="176" y="154"/>
                      <a:pt x="179" y="155"/>
                    </a:cubicBezTo>
                    <a:cubicBezTo>
                      <a:pt x="176" y="156"/>
                      <a:pt x="176" y="156"/>
                      <a:pt x="176" y="156"/>
                    </a:cubicBezTo>
                    <a:cubicBezTo>
                      <a:pt x="179" y="157"/>
                      <a:pt x="183" y="155"/>
                      <a:pt x="186" y="156"/>
                    </a:cubicBezTo>
                    <a:cubicBezTo>
                      <a:pt x="188" y="156"/>
                      <a:pt x="190" y="156"/>
                      <a:pt x="192" y="157"/>
                    </a:cubicBezTo>
                    <a:cubicBezTo>
                      <a:pt x="193" y="157"/>
                      <a:pt x="193" y="157"/>
                      <a:pt x="193" y="157"/>
                    </a:cubicBezTo>
                    <a:cubicBezTo>
                      <a:pt x="193" y="157"/>
                      <a:pt x="194" y="157"/>
                      <a:pt x="194" y="158"/>
                    </a:cubicBezTo>
                    <a:cubicBezTo>
                      <a:pt x="193" y="159"/>
                      <a:pt x="191" y="159"/>
                      <a:pt x="190" y="159"/>
                    </a:cubicBezTo>
                    <a:cubicBezTo>
                      <a:pt x="191" y="160"/>
                      <a:pt x="188" y="160"/>
                      <a:pt x="188" y="161"/>
                    </a:cubicBezTo>
                    <a:cubicBezTo>
                      <a:pt x="187" y="160"/>
                      <a:pt x="187" y="160"/>
                      <a:pt x="187" y="160"/>
                    </a:cubicBezTo>
                    <a:cubicBezTo>
                      <a:pt x="186" y="160"/>
                      <a:pt x="187" y="163"/>
                      <a:pt x="186" y="162"/>
                    </a:cubicBezTo>
                    <a:cubicBezTo>
                      <a:pt x="186" y="165"/>
                      <a:pt x="186" y="165"/>
                      <a:pt x="186" y="165"/>
                    </a:cubicBezTo>
                    <a:cubicBezTo>
                      <a:pt x="187" y="162"/>
                      <a:pt x="187" y="162"/>
                      <a:pt x="187" y="162"/>
                    </a:cubicBezTo>
                    <a:cubicBezTo>
                      <a:pt x="188" y="163"/>
                      <a:pt x="188" y="163"/>
                      <a:pt x="188" y="163"/>
                    </a:cubicBezTo>
                    <a:cubicBezTo>
                      <a:pt x="187" y="163"/>
                      <a:pt x="187" y="163"/>
                      <a:pt x="187" y="163"/>
                    </a:cubicBezTo>
                    <a:cubicBezTo>
                      <a:pt x="188" y="164"/>
                      <a:pt x="188" y="163"/>
                      <a:pt x="189" y="163"/>
                    </a:cubicBezTo>
                    <a:cubicBezTo>
                      <a:pt x="189" y="163"/>
                      <a:pt x="189" y="163"/>
                      <a:pt x="189" y="163"/>
                    </a:cubicBezTo>
                    <a:cubicBezTo>
                      <a:pt x="188" y="162"/>
                      <a:pt x="191" y="161"/>
                      <a:pt x="191" y="160"/>
                    </a:cubicBezTo>
                    <a:cubicBezTo>
                      <a:pt x="192" y="161"/>
                      <a:pt x="194" y="160"/>
                      <a:pt x="196" y="161"/>
                    </a:cubicBezTo>
                    <a:cubicBezTo>
                      <a:pt x="197" y="161"/>
                      <a:pt x="198" y="160"/>
                      <a:pt x="198" y="161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1" y="166"/>
                      <a:pt x="198" y="163"/>
                      <a:pt x="200" y="161"/>
                    </a:cubicBezTo>
                    <a:cubicBezTo>
                      <a:pt x="200" y="162"/>
                      <a:pt x="200" y="162"/>
                      <a:pt x="200" y="162"/>
                    </a:cubicBezTo>
                    <a:cubicBezTo>
                      <a:pt x="201" y="162"/>
                      <a:pt x="201" y="162"/>
                      <a:pt x="201" y="162"/>
                    </a:cubicBezTo>
                    <a:cubicBezTo>
                      <a:pt x="200" y="161"/>
                      <a:pt x="199" y="160"/>
                      <a:pt x="200" y="159"/>
                    </a:cubicBezTo>
                    <a:cubicBezTo>
                      <a:pt x="199" y="159"/>
                      <a:pt x="199" y="159"/>
                      <a:pt x="199" y="159"/>
                    </a:cubicBezTo>
                    <a:cubicBezTo>
                      <a:pt x="199" y="158"/>
                      <a:pt x="200" y="158"/>
                      <a:pt x="200" y="157"/>
                    </a:cubicBezTo>
                    <a:cubicBezTo>
                      <a:pt x="202" y="156"/>
                      <a:pt x="202" y="159"/>
                      <a:pt x="203" y="160"/>
                    </a:cubicBezTo>
                    <a:cubicBezTo>
                      <a:pt x="204" y="157"/>
                      <a:pt x="204" y="157"/>
                      <a:pt x="204" y="157"/>
                    </a:cubicBezTo>
                    <a:cubicBezTo>
                      <a:pt x="204" y="157"/>
                      <a:pt x="204" y="157"/>
                      <a:pt x="204" y="157"/>
                    </a:cubicBezTo>
                    <a:cubicBezTo>
                      <a:pt x="206" y="157"/>
                      <a:pt x="206" y="157"/>
                      <a:pt x="206" y="157"/>
                    </a:cubicBezTo>
                    <a:cubicBezTo>
                      <a:pt x="207" y="160"/>
                      <a:pt x="206" y="163"/>
                      <a:pt x="208" y="165"/>
                    </a:cubicBezTo>
                    <a:cubicBezTo>
                      <a:pt x="208" y="165"/>
                      <a:pt x="207" y="163"/>
                      <a:pt x="209" y="163"/>
                    </a:cubicBezTo>
                    <a:cubicBezTo>
                      <a:pt x="208" y="163"/>
                      <a:pt x="208" y="163"/>
                      <a:pt x="208" y="163"/>
                    </a:cubicBezTo>
                    <a:cubicBezTo>
                      <a:pt x="207" y="161"/>
                      <a:pt x="209" y="161"/>
                      <a:pt x="209" y="161"/>
                    </a:cubicBezTo>
                    <a:cubicBezTo>
                      <a:pt x="208" y="160"/>
                      <a:pt x="208" y="160"/>
                      <a:pt x="208" y="160"/>
                    </a:cubicBezTo>
                    <a:cubicBezTo>
                      <a:pt x="209" y="160"/>
                      <a:pt x="208" y="156"/>
                      <a:pt x="210" y="157"/>
                    </a:cubicBezTo>
                    <a:cubicBezTo>
                      <a:pt x="208" y="159"/>
                      <a:pt x="211" y="160"/>
                      <a:pt x="211" y="162"/>
                    </a:cubicBezTo>
                    <a:cubicBezTo>
                      <a:pt x="212" y="161"/>
                      <a:pt x="212" y="161"/>
                      <a:pt x="212" y="161"/>
                    </a:cubicBezTo>
                    <a:cubicBezTo>
                      <a:pt x="211" y="160"/>
                      <a:pt x="211" y="159"/>
                      <a:pt x="211" y="158"/>
                    </a:cubicBezTo>
                    <a:cubicBezTo>
                      <a:pt x="211" y="158"/>
                      <a:pt x="210" y="157"/>
                      <a:pt x="211" y="157"/>
                    </a:cubicBezTo>
                    <a:cubicBezTo>
                      <a:pt x="213" y="157"/>
                      <a:pt x="212" y="160"/>
                      <a:pt x="214" y="162"/>
                    </a:cubicBezTo>
                    <a:cubicBezTo>
                      <a:pt x="215" y="161"/>
                      <a:pt x="215" y="163"/>
                      <a:pt x="216" y="163"/>
                    </a:cubicBezTo>
                    <a:cubicBezTo>
                      <a:pt x="216" y="162"/>
                      <a:pt x="217" y="162"/>
                      <a:pt x="217" y="162"/>
                    </a:cubicBezTo>
                    <a:cubicBezTo>
                      <a:pt x="216" y="162"/>
                      <a:pt x="215" y="161"/>
                      <a:pt x="214" y="161"/>
                    </a:cubicBezTo>
                    <a:cubicBezTo>
                      <a:pt x="214" y="159"/>
                      <a:pt x="215" y="160"/>
                      <a:pt x="215" y="160"/>
                    </a:cubicBezTo>
                    <a:cubicBezTo>
                      <a:pt x="214" y="160"/>
                      <a:pt x="214" y="160"/>
                      <a:pt x="214" y="160"/>
                    </a:cubicBezTo>
                    <a:cubicBezTo>
                      <a:pt x="214" y="159"/>
                      <a:pt x="213" y="157"/>
                      <a:pt x="215" y="157"/>
                    </a:cubicBezTo>
                    <a:cubicBezTo>
                      <a:pt x="215" y="157"/>
                      <a:pt x="217" y="158"/>
                      <a:pt x="216" y="159"/>
                    </a:cubicBezTo>
                    <a:cubicBezTo>
                      <a:pt x="217" y="158"/>
                      <a:pt x="217" y="160"/>
                      <a:pt x="219" y="159"/>
                    </a:cubicBezTo>
                    <a:cubicBezTo>
                      <a:pt x="217" y="157"/>
                      <a:pt x="217" y="157"/>
                      <a:pt x="217" y="157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7"/>
                      <a:pt x="215" y="157"/>
                      <a:pt x="216" y="156"/>
                    </a:cubicBezTo>
                    <a:cubicBezTo>
                      <a:pt x="216" y="156"/>
                      <a:pt x="216" y="156"/>
                      <a:pt x="217" y="156"/>
                    </a:cubicBezTo>
                    <a:cubicBezTo>
                      <a:pt x="218" y="155"/>
                      <a:pt x="219" y="158"/>
                      <a:pt x="219" y="157"/>
                    </a:cubicBezTo>
                    <a:cubicBezTo>
                      <a:pt x="220" y="159"/>
                      <a:pt x="221" y="159"/>
                      <a:pt x="223" y="160"/>
                    </a:cubicBezTo>
                    <a:cubicBezTo>
                      <a:pt x="223" y="159"/>
                      <a:pt x="223" y="159"/>
                      <a:pt x="223" y="159"/>
                    </a:cubicBezTo>
                    <a:cubicBezTo>
                      <a:pt x="222" y="158"/>
                      <a:pt x="221" y="159"/>
                      <a:pt x="220" y="157"/>
                    </a:cubicBezTo>
                    <a:cubicBezTo>
                      <a:pt x="221" y="158"/>
                      <a:pt x="222" y="156"/>
                      <a:pt x="223" y="158"/>
                    </a:cubicBezTo>
                    <a:cubicBezTo>
                      <a:pt x="223" y="158"/>
                      <a:pt x="224" y="158"/>
                      <a:pt x="224" y="158"/>
                    </a:cubicBezTo>
                    <a:cubicBezTo>
                      <a:pt x="225" y="159"/>
                      <a:pt x="225" y="160"/>
                      <a:pt x="224" y="160"/>
                    </a:cubicBezTo>
                    <a:cubicBezTo>
                      <a:pt x="225" y="160"/>
                      <a:pt x="225" y="161"/>
                      <a:pt x="225" y="162"/>
                    </a:cubicBezTo>
                    <a:cubicBezTo>
                      <a:pt x="225" y="159"/>
                      <a:pt x="225" y="159"/>
                      <a:pt x="225" y="159"/>
                    </a:cubicBezTo>
                    <a:cubicBezTo>
                      <a:pt x="226" y="158"/>
                      <a:pt x="226" y="159"/>
                      <a:pt x="227" y="158"/>
                    </a:cubicBezTo>
                    <a:cubicBezTo>
                      <a:pt x="227" y="158"/>
                      <a:pt x="227" y="159"/>
                      <a:pt x="227" y="159"/>
                    </a:cubicBezTo>
                    <a:cubicBezTo>
                      <a:pt x="227" y="159"/>
                      <a:pt x="228" y="160"/>
                      <a:pt x="227" y="160"/>
                    </a:cubicBezTo>
                    <a:cubicBezTo>
                      <a:pt x="228" y="160"/>
                      <a:pt x="228" y="160"/>
                      <a:pt x="228" y="160"/>
                    </a:cubicBezTo>
                    <a:cubicBezTo>
                      <a:pt x="228" y="161"/>
                      <a:pt x="227" y="160"/>
                      <a:pt x="226" y="161"/>
                    </a:cubicBezTo>
                    <a:cubicBezTo>
                      <a:pt x="229" y="162"/>
                      <a:pt x="229" y="162"/>
                      <a:pt x="229" y="162"/>
                    </a:cubicBezTo>
                    <a:cubicBezTo>
                      <a:pt x="228" y="160"/>
                      <a:pt x="229" y="159"/>
                      <a:pt x="229" y="158"/>
                    </a:cubicBezTo>
                    <a:cubicBezTo>
                      <a:pt x="229" y="159"/>
                      <a:pt x="231" y="159"/>
                      <a:pt x="231" y="160"/>
                    </a:cubicBez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33" y="162"/>
                      <a:pt x="234" y="159"/>
                      <a:pt x="235" y="161"/>
                    </a:cubicBezTo>
                    <a:cubicBezTo>
                      <a:pt x="236" y="160"/>
                      <a:pt x="235" y="160"/>
                      <a:pt x="235" y="160"/>
                    </a:cubicBezTo>
                    <a:cubicBezTo>
                      <a:pt x="236" y="159"/>
                      <a:pt x="236" y="159"/>
                      <a:pt x="236" y="159"/>
                    </a:cubicBezTo>
                    <a:cubicBezTo>
                      <a:pt x="234" y="158"/>
                      <a:pt x="234" y="160"/>
                      <a:pt x="233" y="159"/>
                    </a:cubicBezTo>
                    <a:cubicBezTo>
                      <a:pt x="233" y="159"/>
                      <a:pt x="233" y="158"/>
                      <a:pt x="234" y="158"/>
                    </a:cubicBezTo>
                    <a:cubicBezTo>
                      <a:pt x="235" y="157"/>
                      <a:pt x="237" y="158"/>
                      <a:pt x="237" y="159"/>
                    </a:cubicBezTo>
                    <a:cubicBezTo>
                      <a:pt x="239" y="162"/>
                      <a:pt x="240" y="160"/>
                      <a:pt x="243" y="160"/>
                    </a:cubicBezTo>
                    <a:cubicBezTo>
                      <a:pt x="243" y="159"/>
                      <a:pt x="244" y="159"/>
                      <a:pt x="244" y="159"/>
                    </a:cubicBezTo>
                    <a:cubicBezTo>
                      <a:pt x="245" y="160"/>
                      <a:pt x="245" y="157"/>
                      <a:pt x="246" y="159"/>
                    </a:cubicBezTo>
                    <a:cubicBezTo>
                      <a:pt x="248" y="157"/>
                      <a:pt x="248" y="157"/>
                      <a:pt x="248" y="157"/>
                    </a:cubicBezTo>
                    <a:cubicBezTo>
                      <a:pt x="251" y="157"/>
                      <a:pt x="248" y="154"/>
                      <a:pt x="250" y="152"/>
                    </a:cubicBezTo>
                    <a:cubicBezTo>
                      <a:pt x="250" y="153"/>
                      <a:pt x="250" y="153"/>
                      <a:pt x="250" y="153"/>
                    </a:cubicBezTo>
                    <a:cubicBezTo>
                      <a:pt x="251" y="152"/>
                      <a:pt x="253" y="152"/>
                      <a:pt x="252" y="151"/>
                    </a:cubicBezTo>
                    <a:cubicBezTo>
                      <a:pt x="251" y="152"/>
                      <a:pt x="251" y="152"/>
                      <a:pt x="251" y="152"/>
                    </a:cubicBezTo>
                    <a:cubicBezTo>
                      <a:pt x="251" y="152"/>
                      <a:pt x="250" y="153"/>
                      <a:pt x="250" y="152"/>
                    </a:cubicBezTo>
                    <a:cubicBezTo>
                      <a:pt x="250" y="150"/>
                      <a:pt x="250" y="148"/>
                      <a:pt x="252" y="148"/>
                    </a:cubicBezTo>
                    <a:cubicBezTo>
                      <a:pt x="252" y="146"/>
                      <a:pt x="254" y="146"/>
                      <a:pt x="254" y="145"/>
                    </a:cubicBezTo>
                    <a:cubicBezTo>
                      <a:pt x="253" y="145"/>
                      <a:pt x="254" y="144"/>
                      <a:pt x="253" y="144"/>
                    </a:cubicBezTo>
                    <a:cubicBezTo>
                      <a:pt x="253" y="143"/>
                      <a:pt x="252" y="142"/>
                      <a:pt x="253" y="141"/>
                    </a:cubicBezTo>
                    <a:cubicBezTo>
                      <a:pt x="254" y="142"/>
                      <a:pt x="254" y="142"/>
                      <a:pt x="254" y="142"/>
                    </a:cubicBezTo>
                    <a:cubicBezTo>
                      <a:pt x="254" y="141"/>
                      <a:pt x="254" y="140"/>
                      <a:pt x="254" y="138"/>
                    </a:cubicBezTo>
                    <a:cubicBezTo>
                      <a:pt x="256" y="137"/>
                      <a:pt x="258" y="137"/>
                      <a:pt x="260" y="137"/>
                    </a:cubicBezTo>
                    <a:cubicBezTo>
                      <a:pt x="262" y="137"/>
                      <a:pt x="261" y="134"/>
                      <a:pt x="263" y="133"/>
                    </a:cubicBezTo>
                    <a:cubicBezTo>
                      <a:pt x="264" y="135"/>
                      <a:pt x="264" y="135"/>
                      <a:pt x="264" y="135"/>
                    </a:cubicBezTo>
                    <a:cubicBezTo>
                      <a:pt x="263" y="135"/>
                      <a:pt x="263" y="135"/>
                      <a:pt x="263" y="135"/>
                    </a:cubicBezTo>
                    <a:cubicBezTo>
                      <a:pt x="263" y="135"/>
                      <a:pt x="263" y="136"/>
                      <a:pt x="263" y="136"/>
                    </a:cubicBezTo>
                    <a:cubicBezTo>
                      <a:pt x="265" y="135"/>
                      <a:pt x="265" y="135"/>
                      <a:pt x="265" y="135"/>
                    </a:cubicBezTo>
                    <a:cubicBezTo>
                      <a:pt x="266" y="136"/>
                      <a:pt x="266" y="136"/>
                      <a:pt x="266" y="136"/>
                    </a:cubicBezTo>
                    <a:cubicBezTo>
                      <a:pt x="267" y="134"/>
                      <a:pt x="269" y="135"/>
                      <a:pt x="270" y="134"/>
                    </a:cubicBezTo>
                    <a:cubicBezTo>
                      <a:pt x="269" y="133"/>
                      <a:pt x="267" y="134"/>
                      <a:pt x="266" y="134"/>
                    </a:cubicBezTo>
                    <a:cubicBezTo>
                      <a:pt x="267" y="133"/>
                      <a:pt x="267" y="133"/>
                      <a:pt x="267" y="133"/>
                    </a:cubicBezTo>
                    <a:cubicBezTo>
                      <a:pt x="267" y="133"/>
                      <a:pt x="266" y="133"/>
                      <a:pt x="266" y="133"/>
                    </a:cubicBezTo>
                    <a:cubicBezTo>
                      <a:pt x="267" y="132"/>
                      <a:pt x="267" y="132"/>
                      <a:pt x="267" y="132"/>
                    </a:cubicBezTo>
                    <a:cubicBezTo>
                      <a:pt x="269" y="132"/>
                      <a:pt x="268" y="133"/>
                      <a:pt x="268" y="133"/>
                    </a:cubicBezTo>
                    <a:cubicBezTo>
                      <a:pt x="269" y="133"/>
                      <a:pt x="269" y="133"/>
                      <a:pt x="270" y="133"/>
                    </a:cubicBezTo>
                    <a:cubicBezTo>
                      <a:pt x="270" y="132"/>
                      <a:pt x="269" y="133"/>
                      <a:pt x="269" y="132"/>
                    </a:cubicBezTo>
                    <a:cubicBezTo>
                      <a:pt x="270" y="132"/>
                      <a:pt x="272" y="131"/>
                      <a:pt x="273" y="130"/>
                    </a:cubicBezTo>
                    <a:cubicBezTo>
                      <a:pt x="273" y="131"/>
                      <a:pt x="272" y="130"/>
                      <a:pt x="272" y="131"/>
                    </a:cubicBezTo>
                    <a:cubicBezTo>
                      <a:pt x="271" y="130"/>
                      <a:pt x="271" y="130"/>
                      <a:pt x="271" y="130"/>
                    </a:cubicBezTo>
                    <a:cubicBezTo>
                      <a:pt x="272" y="130"/>
                      <a:pt x="272" y="130"/>
                      <a:pt x="272" y="130"/>
                    </a:cubicBezTo>
                    <a:cubicBezTo>
                      <a:pt x="269" y="128"/>
                      <a:pt x="272" y="126"/>
                      <a:pt x="271" y="125"/>
                    </a:cubicBezTo>
                    <a:cubicBezTo>
                      <a:pt x="271" y="124"/>
                      <a:pt x="270" y="124"/>
                      <a:pt x="270" y="123"/>
                    </a:cubicBezTo>
                    <a:cubicBezTo>
                      <a:pt x="271" y="123"/>
                      <a:pt x="272" y="122"/>
                      <a:pt x="273" y="123"/>
                    </a:cubicBezTo>
                    <a:cubicBezTo>
                      <a:pt x="273" y="124"/>
                      <a:pt x="272" y="124"/>
                      <a:pt x="272" y="124"/>
                    </a:cubicBezTo>
                    <a:cubicBezTo>
                      <a:pt x="272" y="125"/>
                      <a:pt x="273" y="125"/>
                      <a:pt x="273" y="125"/>
                    </a:cubicBezTo>
                    <a:cubicBezTo>
                      <a:pt x="274" y="124"/>
                      <a:pt x="273" y="123"/>
                      <a:pt x="273" y="122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5" y="122"/>
                      <a:pt x="275" y="122"/>
                      <a:pt x="275" y="122"/>
                    </a:cubicBezTo>
                    <a:cubicBezTo>
                      <a:pt x="273" y="122"/>
                      <a:pt x="270" y="123"/>
                      <a:pt x="268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56"/>
              <p:cNvSpPr/>
              <p:nvPr/>
            </p:nvSpPr>
            <p:spPr bwMode="auto">
              <a:xfrm>
                <a:off x="1099" y="952"/>
                <a:ext cx="14" cy="20"/>
              </a:xfrm>
              <a:custGeom>
                <a:avLst/>
                <a:gdLst>
                  <a:gd name="T0" fmla="*/ 1 w 2"/>
                  <a:gd name="T1" fmla="*/ 2 h 3"/>
                  <a:gd name="T2" fmla="*/ 1 w 2"/>
                  <a:gd name="T3" fmla="*/ 1 h 3"/>
                  <a:gd name="T4" fmla="*/ 2 w 2"/>
                  <a:gd name="T5" fmla="*/ 1 h 3"/>
                  <a:gd name="T6" fmla="*/ 2 w 2"/>
                  <a:gd name="T7" fmla="*/ 1 h 3"/>
                  <a:gd name="T8" fmla="*/ 1 w 2"/>
                  <a:gd name="T9" fmla="*/ 0 h 3"/>
                  <a:gd name="T10" fmla="*/ 0 w 2"/>
                  <a:gd name="T11" fmla="*/ 1 h 3"/>
                  <a:gd name="T12" fmla="*/ 1 w 2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1" y="2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57"/>
              <p:cNvSpPr/>
              <p:nvPr/>
            </p:nvSpPr>
            <p:spPr bwMode="auto">
              <a:xfrm>
                <a:off x="1375" y="1051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Rectangle 58"/>
              <p:cNvSpPr>
                <a:spLocks noChangeArrowheads="1"/>
              </p:cNvSpPr>
              <p:nvPr/>
            </p:nvSpPr>
            <p:spPr bwMode="auto">
              <a:xfrm>
                <a:off x="1172" y="1018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59"/>
              <p:cNvSpPr/>
              <p:nvPr/>
            </p:nvSpPr>
            <p:spPr bwMode="auto">
              <a:xfrm>
                <a:off x="1165" y="1011"/>
                <a:ext cx="7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0"/>
              <p:cNvSpPr/>
              <p:nvPr/>
            </p:nvSpPr>
            <p:spPr bwMode="auto">
              <a:xfrm>
                <a:off x="1427" y="1031"/>
                <a:ext cx="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1"/>
              <p:cNvSpPr/>
              <p:nvPr/>
            </p:nvSpPr>
            <p:spPr bwMode="auto">
              <a:xfrm>
                <a:off x="1558" y="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62"/>
              <p:cNvSpPr/>
              <p:nvPr/>
            </p:nvSpPr>
            <p:spPr bwMode="auto">
              <a:xfrm>
                <a:off x="1427" y="2142"/>
                <a:ext cx="26" cy="26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1 h 4"/>
                  <a:gd name="T4" fmla="*/ 1 w 4"/>
                  <a:gd name="T5" fmla="*/ 1 h 4"/>
                  <a:gd name="T6" fmla="*/ 1 w 4"/>
                  <a:gd name="T7" fmla="*/ 2 h 4"/>
                  <a:gd name="T8" fmla="*/ 3 w 4"/>
                  <a:gd name="T9" fmla="*/ 3 h 4"/>
                  <a:gd name="T10" fmla="*/ 3 w 4"/>
                  <a:gd name="T11" fmla="*/ 2 h 4"/>
                  <a:gd name="T12" fmla="*/ 3 w 4"/>
                  <a:gd name="T13" fmla="*/ 1 h 4"/>
                  <a:gd name="T14" fmla="*/ 2 w 4"/>
                  <a:gd name="T1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3"/>
                      <a:pt x="2" y="4"/>
                      <a:pt x="3" y="3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63"/>
              <p:cNvSpPr/>
              <p:nvPr/>
            </p:nvSpPr>
            <p:spPr bwMode="auto">
              <a:xfrm>
                <a:off x="1578" y="945"/>
                <a:ext cx="0" cy="7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64"/>
              <p:cNvSpPr/>
              <p:nvPr/>
            </p:nvSpPr>
            <p:spPr bwMode="auto">
              <a:xfrm>
                <a:off x="1702" y="945"/>
                <a:ext cx="14" cy="7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  <a:gd name="T6" fmla="*/ 0 w 2"/>
                  <a:gd name="T7" fmla="*/ 0 h 1"/>
                  <a:gd name="T8" fmla="*/ 0 w 2"/>
                  <a:gd name="T9" fmla="*/ 1 h 1"/>
                  <a:gd name="T10" fmla="*/ 2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65"/>
              <p:cNvSpPr/>
              <p:nvPr/>
            </p:nvSpPr>
            <p:spPr bwMode="auto">
              <a:xfrm>
                <a:off x="2174" y="965"/>
                <a:ext cx="46" cy="53"/>
              </a:xfrm>
              <a:custGeom>
                <a:avLst/>
                <a:gdLst>
                  <a:gd name="T0" fmla="*/ 2 w 7"/>
                  <a:gd name="T1" fmla="*/ 8 h 8"/>
                  <a:gd name="T2" fmla="*/ 5 w 7"/>
                  <a:gd name="T3" fmla="*/ 7 h 8"/>
                  <a:gd name="T4" fmla="*/ 6 w 7"/>
                  <a:gd name="T5" fmla="*/ 8 h 8"/>
                  <a:gd name="T6" fmla="*/ 6 w 7"/>
                  <a:gd name="T7" fmla="*/ 7 h 8"/>
                  <a:gd name="T8" fmla="*/ 7 w 7"/>
                  <a:gd name="T9" fmla="*/ 8 h 8"/>
                  <a:gd name="T10" fmla="*/ 7 w 7"/>
                  <a:gd name="T11" fmla="*/ 6 h 8"/>
                  <a:gd name="T12" fmla="*/ 5 w 7"/>
                  <a:gd name="T13" fmla="*/ 2 h 8"/>
                  <a:gd name="T14" fmla="*/ 6 w 7"/>
                  <a:gd name="T15" fmla="*/ 1 h 8"/>
                  <a:gd name="T16" fmla="*/ 5 w 7"/>
                  <a:gd name="T17" fmla="*/ 0 h 8"/>
                  <a:gd name="T18" fmla="*/ 4 w 7"/>
                  <a:gd name="T19" fmla="*/ 3 h 8"/>
                  <a:gd name="T20" fmla="*/ 3 w 7"/>
                  <a:gd name="T21" fmla="*/ 3 h 8"/>
                  <a:gd name="T22" fmla="*/ 4 w 7"/>
                  <a:gd name="T23" fmla="*/ 0 h 8"/>
                  <a:gd name="T24" fmla="*/ 2 w 7"/>
                  <a:gd name="T25" fmla="*/ 1 h 8"/>
                  <a:gd name="T26" fmla="*/ 3 w 7"/>
                  <a:gd name="T27" fmla="*/ 3 h 8"/>
                  <a:gd name="T28" fmla="*/ 2 w 7"/>
                  <a:gd name="T29" fmla="*/ 5 h 8"/>
                  <a:gd name="T30" fmla="*/ 2 w 7"/>
                  <a:gd name="T31" fmla="*/ 4 h 8"/>
                  <a:gd name="T32" fmla="*/ 2 w 7"/>
                  <a:gd name="T33" fmla="*/ 5 h 8"/>
                  <a:gd name="T34" fmla="*/ 0 w 7"/>
                  <a:gd name="T35" fmla="*/ 5 h 8"/>
                  <a:gd name="T36" fmla="*/ 2 w 7"/>
                  <a:gd name="T3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8">
                    <a:moveTo>
                      <a:pt x="2" y="8"/>
                    </a:moveTo>
                    <a:cubicBezTo>
                      <a:pt x="3" y="8"/>
                      <a:pt x="5" y="8"/>
                      <a:pt x="5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6"/>
                      <a:pt x="7" y="6"/>
                    </a:cubicBezTo>
                    <a:cubicBezTo>
                      <a:pt x="5" y="5"/>
                      <a:pt x="6" y="3"/>
                      <a:pt x="5" y="2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5" y="2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7"/>
                      <a:pt x="0" y="5"/>
                      <a:pt x="0" y="5"/>
                    </a:cubicBezTo>
                    <a:cubicBezTo>
                      <a:pt x="1" y="6"/>
                      <a:pt x="3" y="6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66"/>
              <p:cNvSpPr/>
              <p:nvPr/>
            </p:nvSpPr>
            <p:spPr bwMode="auto">
              <a:xfrm>
                <a:off x="2214" y="972"/>
                <a:ext cx="6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67"/>
              <p:cNvSpPr/>
              <p:nvPr/>
            </p:nvSpPr>
            <p:spPr bwMode="auto">
              <a:xfrm>
                <a:off x="1919" y="95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68"/>
              <p:cNvSpPr/>
              <p:nvPr/>
            </p:nvSpPr>
            <p:spPr bwMode="auto">
              <a:xfrm>
                <a:off x="1794" y="952"/>
                <a:ext cx="20" cy="13"/>
              </a:xfrm>
              <a:custGeom>
                <a:avLst/>
                <a:gdLst>
                  <a:gd name="T0" fmla="*/ 0 w 20"/>
                  <a:gd name="T1" fmla="*/ 0 h 13"/>
                  <a:gd name="T2" fmla="*/ 7 w 20"/>
                  <a:gd name="T3" fmla="*/ 13 h 13"/>
                  <a:gd name="T4" fmla="*/ 20 w 20"/>
                  <a:gd name="T5" fmla="*/ 13 h 13"/>
                  <a:gd name="T6" fmla="*/ 13 w 20"/>
                  <a:gd name="T7" fmla="*/ 13 h 13"/>
                  <a:gd name="T8" fmla="*/ 20 w 20"/>
                  <a:gd name="T9" fmla="*/ 7 h 13"/>
                  <a:gd name="T10" fmla="*/ 0 w 20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3">
                    <a:moveTo>
                      <a:pt x="0" y="0"/>
                    </a:moveTo>
                    <a:lnTo>
                      <a:pt x="7" y="13"/>
                    </a:lnTo>
                    <a:lnTo>
                      <a:pt x="20" y="13"/>
                    </a:lnTo>
                    <a:lnTo>
                      <a:pt x="13" y="13"/>
                    </a:lnTo>
                    <a:lnTo>
                      <a:pt x="2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69"/>
              <p:cNvSpPr/>
              <p:nvPr/>
            </p:nvSpPr>
            <p:spPr bwMode="auto">
              <a:xfrm>
                <a:off x="1991" y="959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0"/>
              <p:cNvSpPr/>
              <p:nvPr/>
            </p:nvSpPr>
            <p:spPr bwMode="auto">
              <a:xfrm>
                <a:off x="2063" y="965"/>
                <a:ext cx="6" cy="20"/>
              </a:xfrm>
              <a:custGeom>
                <a:avLst/>
                <a:gdLst>
                  <a:gd name="T0" fmla="*/ 6 w 6"/>
                  <a:gd name="T1" fmla="*/ 13 h 20"/>
                  <a:gd name="T2" fmla="*/ 6 w 6"/>
                  <a:gd name="T3" fmla="*/ 13 h 20"/>
                  <a:gd name="T4" fmla="*/ 6 w 6"/>
                  <a:gd name="T5" fmla="*/ 0 h 20"/>
                  <a:gd name="T6" fmla="*/ 0 w 6"/>
                  <a:gd name="T7" fmla="*/ 13 h 20"/>
                  <a:gd name="T8" fmla="*/ 6 w 6"/>
                  <a:gd name="T9" fmla="*/ 20 h 20"/>
                  <a:gd name="T10" fmla="*/ 6 w 6"/>
                  <a:gd name="T11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20">
                    <a:moveTo>
                      <a:pt x="6" y="13"/>
                    </a:moveTo>
                    <a:lnTo>
                      <a:pt x="6" y="13"/>
                    </a:lnTo>
                    <a:lnTo>
                      <a:pt x="6" y="0"/>
                    </a:lnTo>
                    <a:lnTo>
                      <a:pt x="0" y="13"/>
                    </a:lnTo>
                    <a:lnTo>
                      <a:pt x="6" y="20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1"/>
              <p:cNvSpPr/>
              <p:nvPr/>
            </p:nvSpPr>
            <p:spPr bwMode="auto">
              <a:xfrm>
                <a:off x="1552" y="945"/>
                <a:ext cx="19" cy="14"/>
              </a:xfrm>
              <a:custGeom>
                <a:avLst/>
                <a:gdLst>
                  <a:gd name="T0" fmla="*/ 1 w 3"/>
                  <a:gd name="T1" fmla="*/ 1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  <a:gd name="T10" fmla="*/ 1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0" y="1"/>
                      <a:pt x="2" y="0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72"/>
              <p:cNvSpPr/>
              <p:nvPr/>
            </p:nvSpPr>
            <p:spPr bwMode="auto">
              <a:xfrm>
                <a:off x="1788" y="95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73"/>
              <p:cNvSpPr/>
              <p:nvPr/>
            </p:nvSpPr>
            <p:spPr bwMode="auto">
              <a:xfrm>
                <a:off x="2069" y="972"/>
                <a:ext cx="20" cy="13"/>
              </a:xfrm>
              <a:custGeom>
                <a:avLst/>
                <a:gdLst>
                  <a:gd name="T0" fmla="*/ 3 w 3"/>
                  <a:gd name="T1" fmla="*/ 2 h 2"/>
                  <a:gd name="T2" fmla="*/ 2 w 3"/>
                  <a:gd name="T3" fmla="*/ 0 h 2"/>
                  <a:gd name="T4" fmla="*/ 1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2"/>
                      <a:pt x="2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74"/>
              <p:cNvSpPr/>
              <p:nvPr/>
            </p:nvSpPr>
            <p:spPr bwMode="auto">
              <a:xfrm>
                <a:off x="1099" y="93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0 h 7"/>
                  <a:gd name="T4" fmla="*/ 0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75"/>
              <p:cNvSpPr/>
              <p:nvPr/>
            </p:nvSpPr>
            <p:spPr bwMode="auto">
              <a:xfrm>
                <a:off x="1643" y="959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0 h 6"/>
                  <a:gd name="T4" fmla="*/ 0 w 7"/>
                  <a:gd name="T5" fmla="*/ 6 h 6"/>
                  <a:gd name="T6" fmla="*/ 7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76"/>
              <p:cNvSpPr/>
              <p:nvPr/>
            </p:nvSpPr>
            <p:spPr bwMode="auto">
              <a:xfrm>
                <a:off x="1676" y="959"/>
                <a:ext cx="13" cy="19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3 h 3"/>
                  <a:gd name="T4" fmla="*/ 1 w 2"/>
                  <a:gd name="T5" fmla="*/ 0 h 3"/>
                  <a:gd name="T6" fmla="*/ 1 w 2"/>
                  <a:gd name="T7" fmla="*/ 1 h 3"/>
                  <a:gd name="T8" fmla="*/ 0 w 2"/>
                  <a:gd name="T9" fmla="*/ 1 h 3"/>
                  <a:gd name="T10" fmla="*/ 0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77"/>
              <p:cNvSpPr/>
              <p:nvPr/>
            </p:nvSpPr>
            <p:spPr bwMode="auto">
              <a:xfrm>
                <a:off x="1689" y="959"/>
                <a:ext cx="7" cy="13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78"/>
              <p:cNvSpPr/>
              <p:nvPr/>
            </p:nvSpPr>
            <p:spPr bwMode="auto">
              <a:xfrm>
                <a:off x="1702" y="965"/>
                <a:ext cx="33" cy="20"/>
              </a:xfrm>
              <a:custGeom>
                <a:avLst/>
                <a:gdLst>
                  <a:gd name="T0" fmla="*/ 2 w 5"/>
                  <a:gd name="T1" fmla="*/ 3 h 3"/>
                  <a:gd name="T2" fmla="*/ 5 w 5"/>
                  <a:gd name="T3" fmla="*/ 2 h 3"/>
                  <a:gd name="T4" fmla="*/ 4 w 5"/>
                  <a:gd name="T5" fmla="*/ 0 h 3"/>
                  <a:gd name="T6" fmla="*/ 3 w 5"/>
                  <a:gd name="T7" fmla="*/ 1 h 3"/>
                  <a:gd name="T8" fmla="*/ 2 w 5"/>
                  <a:gd name="T9" fmla="*/ 1 h 3"/>
                  <a:gd name="T10" fmla="*/ 3 w 5"/>
                  <a:gd name="T11" fmla="*/ 1 h 3"/>
                  <a:gd name="T12" fmla="*/ 0 w 5"/>
                  <a:gd name="T13" fmla="*/ 0 h 3"/>
                  <a:gd name="T14" fmla="*/ 0 w 5"/>
                  <a:gd name="T15" fmla="*/ 0 h 3"/>
                  <a:gd name="T16" fmla="*/ 2 w 5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3">
                    <a:moveTo>
                      <a:pt x="2" y="3"/>
                    </a:moveTo>
                    <a:cubicBezTo>
                      <a:pt x="3" y="2"/>
                      <a:pt x="3" y="1"/>
                      <a:pt x="5" y="2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79"/>
              <p:cNvSpPr/>
              <p:nvPr/>
            </p:nvSpPr>
            <p:spPr bwMode="auto">
              <a:xfrm>
                <a:off x="2135" y="985"/>
                <a:ext cx="20" cy="13"/>
              </a:xfrm>
              <a:custGeom>
                <a:avLst/>
                <a:gdLst>
                  <a:gd name="T0" fmla="*/ 20 w 20"/>
                  <a:gd name="T1" fmla="*/ 0 h 13"/>
                  <a:gd name="T2" fmla="*/ 0 w 20"/>
                  <a:gd name="T3" fmla="*/ 13 h 13"/>
                  <a:gd name="T4" fmla="*/ 13 w 20"/>
                  <a:gd name="T5" fmla="*/ 6 h 13"/>
                  <a:gd name="T6" fmla="*/ 20 w 20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3">
                    <a:moveTo>
                      <a:pt x="20" y="0"/>
                    </a:moveTo>
                    <a:lnTo>
                      <a:pt x="0" y="13"/>
                    </a:lnTo>
                    <a:lnTo>
                      <a:pt x="13" y="6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0"/>
              <p:cNvSpPr/>
              <p:nvPr/>
            </p:nvSpPr>
            <p:spPr bwMode="auto">
              <a:xfrm>
                <a:off x="988" y="932"/>
                <a:ext cx="7" cy="13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81"/>
              <p:cNvSpPr/>
              <p:nvPr/>
            </p:nvSpPr>
            <p:spPr bwMode="auto">
              <a:xfrm>
                <a:off x="1172" y="939"/>
                <a:ext cx="26" cy="20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3 w 4"/>
                  <a:gd name="T5" fmla="*/ 2 h 3"/>
                  <a:gd name="T6" fmla="*/ 3 w 4"/>
                  <a:gd name="T7" fmla="*/ 2 h 3"/>
                  <a:gd name="T8" fmla="*/ 0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82"/>
              <p:cNvSpPr/>
              <p:nvPr/>
            </p:nvSpPr>
            <p:spPr bwMode="auto">
              <a:xfrm>
                <a:off x="1919" y="97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83"/>
              <p:cNvSpPr/>
              <p:nvPr/>
            </p:nvSpPr>
            <p:spPr bwMode="auto">
              <a:xfrm>
                <a:off x="1978" y="978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7 h 7"/>
                  <a:gd name="T4" fmla="*/ 6 w 6"/>
                  <a:gd name="T5" fmla="*/ 0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7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84"/>
              <p:cNvSpPr/>
              <p:nvPr/>
            </p:nvSpPr>
            <p:spPr bwMode="auto">
              <a:xfrm>
                <a:off x="968" y="939"/>
                <a:ext cx="7" cy="6"/>
              </a:xfrm>
              <a:custGeom>
                <a:avLst/>
                <a:gdLst>
                  <a:gd name="T0" fmla="*/ 7 w 7"/>
                  <a:gd name="T1" fmla="*/ 6 h 6"/>
                  <a:gd name="T2" fmla="*/ 0 w 7"/>
                  <a:gd name="T3" fmla="*/ 0 h 6"/>
                  <a:gd name="T4" fmla="*/ 7 w 7"/>
                  <a:gd name="T5" fmla="*/ 6 h 6"/>
                  <a:gd name="T6" fmla="*/ 7 w 7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lnTo>
                      <a:pt x="0" y="0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85"/>
              <p:cNvSpPr/>
              <p:nvPr/>
            </p:nvSpPr>
            <p:spPr bwMode="auto">
              <a:xfrm>
                <a:off x="1945" y="985"/>
                <a:ext cx="13" cy="13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86"/>
              <p:cNvSpPr/>
              <p:nvPr/>
            </p:nvSpPr>
            <p:spPr bwMode="auto">
              <a:xfrm>
                <a:off x="1801" y="978"/>
                <a:ext cx="46" cy="46"/>
              </a:xfrm>
              <a:custGeom>
                <a:avLst/>
                <a:gdLst>
                  <a:gd name="T0" fmla="*/ 1 w 7"/>
                  <a:gd name="T1" fmla="*/ 2 h 7"/>
                  <a:gd name="T2" fmla="*/ 1 w 7"/>
                  <a:gd name="T3" fmla="*/ 1 h 7"/>
                  <a:gd name="T4" fmla="*/ 0 w 7"/>
                  <a:gd name="T5" fmla="*/ 0 h 7"/>
                  <a:gd name="T6" fmla="*/ 1 w 7"/>
                  <a:gd name="T7" fmla="*/ 4 h 7"/>
                  <a:gd name="T8" fmla="*/ 1 w 7"/>
                  <a:gd name="T9" fmla="*/ 3 h 7"/>
                  <a:gd name="T10" fmla="*/ 7 w 7"/>
                  <a:gd name="T11" fmla="*/ 7 h 7"/>
                  <a:gd name="T12" fmla="*/ 3 w 7"/>
                  <a:gd name="T13" fmla="*/ 3 h 7"/>
                  <a:gd name="T14" fmla="*/ 1 w 7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4"/>
                      <a:pt x="5" y="7"/>
                      <a:pt x="7" y="7"/>
                    </a:cubicBezTo>
                    <a:cubicBezTo>
                      <a:pt x="7" y="4"/>
                      <a:pt x="3" y="5"/>
                      <a:pt x="3" y="3"/>
                    </a:cubicBezTo>
                    <a:cubicBezTo>
                      <a:pt x="3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Rectangle 87"/>
              <p:cNvSpPr>
                <a:spLocks noChangeArrowheads="1"/>
              </p:cNvSpPr>
              <p:nvPr/>
            </p:nvSpPr>
            <p:spPr bwMode="auto">
              <a:xfrm>
                <a:off x="1938" y="985"/>
                <a:ext cx="7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88"/>
              <p:cNvSpPr/>
              <p:nvPr/>
            </p:nvSpPr>
            <p:spPr bwMode="auto">
              <a:xfrm>
                <a:off x="2030" y="991"/>
                <a:ext cx="7" cy="1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89"/>
              <p:cNvSpPr/>
              <p:nvPr/>
            </p:nvSpPr>
            <p:spPr bwMode="auto">
              <a:xfrm>
                <a:off x="2096" y="998"/>
                <a:ext cx="6" cy="7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90"/>
              <p:cNvSpPr/>
              <p:nvPr/>
            </p:nvSpPr>
            <p:spPr bwMode="auto">
              <a:xfrm>
                <a:off x="2155" y="998"/>
                <a:ext cx="19" cy="20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1 w 3"/>
                  <a:gd name="T9" fmla="*/ 3 h 3"/>
                  <a:gd name="T10" fmla="*/ 2 w 3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0" y="1"/>
                      <a:pt x="1" y="3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91"/>
              <p:cNvSpPr/>
              <p:nvPr/>
            </p:nvSpPr>
            <p:spPr bwMode="auto">
              <a:xfrm>
                <a:off x="1827" y="985"/>
                <a:ext cx="6" cy="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92"/>
              <p:cNvSpPr/>
              <p:nvPr/>
            </p:nvSpPr>
            <p:spPr bwMode="auto">
              <a:xfrm>
                <a:off x="1958" y="991"/>
                <a:ext cx="7" cy="14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1 h 2"/>
                  <a:gd name="T8" fmla="*/ 1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93"/>
              <p:cNvSpPr/>
              <p:nvPr/>
            </p:nvSpPr>
            <p:spPr bwMode="auto">
              <a:xfrm>
                <a:off x="1971" y="9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94"/>
              <p:cNvSpPr/>
              <p:nvPr/>
            </p:nvSpPr>
            <p:spPr bwMode="auto">
              <a:xfrm>
                <a:off x="1965" y="991"/>
                <a:ext cx="6" cy="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95"/>
              <p:cNvSpPr/>
              <p:nvPr/>
            </p:nvSpPr>
            <p:spPr bwMode="auto">
              <a:xfrm>
                <a:off x="2063" y="991"/>
                <a:ext cx="20" cy="14"/>
              </a:xfrm>
              <a:custGeom>
                <a:avLst/>
                <a:gdLst>
                  <a:gd name="T0" fmla="*/ 1 w 3"/>
                  <a:gd name="T1" fmla="*/ 2 h 2"/>
                  <a:gd name="T2" fmla="*/ 3 w 3"/>
                  <a:gd name="T3" fmla="*/ 1 h 2"/>
                  <a:gd name="T4" fmla="*/ 0 w 3"/>
                  <a:gd name="T5" fmla="*/ 1 h 2"/>
                  <a:gd name="T6" fmla="*/ 1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2" y="2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96"/>
              <p:cNvSpPr/>
              <p:nvPr/>
            </p:nvSpPr>
            <p:spPr bwMode="auto">
              <a:xfrm>
                <a:off x="2083" y="998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97"/>
              <p:cNvSpPr/>
              <p:nvPr/>
            </p:nvSpPr>
            <p:spPr bwMode="auto">
              <a:xfrm>
                <a:off x="1978" y="991"/>
                <a:ext cx="6" cy="1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98"/>
              <p:cNvSpPr/>
              <p:nvPr/>
            </p:nvSpPr>
            <p:spPr bwMode="auto">
              <a:xfrm>
                <a:off x="1978" y="10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99"/>
              <p:cNvSpPr/>
              <p:nvPr/>
            </p:nvSpPr>
            <p:spPr bwMode="auto">
              <a:xfrm>
                <a:off x="1978" y="10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00"/>
              <p:cNvSpPr/>
              <p:nvPr/>
            </p:nvSpPr>
            <p:spPr bwMode="auto">
              <a:xfrm>
                <a:off x="1991" y="991"/>
                <a:ext cx="13" cy="14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1 h 2"/>
                  <a:gd name="T4" fmla="*/ 0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2" y="2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01"/>
              <p:cNvSpPr/>
              <p:nvPr/>
            </p:nvSpPr>
            <p:spPr bwMode="auto">
              <a:xfrm>
                <a:off x="2043" y="998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0 h 7"/>
                  <a:gd name="T4" fmla="*/ 7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0"/>
                    </a:lnTo>
                    <a:lnTo>
                      <a:pt x="7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02"/>
              <p:cNvSpPr/>
              <p:nvPr/>
            </p:nvSpPr>
            <p:spPr bwMode="auto">
              <a:xfrm>
                <a:off x="2050" y="998"/>
                <a:ext cx="13" cy="13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0"/>
                      <a:pt x="2" y="0"/>
                    </a:cubicBezTo>
                    <a:cubicBezTo>
                      <a:pt x="0" y="0"/>
                      <a:pt x="0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03"/>
              <p:cNvSpPr/>
              <p:nvPr/>
            </p:nvSpPr>
            <p:spPr bwMode="auto">
              <a:xfrm>
                <a:off x="1637" y="978"/>
                <a:ext cx="13" cy="20"/>
              </a:xfrm>
              <a:custGeom>
                <a:avLst/>
                <a:gdLst>
                  <a:gd name="T0" fmla="*/ 1 w 2"/>
                  <a:gd name="T1" fmla="*/ 1 h 3"/>
                  <a:gd name="T2" fmla="*/ 0 w 2"/>
                  <a:gd name="T3" fmla="*/ 0 h 3"/>
                  <a:gd name="T4" fmla="*/ 0 w 2"/>
                  <a:gd name="T5" fmla="*/ 3 h 3"/>
                  <a:gd name="T6" fmla="*/ 1 w 2"/>
                  <a:gd name="T7" fmla="*/ 2 h 3"/>
                  <a:gd name="T8" fmla="*/ 1 w 2"/>
                  <a:gd name="T9" fmla="*/ 2 h 3"/>
                  <a:gd name="T10" fmla="*/ 2 w 2"/>
                  <a:gd name="T11" fmla="*/ 2 h 3"/>
                  <a:gd name="T12" fmla="*/ 1 w 2"/>
                  <a:gd name="T13" fmla="*/ 0 h 3"/>
                  <a:gd name="T14" fmla="*/ 1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04"/>
              <p:cNvSpPr/>
              <p:nvPr/>
            </p:nvSpPr>
            <p:spPr bwMode="auto">
              <a:xfrm>
                <a:off x="2017" y="998"/>
                <a:ext cx="0" cy="7"/>
              </a:xfrm>
              <a:custGeom>
                <a:avLst/>
                <a:gdLst>
                  <a:gd name="T0" fmla="*/ 7 h 7"/>
                  <a:gd name="T1" fmla="*/ 0 h 7"/>
                  <a:gd name="T2" fmla="*/ 7 h 7"/>
                  <a:gd name="T3" fmla="*/ 7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05"/>
              <p:cNvSpPr/>
              <p:nvPr/>
            </p:nvSpPr>
            <p:spPr bwMode="auto">
              <a:xfrm>
                <a:off x="1775" y="985"/>
                <a:ext cx="6" cy="13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1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Rectangle 106"/>
              <p:cNvSpPr>
                <a:spLocks noChangeArrowheads="1"/>
              </p:cNvSpPr>
              <p:nvPr/>
            </p:nvSpPr>
            <p:spPr bwMode="auto">
              <a:xfrm>
                <a:off x="2083" y="1024"/>
                <a:ext cx="6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07"/>
              <p:cNvSpPr/>
              <p:nvPr/>
            </p:nvSpPr>
            <p:spPr bwMode="auto">
              <a:xfrm>
                <a:off x="2063" y="1005"/>
                <a:ext cx="59" cy="19"/>
              </a:xfrm>
              <a:custGeom>
                <a:avLst/>
                <a:gdLst>
                  <a:gd name="T0" fmla="*/ 4 w 9"/>
                  <a:gd name="T1" fmla="*/ 1 h 3"/>
                  <a:gd name="T2" fmla="*/ 1 w 9"/>
                  <a:gd name="T3" fmla="*/ 1 h 3"/>
                  <a:gd name="T4" fmla="*/ 1 w 9"/>
                  <a:gd name="T5" fmla="*/ 3 h 3"/>
                  <a:gd name="T6" fmla="*/ 2 w 9"/>
                  <a:gd name="T7" fmla="*/ 2 h 3"/>
                  <a:gd name="T8" fmla="*/ 3 w 9"/>
                  <a:gd name="T9" fmla="*/ 3 h 3"/>
                  <a:gd name="T10" fmla="*/ 4 w 9"/>
                  <a:gd name="T11" fmla="*/ 2 h 3"/>
                  <a:gd name="T12" fmla="*/ 5 w 9"/>
                  <a:gd name="T13" fmla="*/ 2 h 3"/>
                  <a:gd name="T14" fmla="*/ 9 w 9"/>
                  <a:gd name="T15" fmla="*/ 2 h 3"/>
                  <a:gd name="T16" fmla="*/ 7 w 9"/>
                  <a:gd name="T17" fmla="*/ 0 h 3"/>
                  <a:gd name="T18" fmla="*/ 5 w 9"/>
                  <a:gd name="T19" fmla="*/ 1 h 3"/>
                  <a:gd name="T20" fmla="*/ 4 w 9"/>
                  <a:gd name="T2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3">
                    <a:moveTo>
                      <a:pt x="4" y="1"/>
                    </a:moveTo>
                    <a:cubicBezTo>
                      <a:pt x="3" y="3"/>
                      <a:pt x="2" y="1"/>
                      <a:pt x="1" y="1"/>
                    </a:cubicBezTo>
                    <a:cubicBezTo>
                      <a:pt x="2" y="1"/>
                      <a:pt x="0" y="3"/>
                      <a:pt x="1" y="3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8" y="3"/>
                      <a:pt x="9" y="2"/>
                    </a:cubicBezTo>
                    <a:cubicBezTo>
                      <a:pt x="9" y="1"/>
                      <a:pt x="7" y="1"/>
                      <a:pt x="7" y="0"/>
                    </a:cubicBezTo>
                    <a:cubicBezTo>
                      <a:pt x="7" y="0"/>
                      <a:pt x="6" y="2"/>
                      <a:pt x="5" y="1"/>
                    </a:cubicBezTo>
                    <a:cubicBezTo>
                      <a:pt x="4" y="1"/>
                      <a:pt x="3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Rectangle 108"/>
              <p:cNvSpPr>
                <a:spLocks noChangeArrowheads="1"/>
              </p:cNvSpPr>
              <p:nvPr/>
            </p:nvSpPr>
            <p:spPr bwMode="auto">
              <a:xfrm>
                <a:off x="955" y="945"/>
                <a:ext cx="1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09"/>
              <p:cNvSpPr/>
              <p:nvPr/>
            </p:nvSpPr>
            <p:spPr bwMode="auto">
              <a:xfrm>
                <a:off x="1021" y="952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7 h 7"/>
                  <a:gd name="T4" fmla="*/ 6 w 6"/>
                  <a:gd name="T5" fmla="*/ 7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7"/>
                    </a:lnTo>
                    <a:lnTo>
                      <a:pt x="6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10"/>
              <p:cNvSpPr/>
              <p:nvPr/>
            </p:nvSpPr>
            <p:spPr bwMode="auto">
              <a:xfrm>
                <a:off x="1191" y="972"/>
                <a:ext cx="7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11"/>
              <p:cNvSpPr/>
              <p:nvPr/>
            </p:nvSpPr>
            <p:spPr bwMode="auto">
              <a:xfrm>
                <a:off x="1178" y="959"/>
                <a:ext cx="13" cy="19"/>
              </a:xfrm>
              <a:custGeom>
                <a:avLst/>
                <a:gdLst>
                  <a:gd name="T0" fmla="*/ 2 w 2"/>
                  <a:gd name="T1" fmla="*/ 2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2 h 3"/>
                  <a:gd name="T8" fmla="*/ 2 w 2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12"/>
              <p:cNvSpPr/>
              <p:nvPr/>
            </p:nvSpPr>
            <p:spPr bwMode="auto">
              <a:xfrm>
                <a:off x="1539" y="978"/>
                <a:ext cx="6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13"/>
              <p:cNvSpPr/>
              <p:nvPr/>
            </p:nvSpPr>
            <p:spPr bwMode="auto">
              <a:xfrm>
                <a:off x="1434" y="972"/>
                <a:ext cx="39" cy="19"/>
              </a:xfrm>
              <a:custGeom>
                <a:avLst/>
                <a:gdLst>
                  <a:gd name="T0" fmla="*/ 6 w 6"/>
                  <a:gd name="T1" fmla="*/ 2 h 3"/>
                  <a:gd name="T2" fmla="*/ 5 w 6"/>
                  <a:gd name="T3" fmla="*/ 1 h 3"/>
                  <a:gd name="T4" fmla="*/ 2 w 6"/>
                  <a:gd name="T5" fmla="*/ 2 h 3"/>
                  <a:gd name="T6" fmla="*/ 2 w 6"/>
                  <a:gd name="T7" fmla="*/ 2 h 3"/>
                  <a:gd name="T8" fmla="*/ 0 w 6"/>
                  <a:gd name="T9" fmla="*/ 3 h 3"/>
                  <a:gd name="T10" fmla="*/ 6 w 6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6" y="2"/>
                    </a:moveTo>
                    <a:cubicBezTo>
                      <a:pt x="6" y="2"/>
                      <a:pt x="5" y="0"/>
                      <a:pt x="5" y="1"/>
                    </a:cubicBezTo>
                    <a:cubicBezTo>
                      <a:pt x="4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2" y="2"/>
                      <a:pt x="4" y="1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14"/>
              <p:cNvSpPr/>
              <p:nvPr/>
            </p:nvSpPr>
            <p:spPr bwMode="auto">
              <a:xfrm>
                <a:off x="1440" y="978"/>
                <a:ext cx="7" cy="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15"/>
              <p:cNvSpPr/>
              <p:nvPr/>
            </p:nvSpPr>
            <p:spPr bwMode="auto">
              <a:xfrm>
                <a:off x="1493" y="978"/>
                <a:ext cx="6" cy="7"/>
              </a:xfrm>
              <a:custGeom>
                <a:avLst/>
                <a:gdLst>
                  <a:gd name="T0" fmla="*/ 6 w 6"/>
                  <a:gd name="T1" fmla="*/ 7 h 7"/>
                  <a:gd name="T2" fmla="*/ 0 w 6"/>
                  <a:gd name="T3" fmla="*/ 0 h 7"/>
                  <a:gd name="T4" fmla="*/ 6 w 6"/>
                  <a:gd name="T5" fmla="*/ 7 h 7"/>
                  <a:gd name="T6" fmla="*/ 6 w 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lnTo>
                      <a:pt x="0" y="0"/>
                    </a:lnTo>
                    <a:lnTo>
                      <a:pt x="6" y="7"/>
                    </a:ln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16"/>
              <p:cNvSpPr/>
              <p:nvPr/>
            </p:nvSpPr>
            <p:spPr bwMode="auto">
              <a:xfrm>
                <a:off x="1657" y="985"/>
                <a:ext cx="13" cy="6"/>
              </a:xfrm>
              <a:custGeom>
                <a:avLst/>
                <a:gdLst>
                  <a:gd name="T0" fmla="*/ 6 w 13"/>
                  <a:gd name="T1" fmla="*/ 0 h 6"/>
                  <a:gd name="T2" fmla="*/ 0 w 13"/>
                  <a:gd name="T3" fmla="*/ 0 h 6"/>
                  <a:gd name="T4" fmla="*/ 13 w 13"/>
                  <a:gd name="T5" fmla="*/ 6 h 6"/>
                  <a:gd name="T6" fmla="*/ 6 w 1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6" y="0"/>
                    </a:moveTo>
                    <a:lnTo>
                      <a:pt x="0" y="0"/>
                    </a:lnTo>
                    <a:lnTo>
                      <a:pt x="13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17"/>
              <p:cNvSpPr/>
              <p:nvPr/>
            </p:nvSpPr>
            <p:spPr bwMode="auto">
              <a:xfrm>
                <a:off x="1919" y="998"/>
                <a:ext cx="105" cy="72"/>
              </a:xfrm>
              <a:custGeom>
                <a:avLst/>
                <a:gdLst>
                  <a:gd name="T0" fmla="*/ 6 w 16"/>
                  <a:gd name="T1" fmla="*/ 9 h 11"/>
                  <a:gd name="T2" fmla="*/ 9 w 16"/>
                  <a:gd name="T3" fmla="*/ 10 h 11"/>
                  <a:gd name="T4" fmla="*/ 12 w 16"/>
                  <a:gd name="T5" fmla="*/ 10 h 11"/>
                  <a:gd name="T6" fmla="*/ 16 w 16"/>
                  <a:gd name="T7" fmla="*/ 10 h 11"/>
                  <a:gd name="T8" fmla="*/ 15 w 16"/>
                  <a:gd name="T9" fmla="*/ 7 h 11"/>
                  <a:gd name="T10" fmla="*/ 15 w 16"/>
                  <a:gd name="T11" fmla="*/ 7 h 11"/>
                  <a:gd name="T12" fmla="*/ 14 w 16"/>
                  <a:gd name="T13" fmla="*/ 7 h 11"/>
                  <a:gd name="T14" fmla="*/ 16 w 16"/>
                  <a:gd name="T15" fmla="*/ 6 h 11"/>
                  <a:gd name="T16" fmla="*/ 15 w 16"/>
                  <a:gd name="T17" fmla="*/ 5 h 11"/>
                  <a:gd name="T18" fmla="*/ 14 w 16"/>
                  <a:gd name="T19" fmla="*/ 6 h 11"/>
                  <a:gd name="T20" fmla="*/ 14 w 16"/>
                  <a:gd name="T21" fmla="*/ 6 h 11"/>
                  <a:gd name="T22" fmla="*/ 12 w 16"/>
                  <a:gd name="T23" fmla="*/ 3 h 11"/>
                  <a:gd name="T24" fmla="*/ 13 w 16"/>
                  <a:gd name="T25" fmla="*/ 2 h 11"/>
                  <a:gd name="T26" fmla="*/ 12 w 16"/>
                  <a:gd name="T27" fmla="*/ 1 h 11"/>
                  <a:gd name="T28" fmla="*/ 12 w 16"/>
                  <a:gd name="T29" fmla="*/ 7 h 11"/>
                  <a:gd name="T30" fmla="*/ 9 w 16"/>
                  <a:gd name="T31" fmla="*/ 7 h 11"/>
                  <a:gd name="T32" fmla="*/ 10 w 16"/>
                  <a:gd name="T33" fmla="*/ 9 h 11"/>
                  <a:gd name="T34" fmla="*/ 9 w 16"/>
                  <a:gd name="T35" fmla="*/ 9 h 11"/>
                  <a:gd name="T36" fmla="*/ 8 w 16"/>
                  <a:gd name="T37" fmla="*/ 8 h 11"/>
                  <a:gd name="T38" fmla="*/ 1 w 16"/>
                  <a:gd name="T39" fmla="*/ 6 h 11"/>
                  <a:gd name="T40" fmla="*/ 2 w 16"/>
                  <a:gd name="T41" fmla="*/ 5 h 11"/>
                  <a:gd name="T42" fmla="*/ 2 w 16"/>
                  <a:gd name="T43" fmla="*/ 5 h 11"/>
                  <a:gd name="T44" fmla="*/ 2 w 16"/>
                  <a:gd name="T45" fmla="*/ 4 h 11"/>
                  <a:gd name="T46" fmla="*/ 2 w 16"/>
                  <a:gd name="T47" fmla="*/ 5 h 11"/>
                  <a:gd name="T48" fmla="*/ 0 w 16"/>
                  <a:gd name="T49" fmla="*/ 1 h 11"/>
                  <a:gd name="T50" fmla="*/ 4 w 16"/>
                  <a:gd name="T51" fmla="*/ 3 h 11"/>
                  <a:gd name="T52" fmla="*/ 3 w 16"/>
                  <a:gd name="T53" fmla="*/ 1 h 11"/>
                  <a:gd name="T54" fmla="*/ 0 w 16"/>
                  <a:gd name="T55" fmla="*/ 0 h 11"/>
                  <a:gd name="T56" fmla="*/ 1 w 16"/>
                  <a:gd name="T57" fmla="*/ 5 h 11"/>
                  <a:gd name="T58" fmla="*/ 0 w 16"/>
                  <a:gd name="T59" fmla="*/ 8 h 11"/>
                  <a:gd name="T60" fmla="*/ 0 w 16"/>
                  <a:gd name="T61" fmla="*/ 8 h 11"/>
                  <a:gd name="T62" fmla="*/ 0 w 16"/>
                  <a:gd name="T63" fmla="*/ 8 h 11"/>
                  <a:gd name="T64" fmla="*/ 6 w 16"/>
                  <a:gd name="T6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" h="11">
                    <a:moveTo>
                      <a:pt x="6" y="9"/>
                    </a:moveTo>
                    <a:cubicBezTo>
                      <a:pt x="7" y="8"/>
                      <a:pt x="8" y="10"/>
                      <a:pt x="9" y="10"/>
                    </a:cubicBezTo>
                    <a:cubicBezTo>
                      <a:pt x="11" y="10"/>
                      <a:pt x="12" y="8"/>
                      <a:pt x="12" y="10"/>
                    </a:cubicBezTo>
                    <a:cubicBezTo>
                      <a:pt x="13" y="7"/>
                      <a:pt x="15" y="11"/>
                      <a:pt x="16" y="10"/>
                    </a:cubicBezTo>
                    <a:cubicBezTo>
                      <a:pt x="16" y="9"/>
                      <a:pt x="16" y="8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8"/>
                      <a:pt x="14" y="7"/>
                      <a:pt x="14" y="7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5" y="6"/>
                      <a:pt x="15" y="5"/>
                      <a:pt x="15" y="5"/>
                    </a:cubicBezTo>
                    <a:cubicBezTo>
                      <a:pt x="15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5"/>
                      <a:pt x="13" y="4"/>
                      <a:pt x="12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8"/>
                      <a:pt x="10" y="7"/>
                      <a:pt x="9" y="7"/>
                    </a:cubicBezTo>
                    <a:cubicBezTo>
                      <a:pt x="8" y="8"/>
                      <a:pt x="10" y="8"/>
                      <a:pt x="1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8" y="9"/>
                      <a:pt x="8" y="8"/>
                    </a:cubicBezTo>
                    <a:cubicBezTo>
                      <a:pt x="5" y="9"/>
                      <a:pt x="3" y="8"/>
                      <a:pt x="1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2" y="0"/>
                      <a:pt x="3" y="2"/>
                      <a:pt x="4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0" y="0"/>
                    </a:cubicBezTo>
                    <a:cubicBezTo>
                      <a:pt x="0" y="2"/>
                      <a:pt x="0" y="4"/>
                      <a:pt x="1" y="5"/>
                    </a:cubicBezTo>
                    <a:cubicBezTo>
                      <a:pt x="1" y="6"/>
                      <a:pt x="1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3" y="11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18"/>
              <p:cNvSpPr/>
              <p:nvPr/>
            </p:nvSpPr>
            <p:spPr bwMode="auto">
              <a:xfrm>
                <a:off x="988" y="952"/>
                <a:ext cx="13" cy="13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1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19"/>
              <p:cNvSpPr/>
              <p:nvPr/>
            </p:nvSpPr>
            <p:spPr bwMode="auto">
              <a:xfrm>
                <a:off x="1499" y="978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20"/>
              <p:cNvSpPr/>
              <p:nvPr/>
            </p:nvSpPr>
            <p:spPr bwMode="auto">
              <a:xfrm>
                <a:off x="903" y="952"/>
                <a:ext cx="20" cy="7"/>
              </a:xfrm>
              <a:custGeom>
                <a:avLst/>
                <a:gdLst>
                  <a:gd name="T0" fmla="*/ 1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  <a:gd name="T6" fmla="*/ 1 w 3"/>
                  <a:gd name="T7" fmla="*/ 0 h 1"/>
                  <a:gd name="T8" fmla="*/ 1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1"/>
                      <a:pt x="3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21"/>
              <p:cNvSpPr/>
              <p:nvPr/>
            </p:nvSpPr>
            <p:spPr bwMode="auto">
              <a:xfrm>
                <a:off x="1676" y="991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22"/>
              <p:cNvSpPr/>
              <p:nvPr/>
            </p:nvSpPr>
            <p:spPr bwMode="auto">
              <a:xfrm>
                <a:off x="1696" y="991"/>
                <a:ext cx="6" cy="14"/>
              </a:xfrm>
              <a:custGeom>
                <a:avLst/>
                <a:gdLst>
                  <a:gd name="T0" fmla="*/ 0 w 6"/>
                  <a:gd name="T1" fmla="*/ 0 h 14"/>
                  <a:gd name="T2" fmla="*/ 6 w 6"/>
                  <a:gd name="T3" fmla="*/ 14 h 14"/>
                  <a:gd name="T4" fmla="*/ 0 w 6"/>
                  <a:gd name="T5" fmla="*/ 0 h 14"/>
                  <a:gd name="T6" fmla="*/ 0 w 6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4">
                    <a:moveTo>
                      <a:pt x="0" y="0"/>
                    </a:moveTo>
                    <a:lnTo>
                      <a:pt x="6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23"/>
              <p:cNvSpPr/>
              <p:nvPr/>
            </p:nvSpPr>
            <p:spPr bwMode="auto">
              <a:xfrm>
                <a:off x="1709" y="991"/>
                <a:ext cx="20" cy="14"/>
              </a:xfrm>
              <a:custGeom>
                <a:avLst/>
                <a:gdLst>
                  <a:gd name="T0" fmla="*/ 0 w 3"/>
                  <a:gd name="T1" fmla="*/ 1 h 2"/>
                  <a:gd name="T2" fmla="*/ 2 w 3"/>
                  <a:gd name="T3" fmla="*/ 2 h 2"/>
                  <a:gd name="T4" fmla="*/ 3 w 3"/>
                  <a:gd name="T5" fmla="*/ 1 h 2"/>
                  <a:gd name="T6" fmla="*/ 0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24"/>
              <p:cNvSpPr/>
              <p:nvPr/>
            </p:nvSpPr>
            <p:spPr bwMode="auto">
              <a:xfrm>
                <a:off x="1060" y="965"/>
                <a:ext cx="7" cy="13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25"/>
              <p:cNvSpPr/>
              <p:nvPr/>
            </p:nvSpPr>
            <p:spPr bwMode="auto">
              <a:xfrm>
                <a:off x="1172" y="965"/>
                <a:ext cx="0" cy="13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26"/>
              <p:cNvSpPr/>
              <p:nvPr/>
            </p:nvSpPr>
            <p:spPr bwMode="auto">
              <a:xfrm>
                <a:off x="1368" y="978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27"/>
              <p:cNvSpPr/>
              <p:nvPr/>
            </p:nvSpPr>
            <p:spPr bwMode="auto">
              <a:xfrm>
                <a:off x="2207" y="1018"/>
                <a:ext cx="13" cy="13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  <a:gd name="T8" fmla="*/ 2 w 2"/>
                  <a:gd name="T9" fmla="*/ 1 h 2"/>
                  <a:gd name="T10" fmla="*/ 1 w 2"/>
                  <a:gd name="T11" fmla="*/ 1 h 2"/>
                  <a:gd name="T12" fmla="*/ 1 w 2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28"/>
              <p:cNvSpPr/>
              <p:nvPr/>
            </p:nvSpPr>
            <p:spPr bwMode="auto">
              <a:xfrm>
                <a:off x="968" y="959"/>
                <a:ext cx="13" cy="13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0 w 2"/>
                  <a:gd name="T5" fmla="*/ 2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29"/>
              <p:cNvSpPr/>
              <p:nvPr/>
            </p:nvSpPr>
            <p:spPr bwMode="auto">
              <a:xfrm>
                <a:off x="1768" y="1005"/>
                <a:ext cx="20" cy="6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3 w 3"/>
                  <a:gd name="T5" fmla="*/ 0 h 1"/>
                  <a:gd name="T6" fmla="*/ 2 w 3"/>
                  <a:gd name="T7" fmla="*/ 0 h 1"/>
                  <a:gd name="T8" fmla="*/ 1 w 3"/>
                  <a:gd name="T9" fmla="*/ 0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30"/>
              <p:cNvSpPr/>
              <p:nvPr/>
            </p:nvSpPr>
            <p:spPr bwMode="auto">
              <a:xfrm>
                <a:off x="2037" y="1018"/>
                <a:ext cx="26" cy="13"/>
              </a:xfrm>
              <a:custGeom>
                <a:avLst/>
                <a:gdLst>
                  <a:gd name="T0" fmla="*/ 0 w 4"/>
                  <a:gd name="T1" fmla="*/ 1 h 2"/>
                  <a:gd name="T2" fmla="*/ 3 w 4"/>
                  <a:gd name="T3" fmla="*/ 0 h 2"/>
                  <a:gd name="T4" fmla="*/ 3 w 4"/>
                  <a:gd name="T5" fmla="*/ 1 h 2"/>
                  <a:gd name="T6" fmla="*/ 4 w 4"/>
                  <a:gd name="T7" fmla="*/ 1 h 2"/>
                  <a:gd name="T8" fmla="*/ 0 w 4"/>
                  <a:gd name="T9" fmla="*/ 0 h 2"/>
                  <a:gd name="T10" fmla="*/ 0 w 4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1"/>
                      <a:pt x="2" y="2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31"/>
              <p:cNvSpPr/>
              <p:nvPr/>
            </p:nvSpPr>
            <p:spPr bwMode="auto">
              <a:xfrm>
                <a:off x="1480" y="991"/>
                <a:ext cx="59" cy="40"/>
              </a:xfrm>
              <a:custGeom>
                <a:avLst/>
                <a:gdLst>
                  <a:gd name="T0" fmla="*/ 3 w 9"/>
                  <a:gd name="T1" fmla="*/ 1 h 6"/>
                  <a:gd name="T2" fmla="*/ 2 w 9"/>
                  <a:gd name="T3" fmla="*/ 2 h 6"/>
                  <a:gd name="T4" fmla="*/ 0 w 9"/>
                  <a:gd name="T5" fmla="*/ 0 h 6"/>
                  <a:gd name="T6" fmla="*/ 3 w 9"/>
                  <a:gd name="T7" fmla="*/ 5 h 6"/>
                  <a:gd name="T8" fmla="*/ 4 w 9"/>
                  <a:gd name="T9" fmla="*/ 2 h 6"/>
                  <a:gd name="T10" fmla="*/ 5 w 9"/>
                  <a:gd name="T11" fmla="*/ 6 h 6"/>
                  <a:gd name="T12" fmla="*/ 6 w 9"/>
                  <a:gd name="T13" fmla="*/ 1 h 6"/>
                  <a:gd name="T14" fmla="*/ 3 w 9"/>
                  <a:gd name="T15" fmla="*/ 2 h 6"/>
                  <a:gd name="T16" fmla="*/ 3 w 9"/>
                  <a:gd name="T1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2" y="5"/>
                      <a:pt x="3" y="5"/>
                    </a:cubicBezTo>
                    <a:cubicBezTo>
                      <a:pt x="3" y="4"/>
                      <a:pt x="3" y="2"/>
                      <a:pt x="4" y="2"/>
                    </a:cubicBezTo>
                    <a:cubicBezTo>
                      <a:pt x="4" y="3"/>
                      <a:pt x="4" y="5"/>
                      <a:pt x="5" y="6"/>
                    </a:cubicBezTo>
                    <a:cubicBezTo>
                      <a:pt x="3" y="3"/>
                      <a:pt x="9" y="4"/>
                      <a:pt x="6" y="1"/>
                    </a:cubicBezTo>
                    <a:cubicBezTo>
                      <a:pt x="4" y="0"/>
                      <a:pt x="4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32"/>
              <p:cNvSpPr/>
              <p:nvPr/>
            </p:nvSpPr>
            <p:spPr bwMode="auto">
              <a:xfrm>
                <a:off x="1932" y="1011"/>
                <a:ext cx="52" cy="40"/>
              </a:xfrm>
              <a:custGeom>
                <a:avLst/>
                <a:gdLst>
                  <a:gd name="T0" fmla="*/ 4 w 8"/>
                  <a:gd name="T1" fmla="*/ 3 h 6"/>
                  <a:gd name="T2" fmla="*/ 1 w 8"/>
                  <a:gd name="T3" fmla="*/ 2 h 6"/>
                  <a:gd name="T4" fmla="*/ 3 w 8"/>
                  <a:gd name="T5" fmla="*/ 5 h 6"/>
                  <a:gd name="T6" fmla="*/ 4 w 8"/>
                  <a:gd name="T7" fmla="*/ 5 h 6"/>
                  <a:gd name="T8" fmla="*/ 2 w 8"/>
                  <a:gd name="T9" fmla="*/ 4 h 6"/>
                  <a:gd name="T10" fmla="*/ 8 w 8"/>
                  <a:gd name="T11" fmla="*/ 2 h 6"/>
                  <a:gd name="T12" fmla="*/ 8 w 8"/>
                  <a:gd name="T13" fmla="*/ 2 h 6"/>
                  <a:gd name="T14" fmla="*/ 7 w 8"/>
                  <a:gd name="T15" fmla="*/ 0 h 6"/>
                  <a:gd name="T16" fmla="*/ 6 w 8"/>
                  <a:gd name="T17" fmla="*/ 3 h 6"/>
                  <a:gd name="T18" fmla="*/ 5 w 8"/>
                  <a:gd name="T19" fmla="*/ 1 h 6"/>
                  <a:gd name="T20" fmla="*/ 4 w 8"/>
                  <a:gd name="T21" fmla="*/ 2 h 6"/>
                  <a:gd name="T22" fmla="*/ 3 w 8"/>
                  <a:gd name="T23" fmla="*/ 1 h 6"/>
                  <a:gd name="T24" fmla="*/ 4 w 8"/>
                  <a:gd name="T2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6">
                    <a:moveTo>
                      <a:pt x="4" y="3"/>
                    </a:moveTo>
                    <a:cubicBezTo>
                      <a:pt x="3" y="4"/>
                      <a:pt x="2" y="2"/>
                      <a:pt x="1" y="2"/>
                    </a:cubicBezTo>
                    <a:cubicBezTo>
                      <a:pt x="0" y="4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4" y="4"/>
                      <a:pt x="2" y="5"/>
                      <a:pt x="2" y="4"/>
                    </a:cubicBezTo>
                    <a:cubicBezTo>
                      <a:pt x="4" y="3"/>
                      <a:pt x="6" y="4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7" y="0"/>
                    </a:cubicBezTo>
                    <a:cubicBezTo>
                      <a:pt x="6" y="1"/>
                      <a:pt x="7" y="2"/>
                      <a:pt x="6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2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33"/>
              <p:cNvSpPr/>
              <p:nvPr/>
            </p:nvSpPr>
            <p:spPr bwMode="auto">
              <a:xfrm>
                <a:off x="1978" y="1024"/>
                <a:ext cx="13" cy="13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1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34"/>
              <p:cNvSpPr/>
              <p:nvPr/>
            </p:nvSpPr>
            <p:spPr bwMode="auto">
              <a:xfrm>
                <a:off x="1126" y="972"/>
                <a:ext cx="6" cy="6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Rectangle 135"/>
              <p:cNvSpPr>
                <a:spLocks noChangeArrowheads="1"/>
              </p:cNvSpPr>
              <p:nvPr/>
            </p:nvSpPr>
            <p:spPr bwMode="auto">
              <a:xfrm>
                <a:off x="1198" y="978"/>
                <a:ext cx="1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36"/>
              <p:cNvSpPr/>
              <p:nvPr/>
            </p:nvSpPr>
            <p:spPr bwMode="auto">
              <a:xfrm>
                <a:off x="2142" y="1024"/>
                <a:ext cx="85" cy="46"/>
              </a:xfrm>
              <a:custGeom>
                <a:avLst/>
                <a:gdLst>
                  <a:gd name="T0" fmla="*/ 1 w 13"/>
                  <a:gd name="T1" fmla="*/ 5 h 7"/>
                  <a:gd name="T2" fmla="*/ 8 w 13"/>
                  <a:gd name="T3" fmla="*/ 7 h 7"/>
                  <a:gd name="T4" fmla="*/ 13 w 13"/>
                  <a:gd name="T5" fmla="*/ 7 h 7"/>
                  <a:gd name="T6" fmla="*/ 11 w 13"/>
                  <a:gd name="T7" fmla="*/ 5 h 7"/>
                  <a:gd name="T8" fmla="*/ 12 w 13"/>
                  <a:gd name="T9" fmla="*/ 4 h 7"/>
                  <a:gd name="T10" fmla="*/ 13 w 13"/>
                  <a:gd name="T11" fmla="*/ 5 h 7"/>
                  <a:gd name="T12" fmla="*/ 8 w 13"/>
                  <a:gd name="T13" fmla="*/ 2 h 7"/>
                  <a:gd name="T14" fmla="*/ 10 w 13"/>
                  <a:gd name="T15" fmla="*/ 1 h 7"/>
                  <a:gd name="T16" fmla="*/ 9 w 13"/>
                  <a:gd name="T17" fmla="*/ 1 h 7"/>
                  <a:gd name="T18" fmla="*/ 9 w 13"/>
                  <a:gd name="T19" fmla="*/ 1 h 7"/>
                  <a:gd name="T20" fmla="*/ 8 w 13"/>
                  <a:gd name="T21" fmla="*/ 0 h 7"/>
                  <a:gd name="T22" fmla="*/ 3 w 13"/>
                  <a:gd name="T23" fmla="*/ 0 h 7"/>
                  <a:gd name="T24" fmla="*/ 3 w 13"/>
                  <a:gd name="T25" fmla="*/ 2 h 7"/>
                  <a:gd name="T26" fmla="*/ 7 w 13"/>
                  <a:gd name="T27" fmla="*/ 2 h 7"/>
                  <a:gd name="T28" fmla="*/ 10 w 13"/>
                  <a:gd name="T29" fmla="*/ 4 h 7"/>
                  <a:gd name="T30" fmla="*/ 10 w 13"/>
                  <a:gd name="T31" fmla="*/ 5 h 7"/>
                  <a:gd name="T32" fmla="*/ 2 w 13"/>
                  <a:gd name="T33" fmla="*/ 5 h 7"/>
                  <a:gd name="T34" fmla="*/ 1 w 13"/>
                  <a:gd name="T35" fmla="*/ 1 h 7"/>
                  <a:gd name="T36" fmla="*/ 1 w 13"/>
                  <a:gd name="T3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7">
                    <a:moveTo>
                      <a:pt x="1" y="5"/>
                    </a:moveTo>
                    <a:cubicBezTo>
                      <a:pt x="4" y="7"/>
                      <a:pt x="6" y="4"/>
                      <a:pt x="8" y="7"/>
                    </a:cubicBezTo>
                    <a:cubicBezTo>
                      <a:pt x="9" y="5"/>
                      <a:pt x="12" y="7"/>
                      <a:pt x="13" y="7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5"/>
                      <a:pt x="13" y="5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6" y="2"/>
                      <a:pt x="5" y="0"/>
                      <a:pt x="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4"/>
                      <a:pt x="10" y="3"/>
                      <a:pt x="10" y="4"/>
                    </a:cubicBezTo>
                    <a:cubicBezTo>
                      <a:pt x="10" y="5"/>
                      <a:pt x="11" y="5"/>
                      <a:pt x="10" y="5"/>
                    </a:cubicBezTo>
                    <a:cubicBezTo>
                      <a:pt x="8" y="4"/>
                      <a:pt x="4" y="5"/>
                      <a:pt x="2" y="5"/>
                    </a:cubicBezTo>
                    <a:cubicBezTo>
                      <a:pt x="0" y="4"/>
                      <a:pt x="3" y="2"/>
                      <a:pt x="1" y="1"/>
                    </a:cubicBez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37"/>
              <p:cNvSpPr/>
              <p:nvPr/>
            </p:nvSpPr>
            <p:spPr bwMode="auto">
              <a:xfrm>
                <a:off x="1742" y="1005"/>
                <a:ext cx="13" cy="26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1 w 2"/>
                  <a:gd name="T5" fmla="*/ 1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2"/>
                      <a:pt x="2" y="2"/>
                    </a:cubicBezTo>
                    <a:cubicBezTo>
                      <a:pt x="2" y="2"/>
                      <a:pt x="2" y="0"/>
                      <a:pt x="1" y="1"/>
                    </a:cubicBezTo>
                    <a:cubicBezTo>
                      <a:pt x="1" y="2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38"/>
              <p:cNvSpPr/>
              <p:nvPr/>
            </p:nvSpPr>
            <p:spPr bwMode="auto">
              <a:xfrm>
                <a:off x="1761" y="1011"/>
                <a:ext cx="7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39"/>
              <p:cNvSpPr/>
              <p:nvPr/>
            </p:nvSpPr>
            <p:spPr bwMode="auto">
              <a:xfrm>
                <a:off x="2010" y="1018"/>
                <a:ext cx="14" cy="13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2 h 2"/>
                  <a:gd name="T4" fmla="*/ 0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40"/>
              <p:cNvSpPr/>
              <p:nvPr/>
            </p:nvSpPr>
            <p:spPr bwMode="auto">
              <a:xfrm>
                <a:off x="1309" y="991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41"/>
              <p:cNvSpPr/>
              <p:nvPr/>
            </p:nvSpPr>
            <p:spPr bwMode="auto">
              <a:xfrm>
                <a:off x="1349" y="991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42"/>
              <p:cNvSpPr/>
              <p:nvPr/>
            </p:nvSpPr>
            <p:spPr bwMode="auto">
              <a:xfrm>
                <a:off x="1375" y="991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6 w 6"/>
                  <a:gd name="T3" fmla="*/ 7 h 7"/>
                  <a:gd name="T4" fmla="*/ 0 w 6"/>
                  <a:gd name="T5" fmla="*/ 0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6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43"/>
              <p:cNvSpPr/>
              <p:nvPr/>
            </p:nvSpPr>
            <p:spPr bwMode="auto">
              <a:xfrm>
                <a:off x="1388" y="998"/>
                <a:ext cx="13" cy="7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44"/>
              <p:cNvSpPr/>
              <p:nvPr/>
            </p:nvSpPr>
            <p:spPr bwMode="auto">
              <a:xfrm>
                <a:off x="1860" y="1018"/>
                <a:ext cx="6" cy="6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45"/>
              <p:cNvSpPr/>
              <p:nvPr/>
            </p:nvSpPr>
            <p:spPr bwMode="auto">
              <a:xfrm>
                <a:off x="1866" y="1018"/>
                <a:ext cx="7" cy="13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46"/>
              <p:cNvSpPr/>
              <p:nvPr/>
            </p:nvSpPr>
            <p:spPr bwMode="auto">
              <a:xfrm>
                <a:off x="955" y="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47"/>
              <p:cNvSpPr/>
              <p:nvPr/>
            </p:nvSpPr>
            <p:spPr bwMode="auto">
              <a:xfrm>
                <a:off x="942" y="978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48"/>
              <p:cNvSpPr/>
              <p:nvPr/>
            </p:nvSpPr>
            <p:spPr bwMode="auto">
              <a:xfrm>
                <a:off x="955" y="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49"/>
              <p:cNvSpPr/>
              <p:nvPr/>
            </p:nvSpPr>
            <p:spPr bwMode="auto">
              <a:xfrm>
                <a:off x="968" y="985"/>
                <a:ext cx="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50"/>
              <p:cNvSpPr/>
              <p:nvPr/>
            </p:nvSpPr>
            <p:spPr bwMode="auto">
              <a:xfrm>
                <a:off x="975" y="978"/>
                <a:ext cx="6" cy="13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51"/>
              <p:cNvSpPr/>
              <p:nvPr/>
            </p:nvSpPr>
            <p:spPr bwMode="auto">
              <a:xfrm>
                <a:off x="2161" y="1037"/>
                <a:ext cx="7" cy="14"/>
              </a:xfrm>
              <a:custGeom>
                <a:avLst/>
                <a:gdLst>
                  <a:gd name="T0" fmla="*/ 0 w 7"/>
                  <a:gd name="T1" fmla="*/ 0 h 14"/>
                  <a:gd name="T2" fmla="*/ 7 w 7"/>
                  <a:gd name="T3" fmla="*/ 14 h 14"/>
                  <a:gd name="T4" fmla="*/ 7 w 7"/>
                  <a:gd name="T5" fmla="*/ 7 h 14"/>
                  <a:gd name="T6" fmla="*/ 0 w 7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7" y="14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52"/>
              <p:cNvSpPr/>
              <p:nvPr/>
            </p:nvSpPr>
            <p:spPr bwMode="auto">
              <a:xfrm>
                <a:off x="1775" y="1018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0" y="0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53"/>
              <p:cNvSpPr/>
              <p:nvPr/>
            </p:nvSpPr>
            <p:spPr bwMode="auto">
              <a:xfrm>
                <a:off x="1375" y="1005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54"/>
              <p:cNvSpPr/>
              <p:nvPr/>
            </p:nvSpPr>
            <p:spPr bwMode="auto">
              <a:xfrm>
                <a:off x="1322" y="1005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7 w 7"/>
                  <a:gd name="T3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55"/>
              <p:cNvSpPr/>
              <p:nvPr/>
            </p:nvSpPr>
            <p:spPr bwMode="auto">
              <a:xfrm>
                <a:off x="2318" y="1051"/>
                <a:ext cx="14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0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56"/>
              <p:cNvSpPr/>
              <p:nvPr/>
            </p:nvSpPr>
            <p:spPr bwMode="auto">
              <a:xfrm>
                <a:off x="1145" y="998"/>
                <a:ext cx="7" cy="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57"/>
              <p:cNvSpPr/>
              <p:nvPr/>
            </p:nvSpPr>
            <p:spPr bwMode="auto">
              <a:xfrm>
                <a:off x="1362" y="10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58"/>
              <p:cNvSpPr/>
              <p:nvPr/>
            </p:nvSpPr>
            <p:spPr bwMode="auto">
              <a:xfrm>
                <a:off x="1349" y="1011"/>
                <a:ext cx="13" cy="1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0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2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59"/>
              <p:cNvSpPr/>
              <p:nvPr/>
            </p:nvSpPr>
            <p:spPr bwMode="auto">
              <a:xfrm>
                <a:off x="1126" y="998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60"/>
              <p:cNvSpPr/>
              <p:nvPr/>
            </p:nvSpPr>
            <p:spPr bwMode="auto">
              <a:xfrm>
                <a:off x="916" y="991"/>
                <a:ext cx="72" cy="40"/>
              </a:xfrm>
              <a:custGeom>
                <a:avLst/>
                <a:gdLst>
                  <a:gd name="T0" fmla="*/ 0 w 11"/>
                  <a:gd name="T1" fmla="*/ 2 h 6"/>
                  <a:gd name="T2" fmla="*/ 5 w 11"/>
                  <a:gd name="T3" fmla="*/ 5 h 6"/>
                  <a:gd name="T4" fmla="*/ 6 w 11"/>
                  <a:gd name="T5" fmla="*/ 4 h 6"/>
                  <a:gd name="T6" fmla="*/ 11 w 11"/>
                  <a:gd name="T7" fmla="*/ 5 h 6"/>
                  <a:gd name="T8" fmla="*/ 10 w 11"/>
                  <a:gd name="T9" fmla="*/ 4 h 6"/>
                  <a:gd name="T10" fmla="*/ 10 w 11"/>
                  <a:gd name="T11" fmla="*/ 4 h 6"/>
                  <a:gd name="T12" fmla="*/ 9 w 11"/>
                  <a:gd name="T13" fmla="*/ 4 h 6"/>
                  <a:gd name="T14" fmla="*/ 10 w 11"/>
                  <a:gd name="T15" fmla="*/ 3 h 6"/>
                  <a:gd name="T16" fmla="*/ 10 w 11"/>
                  <a:gd name="T17" fmla="*/ 1 h 6"/>
                  <a:gd name="T18" fmla="*/ 8 w 11"/>
                  <a:gd name="T19" fmla="*/ 1 h 6"/>
                  <a:gd name="T20" fmla="*/ 8 w 11"/>
                  <a:gd name="T21" fmla="*/ 4 h 6"/>
                  <a:gd name="T22" fmla="*/ 6 w 11"/>
                  <a:gd name="T23" fmla="*/ 3 h 6"/>
                  <a:gd name="T24" fmla="*/ 7 w 11"/>
                  <a:gd name="T25" fmla="*/ 3 h 6"/>
                  <a:gd name="T26" fmla="*/ 6 w 11"/>
                  <a:gd name="T27" fmla="*/ 0 h 6"/>
                  <a:gd name="T28" fmla="*/ 6 w 11"/>
                  <a:gd name="T29" fmla="*/ 2 h 6"/>
                  <a:gd name="T30" fmla="*/ 5 w 11"/>
                  <a:gd name="T31" fmla="*/ 2 h 6"/>
                  <a:gd name="T32" fmla="*/ 4 w 11"/>
                  <a:gd name="T33" fmla="*/ 3 h 6"/>
                  <a:gd name="T34" fmla="*/ 3 w 11"/>
                  <a:gd name="T35" fmla="*/ 2 h 6"/>
                  <a:gd name="T36" fmla="*/ 0 w 11"/>
                  <a:gd name="T3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6">
                    <a:moveTo>
                      <a:pt x="0" y="2"/>
                    </a:moveTo>
                    <a:cubicBezTo>
                      <a:pt x="2" y="3"/>
                      <a:pt x="4" y="3"/>
                      <a:pt x="5" y="5"/>
                    </a:cubicBezTo>
                    <a:cubicBezTo>
                      <a:pt x="5" y="5"/>
                      <a:pt x="6" y="5"/>
                      <a:pt x="6" y="4"/>
                    </a:cubicBezTo>
                    <a:cubicBezTo>
                      <a:pt x="7" y="5"/>
                      <a:pt x="9" y="6"/>
                      <a:pt x="11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3"/>
                      <a:pt x="9" y="4"/>
                      <a:pt x="8" y="4"/>
                    </a:cubicBezTo>
                    <a:cubicBezTo>
                      <a:pt x="7" y="4"/>
                      <a:pt x="6" y="5"/>
                      <a:pt x="6" y="3"/>
                    </a:cubicBezTo>
                    <a:cubicBezTo>
                      <a:pt x="6" y="2"/>
                      <a:pt x="7" y="3"/>
                      <a:pt x="7" y="3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2" y="4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61"/>
              <p:cNvSpPr/>
              <p:nvPr/>
            </p:nvSpPr>
            <p:spPr bwMode="auto">
              <a:xfrm>
                <a:off x="1106" y="998"/>
                <a:ext cx="13" cy="13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2 h 2"/>
                  <a:gd name="T4" fmla="*/ 2 w 2"/>
                  <a:gd name="T5" fmla="*/ 1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62"/>
              <p:cNvSpPr/>
              <p:nvPr/>
            </p:nvSpPr>
            <p:spPr bwMode="auto">
              <a:xfrm>
                <a:off x="1322" y="1011"/>
                <a:ext cx="7" cy="7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63"/>
              <p:cNvSpPr/>
              <p:nvPr/>
            </p:nvSpPr>
            <p:spPr bwMode="auto">
              <a:xfrm>
                <a:off x="1335" y="1018"/>
                <a:ext cx="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64"/>
              <p:cNvSpPr/>
              <p:nvPr/>
            </p:nvSpPr>
            <p:spPr bwMode="auto">
              <a:xfrm>
                <a:off x="909" y="991"/>
                <a:ext cx="14" cy="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65"/>
              <p:cNvSpPr/>
              <p:nvPr/>
            </p:nvSpPr>
            <p:spPr bwMode="auto">
              <a:xfrm>
                <a:off x="1375" y="1024"/>
                <a:ext cx="32" cy="33"/>
              </a:xfrm>
              <a:custGeom>
                <a:avLst/>
                <a:gdLst>
                  <a:gd name="T0" fmla="*/ 3 w 5"/>
                  <a:gd name="T1" fmla="*/ 1 h 5"/>
                  <a:gd name="T2" fmla="*/ 1 w 5"/>
                  <a:gd name="T3" fmla="*/ 1 h 5"/>
                  <a:gd name="T4" fmla="*/ 0 w 5"/>
                  <a:gd name="T5" fmla="*/ 0 h 5"/>
                  <a:gd name="T6" fmla="*/ 0 w 5"/>
                  <a:gd name="T7" fmla="*/ 1 h 5"/>
                  <a:gd name="T8" fmla="*/ 1 w 5"/>
                  <a:gd name="T9" fmla="*/ 5 h 5"/>
                  <a:gd name="T10" fmla="*/ 5 w 5"/>
                  <a:gd name="T11" fmla="*/ 2 h 5"/>
                  <a:gd name="T12" fmla="*/ 4 w 5"/>
                  <a:gd name="T13" fmla="*/ 0 h 5"/>
                  <a:gd name="T14" fmla="*/ 3 w 5"/>
                  <a:gd name="T1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4"/>
                      <a:pt x="1" y="5"/>
                    </a:cubicBezTo>
                    <a:cubicBezTo>
                      <a:pt x="3" y="4"/>
                      <a:pt x="2" y="1"/>
                      <a:pt x="5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66"/>
              <p:cNvSpPr/>
              <p:nvPr/>
            </p:nvSpPr>
            <p:spPr bwMode="auto">
              <a:xfrm>
                <a:off x="1748" y="1044"/>
                <a:ext cx="13" cy="20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3 h 3"/>
                  <a:gd name="T4" fmla="*/ 2 w 2"/>
                  <a:gd name="T5" fmla="*/ 0 h 3"/>
                  <a:gd name="T6" fmla="*/ 1 w 2"/>
                  <a:gd name="T7" fmla="*/ 1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1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67"/>
              <p:cNvSpPr/>
              <p:nvPr/>
            </p:nvSpPr>
            <p:spPr bwMode="auto">
              <a:xfrm>
                <a:off x="1309" y="1024"/>
                <a:ext cx="26" cy="33"/>
              </a:xfrm>
              <a:custGeom>
                <a:avLst/>
                <a:gdLst>
                  <a:gd name="T0" fmla="*/ 1 w 4"/>
                  <a:gd name="T1" fmla="*/ 1 h 5"/>
                  <a:gd name="T2" fmla="*/ 2 w 4"/>
                  <a:gd name="T3" fmla="*/ 2 h 5"/>
                  <a:gd name="T4" fmla="*/ 1 w 4"/>
                  <a:gd name="T5" fmla="*/ 3 h 5"/>
                  <a:gd name="T6" fmla="*/ 1 w 4"/>
                  <a:gd name="T7" fmla="*/ 5 h 5"/>
                  <a:gd name="T8" fmla="*/ 4 w 4"/>
                  <a:gd name="T9" fmla="*/ 1 h 5"/>
                  <a:gd name="T10" fmla="*/ 3 w 4"/>
                  <a:gd name="T11" fmla="*/ 2 h 5"/>
                  <a:gd name="T12" fmla="*/ 1 w 4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1" y="1"/>
                    </a:moveTo>
                    <a:cubicBezTo>
                      <a:pt x="0" y="2"/>
                      <a:pt x="2" y="1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4"/>
                      <a:pt x="1" y="5"/>
                    </a:cubicBezTo>
                    <a:cubicBezTo>
                      <a:pt x="2" y="3"/>
                      <a:pt x="3" y="3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68"/>
              <p:cNvSpPr/>
              <p:nvPr/>
            </p:nvSpPr>
            <p:spPr bwMode="auto">
              <a:xfrm>
                <a:off x="1335" y="10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69"/>
              <p:cNvSpPr/>
              <p:nvPr/>
            </p:nvSpPr>
            <p:spPr bwMode="auto">
              <a:xfrm>
                <a:off x="1329" y="1031"/>
                <a:ext cx="6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70"/>
              <p:cNvSpPr/>
              <p:nvPr/>
            </p:nvSpPr>
            <p:spPr bwMode="auto">
              <a:xfrm>
                <a:off x="1906" y="1057"/>
                <a:ext cx="32" cy="20"/>
              </a:xfrm>
              <a:custGeom>
                <a:avLst/>
                <a:gdLst>
                  <a:gd name="T0" fmla="*/ 0 w 5"/>
                  <a:gd name="T1" fmla="*/ 2 h 3"/>
                  <a:gd name="T2" fmla="*/ 0 w 5"/>
                  <a:gd name="T3" fmla="*/ 3 h 3"/>
                  <a:gd name="T4" fmla="*/ 5 w 5"/>
                  <a:gd name="T5" fmla="*/ 1 h 3"/>
                  <a:gd name="T6" fmla="*/ 2 w 5"/>
                  <a:gd name="T7" fmla="*/ 1 h 3"/>
                  <a:gd name="T8" fmla="*/ 0 w 5"/>
                  <a:gd name="T9" fmla="*/ 0 h 3"/>
                  <a:gd name="T10" fmla="*/ 0 w 5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4" y="2"/>
                      <a:pt x="5" y="1"/>
                    </a:cubicBezTo>
                    <a:cubicBezTo>
                      <a:pt x="4" y="1"/>
                      <a:pt x="2" y="0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71"/>
              <p:cNvSpPr/>
              <p:nvPr/>
            </p:nvSpPr>
            <p:spPr bwMode="auto">
              <a:xfrm>
                <a:off x="1965" y="106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72"/>
              <p:cNvSpPr/>
              <p:nvPr/>
            </p:nvSpPr>
            <p:spPr bwMode="auto">
              <a:xfrm>
                <a:off x="1362" y="10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73"/>
              <p:cNvSpPr/>
              <p:nvPr/>
            </p:nvSpPr>
            <p:spPr bwMode="auto">
              <a:xfrm>
                <a:off x="1303" y="1037"/>
                <a:ext cx="65" cy="33"/>
              </a:xfrm>
              <a:custGeom>
                <a:avLst/>
                <a:gdLst>
                  <a:gd name="T0" fmla="*/ 7 w 10"/>
                  <a:gd name="T1" fmla="*/ 5 h 5"/>
                  <a:gd name="T2" fmla="*/ 7 w 10"/>
                  <a:gd name="T3" fmla="*/ 4 h 5"/>
                  <a:gd name="T4" fmla="*/ 8 w 10"/>
                  <a:gd name="T5" fmla="*/ 5 h 5"/>
                  <a:gd name="T6" fmla="*/ 9 w 10"/>
                  <a:gd name="T7" fmla="*/ 5 h 5"/>
                  <a:gd name="T8" fmla="*/ 10 w 10"/>
                  <a:gd name="T9" fmla="*/ 4 h 5"/>
                  <a:gd name="T10" fmla="*/ 10 w 10"/>
                  <a:gd name="T11" fmla="*/ 3 h 5"/>
                  <a:gd name="T12" fmla="*/ 8 w 10"/>
                  <a:gd name="T13" fmla="*/ 2 h 5"/>
                  <a:gd name="T14" fmla="*/ 9 w 10"/>
                  <a:gd name="T15" fmla="*/ 1 h 5"/>
                  <a:gd name="T16" fmla="*/ 9 w 10"/>
                  <a:gd name="T17" fmla="*/ 1 h 5"/>
                  <a:gd name="T18" fmla="*/ 9 w 10"/>
                  <a:gd name="T19" fmla="*/ 0 h 5"/>
                  <a:gd name="T20" fmla="*/ 7 w 10"/>
                  <a:gd name="T21" fmla="*/ 2 h 5"/>
                  <a:gd name="T22" fmla="*/ 7 w 10"/>
                  <a:gd name="T23" fmla="*/ 2 h 5"/>
                  <a:gd name="T24" fmla="*/ 6 w 10"/>
                  <a:gd name="T25" fmla="*/ 3 h 5"/>
                  <a:gd name="T26" fmla="*/ 5 w 10"/>
                  <a:gd name="T27" fmla="*/ 2 h 5"/>
                  <a:gd name="T28" fmla="*/ 5 w 10"/>
                  <a:gd name="T29" fmla="*/ 3 h 5"/>
                  <a:gd name="T30" fmla="*/ 0 w 10"/>
                  <a:gd name="T31" fmla="*/ 3 h 5"/>
                  <a:gd name="T32" fmla="*/ 0 w 10"/>
                  <a:gd name="T33" fmla="*/ 4 h 5"/>
                  <a:gd name="T34" fmla="*/ 7 w 10"/>
                  <a:gd name="T3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5">
                    <a:moveTo>
                      <a:pt x="7" y="5"/>
                    </a:moveTo>
                    <a:cubicBezTo>
                      <a:pt x="7" y="5"/>
                      <a:pt x="7" y="5"/>
                      <a:pt x="7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5"/>
                      <a:pt x="10" y="4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1"/>
                      <a:pt x="9" y="0"/>
                      <a:pt x="9" y="0"/>
                    </a:cubicBezTo>
                    <a:cubicBezTo>
                      <a:pt x="8" y="1"/>
                      <a:pt x="7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3"/>
                      <a:pt x="1" y="5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6" y="3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74"/>
              <p:cNvSpPr/>
              <p:nvPr/>
            </p:nvSpPr>
            <p:spPr bwMode="auto">
              <a:xfrm>
                <a:off x="2286" y="1097"/>
                <a:ext cx="6" cy="6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75"/>
              <p:cNvSpPr/>
              <p:nvPr/>
            </p:nvSpPr>
            <p:spPr bwMode="auto">
              <a:xfrm>
                <a:off x="909" y="1031"/>
                <a:ext cx="27" cy="20"/>
              </a:xfrm>
              <a:custGeom>
                <a:avLst/>
                <a:gdLst>
                  <a:gd name="T0" fmla="*/ 4 w 4"/>
                  <a:gd name="T1" fmla="*/ 2 h 3"/>
                  <a:gd name="T2" fmla="*/ 3 w 4"/>
                  <a:gd name="T3" fmla="*/ 1 h 3"/>
                  <a:gd name="T4" fmla="*/ 3 w 4"/>
                  <a:gd name="T5" fmla="*/ 1 h 3"/>
                  <a:gd name="T6" fmla="*/ 3 w 4"/>
                  <a:gd name="T7" fmla="*/ 0 h 3"/>
                  <a:gd name="T8" fmla="*/ 3 w 4"/>
                  <a:gd name="T9" fmla="*/ 1 h 3"/>
                  <a:gd name="T10" fmla="*/ 2 w 4"/>
                  <a:gd name="T11" fmla="*/ 0 h 3"/>
                  <a:gd name="T12" fmla="*/ 1 w 4"/>
                  <a:gd name="T13" fmla="*/ 0 h 3"/>
                  <a:gd name="T14" fmla="*/ 1 w 4"/>
                  <a:gd name="T15" fmla="*/ 2 h 3"/>
                  <a:gd name="T16" fmla="*/ 1 w 4"/>
                  <a:gd name="T17" fmla="*/ 3 h 3"/>
                  <a:gd name="T18" fmla="*/ 4 w 4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76"/>
              <p:cNvSpPr/>
              <p:nvPr/>
            </p:nvSpPr>
            <p:spPr bwMode="auto">
              <a:xfrm>
                <a:off x="936" y="103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77"/>
              <p:cNvSpPr/>
              <p:nvPr/>
            </p:nvSpPr>
            <p:spPr bwMode="auto">
              <a:xfrm>
                <a:off x="975" y="1031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78"/>
              <p:cNvSpPr/>
              <p:nvPr/>
            </p:nvSpPr>
            <p:spPr bwMode="auto">
              <a:xfrm>
                <a:off x="2325" y="1103"/>
                <a:ext cx="20" cy="13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1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79"/>
              <p:cNvSpPr/>
              <p:nvPr/>
            </p:nvSpPr>
            <p:spPr bwMode="auto">
              <a:xfrm>
                <a:off x="2273" y="1129"/>
                <a:ext cx="6" cy="14"/>
              </a:xfrm>
              <a:custGeom>
                <a:avLst/>
                <a:gdLst>
                  <a:gd name="T0" fmla="*/ 6 w 6"/>
                  <a:gd name="T1" fmla="*/ 7 h 14"/>
                  <a:gd name="T2" fmla="*/ 0 w 6"/>
                  <a:gd name="T3" fmla="*/ 0 h 14"/>
                  <a:gd name="T4" fmla="*/ 0 w 6"/>
                  <a:gd name="T5" fmla="*/ 14 h 14"/>
                  <a:gd name="T6" fmla="*/ 6 w 6"/>
                  <a:gd name="T7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4">
                    <a:moveTo>
                      <a:pt x="6" y="7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80"/>
              <p:cNvSpPr/>
              <p:nvPr/>
            </p:nvSpPr>
            <p:spPr bwMode="auto">
              <a:xfrm>
                <a:off x="2502" y="1149"/>
                <a:ext cx="20" cy="20"/>
              </a:xfrm>
              <a:custGeom>
                <a:avLst/>
                <a:gdLst>
                  <a:gd name="T0" fmla="*/ 0 w 3"/>
                  <a:gd name="T1" fmla="*/ 1 h 3"/>
                  <a:gd name="T2" fmla="*/ 3 w 3"/>
                  <a:gd name="T3" fmla="*/ 3 h 3"/>
                  <a:gd name="T4" fmla="*/ 0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1" y="1"/>
                      <a:pt x="2" y="3"/>
                      <a:pt x="3" y="3"/>
                    </a:cubicBezTo>
                    <a:cubicBezTo>
                      <a:pt x="3" y="2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81"/>
              <p:cNvSpPr/>
              <p:nvPr/>
            </p:nvSpPr>
            <p:spPr bwMode="auto">
              <a:xfrm>
                <a:off x="1283" y="1116"/>
                <a:ext cx="7" cy="13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82"/>
              <p:cNvSpPr/>
              <p:nvPr/>
            </p:nvSpPr>
            <p:spPr bwMode="auto">
              <a:xfrm>
                <a:off x="2522" y="11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83"/>
              <p:cNvSpPr/>
              <p:nvPr/>
            </p:nvSpPr>
            <p:spPr bwMode="auto">
              <a:xfrm>
                <a:off x="2509" y="1175"/>
                <a:ext cx="26" cy="20"/>
              </a:xfrm>
              <a:custGeom>
                <a:avLst/>
                <a:gdLst>
                  <a:gd name="T0" fmla="*/ 1 w 4"/>
                  <a:gd name="T1" fmla="*/ 1 h 3"/>
                  <a:gd name="T2" fmla="*/ 2 w 4"/>
                  <a:gd name="T3" fmla="*/ 1 h 3"/>
                  <a:gd name="T4" fmla="*/ 1 w 4"/>
                  <a:gd name="T5" fmla="*/ 1 h 3"/>
                  <a:gd name="T6" fmla="*/ 4 w 4"/>
                  <a:gd name="T7" fmla="*/ 2 h 3"/>
                  <a:gd name="T8" fmla="*/ 1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1"/>
                      <a:pt x="2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84"/>
              <p:cNvSpPr/>
              <p:nvPr/>
            </p:nvSpPr>
            <p:spPr bwMode="auto">
              <a:xfrm>
                <a:off x="1270" y="1136"/>
                <a:ext cx="20" cy="13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0" y="0"/>
                      <a:pt x="3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85"/>
              <p:cNvSpPr/>
              <p:nvPr/>
            </p:nvSpPr>
            <p:spPr bwMode="auto">
              <a:xfrm>
                <a:off x="2515" y="1222"/>
                <a:ext cx="7" cy="6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86"/>
              <p:cNvSpPr/>
              <p:nvPr/>
            </p:nvSpPr>
            <p:spPr bwMode="auto">
              <a:xfrm>
                <a:off x="2515" y="1346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7 h 7"/>
                  <a:gd name="T4" fmla="*/ 7 w 7"/>
                  <a:gd name="T5" fmla="*/ 0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87"/>
              <p:cNvSpPr/>
              <p:nvPr/>
            </p:nvSpPr>
            <p:spPr bwMode="auto">
              <a:xfrm>
                <a:off x="719" y="1274"/>
                <a:ext cx="46" cy="46"/>
              </a:xfrm>
              <a:custGeom>
                <a:avLst/>
                <a:gdLst>
                  <a:gd name="T0" fmla="*/ 0 w 7"/>
                  <a:gd name="T1" fmla="*/ 4 h 7"/>
                  <a:gd name="T2" fmla="*/ 3 w 7"/>
                  <a:gd name="T3" fmla="*/ 4 h 7"/>
                  <a:gd name="T4" fmla="*/ 4 w 7"/>
                  <a:gd name="T5" fmla="*/ 5 h 7"/>
                  <a:gd name="T6" fmla="*/ 3 w 7"/>
                  <a:gd name="T7" fmla="*/ 6 h 7"/>
                  <a:gd name="T8" fmla="*/ 5 w 7"/>
                  <a:gd name="T9" fmla="*/ 6 h 7"/>
                  <a:gd name="T10" fmla="*/ 5 w 7"/>
                  <a:gd name="T11" fmla="*/ 6 h 7"/>
                  <a:gd name="T12" fmla="*/ 6 w 7"/>
                  <a:gd name="T13" fmla="*/ 5 h 7"/>
                  <a:gd name="T14" fmla="*/ 5 w 7"/>
                  <a:gd name="T15" fmla="*/ 3 h 7"/>
                  <a:gd name="T16" fmla="*/ 4 w 7"/>
                  <a:gd name="T17" fmla="*/ 4 h 7"/>
                  <a:gd name="T18" fmla="*/ 2 w 7"/>
                  <a:gd name="T19" fmla="*/ 2 h 7"/>
                  <a:gd name="T20" fmla="*/ 2 w 7"/>
                  <a:gd name="T21" fmla="*/ 0 h 7"/>
                  <a:gd name="T22" fmla="*/ 0 w 7"/>
                  <a:gd name="T23" fmla="*/ 1 h 7"/>
                  <a:gd name="T24" fmla="*/ 2 w 7"/>
                  <a:gd name="T25" fmla="*/ 3 h 7"/>
                  <a:gd name="T26" fmla="*/ 1 w 7"/>
                  <a:gd name="T27" fmla="*/ 3 h 7"/>
                  <a:gd name="T28" fmla="*/ 0 w 7"/>
                  <a:gd name="T2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1" y="4"/>
                      <a:pt x="2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2"/>
                    </a:cubicBezTo>
                    <a:cubicBezTo>
                      <a:pt x="4" y="2"/>
                      <a:pt x="2" y="1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88"/>
              <p:cNvSpPr/>
              <p:nvPr/>
            </p:nvSpPr>
            <p:spPr bwMode="auto">
              <a:xfrm>
                <a:off x="2502" y="1360"/>
                <a:ext cx="20" cy="19"/>
              </a:xfrm>
              <a:custGeom>
                <a:avLst/>
                <a:gdLst>
                  <a:gd name="T0" fmla="*/ 0 w 3"/>
                  <a:gd name="T1" fmla="*/ 2 h 3"/>
                  <a:gd name="T2" fmla="*/ 3 w 3"/>
                  <a:gd name="T3" fmla="*/ 1 h 3"/>
                  <a:gd name="T4" fmla="*/ 1 w 3"/>
                  <a:gd name="T5" fmla="*/ 0 h 3"/>
                  <a:gd name="T6" fmla="*/ 0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2" y="3"/>
                      <a:pt x="2" y="2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89"/>
              <p:cNvSpPr/>
              <p:nvPr/>
            </p:nvSpPr>
            <p:spPr bwMode="auto">
              <a:xfrm>
                <a:off x="706" y="1294"/>
                <a:ext cx="13" cy="20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2 h 3"/>
                  <a:gd name="T4" fmla="*/ 0 w 2"/>
                  <a:gd name="T5" fmla="*/ 3 h 3"/>
                  <a:gd name="T6" fmla="*/ 1 w 2"/>
                  <a:gd name="T7" fmla="*/ 3 h 3"/>
                  <a:gd name="T8" fmla="*/ 1 w 2"/>
                  <a:gd name="T9" fmla="*/ 3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90"/>
              <p:cNvSpPr/>
              <p:nvPr/>
            </p:nvSpPr>
            <p:spPr bwMode="auto">
              <a:xfrm>
                <a:off x="687" y="1294"/>
                <a:ext cx="19" cy="20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3 w 3"/>
                  <a:gd name="T5" fmla="*/ 2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3"/>
                      <a:pt x="3" y="2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91"/>
              <p:cNvSpPr/>
              <p:nvPr/>
            </p:nvSpPr>
            <p:spPr bwMode="auto">
              <a:xfrm>
                <a:off x="2515" y="1399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192"/>
              <p:cNvSpPr/>
              <p:nvPr/>
            </p:nvSpPr>
            <p:spPr bwMode="auto">
              <a:xfrm>
                <a:off x="713" y="1314"/>
                <a:ext cx="33" cy="13"/>
              </a:xfrm>
              <a:custGeom>
                <a:avLst/>
                <a:gdLst>
                  <a:gd name="T0" fmla="*/ 2 w 5"/>
                  <a:gd name="T1" fmla="*/ 1 h 2"/>
                  <a:gd name="T2" fmla="*/ 1 w 5"/>
                  <a:gd name="T3" fmla="*/ 2 h 2"/>
                  <a:gd name="T4" fmla="*/ 5 w 5"/>
                  <a:gd name="T5" fmla="*/ 1 h 2"/>
                  <a:gd name="T6" fmla="*/ 2 w 5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2" y="1"/>
                    </a:moveTo>
                    <a:cubicBezTo>
                      <a:pt x="1" y="2"/>
                      <a:pt x="0" y="2"/>
                      <a:pt x="1" y="2"/>
                    </a:cubicBezTo>
                    <a:cubicBezTo>
                      <a:pt x="2" y="2"/>
                      <a:pt x="4" y="1"/>
                      <a:pt x="5" y="1"/>
                    </a:cubicBezTo>
                    <a:cubicBezTo>
                      <a:pt x="4" y="0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93"/>
              <p:cNvSpPr/>
              <p:nvPr/>
            </p:nvSpPr>
            <p:spPr bwMode="auto">
              <a:xfrm>
                <a:off x="739" y="1327"/>
                <a:ext cx="59" cy="33"/>
              </a:xfrm>
              <a:custGeom>
                <a:avLst/>
                <a:gdLst>
                  <a:gd name="T0" fmla="*/ 5 w 9"/>
                  <a:gd name="T1" fmla="*/ 2 h 5"/>
                  <a:gd name="T2" fmla="*/ 6 w 9"/>
                  <a:gd name="T3" fmla="*/ 3 h 5"/>
                  <a:gd name="T4" fmla="*/ 8 w 9"/>
                  <a:gd name="T5" fmla="*/ 5 h 5"/>
                  <a:gd name="T6" fmla="*/ 0 w 9"/>
                  <a:gd name="T7" fmla="*/ 3 h 5"/>
                  <a:gd name="T8" fmla="*/ 4 w 9"/>
                  <a:gd name="T9" fmla="*/ 4 h 5"/>
                  <a:gd name="T10" fmla="*/ 5 w 9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5" y="2"/>
                    </a:moveTo>
                    <a:cubicBezTo>
                      <a:pt x="6" y="2"/>
                      <a:pt x="6" y="3"/>
                      <a:pt x="6" y="3"/>
                    </a:cubicBezTo>
                    <a:cubicBezTo>
                      <a:pt x="6" y="5"/>
                      <a:pt x="7" y="5"/>
                      <a:pt x="8" y="5"/>
                    </a:cubicBezTo>
                    <a:cubicBezTo>
                      <a:pt x="9" y="0"/>
                      <a:pt x="3" y="2"/>
                      <a:pt x="0" y="3"/>
                    </a:cubicBezTo>
                    <a:cubicBezTo>
                      <a:pt x="1" y="3"/>
                      <a:pt x="4" y="2"/>
                      <a:pt x="4" y="4"/>
                    </a:cubicBezTo>
                    <a:cubicBezTo>
                      <a:pt x="5" y="3"/>
                      <a:pt x="4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94"/>
              <p:cNvSpPr/>
              <p:nvPr/>
            </p:nvSpPr>
            <p:spPr bwMode="auto">
              <a:xfrm>
                <a:off x="2436" y="1438"/>
                <a:ext cx="14" cy="0"/>
              </a:xfrm>
              <a:custGeom>
                <a:avLst/>
                <a:gdLst>
                  <a:gd name="T0" fmla="*/ 1 w 2"/>
                  <a:gd name="T1" fmla="*/ 0 w 2"/>
                  <a:gd name="T2" fmla="*/ 2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95"/>
              <p:cNvSpPr/>
              <p:nvPr/>
            </p:nvSpPr>
            <p:spPr bwMode="auto">
              <a:xfrm>
                <a:off x="2423" y="1458"/>
                <a:ext cx="20" cy="13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2 w 3"/>
                  <a:gd name="T5" fmla="*/ 1 h 2"/>
                  <a:gd name="T6" fmla="*/ 2 w 3"/>
                  <a:gd name="T7" fmla="*/ 0 h 2"/>
                  <a:gd name="T8" fmla="*/ 0 w 3"/>
                  <a:gd name="T9" fmla="*/ 0 h 2"/>
                  <a:gd name="T10" fmla="*/ 2 w 3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2" y="2"/>
                      <a:pt x="2" y="2"/>
                      <a:pt x="3" y="2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196"/>
              <p:cNvSpPr/>
              <p:nvPr/>
            </p:nvSpPr>
            <p:spPr bwMode="auto">
              <a:xfrm>
                <a:off x="765" y="1392"/>
                <a:ext cx="13" cy="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197"/>
              <p:cNvSpPr/>
              <p:nvPr/>
            </p:nvSpPr>
            <p:spPr bwMode="auto">
              <a:xfrm>
                <a:off x="778" y="1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Rectangle 198"/>
              <p:cNvSpPr>
                <a:spLocks noChangeArrowheads="1"/>
              </p:cNvSpPr>
              <p:nvPr/>
            </p:nvSpPr>
            <p:spPr bwMode="auto">
              <a:xfrm>
                <a:off x="2430" y="147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199"/>
              <p:cNvSpPr/>
              <p:nvPr/>
            </p:nvSpPr>
            <p:spPr bwMode="auto">
              <a:xfrm>
                <a:off x="2423" y="1491"/>
                <a:ext cx="7" cy="7"/>
              </a:xfrm>
              <a:custGeom>
                <a:avLst/>
                <a:gdLst>
                  <a:gd name="T0" fmla="*/ 7 w 7"/>
                  <a:gd name="T1" fmla="*/ 7 h 7"/>
                  <a:gd name="T2" fmla="*/ 7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lnTo>
                      <a:pt x="7" y="7"/>
                    </a:lnTo>
                    <a:lnTo>
                      <a:pt x="0" y="0"/>
                    </a:lnTo>
                    <a:lnTo>
                      <a:pt x="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200"/>
              <p:cNvSpPr/>
              <p:nvPr/>
            </p:nvSpPr>
            <p:spPr bwMode="auto">
              <a:xfrm>
                <a:off x="2502" y="1517"/>
                <a:ext cx="13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201"/>
              <p:cNvSpPr/>
              <p:nvPr/>
            </p:nvSpPr>
            <p:spPr bwMode="auto">
              <a:xfrm>
                <a:off x="818" y="1438"/>
                <a:ext cx="13" cy="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0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202"/>
              <p:cNvSpPr/>
              <p:nvPr/>
            </p:nvSpPr>
            <p:spPr bwMode="auto">
              <a:xfrm>
                <a:off x="2463" y="1524"/>
                <a:ext cx="13" cy="6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203"/>
              <p:cNvSpPr/>
              <p:nvPr/>
            </p:nvSpPr>
            <p:spPr bwMode="auto">
              <a:xfrm>
                <a:off x="831" y="1511"/>
                <a:ext cx="33" cy="19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1 h 3"/>
                  <a:gd name="T4" fmla="*/ 2 w 5"/>
                  <a:gd name="T5" fmla="*/ 2 h 3"/>
                  <a:gd name="T6" fmla="*/ 1 w 5"/>
                  <a:gd name="T7" fmla="*/ 3 h 3"/>
                  <a:gd name="T8" fmla="*/ 4 w 5"/>
                  <a:gd name="T9" fmla="*/ 3 h 3"/>
                  <a:gd name="T10" fmla="*/ 3 w 5"/>
                  <a:gd name="T11" fmla="*/ 2 h 3"/>
                  <a:gd name="T12" fmla="*/ 4 w 5"/>
                  <a:gd name="T13" fmla="*/ 1 h 3"/>
                  <a:gd name="T14" fmla="*/ 3 w 5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3"/>
                      <a:pt x="4" y="3"/>
                    </a:cubicBezTo>
                    <a:cubicBezTo>
                      <a:pt x="5" y="2"/>
                      <a:pt x="3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204"/>
              <p:cNvSpPr/>
              <p:nvPr/>
            </p:nvSpPr>
            <p:spPr bwMode="auto">
              <a:xfrm>
                <a:off x="818" y="1517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0 h 7"/>
                  <a:gd name="T4" fmla="*/ 6 w 6"/>
                  <a:gd name="T5" fmla="*/ 7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0"/>
                    </a:lnTo>
                    <a:lnTo>
                      <a:pt x="6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" name="Freeform 206"/>
            <p:cNvSpPr/>
            <p:nvPr/>
          </p:nvSpPr>
          <p:spPr bwMode="auto">
            <a:xfrm>
              <a:off x="864" y="1530"/>
              <a:ext cx="6" cy="7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6 w 6"/>
                <a:gd name="T5" fmla="*/ 7 h 7"/>
                <a:gd name="T6" fmla="*/ 6 w 6"/>
                <a:gd name="T7" fmla="*/ 0 h 7"/>
                <a:gd name="T8" fmla="*/ 0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6" y="7"/>
                  </a:lnTo>
                  <a:lnTo>
                    <a:pt x="6" y="7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07"/>
            <p:cNvSpPr/>
            <p:nvPr/>
          </p:nvSpPr>
          <p:spPr bwMode="auto">
            <a:xfrm>
              <a:off x="831" y="1537"/>
              <a:ext cx="39" cy="20"/>
            </a:xfrm>
            <a:custGeom>
              <a:avLst/>
              <a:gdLst>
                <a:gd name="T0" fmla="*/ 4 w 6"/>
                <a:gd name="T1" fmla="*/ 3 h 3"/>
                <a:gd name="T2" fmla="*/ 5 w 6"/>
                <a:gd name="T3" fmla="*/ 1 h 3"/>
                <a:gd name="T4" fmla="*/ 4 w 6"/>
                <a:gd name="T5" fmla="*/ 3 h 3"/>
                <a:gd name="T6" fmla="*/ 3 w 6"/>
                <a:gd name="T7" fmla="*/ 2 h 3"/>
                <a:gd name="T8" fmla="*/ 3 w 6"/>
                <a:gd name="T9" fmla="*/ 2 h 3"/>
                <a:gd name="T10" fmla="*/ 0 w 6"/>
                <a:gd name="T11" fmla="*/ 2 h 3"/>
                <a:gd name="T12" fmla="*/ 4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4" y="3"/>
                  </a:moveTo>
                  <a:cubicBezTo>
                    <a:pt x="5" y="2"/>
                    <a:pt x="6" y="2"/>
                    <a:pt x="5" y="1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0" y="0"/>
                    <a:pt x="0" y="2"/>
                  </a:cubicBezTo>
                  <a:cubicBezTo>
                    <a:pt x="1" y="3"/>
                    <a:pt x="3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08"/>
            <p:cNvSpPr/>
            <p:nvPr/>
          </p:nvSpPr>
          <p:spPr bwMode="auto">
            <a:xfrm>
              <a:off x="837" y="1557"/>
              <a:ext cx="27" cy="19"/>
            </a:xfrm>
            <a:custGeom>
              <a:avLst/>
              <a:gdLst>
                <a:gd name="T0" fmla="*/ 1 w 4"/>
                <a:gd name="T1" fmla="*/ 1 h 3"/>
                <a:gd name="T2" fmla="*/ 1 w 4"/>
                <a:gd name="T3" fmla="*/ 3 h 3"/>
                <a:gd name="T4" fmla="*/ 4 w 4"/>
                <a:gd name="T5" fmla="*/ 1 h 3"/>
                <a:gd name="T6" fmla="*/ 1 w 4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1" y="2"/>
                    <a:pt x="0" y="2"/>
                    <a:pt x="1" y="3"/>
                  </a:cubicBezTo>
                  <a:cubicBezTo>
                    <a:pt x="2" y="3"/>
                    <a:pt x="4" y="3"/>
                    <a:pt x="4" y="1"/>
                  </a:cubicBezTo>
                  <a:cubicBezTo>
                    <a:pt x="3" y="0"/>
                    <a:pt x="2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9"/>
            <p:cNvSpPr/>
            <p:nvPr/>
          </p:nvSpPr>
          <p:spPr bwMode="auto">
            <a:xfrm>
              <a:off x="739" y="1642"/>
              <a:ext cx="13" cy="1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1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10"/>
            <p:cNvSpPr/>
            <p:nvPr/>
          </p:nvSpPr>
          <p:spPr bwMode="auto">
            <a:xfrm>
              <a:off x="811" y="1649"/>
              <a:ext cx="39" cy="65"/>
            </a:xfrm>
            <a:custGeom>
              <a:avLst/>
              <a:gdLst>
                <a:gd name="T0" fmla="*/ 0 w 6"/>
                <a:gd name="T1" fmla="*/ 10 h 10"/>
                <a:gd name="T2" fmla="*/ 2 w 6"/>
                <a:gd name="T3" fmla="*/ 8 h 10"/>
                <a:gd name="T4" fmla="*/ 5 w 6"/>
                <a:gd name="T5" fmla="*/ 6 h 10"/>
                <a:gd name="T6" fmla="*/ 5 w 6"/>
                <a:gd name="T7" fmla="*/ 4 h 10"/>
                <a:gd name="T8" fmla="*/ 4 w 6"/>
                <a:gd name="T9" fmla="*/ 0 h 10"/>
                <a:gd name="T10" fmla="*/ 2 w 6"/>
                <a:gd name="T11" fmla="*/ 6 h 10"/>
                <a:gd name="T12" fmla="*/ 3 w 6"/>
                <a:gd name="T13" fmla="*/ 6 h 10"/>
                <a:gd name="T14" fmla="*/ 1 w 6"/>
                <a:gd name="T15" fmla="*/ 7 h 10"/>
                <a:gd name="T16" fmla="*/ 0 w 6"/>
                <a:gd name="T17" fmla="*/ 10 h 10"/>
                <a:gd name="T18" fmla="*/ 0 w 6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0">
                  <a:moveTo>
                    <a:pt x="0" y="10"/>
                  </a:moveTo>
                  <a:cubicBezTo>
                    <a:pt x="2" y="10"/>
                    <a:pt x="2" y="9"/>
                    <a:pt x="2" y="8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6" y="5"/>
                    <a:pt x="6" y="4"/>
                    <a:pt x="5" y="4"/>
                  </a:cubicBezTo>
                  <a:cubicBezTo>
                    <a:pt x="6" y="2"/>
                    <a:pt x="4" y="1"/>
                    <a:pt x="4" y="0"/>
                  </a:cubicBezTo>
                  <a:cubicBezTo>
                    <a:pt x="2" y="1"/>
                    <a:pt x="1" y="4"/>
                    <a:pt x="2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11"/>
            <p:cNvSpPr/>
            <p:nvPr/>
          </p:nvSpPr>
          <p:spPr bwMode="auto">
            <a:xfrm>
              <a:off x="700" y="1655"/>
              <a:ext cx="6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2"/>
            <p:cNvSpPr/>
            <p:nvPr/>
          </p:nvSpPr>
          <p:spPr bwMode="auto">
            <a:xfrm>
              <a:off x="713" y="1649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3"/>
            <p:cNvSpPr/>
            <p:nvPr/>
          </p:nvSpPr>
          <p:spPr bwMode="auto">
            <a:xfrm>
              <a:off x="706" y="1649"/>
              <a:ext cx="7" cy="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4"/>
            <p:cNvSpPr/>
            <p:nvPr/>
          </p:nvSpPr>
          <p:spPr bwMode="auto">
            <a:xfrm>
              <a:off x="772" y="1695"/>
              <a:ext cx="13" cy="6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5"/>
            <p:cNvSpPr/>
            <p:nvPr/>
          </p:nvSpPr>
          <p:spPr bwMode="auto">
            <a:xfrm>
              <a:off x="831" y="1695"/>
              <a:ext cx="13" cy="6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6"/>
            <p:cNvSpPr/>
            <p:nvPr/>
          </p:nvSpPr>
          <p:spPr bwMode="auto">
            <a:xfrm>
              <a:off x="772" y="1708"/>
              <a:ext cx="6" cy="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7"/>
            <p:cNvSpPr/>
            <p:nvPr/>
          </p:nvSpPr>
          <p:spPr bwMode="auto">
            <a:xfrm>
              <a:off x="778" y="1714"/>
              <a:ext cx="7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0 h 7"/>
                <a:gd name="T4" fmla="*/ 0 w 7"/>
                <a:gd name="T5" fmla="*/ 7 h 7"/>
                <a:gd name="T6" fmla="*/ 7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218"/>
            <p:cNvSpPr>
              <a:spLocks noChangeArrowheads="1"/>
            </p:cNvSpPr>
            <p:nvPr/>
          </p:nvSpPr>
          <p:spPr bwMode="auto">
            <a:xfrm>
              <a:off x="824" y="1728"/>
              <a:ext cx="7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9"/>
            <p:cNvSpPr/>
            <p:nvPr/>
          </p:nvSpPr>
          <p:spPr bwMode="auto">
            <a:xfrm>
              <a:off x="818" y="1728"/>
              <a:ext cx="13" cy="13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0 h 2"/>
                <a:gd name="T4" fmla="*/ 0 w 2"/>
                <a:gd name="T5" fmla="*/ 2 h 2"/>
                <a:gd name="T6" fmla="*/ 1 w 2"/>
                <a:gd name="T7" fmla="*/ 2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0"/>
            <p:cNvSpPr/>
            <p:nvPr/>
          </p:nvSpPr>
          <p:spPr bwMode="auto">
            <a:xfrm>
              <a:off x="857" y="1741"/>
              <a:ext cx="13" cy="6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1"/>
            <p:cNvSpPr/>
            <p:nvPr/>
          </p:nvSpPr>
          <p:spPr bwMode="auto">
            <a:xfrm>
              <a:off x="791" y="1741"/>
              <a:ext cx="7" cy="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2"/>
            <p:cNvSpPr/>
            <p:nvPr/>
          </p:nvSpPr>
          <p:spPr bwMode="auto">
            <a:xfrm>
              <a:off x="831" y="1741"/>
              <a:ext cx="19" cy="6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3"/>
            <p:cNvSpPr/>
            <p:nvPr/>
          </p:nvSpPr>
          <p:spPr bwMode="auto">
            <a:xfrm>
              <a:off x="811" y="1747"/>
              <a:ext cx="13" cy="7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4"/>
            <p:cNvSpPr/>
            <p:nvPr/>
          </p:nvSpPr>
          <p:spPr bwMode="auto">
            <a:xfrm>
              <a:off x="805" y="1760"/>
              <a:ext cx="6" cy="14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5"/>
            <p:cNvSpPr/>
            <p:nvPr/>
          </p:nvSpPr>
          <p:spPr bwMode="auto">
            <a:xfrm>
              <a:off x="778" y="1813"/>
              <a:ext cx="27" cy="20"/>
            </a:xfrm>
            <a:custGeom>
              <a:avLst/>
              <a:gdLst>
                <a:gd name="T0" fmla="*/ 0 w 4"/>
                <a:gd name="T1" fmla="*/ 2 h 3"/>
                <a:gd name="T2" fmla="*/ 4 w 4"/>
                <a:gd name="T3" fmla="*/ 1 h 3"/>
                <a:gd name="T4" fmla="*/ 0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2" y="3"/>
                    <a:pt x="3" y="1"/>
                    <a:pt x="4" y="1"/>
                  </a:cubicBezTo>
                  <a:cubicBezTo>
                    <a:pt x="3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6"/>
            <p:cNvSpPr/>
            <p:nvPr/>
          </p:nvSpPr>
          <p:spPr bwMode="auto">
            <a:xfrm>
              <a:off x="811" y="1833"/>
              <a:ext cx="20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27"/>
            <p:cNvSpPr/>
            <p:nvPr/>
          </p:nvSpPr>
          <p:spPr bwMode="auto">
            <a:xfrm>
              <a:off x="837" y="1846"/>
              <a:ext cx="33" cy="13"/>
            </a:xfrm>
            <a:custGeom>
              <a:avLst/>
              <a:gdLst>
                <a:gd name="T0" fmla="*/ 0 w 5"/>
                <a:gd name="T1" fmla="*/ 2 h 2"/>
                <a:gd name="T2" fmla="*/ 2 w 5"/>
                <a:gd name="T3" fmla="*/ 2 h 2"/>
                <a:gd name="T4" fmla="*/ 5 w 5"/>
                <a:gd name="T5" fmla="*/ 1 h 2"/>
                <a:gd name="T6" fmla="*/ 3 w 5"/>
                <a:gd name="T7" fmla="*/ 0 h 2"/>
                <a:gd name="T8" fmla="*/ 3 w 5"/>
                <a:gd name="T9" fmla="*/ 0 h 2"/>
                <a:gd name="T10" fmla="*/ 0 w 5"/>
                <a:gd name="T11" fmla="*/ 0 h 2"/>
                <a:gd name="T12" fmla="*/ 2 w 5"/>
                <a:gd name="T13" fmla="*/ 1 h 2"/>
                <a:gd name="T14" fmla="*/ 0 w 5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5" y="2"/>
                    <a:pt x="5" y="1"/>
                  </a:cubicBezTo>
                  <a:cubicBezTo>
                    <a:pt x="4" y="0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8"/>
            <p:cNvSpPr/>
            <p:nvPr/>
          </p:nvSpPr>
          <p:spPr bwMode="auto">
            <a:xfrm>
              <a:off x="824" y="1879"/>
              <a:ext cx="7" cy="6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6 h 6"/>
                <a:gd name="T4" fmla="*/ 0 w 7"/>
                <a:gd name="T5" fmla="*/ 0 h 6"/>
                <a:gd name="T6" fmla="*/ 0 w 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lnTo>
                    <a:pt x="7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9"/>
            <p:cNvSpPr/>
            <p:nvPr/>
          </p:nvSpPr>
          <p:spPr bwMode="auto">
            <a:xfrm>
              <a:off x="909" y="1905"/>
              <a:ext cx="14" cy="26"/>
            </a:xfrm>
            <a:custGeom>
              <a:avLst/>
              <a:gdLst>
                <a:gd name="T0" fmla="*/ 1 w 2"/>
                <a:gd name="T1" fmla="*/ 3 h 4"/>
                <a:gd name="T2" fmla="*/ 2 w 2"/>
                <a:gd name="T3" fmla="*/ 3 h 4"/>
                <a:gd name="T4" fmla="*/ 1 w 2"/>
                <a:gd name="T5" fmla="*/ 2 h 4"/>
                <a:gd name="T6" fmla="*/ 2 w 2"/>
                <a:gd name="T7" fmla="*/ 1 h 4"/>
                <a:gd name="T8" fmla="*/ 1 w 2"/>
                <a:gd name="T9" fmla="*/ 0 h 4"/>
                <a:gd name="T10" fmla="*/ 1 w 2"/>
                <a:gd name="T11" fmla="*/ 4 h 4"/>
                <a:gd name="T12" fmla="*/ 2 w 2"/>
                <a:gd name="T13" fmla="*/ 4 h 4"/>
                <a:gd name="T14" fmla="*/ 1 w 2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30"/>
            <p:cNvSpPr/>
            <p:nvPr/>
          </p:nvSpPr>
          <p:spPr bwMode="auto">
            <a:xfrm>
              <a:off x="877" y="1898"/>
              <a:ext cx="13" cy="27"/>
            </a:xfrm>
            <a:custGeom>
              <a:avLst/>
              <a:gdLst>
                <a:gd name="T0" fmla="*/ 2 w 2"/>
                <a:gd name="T1" fmla="*/ 3 h 4"/>
                <a:gd name="T2" fmla="*/ 0 w 2"/>
                <a:gd name="T3" fmla="*/ 1 h 4"/>
                <a:gd name="T4" fmla="*/ 2 w 2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3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1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31"/>
            <p:cNvSpPr/>
            <p:nvPr/>
          </p:nvSpPr>
          <p:spPr bwMode="auto">
            <a:xfrm>
              <a:off x="936" y="1918"/>
              <a:ext cx="13" cy="7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32"/>
            <p:cNvSpPr/>
            <p:nvPr/>
          </p:nvSpPr>
          <p:spPr bwMode="auto">
            <a:xfrm>
              <a:off x="1919" y="1971"/>
              <a:ext cx="72" cy="33"/>
            </a:xfrm>
            <a:custGeom>
              <a:avLst/>
              <a:gdLst>
                <a:gd name="T0" fmla="*/ 0 w 11"/>
                <a:gd name="T1" fmla="*/ 3 h 5"/>
                <a:gd name="T2" fmla="*/ 1 w 11"/>
                <a:gd name="T3" fmla="*/ 4 h 5"/>
                <a:gd name="T4" fmla="*/ 7 w 11"/>
                <a:gd name="T5" fmla="*/ 4 h 5"/>
                <a:gd name="T6" fmla="*/ 10 w 11"/>
                <a:gd name="T7" fmla="*/ 2 h 5"/>
                <a:gd name="T8" fmla="*/ 10 w 11"/>
                <a:gd name="T9" fmla="*/ 1 h 5"/>
                <a:gd name="T10" fmla="*/ 10 w 11"/>
                <a:gd name="T11" fmla="*/ 1 h 5"/>
                <a:gd name="T12" fmla="*/ 8 w 11"/>
                <a:gd name="T13" fmla="*/ 1 h 5"/>
                <a:gd name="T14" fmla="*/ 9 w 11"/>
                <a:gd name="T15" fmla="*/ 1 h 5"/>
                <a:gd name="T16" fmla="*/ 7 w 11"/>
                <a:gd name="T17" fmla="*/ 0 h 5"/>
                <a:gd name="T18" fmla="*/ 8 w 11"/>
                <a:gd name="T19" fmla="*/ 1 h 5"/>
                <a:gd name="T20" fmla="*/ 5 w 11"/>
                <a:gd name="T21" fmla="*/ 1 h 5"/>
                <a:gd name="T22" fmla="*/ 5 w 11"/>
                <a:gd name="T23" fmla="*/ 0 h 5"/>
                <a:gd name="T24" fmla="*/ 3 w 11"/>
                <a:gd name="T25" fmla="*/ 0 h 5"/>
                <a:gd name="T26" fmla="*/ 3 w 11"/>
                <a:gd name="T27" fmla="*/ 1 h 5"/>
                <a:gd name="T28" fmla="*/ 1 w 11"/>
                <a:gd name="T29" fmla="*/ 1 h 5"/>
                <a:gd name="T30" fmla="*/ 1 w 11"/>
                <a:gd name="T31" fmla="*/ 1 h 5"/>
                <a:gd name="T32" fmla="*/ 3 w 11"/>
                <a:gd name="T33" fmla="*/ 1 h 5"/>
                <a:gd name="T34" fmla="*/ 7 w 11"/>
                <a:gd name="T35" fmla="*/ 4 h 5"/>
                <a:gd name="T36" fmla="*/ 0 w 11"/>
                <a:gd name="T3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5"/>
                    <a:pt x="7" y="4"/>
                  </a:cubicBezTo>
                  <a:cubicBezTo>
                    <a:pt x="8" y="4"/>
                    <a:pt x="8" y="1"/>
                    <a:pt x="10" y="2"/>
                  </a:cubicBezTo>
                  <a:cubicBezTo>
                    <a:pt x="10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2"/>
                    <a:pt x="3" y="1"/>
                  </a:cubicBezTo>
                  <a:cubicBezTo>
                    <a:pt x="4" y="2"/>
                    <a:pt x="6" y="3"/>
                    <a:pt x="7" y="4"/>
                  </a:cubicBezTo>
                  <a:cubicBezTo>
                    <a:pt x="4" y="5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3"/>
            <p:cNvSpPr/>
            <p:nvPr/>
          </p:nvSpPr>
          <p:spPr bwMode="auto">
            <a:xfrm>
              <a:off x="890" y="1918"/>
              <a:ext cx="13" cy="13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2 w 2"/>
                <a:gd name="T5" fmla="*/ 1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4"/>
            <p:cNvSpPr/>
            <p:nvPr/>
          </p:nvSpPr>
          <p:spPr bwMode="auto">
            <a:xfrm>
              <a:off x="870" y="1918"/>
              <a:ext cx="13" cy="13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0 h 2"/>
                <a:gd name="T4" fmla="*/ 0 w 2"/>
                <a:gd name="T5" fmla="*/ 1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5"/>
            <p:cNvSpPr/>
            <p:nvPr/>
          </p:nvSpPr>
          <p:spPr bwMode="auto">
            <a:xfrm>
              <a:off x="2364" y="1997"/>
              <a:ext cx="27" cy="20"/>
            </a:xfrm>
            <a:custGeom>
              <a:avLst/>
              <a:gdLst>
                <a:gd name="T0" fmla="*/ 0 w 4"/>
                <a:gd name="T1" fmla="*/ 1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2 h 3"/>
                <a:gd name="T8" fmla="*/ 0 w 4"/>
                <a:gd name="T9" fmla="*/ 2 h 3"/>
                <a:gd name="T10" fmla="*/ 2 w 4"/>
                <a:gd name="T11" fmla="*/ 2 h 3"/>
                <a:gd name="T12" fmla="*/ 2 w 4"/>
                <a:gd name="T13" fmla="*/ 3 h 3"/>
                <a:gd name="T14" fmla="*/ 4 w 4"/>
                <a:gd name="T15" fmla="*/ 1 h 3"/>
                <a:gd name="T16" fmla="*/ 0 w 4"/>
                <a:gd name="T1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3" y="3"/>
                    <a:pt x="3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6"/>
            <p:cNvSpPr/>
            <p:nvPr/>
          </p:nvSpPr>
          <p:spPr bwMode="auto">
            <a:xfrm>
              <a:off x="2351" y="1997"/>
              <a:ext cx="7" cy="20"/>
            </a:xfrm>
            <a:custGeom>
              <a:avLst/>
              <a:gdLst>
                <a:gd name="T0" fmla="*/ 0 w 7"/>
                <a:gd name="T1" fmla="*/ 20 h 20"/>
                <a:gd name="T2" fmla="*/ 7 w 7"/>
                <a:gd name="T3" fmla="*/ 13 h 20"/>
                <a:gd name="T4" fmla="*/ 7 w 7"/>
                <a:gd name="T5" fmla="*/ 0 h 20"/>
                <a:gd name="T6" fmla="*/ 0 w 7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0">
                  <a:moveTo>
                    <a:pt x="0" y="20"/>
                  </a:moveTo>
                  <a:lnTo>
                    <a:pt x="7" y="13"/>
                  </a:lnTo>
                  <a:lnTo>
                    <a:pt x="7" y="0"/>
                  </a:ln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7"/>
            <p:cNvSpPr/>
            <p:nvPr/>
          </p:nvSpPr>
          <p:spPr bwMode="auto">
            <a:xfrm>
              <a:off x="2076" y="1984"/>
              <a:ext cx="0" cy="6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8"/>
            <p:cNvSpPr/>
            <p:nvPr/>
          </p:nvSpPr>
          <p:spPr bwMode="auto">
            <a:xfrm>
              <a:off x="2069" y="1990"/>
              <a:ext cx="20" cy="1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1 h 2"/>
                <a:gd name="T4" fmla="*/ 0 w 3"/>
                <a:gd name="T5" fmla="*/ 1 h 2"/>
                <a:gd name="T6" fmla="*/ 1 w 3"/>
                <a:gd name="T7" fmla="*/ 0 h 2"/>
                <a:gd name="T8" fmla="*/ 2 w 3"/>
                <a:gd name="T9" fmla="*/ 2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9"/>
            <p:cNvSpPr/>
            <p:nvPr/>
          </p:nvSpPr>
          <p:spPr bwMode="auto">
            <a:xfrm>
              <a:off x="2338" y="2004"/>
              <a:ext cx="13" cy="6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0"/>
            <p:cNvSpPr/>
            <p:nvPr/>
          </p:nvSpPr>
          <p:spPr bwMode="auto">
            <a:xfrm>
              <a:off x="2325" y="2004"/>
              <a:ext cx="7" cy="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0 w 1"/>
                <a:gd name="T9" fmla="*/ 1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41"/>
            <p:cNvSpPr/>
            <p:nvPr/>
          </p:nvSpPr>
          <p:spPr bwMode="auto">
            <a:xfrm>
              <a:off x="955" y="1944"/>
              <a:ext cx="33" cy="20"/>
            </a:xfrm>
            <a:custGeom>
              <a:avLst/>
              <a:gdLst>
                <a:gd name="T0" fmla="*/ 4 w 5"/>
                <a:gd name="T1" fmla="*/ 0 h 3"/>
                <a:gd name="T2" fmla="*/ 2 w 5"/>
                <a:gd name="T3" fmla="*/ 1 h 3"/>
                <a:gd name="T4" fmla="*/ 0 w 5"/>
                <a:gd name="T5" fmla="*/ 1 h 3"/>
                <a:gd name="T6" fmla="*/ 2 w 5"/>
                <a:gd name="T7" fmla="*/ 3 h 3"/>
                <a:gd name="T8" fmla="*/ 4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2"/>
                    <a:pt x="0" y="1"/>
                  </a:cubicBezTo>
                  <a:cubicBezTo>
                    <a:pt x="0" y="2"/>
                    <a:pt x="0" y="3"/>
                    <a:pt x="2" y="3"/>
                  </a:cubicBezTo>
                  <a:cubicBezTo>
                    <a:pt x="2" y="1"/>
                    <a:pt x="5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42"/>
            <p:cNvSpPr/>
            <p:nvPr/>
          </p:nvSpPr>
          <p:spPr bwMode="auto">
            <a:xfrm>
              <a:off x="1748" y="1984"/>
              <a:ext cx="20" cy="33"/>
            </a:xfrm>
            <a:custGeom>
              <a:avLst/>
              <a:gdLst>
                <a:gd name="T0" fmla="*/ 2 w 3"/>
                <a:gd name="T1" fmla="*/ 2 h 5"/>
                <a:gd name="T2" fmla="*/ 3 w 3"/>
                <a:gd name="T3" fmla="*/ 4 h 5"/>
                <a:gd name="T4" fmla="*/ 3 w 3"/>
                <a:gd name="T5" fmla="*/ 1 h 5"/>
                <a:gd name="T6" fmla="*/ 1 w 3"/>
                <a:gd name="T7" fmla="*/ 0 h 5"/>
                <a:gd name="T8" fmla="*/ 0 w 3"/>
                <a:gd name="T9" fmla="*/ 2 h 5"/>
                <a:gd name="T10" fmla="*/ 1 w 3"/>
                <a:gd name="T11" fmla="*/ 4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43"/>
            <p:cNvSpPr/>
            <p:nvPr/>
          </p:nvSpPr>
          <p:spPr bwMode="auto">
            <a:xfrm>
              <a:off x="2010" y="1997"/>
              <a:ext cx="33" cy="33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2 h 5"/>
                <a:gd name="T4" fmla="*/ 2 w 5"/>
                <a:gd name="T5" fmla="*/ 0 h 5"/>
                <a:gd name="T6" fmla="*/ 0 w 5"/>
                <a:gd name="T7" fmla="*/ 1 h 5"/>
                <a:gd name="T8" fmla="*/ 2 w 5"/>
                <a:gd name="T9" fmla="*/ 5 h 5"/>
                <a:gd name="T10" fmla="*/ 0 w 5"/>
                <a:gd name="T11" fmla="*/ 4 h 5"/>
                <a:gd name="T12" fmla="*/ 2 w 5"/>
                <a:gd name="T13" fmla="*/ 5 h 5"/>
                <a:gd name="T14" fmla="*/ 4 w 5"/>
                <a:gd name="T15" fmla="*/ 2 h 5"/>
                <a:gd name="T16" fmla="*/ 5 w 5"/>
                <a:gd name="T17" fmla="*/ 3 h 5"/>
                <a:gd name="T18" fmla="*/ 5 w 5"/>
                <a:gd name="T19" fmla="*/ 2 h 5"/>
                <a:gd name="T20" fmla="*/ 4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3" y="1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2" y="1"/>
                    <a:pt x="2" y="4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3"/>
                    <a:pt x="3" y="4"/>
                    <a:pt x="4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44"/>
            <p:cNvSpPr/>
            <p:nvPr/>
          </p:nvSpPr>
          <p:spPr bwMode="auto">
            <a:xfrm>
              <a:off x="1722" y="1990"/>
              <a:ext cx="7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45"/>
            <p:cNvSpPr/>
            <p:nvPr/>
          </p:nvSpPr>
          <p:spPr bwMode="auto">
            <a:xfrm>
              <a:off x="1729" y="1984"/>
              <a:ext cx="13" cy="20"/>
            </a:xfrm>
            <a:custGeom>
              <a:avLst/>
              <a:gdLst>
                <a:gd name="T0" fmla="*/ 1 w 2"/>
                <a:gd name="T1" fmla="*/ 3 h 3"/>
                <a:gd name="T2" fmla="*/ 2 w 2"/>
                <a:gd name="T3" fmla="*/ 1 h 3"/>
                <a:gd name="T4" fmla="*/ 1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2" y="2"/>
                    <a:pt x="2" y="1"/>
                  </a:cubicBezTo>
                  <a:cubicBezTo>
                    <a:pt x="0" y="0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6"/>
            <p:cNvSpPr/>
            <p:nvPr/>
          </p:nvSpPr>
          <p:spPr bwMode="auto">
            <a:xfrm>
              <a:off x="1775" y="1990"/>
              <a:ext cx="0" cy="14"/>
            </a:xfrm>
            <a:custGeom>
              <a:avLst/>
              <a:gdLst>
                <a:gd name="T0" fmla="*/ 14 h 14"/>
                <a:gd name="T1" fmla="*/ 14 h 14"/>
                <a:gd name="T2" fmla="*/ 0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7"/>
            <p:cNvSpPr/>
            <p:nvPr/>
          </p:nvSpPr>
          <p:spPr bwMode="auto">
            <a:xfrm>
              <a:off x="2318" y="2017"/>
              <a:ext cx="20" cy="13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0 h 2"/>
                <a:gd name="T4" fmla="*/ 0 w 3"/>
                <a:gd name="T5" fmla="*/ 1 h 2"/>
                <a:gd name="T6" fmla="*/ 1 w 3"/>
                <a:gd name="T7" fmla="*/ 1 h 2"/>
                <a:gd name="T8" fmla="*/ 3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0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8"/>
            <p:cNvSpPr/>
            <p:nvPr/>
          </p:nvSpPr>
          <p:spPr bwMode="auto">
            <a:xfrm>
              <a:off x="2371" y="2023"/>
              <a:ext cx="6" cy="13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1" y="2"/>
                    <a:pt x="1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49"/>
            <p:cNvSpPr/>
            <p:nvPr/>
          </p:nvSpPr>
          <p:spPr bwMode="auto">
            <a:xfrm>
              <a:off x="942" y="1997"/>
              <a:ext cx="7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50"/>
            <p:cNvSpPr/>
            <p:nvPr/>
          </p:nvSpPr>
          <p:spPr bwMode="auto">
            <a:xfrm>
              <a:off x="949" y="1997"/>
              <a:ext cx="6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51"/>
            <p:cNvSpPr/>
            <p:nvPr/>
          </p:nvSpPr>
          <p:spPr bwMode="auto">
            <a:xfrm>
              <a:off x="916" y="1951"/>
              <a:ext cx="33" cy="46"/>
            </a:xfrm>
            <a:custGeom>
              <a:avLst/>
              <a:gdLst>
                <a:gd name="T0" fmla="*/ 3 w 5"/>
                <a:gd name="T1" fmla="*/ 6 h 7"/>
                <a:gd name="T2" fmla="*/ 5 w 5"/>
                <a:gd name="T3" fmla="*/ 2 h 7"/>
                <a:gd name="T4" fmla="*/ 0 w 5"/>
                <a:gd name="T5" fmla="*/ 1 h 7"/>
                <a:gd name="T6" fmla="*/ 3 w 5"/>
                <a:gd name="T7" fmla="*/ 2 h 7"/>
                <a:gd name="T8" fmla="*/ 2 w 5"/>
                <a:gd name="T9" fmla="*/ 2 h 7"/>
                <a:gd name="T10" fmla="*/ 0 w 5"/>
                <a:gd name="T11" fmla="*/ 4 h 7"/>
                <a:gd name="T12" fmla="*/ 3 w 5"/>
                <a:gd name="T13" fmla="*/ 6 h 7"/>
                <a:gd name="T14" fmla="*/ 2 w 5"/>
                <a:gd name="T15" fmla="*/ 7 h 7"/>
                <a:gd name="T16" fmla="*/ 4 w 5"/>
                <a:gd name="T17" fmla="*/ 7 h 7"/>
                <a:gd name="T18" fmla="*/ 3 w 5"/>
                <a:gd name="T1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3" y="6"/>
                  </a:moveTo>
                  <a:cubicBezTo>
                    <a:pt x="4" y="5"/>
                    <a:pt x="4" y="3"/>
                    <a:pt x="5" y="2"/>
                  </a:cubicBezTo>
                  <a:cubicBezTo>
                    <a:pt x="3" y="1"/>
                    <a:pt x="2" y="0"/>
                    <a:pt x="0" y="1"/>
                  </a:cubicBezTo>
                  <a:cubicBezTo>
                    <a:pt x="1" y="1"/>
                    <a:pt x="2" y="0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3" y="4"/>
                    <a:pt x="1" y="3"/>
                    <a:pt x="0" y="4"/>
                  </a:cubicBezTo>
                  <a:cubicBezTo>
                    <a:pt x="3" y="3"/>
                    <a:pt x="1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7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52"/>
            <p:cNvSpPr/>
            <p:nvPr/>
          </p:nvSpPr>
          <p:spPr bwMode="auto">
            <a:xfrm>
              <a:off x="1696" y="1997"/>
              <a:ext cx="20" cy="13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1 h 2"/>
                <a:gd name="T4" fmla="*/ 3 w 3"/>
                <a:gd name="T5" fmla="*/ 0 h 2"/>
                <a:gd name="T6" fmla="*/ 3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2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53"/>
            <p:cNvSpPr/>
            <p:nvPr/>
          </p:nvSpPr>
          <p:spPr bwMode="auto">
            <a:xfrm>
              <a:off x="2292" y="2023"/>
              <a:ext cx="13" cy="7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7 h 7"/>
                <a:gd name="T4" fmla="*/ 0 w 13"/>
                <a:gd name="T5" fmla="*/ 0 h 7"/>
                <a:gd name="T6" fmla="*/ 0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lnTo>
                    <a:pt x="13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54"/>
            <p:cNvSpPr/>
            <p:nvPr/>
          </p:nvSpPr>
          <p:spPr bwMode="auto">
            <a:xfrm>
              <a:off x="1716" y="1997"/>
              <a:ext cx="13" cy="13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0 h 2"/>
                <a:gd name="T4" fmla="*/ 1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5"/>
            <p:cNvSpPr/>
            <p:nvPr/>
          </p:nvSpPr>
          <p:spPr bwMode="auto">
            <a:xfrm>
              <a:off x="1951" y="2010"/>
              <a:ext cx="20" cy="13"/>
            </a:xfrm>
            <a:custGeom>
              <a:avLst/>
              <a:gdLst>
                <a:gd name="T0" fmla="*/ 2 w 3"/>
                <a:gd name="T1" fmla="*/ 1 h 2"/>
                <a:gd name="T2" fmla="*/ 1 w 3"/>
                <a:gd name="T3" fmla="*/ 0 h 2"/>
                <a:gd name="T4" fmla="*/ 0 w 3"/>
                <a:gd name="T5" fmla="*/ 2 h 2"/>
                <a:gd name="T6" fmla="*/ 1 w 3"/>
                <a:gd name="T7" fmla="*/ 2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6"/>
            <p:cNvSpPr/>
            <p:nvPr/>
          </p:nvSpPr>
          <p:spPr bwMode="auto">
            <a:xfrm>
              <a:off x="2096" y="2036"/>
              <a:ext cx="0" cy="7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7"/>
            <p:cNvSpPr/>
            <p:nvPr/>
          </p:nvSpPr>
          <p:spPr bwMode="auto">
            <a:xfrm>
              <a:off x="2076" y="2017"/>
              <a:ext cx="20" cy="19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2"/>
                    <a:pt x="2" y="3"/>
                    <a:pt x="3" y="3"/>
                  </a:cubicBezTo>
                  <a:cubicBezTo>
                    <a:pt x="3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58"/>
            <p:cNvSpPr/>
            <p:nvPr/>
          </p:nvSpPr>
          <p:spPr bwMode="auto">
            <a:xfrm>
              <a:off x="2214" y="2023"/>
              <a:ext cx="6" cy="7"/>
            </a:xfrm>
            <a:custGeom>
              <a:avLst/>
              <a:gdLst>
                <a:gd name="T0" fmla="*/ 6 w 6"/>
                <a:gd name="T1" fmla="*/ 7 h 7"/>
                <a:gd name="T2" fmla="*/ 6 w 6"/>
                <a:gd name="T3" fmla="*/ 7 h 7"/>
                <a:gd name="T4" fmla="*/ 0 w 6"/>
                <a:gd name="T5" fmla="*/ 0 h 7"/>
                <a:gd name="T6" fmla="*/ 6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lnTo>
                    <a:pt x="6" y="7"/>
                  </a:lnTo>
                  <a:lnTo>
                    <a:pt x="0" y="0"/>
                  </a:ln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9"/>
            <p:cNvSpPr/>
            <p:nvPr/>
          </p:nvSpPr>
          <p:spPr bwMode="auto">
            <a:xfrm>
              <a:off x="1925" y="2010"/>
              <a:ext cx="7" cy="7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60"/>
            <p:cNvSpPr/>
            <p:nvPr/>
          </p:nvSpPr>
          <p:spPr bwMode="auto">
            <a:xfrm>
              <a:off x="2128" y="2023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61"/>
            <p:cNvSpPr/>
            <p:nvPr/>
          </p:nvSpPr>
          <p:spPr bwMode="auto">
            <a:xfrm>
              <a:off x="1630" y="1990"/>
              <a:ext cx="7" cy="14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0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62"/>
            <p:cNvSpPr/>
            <p:nvPr/>
          </p:nvSpPr>
          <p:spPr bwMode="auto">
            <a:xfrm>
              <a:off x="1689" y="1997"/>
              <a:ext cx="7" cy="13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0 h 13"/>
                <a:gd name="T4" fmla="*/ 0 w 7"/>
                <a:gd name="T5" fmla="*/ 13 h 13"/>
                <a:gd name="T6" fmla="*/ 7 w 7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63"/>
            <p:cNvSpPr/>
            <p:nvPr/>
          </p:nvSpPr>
          <p:spPr bwMode="auto">
            <a:xfrm>
              <a:off x="1683" y="2004"/>
              <a:ext cx="6" cy="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64"/>
            <p:cNvSpPr/>
            <p:nvPr/>
          </p:nvSpPr>
          <p:spPr bwMode="auto">
            <a:xfrm>
              <a:off x="1781" y="2010"/>
              <a:ext cx="13" cy="7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5"/>
            <p:cNvSpPr/>
            <p:nvPr/>
          </p:nvSpPr>
          <p:spPr bwMode="auto">
            <a:xfrm>
              <a:off x="1532" y="1997"/>
              <a:ext cx="20" cy="26"/>
            </a:xfrm>
            <a:custGeom>
              <a:avLst/>
              <a:gdLst>
                <a:gd name="T0" fmla="*/ 1 w 3"/>
                <a:gd name="T1" fmla="*/ 0 h 4"/>
                <a:gd name="T2" fmla="*/ 2 w 3"/>
                <a:gd name="T3" fmla="*/ 2 h 4"/>
                <a:gd name="T4" fmla="*/ 3 w 3"/>
                <a:gd name="T5" fmla="*/ 3 h 4"/>
                <a:gd name="T6" fmla="*/ 2 w 3"/>
                <a:gd name="T7" fmla="*/ 2 h 4"/>
                <a:gd name="T8" fmla="*/ 3 w 3"/>
                <a:gd name="T9" fmla="*/ 2 h 4"/>
                <a:gd name="T10" fmla="*/ 3 w 3"/>
                <a:gd name="T11" fmla="*/ 0 h 4"/>
                <a:gd name="T12" fmla="*/ 1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0" y="1"/>
                    <a:pt x="3" y="1"/>
                    <a:pt x="2" y="2"/>
                  </a:cubicBezTo>
                  <a:cubicBezTo>
                    <a:pt x="2" y="3"/>
                    <a:pt x="2" y="4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66"/>
            <p:cNvSpPr/>
            <p:nvPr/>
          </p:nvSpPr>
          <p:spPr bwMode="auto">
            <a:xfrm>
              <a:off x="2076" y="2023"/>
              <a:ext cx="7" cy="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67"/>
            <p:cNvSpPr/>
            <p:nvPr/>
          </p:nvSpPr>
          <p:spPr bwMode="auto">
            <a:xfrm>
              <a:off x="2168" y="2030"/>
              <a:ext cx="13" cy="6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1 w 2"/>
                <a:gd name="T5" fmla="*/ 1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68"/>
            <p:cNvSpPr/>
            <p:nvPr/>
          </p:nvSpPr>
          <p:spPr bwMode="auto">
            <a:xfrm>
              <a:off x="883" y="1971"/>
              <a:ext cx="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9"/>
            <p:cNvSpPr/>
            <p:nvPr/>
          </p:nvSpPr>
          <p:spPr bwMode="auto">
            <a:xfrm>
              <a:off x="955" y="1971"/>
              <a:ext cx="7" cy="13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70"/>
            <p:cNvSpPr/>
            <p:nvPr/>
          </p:nvSpPr>
          <p:spPr bwMode="auto">
            <a:xfrm>
              <a:off x="1735" y="2010"/>
              <a:ext cx="7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0 h 7"/>
                <a:gd name="T4" fmla="*/ 0 w 7"/>
                <a:gd name="T5" fmla="*/ 0 h 7"/>
                <a:gd name="T6" fmla="*/ 7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71"/>
            <p:cNvSpPr/>
            <p:nvPr/>
          </p:nvSpPr>
          <p:spPr bwMode="auto">
            <a:xfrm>
              <a:off x="1453" y="2004"/>
              <a:ext cx="53" cy="46"/>
            </a:xfrm>
            <a:custGeom>
              <a:avLst/>
              <a:gdLst>
                <a:gd name="T0" fmla="*/ 2 w 8"/>
                <a:gd name="T1" fmla="*/ 1 h 7"/>
                <a:gd name="T2" fmla="*/ 2 w 8"/>
                <a:gd name="T3" fmla="*/ 2 h 7"/>
                <a:gd name="T4" fmla="*/ 1 w 8"/>
                <a:gd name="T5" fmla="*/ 1 h 7"/>
                <a:gd name="T6" fmla="*/ 1 w 8"/>
                <a:gd name="T7" fmla="*/ 1 h 7"/>
                <a:gd name="T8" fmla="*/ 1 w 8"/>
                <a:gd name="T9" fmla="*/ 3 h 7"/>
                <a:gd name="T10" fmla="*/ 3 w 8"/>
                <a:gd name="T11" fmla="*/ 3 h 7"/>
                <a:gd name="T12" fmla="*/ 5 w 8"/>
                <a:gd name="T13" fmla="*/ 3 h 7"/>
                <a:gd name="T14" fmla="*/ 7 w 8"/>
                <a:gd name="T15" fmla="*/ 7 h 7"/>
                <a:gd name="T16" fmla="*/ 8 w 8"/>
                <a:gd name="T17" fmla="*/ 1 h 7"/>
                <a:gd name="T18" fmla="*/ 8 w 8"/>
                <a:gd name="T19" fmla="*/ 2 h 7"/>
                <a:gd name="T20" fmla="*/ 8 w 8"/>
                <a:gd name="T21" fmla="*/ 0 h 7"/>
                <a:gd name="T22" fmla="*/ 2 w 8"/>
                <a:gd name="T2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2" y="1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7" y="4"/>
                    <a:pt x="7" y="6"/>
                    <a:pt x="7" y="7"/>
                  </a:cubicBezTo>
                  <a:cubicBezTo>
                    <a:pt x="8" y="5"/>
                    <a:pt x="7" y="3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6" y="1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72"/>
            <p:cNvSpPr/>
            <p:nvPr/>
          </p:nvSpPr>
          <p:spPr bwMode="auto">
            <a:xfrm>
              <a:off x="1945" y="2030"/>
              <a:ext cx="6" cy="6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73"/>
            <p:cNvSpPr/>
            <p:nvPr/>
          </p:nvSpPr>
          <p:spPr bwMode="auto">
            <a:xfrm>
              <a:off x="2325" y="2050"/>
              <a:ext cx="20" cy="6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1 w 3"/>
                <a:gd name="T7" fmla="*/ 1 h 1"/>
                <a:gd name="T8" fmla="*/ 2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3" y="1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74"/>
            <p:cNvSpPr/>
            <p:nvPr/>
          </p:nvSpPr>
          <p:spPr bwMode="auto">
            <a:xfrm>
              <a:off x="1670" y="2017"/>
              <a:ext cx="46" cy="13"/>
            </a:xfrm>
            <a:custGeom>
              <a:avLst/>
              <a:gdLst>
                <a:gd name="T0" fmla="*/ 3 w 7"/>
                <a:gd name="T1" fmla="*/ 0 h 2"/>
                <a:gd name="T2" fmla="*/ 3 w 7"/>
                <a:gd name="T3" fmla="*/ 2 h 2"/>
                <a:gd name="T4" fmla="*/ 3 w 7"/>
                <a:gd name="T5" fmla="*/ 1 h 2"/>
                <a:gd name="T6" fmla="*/ 0 w 7"/>
                <a:gd name="T7" fmla="*/ 1 h 2"/>
                <a:gd name="T8" fmla="*/ 1 w 7"/>
                <a:gd name="T9" fmla="*/ 2 h 2"/>
                <a:gd name="T10" fmla="*/ 4 w 7"/>
                <a:gd name="T11" fmla="*/ 2 h 2"/>
                <a:gd name="T12" fmla="*/ 4 w 7"/>
                <a:gd name="T13" fmla="*/ 2 h 2"/>
                <a:gd name="T14" fmla="*/ 7 w 7"/>
                <a:gd name="T15" fmla="*/ 1 h 2"/>
                <a:gd name="T16" fmla="*/ 3 w 7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7" y="1"/>
                  </a:cubicBezTo>
                  <a:cubicBezTo>
                    <a:pt x="5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75"/>
            <p:cNvSpPr/>
            <p:nvPr/>
          </p:nvSpPr>
          <p:spPr bwMode="auto">
            <a:xfrm>
              <a:off x="2010" y="2036"/>
              <a:ext cx="7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6"/>
            <p:cNvSpPr/>
            <p:nvPr/>
          </p:nvSpPr>
          <p:spPr bwMode="auto">
            <a:xfrm>
              <a:off x="2122" y="2043"/>
              <a:ext cx="6" cy="7"/>
            </a:xfrm>
            <a:custGeom>
              <a:avLst/>
              <a:gdLst>
                <a:gd name="T0" fmla="*/ 6 w 6"/>
                <a:gd name="T1" fmla="*/ 7 h 7"/>
                <a:gd name="T2" fmla="*/ 6 w 6"/>
                <a:gd name="T3" fmla="*/ 0 h 7"/>
                <a:gd name="T4" fmla="*/ 0 w 6"/>
                <a:gd name="T5" fmla="*/ 0 h 7"/>
                <a:gd name="T6" fmla="*/ 6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7"/>
            <p:cNvSpPr/>
            <p:nvPr/>
          </p:nvSpPr>
          <p:spPr bwMode="auto">
            <a:xfrm>
              <a:off x="1951" y="2036"/>
              <a:ext cx="7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0 h 7"/>
                <a:gd name="T4" fmla="*/ 0 w 7"/>
                <a:gd name="T5" fmla="*/ 0 h 7"/>
                <a:gd name="T6" fmla="*/ 7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78"/>
            <p:cNvSpPr/>
            <p:nvPr/>
          </p:nvSpPr>
          <p:spPr bwMode="auto">
            <a:xfrm>
              <a:off x="2246" y="2050"/>
              <a:ext cx="7" cy="6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Rectangle 279"/>
            <p:cNvSpPr>
              <a:spLocks noChangeArrowheads="1"/>
            </p:cNvSpPr>
            <p:nvPr/>
          </p:nvSpPr>
          <p:spPr bwMode="auto">
            <a:xfrm>
              <a:off x="1519" y="2017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80"/>
            <p:cNvSpPr/>
            <p:nvPr/>
          </p:nvSpPr>
          <p:spPr bwMode="auto">
            <a:xfrm>
              <a:off x="1781" y="2030"/>
              <a:ext cx="13" cy="6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81"/>
            <p:cNvSpPr/>
            <p:nvPr/>
          </p:nvSpPr>
          <p:spPr bwMode="auto">
            <a:xfrm>
              <a:off x="1892" y="2030"/>
              <a:ext cx="7" cy="13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82"/>
            <p:cNvSpPr/>
            <p:nvPr/>
          </p:nvSpPr>
          <p:spPr bwMode="auto">
            <a:xfrm>
              <a:off x="1978" y="2036"/>
              <a:ext cx="13" cy="14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1 w 2"/>
                <a:gd name="T5" fmla="*/ 0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2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3"/>
            <p:cNvSpPr/>
            <p:nvPr/>
          </p:nvSpPr>
          <p:spPr bwMode="auto">
            <a:xfrm>
              <a:off x="968" y="1990"/>
              <a:ext cx="13" cy="14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0 w 2"/>
                <a:gd name="T5" fmla="*/ 1 h 2"/>
                <a:gd name="T6" fmla="*/ 2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84"/>
            <p:cNvSpPr/>
            <p:nvPr/>
          </p:nvSpPr>
          <p:spPr bwMode="auto">
            <a:xfrm>
              <a:off x="1558" y="2023"/>
              <a:ext cx="13" cy="7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85"/>
            <p:cNvSpPr/>
            <p:nvPr/>
          </p:nvSpPr>
          <p:spPr bwMode="auto">
            <a:xfrm>
              <a:off x="1545" y="2023"/>
              <a:ext cx="7" cy="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86"/>
            <p:cNvSpPr/>
            <p:nvPr/>
          </p:nvSpPr>
          <p:spPr bwMode="auto">
            <a:xfrm>
              <a:off x="1965" y="2043"/>
              <a:ext cx="19" cy="20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2"/>
                    <a:pt x="2" y="1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87"/>
            <p:cNvSpPr/>
            <p:nvPr/>
          </p:nvSpPr>
          <p:spPr bwMode="auto">
            <a:xfrm>
              <a:off x="1755" y="2043"/>
              <a:ext cx="13" cy="13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0 h 2"/>
                <a:gd name="T4" fmla="*/ 0 w 2"/>
                <a:gd name="T5" fmla="*/ 1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8"/>
            <p:cNvSpPr/>
            <p:nvPr/>
          </p:nvSpPr>
          <p:spPr bwMode="auto">
            <a:xfrm>
              <a:off x="1984" y="2050"/>
              <a:ext cx="7" cy="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89"/>
            <p:cNvSpPr/>
            <p:nvPr/>
          </p:nvSpPr>
          <p:spPr bwMode="auto">
            <a:xfrm>
              <a:off x="968" y="2004"/>
              <a:ext cx="20" cy="13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2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3" y="2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290"/>
            <p:cNvSpPr>
              <a:spLocks noChangeArrowheads="1"/>
            </p:cNvSpPr>
            <p:nvPr/>
          </p:nvSpPr>
          <p:spPr bwMode="auto">
            <a:xfrm>
              <a:off x="1460" y="2030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291"/>
            <p:cNvSpPr>
              <a:spLocks noChangeArrowheads="1"/>
            </p:cNvSpPr>
            <p:nvPr/>
          </p:nvSpPr>
          <p:spPr bwMode="auto">
            <a:xfrm>
              <a:off x="1466" y="2030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92"/>
            <p:cNvSpPr/>
            <p:nvPr/>
          </p:nvSpPr>
          <p:spPr bwMode="auto">
            <a:xfrm>
              <a:off x="1545" y="2043"/>
              <a:ext cx="7" cy="7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93"/>
            <p:cNvSpPr/>
            <p:nvPr/>
          </p:nvSpPr>
          <p:spPr bwMode="auto">
            <a:xfrm>
              <a:off x="1552" y="2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94"/>
            <p:cNvSpPr/>
            <p:nvPr/>
          </p:nvSpPr>
          <p:spPr bwMode="auto">
            <a:xfrm>
              <a:off x="1591" y="2043"/>
              <a:ext cx="20" cy="26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2 w 3"/>
                <a:gd name="T5" fmla="*/ 3 h 4"/>
                <a:gd name="T6" fmla="*/ 3 w 3"/>
                <a:gd name="T7" fmla="*/ 1 h 4"/>
                <a:gd name="T8" fmla="*/ 0 w 3"/>
                <a:gd name="T9" fmla="*/ 0 h 4"/>
                <a:gd name="T10" fmla="*/ 0 w 3"/>
                <a:gd name="T11" fmla="*/ 1 h 4"/>
                <a:gd name="T12" fmla="*/ 3 w 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2" y="0"/>
                    <a:pt x="1" y="2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2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95"/>
            <p:cNvSpPr/>
            <p:nvPr/>
          </p:nvSpPr>
          <p:spPr bwMode="auto">
            <a:xfrm>
              <a:off x="1650" y="20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96"/>
            <p:cNvSpPr/>
            <p:nvPr/>
          </p:nvSpPr>
          <p:spPr bwMode="auto">
            <a:xfrm>
              <a:off x="1650" y="2056"/>
              <a:ext cx="7" cy="13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1 h 2"/>
                <a:gd name="T4" fmla="*/ 1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0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97"/>
            <p:cNvSpPr/>
            <p:nvPr/>
          </p:nvSpPr>
          <p:spPr bwMode="auto">
            <a:xfrm>
              <a:off x="1643" y="2056"/>
              <a:ext cx="7" cy="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98"/>
            <p:cNvSpPr/>
            <p:nvPr/>
          </p:nvSpPr>
          <p:spPr bwMode="auto">
            <a:xfrm>
              <a:off x="1637" y="2050"/>
              <a:ext cx="13" cy="13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0 h 2"/>
                <a:gd name="T4" fmla="*/ 0 w 2"/>
                <a:gd name="T5" fmla="*/ 0 h 2"/>
                <a:gd name="T6" fmla="*/ 2 w 2"/>
                <a:gd name="T7" fmla="*/ 1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99"/>
            <p:cNvSpPr/>
            <p:nvPr/>
          </p:nvSpPr>
          <p:spPr bwMode="auto">
            <a:xfrm>
              <a:off x="1932" y="2063"/>
              <a:ext cx="6" cy="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00"/>
            <p:cNvSpPr/>
            <p:nvPr/>
          </p:nvSpPr>
          <p:spPr bwMode="auto">
            <a:xfrm>
              <a:off x="1807" y="2063"/>
              <a:ext cx="7" cy="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1 h 2"/>
                <a:gd name="T8" fmla="*/ 0 w 1"/>
                <a:gd name="T9" fmla="*/ 1 h 2"/>
                <a:gd name="T10" fmla="*/ 1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01"/>
            <p:cNvSpPr/>
            <p:nvPr/>
          </p:nvSpPr>
          <p:spPr bwMode="auto">
            <a:xfrm>
              <a:off x="1978" y="2069"/>
              <a:ext cx="19" cy="20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3 h 3"/>
                <a:gd name="T4" fmla="*/ 3 w 3"/>
                <a:gd name="T5" fmla="*/ 1 h 3"/>
                <a:gd name="T6" fmla="*/ 0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0"/>
                    <a:pt x="3" y="3"/>
                    <a:pt x="3" y="1"/>
                  </a:cubicBezTo>
                  <a:cubicBezTo>
                    <a:pt x="2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02"/>
            <p:cNvSpPr/>
            <p:nvPr/>
          </p:nvSpPr>
          <p:spPr bwMode="auto">
            <a:xfrm>
              <a:off x="1689" y="2063"/>
              <a:ext cx="7" cy="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03"/>
            <p:cNvSpPr/>
            <p:nvPr/>
          </p:nvSpPr>
          <p:spPr bwMode="auto">
            <a:xfrm>
              <a:off x="2233" y="2096"/>
              <a:ext cx="13" cy="0"/>
            </a:xfrm>
            <a:custGeom>
              <a:avLst/>
              <a:gdLst>
                <a:gd name="T0" fmla="*/ 0 w 2"/>
                <a:gd name="T1" fmla="*/ 1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2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04"/>
            <p:cNvSpPr/>
            <p:nvPr/>
          </p:nvSpPr>
          <p:spPr bwMode="auto">
            <a:xfrm>
              <a:off x="1938" y="2082"/>
              <a:ext cx="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05"/>
            <p:cNvSpPr/>
            <p:nvPr/>
          </p:nvSpPr>
          <p:spPr bwMode="auto">
            <a:xfrm>
              <a:off x="1702" y="2076"/>
              <a:ext cx="7" cy="6"/>
            </a:xfrm>
            <a:custGeom>
              <a:avLst/>
              <a:gdLst>
                <a:gd name="T0" fmla="*/ 7 w 7"/>
                <a:gd name="T1" fmla="*/ 6 h 6"/>
                <a:gd name="T2" fmla="*/ 7 w 7"/>
                <a:gd name="T3" fmla="*/ 0 h 6"/>
                <a:gd name="T4" fmla="*/ 0 w 7"/>
                <a:gd name="T5" fmla="*/ 0 h 6"/>
                <a:gd name="T6" fmla="*/ 7 w 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6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06"/>
            <p:cNvSpPr/>
            <p:nvPr/>
          </p:nvSpPr>
          <p:spPr bwMode="auto">
            <a:xfrm>
              <a:off x="1604" y="2076"/>
              <a:ext cx="13" cy="13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0 h 2"/>
                <a:gd name="T6" fmla="*/ 0 w 2"/>
                <a:gd name="T7" fmla="*/ 1 h 2"/>
                <a:gd name="T8" fmla="*/ 1 w 2"/>
                <a:gd name="T9" fmla="*/ 2 h 2"/>
                <a:gd name="T10" fmla="*/ 1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07"/>
            <p:cNvSpPr/>
            <p:nvPr/>
          </p:nvSpPr>
          <p:spPr bwMode="auto">
            <a:xfrm>
              <a:off x="1624" y="2076"/>
              <a:ext cx="13" cy="13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08"/>
            <p:cNvSpPr/>
            <p:nvPr/>
          </p:nvSpPr>
          <p:spPr bwMode="auto">
            <a:xfrm>
              <a:off x="2253" y="2109"/>
              <a:ext cx="6" cy="6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6 w 6"/>
                <a:gd name="T5" fmla="*/ 0 h 6"/>
                <a:gd name="T6" fmla="*/ 0 w 6"/>
                <a:gd name="T7" fmla="*/ 0 h 6"/>
                <a:gd name="T8" fmla="*/ 0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09"/>
            <p:cNvSpPr/>
            <p:nvPr/>
          </p:nvSpPr>
          <p:spPr bwMode="auto">
            <a:xfrm>
              <a:off x="1807" y="2089"/>
              <a:ext cx="13" cy="7"/>
            </a:xfrm>
            <a:custGeom>
              <a:avLst/>
              <a:gdLst>
                <a:gd name="T0" fmla="*/ 13 w 13"/>
                <a:gd name="T1" fmla="*/ 7 h 7"/>
                <a:gd name="T2" fmla="*/ 13 w 13"/>
                <a:gd name="T3" fmla="*/ 0 h 7"/>
                <a:gd name="T4" fmla="*/ 0 w 13"/>
                <a:gd name="T5" fmla="*/ 0 h 7"/>
                <a:gd name="T6" fmla="*/ 13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3" y="7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10"/>
            <p:cNvSpPr/>
            <p:nvPr/>
          </p:nvSpPr>
          <p:spPr bwMode="auto">
            <a:xfrm>
              <a:off x="1866" y="2096"/>
              <a:ext cx="13" cy="6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2 w 2"/>
                <a:gd name="T7" fmla="*/ 1 h 1"/>
                <a:gd name="T8" fmla="*/ 2 w 2"/>
                <a:gd name="T9" fmla="*/ 0 h 1"/>
                <a:gd name="T10" fmla="*/ 0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311"/>
            <p:cNvSpPr/>
            <p:nvPr/>
          </p:nvSpPr>
          <p:spPr bwMode="auto">
            <a:xfrm>
              <a:off x="1879" y="2096"/>
              <a:ext cx="13" cy="13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312"/>
            <p:cNvSpPr/>
            <p:nvPr/>
          </p:nvSpPr>
          <p:spPr bwMode="auto">
            <a:xfrm>
              <a:off x="1604" y="2096"/>
              <a:ext cx="20" cy="19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3 h 3"/>
                <a:gd name="T4" fmla="*/ 3 w 3"/>
                <a:gd name="T5" fmla="*/ 3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2"/>
                    <a:pt x="2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313"/>
            <p:cNvSpPr/>
            <p:nvPr/>
          </p:nvSpPr>
          <p:spPr bwMode="auto">
            <a:xfrm>
              <a:off x="1624" y="2102"/>
              <a:ext cx="6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314"/>
            <p:cNvSpPr/>
            <p:nvPr/>
          </p:nvSpPr>
          <p:spPr bwMode="auto">
            <a:xfrm>
              <a:off x="1630" y="2102"/>
              <a:ext cx="13" cy="20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2"/>
                    <a:pt x="2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15"/>
            <p:cNvSpPr/>
            <p:nvPr/>
          </p:nvSpPr>
          <p:spPr bwMode="auto">
            <a:xfrm>
              <a:off x="1886" y="2122"/>
              <a:ext cx="6" cy="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316"/>
            <p:cNvSpPr/>
            <p:nvPr/>
          </p:nvSpPr>
          <p:spPr bwMode="auto">
            <a:xfrm>
              <a:off x="1414" y="2168"/>
              <a:ext cx="13" cy="13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1 h 2"/>
                <a:gd name="T4" fmla="*/ 0 w 2"/>
                <a:gd name="T5" fmla="*/ 1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317"/>
            <p:cNvSpPr/>
            <p:nvPr/>
          </p:nvSpPr>
          <p:spPr bwMode="auto">
            <a:xfrm>
              <a:off x="1434" y="2168"/>
              <a:ext cx="19" cy="13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2 h 2"/>
                <a:gd name="T4" fmla="*/ 0 w 3"/>
                <a:gd name="T5" fmla="*/ 1 h 2"/>
                <a:gd name="T6" fmla="*/ 2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1" y="0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318"/>
            <p:cNvSpPr/>
            <p:nvPr/>
          </p:nvSpPr>
          <p:spPr bwMode="auto">
            <a:xfrm>
              <a:off x="1388" y="2181"/>
              <a:ext cx="26" cy="20"/>
            </a:xfrm>
            <a:custGeom>
              <a:avLst/>
              <a:gdLst>
                <a:gd name="T0" fmla="*/ 1 w 4"/>
                <a:gd name="T1" fmla="*/ 3 h 3"/>
                <a:gd name="T2" fmla="*/ 2 w 4"/>
                <a:gd name="T3" fmla="*/ 2 h 3"/>
                <a:gd name="T4" fmla="*/ 2 w 4"/>
                <a:gd name="T5" fmla="*/ 2 h 3"/>
                <a:gd name="T6" fmla="*/ 2 w 4"/>
                <a:gd name="T7" fmla="*/ 2 h 3"/>
                <a:gd name="T8" fmla="*/ 4 w 4"/>
                <a:gd name="T9" fmla="*/ 2 h 3"/>
                <a:gd name="T10" fmla="*/ 4 w 4"/>
                <a:gd name="T11" fmla="*/ 1 h 3"/>
                <a:gd name="T12" fmla="*/ 0 w 4"/>
                <a:gd name="T13" fmla="*/ 0 h 3"/>
                <a:gd name="T14" fmla="*/ 1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19"/>
            <p:cNvSpPr/>
            <p:nvPr/>
          </p:nvSpPr>
          <p:spPr bwMode="auto">
            <a:xfrm>
              <a:off x="1421" y="2181"/>
              <a:ext cx="6" cy="13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20"/>
            <p:cNvSpPr/>
            <p:nvPr/>
          </p:nvSpPr>
          <p:spPr bwMode="auto">
            <a:xfrm>
              <a:off x="1316" y="2181"/>
              <a:ext cx="6" cy="13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21"/>
            <p:cNvSpPr/>
            <p:nvPr/>
          </p:nvSpPr>
          <p:spPr bwMode="auto">
            <a:xfrm>
              <a:off x="1237" y="2181"/>
              <a:ext cx="33" cy="26"/>
            </a:xfrm>
            <a:custGeom>
              <a:avLst/>
              <a:gdLst>
                <a:gd name="T0" fmla="*/ 3 w 5"/>
                <a:gd name="T1" fmla="*/ 2 h 4"/>
                <a:gd name="T2" fmla="*/ 4 w 5"/>
                <a:gd name="T3" fmla="*/ 1 h 4"/>
                <a:gd name="T4" fmla="*/ 5 w 5"/>
                <a:gd name="T5" fmla="*/ 0 h 4"/>
                <a:gd name="T6" fmla="*/ 1 w 5"/>
                <a:gd name="T7" fmla="*/ 1 h 4"/>
                <a:gd name="T8" fmla="*/ 0 w 5"/>
                <a:gd name="T9" fmla="*/ 2 h 4"/>
                <a:gd name="T10" fmla="*/ 1 w 5"/>
                <a:gd name="T11" fmla="*/ 4 h 4"/>
                <a:gd name="T12" fmla="*/ 1 w 5"/>
                <a:gd name="T13" fmla="*/ 2 h 4"/>
                <a:gd name="T14" fmla="*/ 2 w 5"/>
                <a:gd name="T15" fmla="*/ 3 h 4"/>
                <a:gd name="T16" fmla="*/ 2 w 5"/>
                <a:gd name="T17" fmla="*/ 1 h 4"/>
                <a:gd name="T18" fmla="*/ 4 w 5"/>
                <a:gd name="T19" fmla="*/ 4 h 4"/>
                <a:gd name="T20" fmla="*/ 3 w 5"/>
                <a:gd name="T2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3" y="2"/>
                  </a:moveTo>
                  <a:cubicBezTo>
                    <a:pt x="4" y="2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4" y="3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22"/>
            <p:cNvSpPr/>
            <p:nvPr/>
          </p:nvSpPr>
          <p:spPr bwMode="auto">
            <a:xfrm>
              <a:off x="1276" y="2181"/>
              <a:ext cx="7" cy="13"/>
            </a:xfrm>
            <a:custGeom>
              <a:avLst/>
              <a:gdLst>
                <a:gd name="T0" fmla="*/ 7 w 7"/>
                <a:gd name="T1" fmla="*/ 13 h 13"/>
                <a:gd name="T2" fmla="*/ 7 w 7"/>
                <a:gd name="T3" fmla="*/ 7 h 13"/>
                <a:gd name="T4" fmla="*/ 0 w 7"/>
                <a:gd name="T5" fmla="*/ 0 h 13"/>
                <a:gd name="T6" fmla="*/ 7 w 7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7" y="7"/>
                  </a:lnTo>
                  <a:lnTo>
                    <a:pt x="0" y="0"/>
                  </a:ln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23"/>
            <p:cNvSpPr/>
            <p:nvPr/>
          </p:nvSpPr>
          <p:spPr bwMode="auto">
            <a:xfrm>
              <a:off x="1440" y="2194"/>
              <a:ext cx="20" cy="13"/>
            </a:xfrm>
            <a:custGeom>
              <a:avLst/>
              <a:gdLst>
                <a:gd name="T0" fmla="*/ 0 w 3"/>
                <a:gd name="T1" fmla="*/ 0 h 2"/>
                <a:gd name="T2" fmla="*/ 2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Rectangle 324"/>
            <p:cNvSpPr>
              <a:spLocks noChangeArrowheads="1"/>
            </p:cNvSpPr>
            <p:nvPr/>
          </p:nvSpPr>
          <p:spPr bwMode="auto">
            <a:xfrm>
              <a:off x="1407" y="2201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25"/>
            <p:cNvSpPr/>
            <p:nvPr/>
          </p:nvSpPr>
          <p:spPr bwMode="auto">
            <a:xfrm>
              <a:off x="1401" y="2201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26"/>
            <p:cNvSpPr/>
            <p:nvPr/>
          </p:nvSpPr>
          <p:spPr bwMode="auto">
            <a:xfrm>
              <a:off x="1421" y="2207"/>
              <a:ext cx="13" cy="7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27"/>
            <p:cNvSpPr/>
            <p:nvPr/>
          </p:nvSpPr>
          <p:spPr bwMode="auto">
            <a:xfrm>
              <a:off x="1290" y="2207"/>
              <a:ext cx="13" cy="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28"/>
            <p:cNvSpPr/>
            <p:nvPr/>
          </p:nvSpPr>
          <p:spPr bwMode="auto">
            <a:xfrm>
              <a:off x="1185" y="2207"/>
              <a:ext cx="26" cy="20"/>
            </a:xfrm>
            <a:custGeom>
              <a:avLst/>
              <a:gdLst>
                <a:gd name="T0" fmla="*/ 3 w 4"/>
                <a:gd name="T1" fmla="*/ 2 h 3"/>
                <a:gd name="T2" fmla="*/ 2 w 4"/>
                <a:gd name="T3" fmla="*/ 1 h 3"/>
                <a:gd name="T4" fmla="*/ 3 w 4"/>
                <a:gd name="T5" fmla="*/ 0 h 3"/>
                <a:gd name="T6" fmla="*/ 2 w 4"/>
                <a:gd name="T7" fmla="*/ 1 h 3"/>
                <a:gd name="T8" fmla="*/ 0 w 4"/>
                <a:gd name="T9" fmla="*/ 1 h 3"/>
                <a:gd name="T10" fmla="*/ 4 w 4"/>
                <a:gd name="T11" fmla="*/ 3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ubicBezTo>
                    <a:pt x="0" y="3"/>
                    <a:pt x="2" y="2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329"/>
            <p:cNvSpPr/>
            <p:nvPr/>
          </p:nvSpPr>
          <p:spPr bwMode="auto">
            <a:xfrm>
              <a:off x="1263" y="2214"/>
              <a:ext cx="7" cy="20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1 w 1"/>
                <a:gd name="T5" fmla="*/ 1 h 3"/>
                <a:gd name="T6" fmla="*/ 0 w 1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330"/>
            <p:cNvSpPr/>
            <p:nvPr/>
          </p:nvSpPr>
          <p:spPr bwMode="auto">
            <a:xfrm>
              <a:off x="1217" y="2220"/>
              <a:ext cx="7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31"/>
            <p:cNvSpPr/>
            <p:nvPr/>
          </p:nvSpPr>
          <p:spPr bwMode="auto">
            <a:xfrm>
              <a:off x="1244" y="2220"/>
              <a:ext cx="19" cy="20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0 w 3"/>
                <a:gd name="T5" fmla="*/ 2 h 3"/>
                <a:gd name="T6" fmla="*/ 1 w 3"/>
                <a:gd name="T7" fmla="*/ 2 h 3"/>
                <a:gd name="T8" fmla="*/ 2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3"/>
                    <a:pt x="2" y="2"/>
                  </a:cubicBezTo>
                  <a:cubicBezTo>
                    <a:pt x="1" y="1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32"/>
            <p:cNvSpPr/>
            <p:nvPr/>
          </p:nvSpPr>
          <p:spPr bwMode="auto">
            <a:xfrm>
              <a:off x="1198" y="2247"/>
              <a:ext cx="13" cy="6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333"/>
            <p:cNvSpPr/>
            <p:nvPr/>
          </p:nvSpPr>
          <p:spPr bwMode="auto">
            <a:xfrm>
              <a:off x="1198" y="22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34"/>
            <p:cNvSpPr/>
            <p:nvPr/>
          </p:nvSpPr>
          <p:spPr bwMode="auto">
            <a:xfrm>
              <a:off x="1250" y="2247"/>
              <a:ext cx="7" cy="13"/>
            </a:xfrm>
            <a:custGeom>
              <a:avLst/>
              <a:gdLst>
                <a:gd name="T0" fmla="*/ 0 w 7"/>
                <a:gd name="T1" fmla="*/ 0 h 13"/>
                <a:gd name="T2" fmla="*/ 7 w 7"/>
                <a:gd name="T3" fmla="*/ 13 h 13"/>
                <a:gd name="T4" fmla="*/ 0 w 7"/>
                <a:gd name="T5" fmla="*/ 0 h 13"/>
                <a:gd name="T6" fmla="*/ 0 w 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lnTo>
                    <a:pt x="7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9" name="组合 338"/>
          <p:cNvGrpSpPr/>
          <p:nvPr/>
        </p:nvGrpSpPr>
        <p:grpSpPr>
          <a:xfrm>
            <a:off x="1450954" y="2226918"/>
            <a:ext cx="1356896" cy="3460201"/>
            <a:chOff x="9862647" y="2232813"/>
            <a:chExt cx="1043126" cy="2550659"/>
          </a:xfrm>
        </p:grpSpPr>
        <p:cxnSp>
          <p:nvCxnSpPr>
            <p:cNvPr id="340" name="直接连接符 339"/>
            <p:cNvCxnSpPr/>
            <p:nvPr/>
          </p:nvCxnSpPr>
          <p:spPr>
            <a:xfrm>
              <a:off x="10797843" y="2232813"/>
              <a:ext cx="0" cy="17143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直接连接符 340"/>
            <p:cNvCxnSpPr/>
            <p:nvPr/>
          </p:nvCxnSpPr>
          <p:spPr>
            <a:xfrm flipH="1">
              <a:off x="10898516" y="3605614"/>
              <a:ext cx="7257" cy="5380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直接连接符 341"/>
            <p:cNvCxnSpPr/>
            <p:nvPr/>
          </p:nvCxnSpPr>
          <p:spPr>
            <a:xfrm>
              <a:off x="9963271" y="2722026"/>
              <a:ext cx="0" cy="17143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直接连接符 342"/>
            <p:cNvCxnSpPr/>
            <p:nvPr/>
          </p:nvCxnSpPr>
          <p:spPr>
            <a:xfrm flipH="1">
              <a:off x="9862647" y="2530835"/>
              <a:ext cx="7257" cy="5380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文本框 343"/>
            <p:cNvSpPr txBox="1"/>
            <p:nvPr/>
          </p:nvSpPr>
          <p:spPr>
            <a:xfrm>
              <a:off x="10034499" y="2271825"/>
              <a:ext cx="709818" cy="2511647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猴年大吉</a:t>
              </a:r>
              <a:endParaRPr lang="zh-CN" altLang="en-US" sz="48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399" name="Group 13"/>
          <p:cNvGrpSpPr>
            <a:grpSpLocks noChangeAspect="1"/>
          </p:cNvGrpSpPr>
          <p:nvPr/>
        </p:nvGrpSpPr>
        <p:grpSpPr bwMode="auto">
          <a:xfrm>
            <a:off x="2195555" y="4624500"/>
            <a:ext cx="1420812" cy="604838"/>
            <a:chOff x="2932" y="3067"/>
            <a:chExt cx="895" cy="381"/>
          </a:xfrm>
          <a:solidFill>
            <a:schemeClr val="bg1"/>
          </a:solidFill>
        </p:grpSpPr>
        <p:sp>
          <p:nvSpPr>
            <p:cNvPr id="400" name="Freeform 14"/>
            <p:cNvSpPr/>
            <p:nvPr/>
          </p:nvSpPr>
          <p:spPr bwMode="auto">
            <a:xfrm>
              <a:off x="2932" y="3067"/>
              <a:ext cx="643" cy="365"/>
            </a:xfrm>
            <a:custGeom>
              <a:avLst/>
              <a:gdLst>
                <a:gd name="T0" fmla="*/ 142 w 211"/>
                <a:gd name="T1" fmla="*/ 36 h 118"/>
                <a:gd name="T2" fmla="*/ 134 w 211"/>
                <a:gd name="T3" fmla="*/ 62 h 118"/>
                <a:gd name="T4" fmla="*/ 73 w 211"/>
                <a:gd name="T5" fmla="*/ 66 h 118"/>
                <a:gd name="T6" fmla="*/ 79 w 211"/>
                <a:gd name="T7" fmla="*/ 36 h 118"/>
                <a:gd name="T8" fmla="*/ 98 w 211"/>
                <a:gd name="T9" fmla="*/ 9 h 118"/>
                <a:gd name="T10" fmla="*/ 137 w 211"/>
                <a:gd name="T11" fmla="*/ 16 h 118"/>
                <a:gd name="T12" fmla="*/ 176 w 211"/>
                <a:gd name="T13" fmla="*/ 7 h 118"/>
                <a:gd name="T14" fmla="*/ 190 w 211"/>
                <a:gd name="T15" fmla="*/ 33 h 118"/>
                <a:gd name="T16" fmla="*/ 188 w 211"/>
                <a:gd name="T17" fmla="*/ 74 h 118"/>
                <a:gd name="T18" fmla="*/ 135 w 211"/>
                <a:gd name="T19" fmla="*/ 107 h 118"/>
                <a:gd name="T20" fmla="*/ 68 w 211"/>
                <a:gd name="T21" fmla="*/ 97 h 118"/>
                <a:gd name="T22" fmla="*/ 0 w 211"/>
                <a:gd name="T23" fmla="*/ 118 h 118"/>
                <a:gd name="T24" fmla="*/ 33 w 211"/>
                <a:gd name="T25" fmla="*/ 85 h 118"/>
                <a:gd name="T26" fmla="*/ 97 w 211"/>
                <a:gd name="T27" fmla="*/ 89 h 118"/>
                <a:gd name="T28" fmla="*/ 150 w 211"/>
                <a:gd name="T29" fmla="*/ 77 h 118"/>
                <a:gd name="T30" fmla="*/ 167 w 211"/>
                <a:gd name="T31" fmla="*/ 32 h 118"/>
                <a:gd name="T32" fmla="*/ 143 w 211"/>
                <a:gd name="T33" fmla="*/ 22 h 118"/>
                <a:gd name="T34" fmla="*/ 113 w 211"/>
                <a:gd name="T35" fmla="*/ 26 h 118"/>
                <a:gd name="T36" fmla="*/ 102 w 211"/>
                <a:gd name="T37" fmla="*/ 50 h 118"/>
                <a:gd name="T38" fmla="*/ 126 w 211"/>
                <a:gd name="T39" fmla="*/ 56 h 118"/>
                <a:gd name="T40" fmla="*/ 142 w 211"/>
                <a:gd name="T41" fmla="*/ 3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118">
                  <a:moveTo>
                    <a:pt x="142" y="36"/>
                  </a:moveTo>
                  <a:cubicBezTo>
                    <a:pt x="142" y="36"/>
                    <a:pt x="153" y="51"/>
                    <a:pt x="134" y="62"/>
                  </a:cubicBezTo>
                  <a:cubicBezTo>
                    <a:pt x="116" y="72"/>
                    <a:pt x="89" y="78"/>
                    <a:pt x="73" y="66"/>
                  </a:cubicBezTo>
                  <a:cubicBezTo>
                    <a:pt x="58" y="55"/>
                    <a:pt x="71" y="40"/>
                    <a:pt x="79" y="36"/>
                  </a:cubicBezTo>
                  <a:cubicBezTo>
                    <a:pt x="79" y="36"/>
                    <a:pt x="80" y="13"/>
                    <a:pt x="98" y="9"/>
                  </a:cubicBezTo>
                  <a:cubicBezTo>
                    <a:pt x="116" y="6"/>
                    <a:pt x="122" y="9"/>
                    <a:pt x="137" y="16"/>
                  </a:cubicBezTo>
                  <a:cubicBezTo>
                    <a:pt x="137" y="16"/>
                    <a:pt x="162" y="0"/>
                    <a:pt x="176" y="7"/>
                  </a:cubicBezTo>
                  <a:cubicBezTo>
                    <a:pt x="189" y="15"/>
                    <a:pt x="193" y="30"/>
                    <a:pt x="190" y="33"/>
                  </a:cubicBezTo>
                  <a:cubicBezTo>
                    <a:pt x="190" y="33"/>
                    <a:pt x="211" y="50"/>
                    <a:pt x="188" y="74"/>
                  </a:cubicBezTo>
                  <a:cubicBezTo>
                    <a:pt x="166" y="97"/>
                    <a:pt x="155" y="103"/>
                    <a:pt x="135" y="107"/>
                  </a:cubicBezTo>
                  <a:cubicBezTo>
                    <a:pt x="115" y="110"/>
                    <a:pt x="94" y="108"/>
                    <a:pt x="68" y="97"/>
                  </a:cubicBezTo>
                  <a:cubicBezTo>
                    <a:pt x="42" y="87"/>
                    <a:pt x="25" y="88"/>
                    <a:pt x="0" y="118"/>
                  </a:cubicBezTo>
                  <a:cubicBezTo>
                    <a:pt x="0" y="118"/>
                    <a:pt x="10" y="94"/>
                    <a:pt x="33" y="85"/>
                  </a:cubicBezTo>
                  <a:cubicBezTo>
                    <a:pt x="55" y="76"/>
                    <a:pt x="75" y="82"/>
                    <a:pt x="97" y="89"/>
                  </a:cubicBezTo>
                  <a:cubicBezTo>
                    <a:pt x="118" y="96"/>
                    <a:pt x="137" y="88"/>
                    <a:pt x="150" y="77"/>
                  </a:cubicBezTo>
                  <a:cubicBezTo>
                    <a:pt x="162" y="66"/>
                    <a:pt x="173" y="49"/>
                    <a:pt x="167" y="32"/>
                  </a:cubicBezTo>
                  <a:cubicBezTo>
                    <a:pt x="161" y="15"/>
                    <a:pt x="145" y="21"/>
                    <a:pt x="143" y="22"/>
                  </a:cubicBezTo>
                  <a:cubicBezTo>
                    <a:pt x="140" y="23"/>
                    <a:pt x="123" y="20"/>
                    <a:pt x="113" y="26"/>
                  </a:cubicBezTo>
                  <a:cubicBezTo>
                    <a:pt x="113" y="26"/>
                    <a:pt x="96" y="37"/>
                    <a:pt x="102" y="50"/>
                  </a:cubicBezTo>
                  <a:cubicBezTo>
                    <a:pt x="108" y="62"/>
                    <a:pt x="117" y="60"/>
                    <a:pt x="126" y="56"/>
                  </a:cubicBezTo>
                  <a:cubicBezTo>
                    <a:pt x="134" y="53"/>
                    <a:pt x="142" y="45"/>
                    <a:pt x="14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15"/>
            <p:cNvSpPr/>
            <p:nvPr/>
          </p:nvSpPr>
          <p:spPr bwMode="auto">
            <a:xfrm>
              <a:off x="3432" y="3222"/>
              <a:ext cx="395" cy="226"/>
            </a:xfrm>
            <a:custGeom>
              <a:avLst/>
              <a:gdLst>
                <a:gd name="T0" fmla="*/ 87 w 130"/>
                <a:gd name="T1" fmla="*/ 23 h 73"/>
                <a:gd name="T2" fmla="*/ 83 w 130"/>
                <a:gd name="T3" fmla="*/ 38 h 73"/>
                <a:gd name="T4" fmla="*/ 45 w 130"/>
                <a:gd name="T5" fmla="*/ 41 h 73"/>
                <a:gd name="T6" fmla="*/ 49 w 130"/>
                <a:gd name="T7" fmla="*/ 23 h 73"/>
                <a:gd name="T8" fmla="*/ 60 w 130"/>
                <a:gd name="T9" fmla="*/ 6 h 73"/>
                <a:gd name="T10" fmla="*/ 85 w 130"/>
                <a:gd name="T11" fmla="*/ 10 h 73"/>
                <a:gd name="T12" fmla="*/ 108 w 130"/>
                <a:gd name="T13" fmla="*/ 5 h 73"/>
                <a:gd name="T14" fmla="*/ 117 w 130"/>
                <a:gd name="T15" fmla="*/ 21 h 73"/>
                <a:gd name="T16" fmla="*/ 116 w 130"/>
                <a:gd name="T17" fmla="*/ 46 h 73"/>
                <a:gd name="T18" fmla="*/ 83 w 130"/>
                <a:gd name="T19" fmla="*/ 66 h 73"/>
                <a:gd name="T20" fmla="*/ 42 w 130"/>
                <a:gd name="T21" fmla="*/ 60 h 73"/>
                <a:gd name="T22" fmla="*/ 0 w 130"/>
                <a:gd name="T23" fmla="*/ 73 h 73"/>
                <a:gd name="T24" fmla="*/ 20 w 130"/>
                <a:gd name="T25" fmla="*/ 53 h 73"/>
                <a:gd name="T26" fmla="*/ 60 w 130"/>
                <a:gd name="T27" fmla="*/ 55 h 73"/>
                <a:gd name="T28" fmla="*/ 92 w 130"/>
                <a:gd name="T29" fmla="*/ 48 h 73"/>
                <a:gd name="T30" fmla="*/ 103 w 130"/>
                <a:gd name="T31" fmla="*/ 20 h 73"/>
                <a:gd name="T32" fmla="*/ 88 w 130"/>
                <a:gd name="T33" fmla="*/ 14 h 73"/>
                <a:gd name="T34" fmla="*/ 69 w 130"/>
                <a:gd name="T35" fmla="*/ 16 h 73"/>
                <a:gd name="T36" fmla="*/ 63 w 130"/>
                <a:gd name="T37" fmla="*/ 31 h 73"/>
                <a:gd name="T38" fmla="*/ 77 w 130"/>
                <a:gd name="T39" fmla="*/ 35 h 73"/>
                <a:gd name="T40" fmla="*/ 87 w 130"/>
                <a:gd name="T41" fmla="*/ 2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73">
                  <a:moveTo>
                    <a:pt x="87" y="23"/>
                  </a:moveTo>
                  <a:cubicBezTo>
                    <a:pt x="87" y="23"/>
                    <a:pt x="94" y="32"/>
                    <a:pt x="83" y="38"/>
                  </a:cubicBezTo>
                  <a:cubicBezTo>
                    <a:pt x="71" y="45"/>
                    <a:pt x="55" y="49"/>
                    <a:pt x="45" y="41"/>
                  </a:cubicBezTo>
                  <a:cubicBezTo>
                    <a:pt x="35" y="34"/>
                    <a:pt x="44" y="25"/>
                    <a:pt x="49" y="23"/>
                  </a:cubicBezTo>
                  <a:cubicBezTo>
                    <a:pt x="49" y="23"/>
                    <a:pt x="49" y="8"/>
                    <a:pt x="60" y="6"/>
                  </a:cubicBezTo>
                  <a:cubicBezTo>
                    <a:pt x="71" y="4"/>
                    <a:pt x="75" y="6"/>
                    <a:pt x="85" y="10"/>
                  </a:cubicBezTo>
                  <a:cubicBezTo>
                    <a:pt x="85" y="10"/>
                    <a:pt x="100" y="0"/>
                    <a:pt x="108" y="5"/>
                  </a:cubicBezTo>
                  <a:cubicBezTo>
                    <a:pt x="117" y="9"/>
                    <a:pt x="119" y="19"/>
                    <a:pt x="117" y="21"/>
                  </a:cubicBezTo>
                  <a:cubicBezTo>
                    <a:pt x="117" y="21"/>
                    <a:pt x="130" y="31"/>
                    <a:pt x="116" y="46"/>
                  </a:cubicBezTo>
                  <a:cubicBezTo>
                    <a:pt x="102" y="60"/>
                    <a:pt x="96" y="64"/>
                    <a:pt x="83" y="66"/>
                  </a:cubicBezTo>
                  <a:cubicBezTo>
                    <a:pt x="71" y="68"/>
                    <a:pt x="58" y="67"/>
                    <a:pt x="42" y="60"/>
                  </a:cubicBezTo>
                  <a:cubicBezTo>
                    <a:pt x="26" y="54"/>
                    <a:pt x="16" y="55"/>
                    <a:pt x="0" y="73"/>
                  </a:cubicBezTo>
                  <a:cubicBezTo>
                    <a:pt x="0" y="73"/>
                    <a:pt x="6" y="59"/>
                    <a:pt x="20" y="53"/>
                  </a:cubicBezTo>
                  <a:cubicBezTo>
                    <a:pt x="34" y="47"/>
                    <a:pt x="46" y="51"/>
                    <a:pt x="60" y="55"/>
                  </a:cubicBezTo>
                  <a:cubicBezTo>
                    <a:pt x="73" y="60"/>
                    <a:pt x="85" y="55"/>
                    <a:pt x="92" y="48"/>
                  </a:cubicBezTo>
                  <a:cubicBezTo>
                    <a:pt x="100" y="41"/>
                    <a:pt x="107" y="31"/>
                    <a:pt x="103" y="20"/>
                  </a:cubicBezTo>
                  <a:cubicBezTo>
                    <a:pt x="99" y="10"/>
                    <a:pt x="90" y="13"/>
                    <a:pt x="88" y="14"/>
                  </a:cubicBezTo>
                  <a:cubicBezTo>
                    <a:pt x="86" y="14"/>
                    <a:pt x="76" y="13"/>
                    <a:pt x="69" y="16"/>
                  </a:cubicBezTo>
                  <a:cubicBezTo>
                    <a:pt x="69" y="16"/>
                    <a:pt x="59" y="23"/>
                    <a:pt x="63" y="31"/>
                  </a:cubicBezTo>
                  <a:cubicBezTo>
                    <a:pt x="67" y="39"/>
                    <a:pt x="72" y="37"/>
                    <a:pt x="77" y="35"/>
                  </a:cubicBezTo>
                  <a:cubicBezTo>
                    <a:pt x="82" y="33"/>
                    <a:pt x="88" y="28"/>
                    <a:pt x="8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06492" y="2506680"/>
            <a:ext cx="1140557" cy="628521"/>
            <a:chOff x="5957444" y="2205164"/>
            <a:chExt cx="1755708" cy="930038"/>
          </a:xfrm>
        </p:grpSpPr>
        <p:sp>
          <p:nvSpPr>
            <p:cNvPr id="345" name="Freeform 97"/>
            <p:cNvSpPr>
              <a:spLocks noEditPoints="1"/>
            </p:cNvSpPr>
            <p:nvPr/>
          </p:nvSpPr>
          <p:spPr bwMode="auto">
            <a:xfrm>
              <a:off x="5957444" y="2560016"/>
              <a:ext cx="874376" cy="575186"/>
            </a:xfrm>
            <a:custGeom>
              <a:avLst/>
              <a:gdLst>
                <a:gd name="T0" fmla="*/ 37 w 188"/>
                <a:gd name="T1" fmla="*/ 93 h 124"/>
                <a:gd name="T2" fmla="*/ 92 w 188"/>
                <a:gd name="T3" fmla="*/ 123 h 124"/>
                <a:gd name="T4" fmla="*/ 160 w 188"/>
                <a:gd name="T5" fmla="*/ 101 h 124"/>
                <a:gd name="T6" fmla="*/ 179 w 188"/>
                <a:gd name="T7" fmla="*/ 88 h 124"/>
                <a:gd name="T8" fmla="*/ 106 w 188"/>
                <a:gd name="T9" fmla="*/ 93 h 124"/>
                <a:gd name="T10" fmla="*/ 95 w 188"/>
                <a:gd name="T11" fmla="*/ 79 h 124"/>
                <a:gd name="T12" fmla="*/ 118 w 188"/>
                <a:gd name="T13" fmla="*/ 63 h 124"/>
                <a:gd name="T14" fmla="*/ 103 w 188"/>
                <a:gd name="T15" fmla="*/ 42 h 124"/>
                <a:gd name="T16" fmla="*/ 88 w 188"/>
                <a:gd name="T17" fmla="*/ 21 h 124"/>
                <a:gd name="T18" fmla="*/ 70 w 188"/>
                <a:gd name="T19" fmla="*/ 11 h 124"/>
                <a:gd name="T20" fmla="*/ 34 w 188"/>
                <a:gd name="T21" fmla="*/ 13 h 124"/>
                <a:gd name="T22" fmla="*/ 20 w 188"/>
                <a:gd name="T23" fmla="*/ 34 h 124"/>
                <a:gd name="T24" fmla="*/ 21 w 188"/>
                <a:gd name="T25" fmla="*/ 59 h 124"/>
                <a:gd name="T26" fmla="*/ 3 w 188"/>
                <a:gd name="T27" fmla="*/ 70 h 124"/>
                <a:gd name="T28" fmla="*/ 83 w 188"/>
                <a:gd name="T29" fmla="*/ 40 h 124"/>
                <a:gd name="T30" fmla="*/ 63 w 188"/>
                <a:gd name="T31" fmla="*/ 27 h 124"/>
                <a:gd name="T32" fmla="*/ 41 w 188"/>
                <a:gd name="T33" fmla="*/ 37 h 124"/>
                <a:gd name="T34" fmla="*/ 18 w 188"/>
                <a:gd name="T35" fmla="*/ 48 h 124"/>
                <a:gd name="T36" fmla="*/ 24 w 188"/>
                <a:gd name="T37" fmla="*/ 28 h 124"/>
                <a:gd name="T38" fmla="*/ 41 w 188"/>
                <a:gd name="T39" fmla="*/ 8 h 124"/>
                <a:gd name="T40" fmla="*/ 79 w 188"/>
                <a:gd name="T41" fmla="*/ 14 h 124"/>
                <a:gd name="T42" fmla="*/ 95 w 188"/>
                <a:gd name="T43" fmla="*/ 40 h 124"/>
                <a:gd name="T44" fmla="*/ 39 w 188"/>
                <a:gd name="T45" fmla="*/ 51 h 124"/>
                <a:gd name="T46" fmla="*/ 46 w 188"/>
                <a:gd name="T47" fmla="*/ 32 h 124"/>
                <a:gd name="T48" fmla="*/ 71 w 188"/>
                <a:gd name="T49" fmla="*/ 31 h 124"/>
                <a:gd name="T50" fmla="*/ 72 w 188"/>
                <a:gd name="T51" fmla="*/ 46 h 124"/>
                <a:gd name="T52" fmla="*/ 84 w 188"/>
                <a:gd name="T53" fmla="*/ 60 h 124"/>
                <a:gd name="T54" fmla="*/ 102 w 188"/>
                <a:gd name="T55" fmla="*/ 65 h 124"/>
                <a:gd name="T56" fmla="*/ 71 w 188"/>
                <a:gd name="T57" fmla="*/ 51 h 124"/>
                <a:gd name="T58" fmla="*/ 102 w 188"/>
                <a:gd name="T59" fmla="*/ 46 h 124"/>
                <a:gd name="T60" fmla="*/ 115 w 188"/>
                <a:gd name="T61" fmla="*/ 62 h 124"/>
                <a:gd name="T62" fmla="*/ 103 w 188"/>
                <a:gd name="T63" fmla="*/ 75 h 124"/>
                <a:gd name="T64" fmla="*/ 134 w 188"/>
                <a:gd name="T65" fmla="*/ 87 h 124"/>
                <a:gd name="T66" fmla="*/ 81 w 188"/>
                <a:gd name="T67" fmla="*/ 59 h 124"/>
                <a:gd name="T68" fmla="*/ 85 w 188"/>
                <a:gd name="T69" fmla="*/ 86 h 124"/>
                <a:gd name="T70" fmla="*/ 174 w 188"/>
                <a:gd name="T71" fmla="*/ 91 h 124"/>
                <a:gd name="T72" fmla="*/ 50 w 188"/>
                <a:gd name="T73" fmla="*/ 82 h 124"/>
                <a:gd name="T74" fmla="*/ 108 w 188"/>
                <a:gd name="T75" fmla="*/ 108 h 124"/>
                <a:gd name="T76" fmla="*/ 178 w 188"/>
                <a:gd name="T77" fmla="*/ 93 h 124"/>
                <a:gd name="T78" fmla="*/ 71 w 188"/>
                <a:gd name="T79" fmla="*/ 117 h 124"/>
                <a:gd name="T80" fmla="*/ 11 w 188"/>
                <a:gd name="T81" fmla="*/ 85 h 124"/>
                <a:gd name="T82" fmla="*/ 23 w 188"/>
                <a:gd name="T83" fmla="*/ 61 h 124"/>
                <a:gd name="T84" fmla="*/ 65 w 188"/>
                <a:gd name="T85" fmla="*/ 79 h 124"/>
                <a:gd name="T86" fmla="*/ 117 w 188"/>
                <a:gd name="T87" fmla="*/ 96 h 124"/>
                <a:gd name="T88" fmla="*/ 148 w 188"/>
                <a:gd name="T89" fmla="*/ 94 h 124"/>
                <a:gd name="T90" fmla="*/ 71 w 188"/>
                <a:gd name="T91" fmla="*/ 101 h 124"/>
                <a:gd name="T92" fmla="*/ 49 w 188"/>
                <a:gd name="T93" fmla="*/ 73 h 124"/>
                <a:gd name="T94" fmla="*/ 40 w 188"/>
                <a:gd name="T95" fmla="*/ 69 h 124"/>
                <a:gd name="T96" fmla="*/ 33 w 188"/>
                <a:gd name="T97" fmla="*/ 90 h 124"/>
                <a:gd name="T98" fmla="*/ 16 w 188"/>
                <a:gd name="T99" fmla="*/ 9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24">
                  <a:moveTo>
                    <a:pt x="13" y="89"/>
                  </a:moveTo>
                  <a:cubicBezTo>
                    <a:pt x="13" y="96"/>
                    <a:pt x="21" y="101"/>
                    <a:pt x="29" y="99"/>
                  </a:cubicBezTo>
                  <a:cubicBezTo>
                    <a:pt x="32" y="97"/>
                    <a:pt x="33" y="93"/>
                    <a:pt x="37" y="93"/>
                  </a:cubicBezTo>
                  <a:cubicBezTo>
                    <a:pt x="42" y="93"/>
                    <a:pt x="45" y="95"/>
                    <a:pt x="48" y="99"/>
                  </a:cubicBezTo>
                  <a:cubicBezTo>
                    <a:pt x="54" y="105"/>
                    <a:pt x="58" y="113"/>
                    <a:pt x="65" y="117"/>
                  </a:cubicBezTo>
                  <a:cubicBezTo>
                    <a:pt x="73" y="122"/>
                    <a:pt x="83" y="124"/>
                    <a:pt x="92" y="123"/>
                  </a:cubicBezTo>
                  <a:cubicBezTo>
                    <a:pt x="101" y="121"/>
                    <a:pt x="108" y="117"/>
                    <a:pt x="115" y="111"/>
                  </a:cubicBezTo>
                  <a:cubicBezTo>
                    <a:pt x="123" y="105"/>
                    <a:pt x="131" y="98"/>
                    <a:pt x="142" y="99"/>
                  </a:cubicBezTo>
                  <a:cubicBezTo>
                    <a:pt x="148" y="99"/>
                    <a:pt x="154" y="101"/>
                    <a:pt x="160" y="101"/>
                  </a:cubicBezTo>
                  <a:cubicBezTo>
                    <a:pt x="169" y="102"/>
                    <a:pt x="178" y="98"/>
                    <a:pt x="184" y="91"/>
                  </a:cubicBezTo>
                  <a:cubicBezTo>
                    <a:pt x="185" y="90"/>
                    <a:pt x="188" y="87"/>
                    <a:pt x="187" y="85"/>
                  </a:cubicBezTo>
                  <a:cubicBezTo>
                    <a:pt x="185" y="83"/>
                    <a:pt x="181" y="87"/>
                    <a:pt x="179" y="88"/>
                  </a:cubicBezTo>
                  <a:cubicBezTo>
                    <a:pt x="169" y="90"/>
                    <a:pt x="161" y="87"/>
                    <a:pt x="151" y="84"/>
                  </a:cubicBezTo>
                  <a:cubicBezTo>
                    <a:pt x="142" y="81"/>
                    <a:pt x="133" y="79"/>
                    <a:pt x="125" y="82"/>
                  </a:cubicBezTo>
                  <a:cubicBezTo>
                    <a:pt x="118" y="85"/>
                    <a:pt x="113" y="91"/>
                    <a:pt x="106" y="93"/>
                  </a:cubicBezTo>
                  <a:cubicBezTo>
                    <a:pt x="99" y="95"/>
                    <a:pt x="89" y="94"/>
                    <a:pt x="87" y="85"/>
                  </a:cubicBezTo>
                  <a:cubicBezTo>
                    <a:pt x="87" y="83"/>
                    <a:pt x="87" y="81"/>
                    <a:pt x="88" y="79"/>
                  </a:cubicBezTo>
                  <a:cubicBezTo>
                    <a:pt x="91" y="80"/>
                    <a:pt x="93" y="80"/>
                    <a:pt x="95" y="79"/>
                  </a:cubicBezTo>
                  <a:cubicBezTo>
                    <a:pt x="97" y="79"/>
                    <a:pt x="99" y="78"/>
                    <a:pt x="100" y="77"/>
                  </a:cubicBezTo>
                  <a:cubicBezTo>
                    <a:pt x="102" y="79"/>
                    <a:pt x="105" y="80"/>
                    <a:pt x="108" y="80"/>
                  </a:cubicBezTo>
                  <a:cubicBezTo>
                    <a:pt x="116" y="79"/>
                    <a:pt x="121" y="71"/>
                    <a:pt x="118" y="63"/>
                  </a:cubicBezTo>
                  <a:cubicBezTo>
                    <a:pt x="125" y="58"/>
                    <a:pt x="125" y="48"/>
                    <a:pt x="118" y="42"/>
                  </a:cubicBezTo>
                  <a:cubicBezTo>
                    <a:pt x="115" y="40"/>
                    <a:pt x="112" y="39"/>
                    <a:pt x="108" y="40"/>
                  </a:cubicBezTo>
                  <a:cubicBezTo>
                    <a:pt x="106" y="40"/>
                    <a:pt x="104" y="40"/>
                    <a:pt x="103" y="42"/>
                  </a:cubicBezTo>
                  <a:cubicBezTo>
                    <a:pt x="100" y="43"/>
                    <a:pt x="100" y="42"/>
                    <a:pt x="98" y="41"/>
                  </a:cubicBezTo>
                  <a:cubicBezTo>
                    <a:pt x="101" y="35"/>
                    <a:pt x="100" y="28"/>
                    <a:pt x="94" y="25"/>
                  </a:cubicBezTo>
                  <a:cubicBezTo>
                    <a:pt x="92" y="23"/>
                    <a:pt x="88" y="24"/>
                    <a:pt x="88" y="21"/>
                  </a:cubicBezTo>
                  <a:cubicBezTo>
                    <a:pt x="87" y="18"/>
                    <a:pt x="85" y="14"/>
                    <a:pt x="82" y="13"/>
                  </a:cubicBezTo>
                  <a:cubicBezTo>
                    <a:pt x="80" y="11"/>
                    <a:pt x="77" y="11"/>
                    <a:pt x="74" y="11"/>
                  </a:cubicBezTo>
                  <a:cubicBezTo>
                    <a:pt x="71" y="12"/>
                    <a:pt x="72" y="13"/>
                    <a:pt x="70" y="11"/>
                  </a:cubicBezTo>
                  <a:cubicBezTo>
                    <a:pt x="69" y="9"/>
                    <a:pt x="68" y="8"/>
                    <a:pt x="67" y="6"/>
                  </a:cubicBezTo>
                  <a:cubicBezTo>
                    <a:pt x="61" y="2"/>
                    <a:pt x="54" y="0"/>
                    <a:pt x="48" y="1"/>
                  </a:cubicBezTo>
                  <a:cubicBezTo>
                    <a:pt x="41" y="3"/>
                    <a:pt x="36" y="7"/>
                    <a:pt x="34" y="13"/>
                  </a:cubicBezTo>
                  <a:cubicBezTo>
                    <a:pt x="32" y="15"/>
                    <a:pt x="32" y="19"/>
                    <a:pt x="32" y="22"/>
                  </a:cubicBezTo>
                  <a:cubicBezTo>
                    <a:pt x="28" y="22"/>
                    <a:pt x="25" y="23"/>
                    <a:pt x="23" y="26"/>
                  </a:cubicBezTo>
                  <a:cubicBezTo>
                    <a:pt x="21" y="28"/>
                    <a:pt x="20" y="31"/>
                    <a:pt x="20" y="34"/>
                  </a:cubicBezTo>
                  <a:cubicBezTo>
                    <a:pt x="20" y="36"/>
                    <a:pt x="21" y="37"/>
                    <a:pt x="22" y="39"/>
                  </a:cubicBezTo>
                  <a:cubicBezTo>
                    <a:pt x="20" y="39"/>
                    <a:pt x="19" y="41"/>
                    <a:pt x="17" y="42"/>
                  </a:cubicBezTo>
                  <a:cubicBezTo>
                    <a:pt x="13" y="47"/>
                    <a:pt x="14" y="56"/>
                    <a:pt x="21" y="59"/>
                  </a:cubicBezTo>
                  <a:cubicBezTo>
                    <a:pt x="19" y="61"/>
                    <a:pt x="19" y="63"/>
                    <a:pt x="16" y="62"/>
                  </a:cubicBezTo>
                  <a:cubicBezTo>
                    <a:pt x="14" y="62"/>
                    <a:pt x="12" y="62"/>
                    <a:pt x="11" y="63"/>
                  </a:cubicBezTo>
                  <a:cubicBezTo>
                    <a:pt x="7" y="64"/>
                    <a:pt x="5" y="67"/>
                    <a:pt x="3" y="70"/>
                  </a:cubicBezTo>
                  <a:cubicBezTo>
                    <a:pt x="0" y="78"/>
                    <a:pt x="4" y="87"/>
                    <a:pt x="13" y="89"/>
                  </a:cubicBezTo>
                  <a:moveTo>
                    <a:pt x="95" y="40"/>
                  </a:moveTo>
                  <a:cubicBezTo>
                    <a:pt x="91" y="39"/>
                    <a:pt x="87" y="39"/>
                    <a:pt x="83" y="40"/>
                  </a:cubicBezTo>
                  <a:cubicBezTo>
                    <a:pt x="83" y="33"/>
                    <a:pt x="76" y="28"/>
                    <a:pt x="70" y="30"/>
                  </a:cubicBezTo>
                  <a:cubicBezTo>
                    <a:pt x="69" y="30"/>
                    <a:pt x="68" y="31"/>
                    <a:pt x="67" y="31"/>
                  </a:cubicBezTo>
                  <a:cubicBezTo>
                    <a:pt x="66" y="30"/>
                    <a:pt x="65" y="28"/>
                    <a:pt x="63" y="27"/>
                  </a:cubicBezTo>
                  <a:cubicBezTo>
                    <a:pt x="60" y="25"/>
                    <a:pt x="56" y="24"/>
                    <a:pt x="53" y="25"/>
                  </a:cubicBezTo>
                  <a:cubicBezTo>
                    <a:pt x="50" y="26"/>
                    <a:pt x="47" y="28"/>
                    <a:pt x="45" y="30"/>
                  </a:cubicBezTo>
                  <a:cubicBezTo>
                    <a:pt x="44" y="32"/>
                    <a:pt x="44" y="37"/>
                    <a:pt x="41" y="37"/>
                  </a:cubicBezTo>
                  <a:cubicBezTo>
                    <a:pt x="34" y="37"/>
                    <a:pt x="30" y="45"/>
                    <a:pt x="33" y="52"/>
                  </a:cubicBezTo>
                  <a:cubicBezTo>
                    <a:pt x="29" y="53"/>
                    <a:pt x="26" y="54"/>
                    <a:pt x="23" y="57"/>
                  </a:cubicBezTo>
                  <a:cubicBezTo>
                    <a:pt x="19" y="55"/>
                    <a:pt x="17" y="52"/>
                    <a:pt x="18" y="48"/>
                  </a:cubicBezTo>
                  <a:cubicBezTo>
                    <a:pt x="18" y="45"/>
                    <a:pt x="20" y="43"/>
                    <a:pt x="22" y="41"/>
                  </a:cubicBezTo>
                  <a:cubicBezTo>
                    <a:pt x="26" y="40"/>
                    <a:pt x="25" y="40"/>
                    <a:pt x="24" y="37"/>
                  </a:cubicBezTo>
                  <a:cubicBezTo>
                    <a:pt x="22" y="34"/>
                    <a:pt x="23" y="31"/>
                    <a:pt x="24" y="28"/>
                  </a:cubicBezTo>
                  <a:cubicBezTo>
                    <a:pt x="26" y="25"/>
                    <a:pt x="29" y="26"/>
                    <a:pt x="33" y="24"/>
                  </a:cubicBezTo>
                  <a:cubicBezTo>
                    <a:pt x="35" y="24"/>
                    <a:pt x="35" y="20"/>
                    <a:pt x="35" y="18"/>
                  </a:cubicBezTo>
                  <a:cubicBezTo>
                    <a:pt x="35" y="14"/>
                    <a:pt x="38" y="11"/>
                    <a:pt x="41" y="8"/>
                  </a:cubicBezTo>
                  <a:cubicBezTo>
                    <a:pt x="47" y="2"/>
                    <a:pt x="56" y="2"/>
                    <a:pt x="63" y="7"/>
                  </a:cubicBezTo>
                  <a:cubicBezTo>
                    <a:pt x="66" y="9"/>
                    <a:pt x="67" y="14"/>
                    <a:pt x="70" y="15"/>
                  </a:cubicBezTo>
                  <a:cubicBezTo>
                    <a:pt x="72" y="16"/>
                    <a:pt x="76" y="13"/>
                    <a:pt x="79" y="14"/>
                  </a:cubicBezTo>
                  <a:cubicBezTo>
                    <a:pt x="82" y="15"/>
                    <a:pt x="84" y="17"/>
                    <a:pt x="85" y="20"/>
                  </a:cubicBezTo>
                  <a:cubicBezTo>
                    <a:pt x="85" y="22"/>
                    <a:pt x="83" y="27"/>
                    <a:pt x="86" y="26"/>
                  </a:cubicBezTo>
                  <a:cubicBezTo>
                    <a:pt x="94" y="24"/>
                    <a:pt x="100" y="34"/>
                    <a:pt x="95" y="40"/>
                  </a:cubicBezTo>
                  <a:moveTo>
                    <a:pt x="62" y="63"/>
                  </a:moveTo>
                  <a:cubicBezTo>
                    <a:pt x="59" y="58"/>
                    <a:pt x="54" y="54"/>
                    <a:pt x="48" y="53"/>
                  </a:cubicBezTo>
                  <a:cubicBezTo>
                    <a:pt x="45" y="52"/>
                    <a:pt x="42" y="51"/>
                    <a:pt x="39" y="51"/>
                  </a:cubicBezTo>
                  <a:cubicBezTo>
                    <a:pt x="35" y="51"/>
                    <a:pt x="33" y="52"/>
                    <a:pt x="33" y="48"/>
                  </a:cubicBezTo>
                  <a:cubicBezTo>
                    <a:pt x="33" y="41"/>
                    <a:pt x="38" y="39"/>
                    <a:pt x="43" y="38"/>
                  </a:cubicBezTo>
                  <a:cubicBezTo>
                    <a:pt x="45" y="38"/>
                    <a:pt x="45" y="34"/>
                    <a:pt x="46" y="32"/>
                  </a:cubicBezTo>
                  <a:cubicBezTo>
                    <a:pt x="47" y="29"/>
                    <a:pt x="50" y="27"/>
                    <a:pt x="53" y="26"/>
                  </a:cubicBezTo>
                  <a:cubicBezTo>
                    <a:pt x="59" y="25"/>
                    <a:pt x="62" y="28"/>
                    <a:pt x="66" y="32"/>
                  </a:cubicBezTo>
                  <a:cubicBezTo>
                    <a:pt x="67" y="34"/>
                    <a:pt x="69" y="32"/>
                    <a:pt x="71" y="31"/>
                  </a:cubicBezTo>
                  <a:cubicBezTo>
                    <a:pt x="74" y="30"/>
                    <a:pt x="78" y="32"/>
                    <a:pt x="80" y="35"/>
                  </a:cubicBezTo>
                  <a:cubicBezTo>
                    <a:pt x="82" y="37"/>
                    <a:pt x="83" y="40"/>
                    <a:pt x="79" y="41"/>
                  </a:cubicBezTo>
                  <a:cubicBezTo>
                    <a:pt x="77" y="42"/>
                    <a:pt x="74" y="44"/>
                    <a:pt x="72" y="46"/>
                  </a:cubicBezTo>
                  <a:cubicBezTo>
                    <a:pt x="67" y="50"/>
                    <a:pt x="63" y="56"/>
                    <a:pt x="62" y="63"/>
                  </a:cubicBezTo>
                  <a:moveTo>
                    <a:pt x="97" y="76"/>
                  </a:moveTo>
                  <a:cubicBezTo>
                    <a:pt x="87" y="81"/>
                    <a:pt x="77" y="69"/>
                    <a:pt x="84" y="60"/>
                  </a:cubicBezTo>
                  <a:cubicBezTo>
                    <a:pt x="87" y="56"/>
                    <a:pt x="93" y="54"/>
                    <a:pt x="97" y="57"/>
                  </a:cubicBezTo>
                  <a:cubicBezTo>
                    <a:pt x="100" y="59"/>
                    <a:pt x="101" y="61"/>
                    <a:pt x="100" y="64"/>
                  </a:cubicBezTo>
                  <a:cubicBezTo>
                    <a:pt x="99" y="66"/>
                    <a:pt x="102" y="67"/>
                    <a:pt x="102" y="65"/>
                  </a:cubicBezTo>
                  <a:cubicBezTo>
                    <a:pt x="107" y="53"/>
                    <a:pt x="88" y="50"/>
                    <a:pt x="82" y="58"/>
                  </a:cubicBezTo>
                  <a:cubicBezTo>
                    <a:pt x="69" y="60"/>
                    <a:pt x="69" y="77"/>
                    <a:pt x="73" y="86"/>
                  </a:cubicBezTo>
                  <a:cubicBezTo>
                    <a:pt x="63" y="78"/>
                    <a:pt x="62" y="61"/>
                    <a:pt x="71" y="51"/>
                  </a:cubicBezTo>
                  <a:cubicBezTo>
                    <a:pt x="75" y="46"/>
                    <a:pt x="80" y="43"/>
                    <a:pt x="86" y="42"/>
                  </a:cubicBezTo>
                  <a:cubicBezTo>
                    <a:pt x="89" y="42"/>
                    <a:pt x="92" y="42"/>
                    <a:pt x="95" y="43"/>
                  </a:cubicBezTo>
                  <a:cubicBezTo>
                    <a:pt x="97" y="43"/>
                    <a:pt x="100" y="47"/>
                    <a:pt x="102" y="46"/>
                  </a:cubicBezTo>
                  <a:cubicBezTo>
                    <a:pt x="108" y="43"/>
                    <a:pt x="112" y="40"/>
                    <a:pt x="117" y="46"/>
                  </a:cubicBezTo>
                  <a:cubicBezTo>
                    <a:pt x="119" y="48"/>
                    <a:pt x="120" y="51"/>
                    <a:pt x="120" y="54"/>
                  </a:cubicBezTo>
                  <a:cubicBezTo>
                    <a:pt x="120" y="58"/>
                    <a:pt x="117" y="59"/>
                    <a:pt x="115" y="62"/>
                  </a:cubicBezTo>
                  <a:cubicBezTo>
                    <a:pt x="114" y="64"/>
                    <a:pt x="116" y="67"/>
                    <a:pt x="116" y="69"/>
                  </a:cubicBezTo>
                  <a:cubicBezTo>
                    <a:pt x="116" y="72"/>
                    <a:pt x="114" y="75"/>
                    <a:pt x="111" y="76"/>
                  </a:cubicBezTo>
                  <a:cubicBezTo>
                    <a:pt x="108" y="77"/>
                    <a:pt x="105" y="77"/>
                    <a:pt x="103" y="75"/>
                  </a:cubicBezTo>
                  <a:cubicBezTo>
                    <a:pt x="100" y="73"/>
                    <a:pt x="100" y="74"/>
                    <a:pt x="97" y="76"/>
                  </a:cubicBezTo>
                  <a:moveTo>
                    <a:pt x="174" y="91"/>
                  </a:moveTo>
                  <a:cubicBezTo>
                    <a:pt x="160" y="95"/>
                    <a:pt x="148" y="85"/>
                    <a:pt x="134" y="87"/>
                  </a:cubicBezTo>
                  <a:cubicBezTo>
                    <a:pt x="122" y="88"/>
                    <a:pt x="116" y="96"/>
                    <a:pt x="106" y="100"/>
                  </a:cubicBezTo>
                  <a:cubicBezTo>
                    <a:pt x="94" y="105"/>
                    <a:pt x="83" y="101"/>
                    <a:pt x="77" y="90"/>
                  </a:cubicBezTo>
                  <a:cubicBezTo>
                    <a:pt x="71" y="81"/>
                    <a:pt x="68" y="64"/>
                    <a:pt x="81" y="59"/>
                  </a:cubicBezTo>
                  <a:cubicBezTo>
                    <a:pt x="78" y="64"/>
                    <a:pt x="78" y="69"/>
                    <a:pt x="81" y="73"/>
                  </a:cubicBezTo>
                  <a:cubicBezTo>
                    <a:pt x="82" y="75"/>
                    <a:pt x="84" y="77"/>
                    <a:pt x="86" y="78"/>
                  </a:cubicBezTo>
                  <a:cubicBezTo>
                    <a:pt x="85" y="81"/>
                    <a:pt x="84" y="83"/>
                    <a:pt x="85" y="86"/>
                  </a:cubicBezTo>
                  <a:cubicBezTo>
                    <a:pt x="88" y="98"/>
                    <a:pt x="101" y="99"/>
                    <a:pt x="110" y="94"/>
                  </a:cubicBezTo>
                  <a:cubicBezTo>
                    <a:pt x="120" y="89"/>
                    <a:pt x="127" y="82"/>
                    <a:pt x="139" y="83"/>
                  </a:cubicBezTo>
                  <a:cubicBezTo>
                    <a:pt x="151" y="85"/>
                    <a:pt x="162" y="93"/>
                    <a:pt x="174" y="91"/>
                  </a:cubicBezTo>
                  <a:moveTo>
                    <a:pt x="44" y="91"/>
                  </a:moveTo>
                  <a:cubicBezTo>
                    <a:pt x="46" y="90"/>
                    <a:pt x="48" y="88"/>
                    <a:pt x="49" y="86"/>
                  </a:cubicBezTo>
                  <a:cubicBezTo>
                    <a:pt x="49" y="84"/>
                    <a:pt x="50" y="83"/>
                    <a:pt x="50" y="82"/>
                  </a:cubicBezTo>
                  <a:cubicBezTo>
                    <a:pt x="52" y="82"/>
                    <a:pt x="54" y="83"/>
                    <a:pt x="55" y="84"/>
                  </a:cubicBezTo>
                  <a:cubicBezTo>
                    <a:pt x="61" y="87"/>
                    <a:pt x="64" y="94"/>
                    <a:pt x="68" y="99"/>
                  </a:cubicBezTo>
                  <a:cubicBezTo>
                    <a:pt x="77" y="113"/>
                    <a:pt x="94" y="115"/>
                    <a:pt x="108" y="108"/>
                  </a:cubicBezTo>
                  <a:cubicBezTo>
                    <a:pt x="114" y="105"/>
                    <a:pt x="119" y="100"/>
                    <a:pt x="124" y="97"/>
                  </a:cubicBezTo>
                  <a:cubicBezTo>
                    <a:pt x="131" y="93"/>
                    <a:pt x="138" y="93"/>
                    <a:pt x="145" y="95"/>
                  </a:cubicBezTo>
                  <a:cubicBezTo>
                    <a:pt x="156" y="97"/>
                    <a:pt x="168" y="99"/>
                    <a:pt x="178" y="93"/>
                  </a:cubicBezTo>
                  <a:cubicBezTo>
                    <a:pt x="169" y="100"/>
                    <a:pt x="157" y="98"/>
                    <a:pt x="147" y="96"/>
                  </a:cubicBezTo>
                  <a:cubicBezTo>
                    <a:pt x="131" y="94"/>
                    <a:pt x="122" y="103"/>
                    <a:pt x="110" y="112"/>
                  </a:cubicBezTo>
                  <a:cubicBezTo>
                    <a:pt x="99" y="120"/>
                    <a:pt x="84" y="123"/>
                    <a:pt x="71" y="117"/>
                  </a:cubicBezTo>
                  <a:cubicBezTo>
                    <a:pt x="65" y="114"/>
                    <a:pt x="61" y="110"/>
                    <a:pt x="57" y="105"/>
                  </a:cubicBezTo>
                  <a:cubicBezTo>
                    <a:pt x="53" y="100"/>
                    <a:pt x="50" y="94"/>
                    <a:pt x="44" y="91"/>
                  </a:cubicBezTo>
                  <a:moveTo>
                    <a:pt x="11" y="85"/>
                  </a:moveTo>
                  <a:cubicBezTo>
                    <a:pt x="2" y="81"/>
                    <a:pt x="4" y="67"/>
                    <a:pt x="13" y="65"/>
                  </a:cubicBezTo>
                  <a:cubicBezTo>
                    <a:pt x="15" y="65"/>
                    <a:pt x="16" y="65"/>
                    <a:pt x="18" y="65"/>
                  </a:cubicBezTo>
                  <a:cubicBezTo>
                    <a:pt x="21" y="65"/>
                    <a:pt x="22" y="63"/>
                    <a:pt x="23" y="61"/>
                  </a:cubicBezTo>
                  <a:cubicBezTo>
                    <a:pt x="26" y="57"/>
                    <a:pt x="31" y="55"/>
                    <a:pt x="36" y="54"/>
                  </a:cubicBezTo>
                  <a:cubicBezTo>
                    <a:pt x="46" y="53"/>
                    <a:pt x="55" y="58"/>
                    <a:pt x="61" y="66"/>
                  </a:cubicBezTo>
                  <a:cubicBezTo>
                    <a:pt x="63" y="69"/>
                    <a:pt x="63" y="75"/>
                    <a:pt x="65" y="79"/>
                  </a:cubicBezTo>
                  <a:cubicBezTo>
                    <a:pt x="66" y="84"/>
                    <a:pt x="69" y="87"/>
                    <a:pt x="73" y="90"/>
                  </a:cubicBezTo>
                  <a:cubicBezTo>
                    <a:pt x="79" y="95"/>
                    <a:pt x="84" y="102"/>
                    <a:pt x="93" y="103"/>
                  </a:cubicBezTo>
                  <a:cubicBezTo>
                    <a:pt x="102" y="104"/>
                    <a:pt x="109" y="101"/>
                    <a:pt x="117" y="96"/>
                  </a:cubicBezTo>
                  <a:cubicBezTo>
                    <a:pt x="125" y="90"/>
                    <a:pt x="133" y="87"/>
                    <a:pt x="143" y="89"/>
                  </a:cubicBezTo>
                  <a:cubicBezTo>
                    <a:pt x="155" y="91"/>
                    <a:pt x="165" y="97"/>
                    <a:pt x="178" y="92"/>
                  </a:cubicBezTo>
                  <a:cubicBezTo>
                    <a:pt x="168" y="97"/>
                    <a:pt x="158" y="96"/>
                    <a:pt x="148" y="94"/>
                  </a:cubicBezTo>
                  <a:cubicBezTo>
                    <a:pt x="141" y="92"/>
                    <a:pt x="134" y="91"/>
                    <a:pt x="127" y="94"/>
                  </a:cubicBezTo>
                  <a:cubicBezTo>
                    <a:pt x="121" y="96"/>
                    <a:pt x="116" y="102"/>
                    <a:pt x="109" y="105"/>
                  </a:cubicBezTo>
                  <a:cubicBezTo>
                    <a:pt x="97" y="113"/>
                    <a:pt x="81" y="113"/>
                    <a:pt x="71" y="101"/>
                  </a:cubicBezTo>
                  <a:cubicBezTo>
                    <a:pt x="67" y="97"/>
                    <a:pt x="65" y="91"/>
                    <a:pt x="60" y="86"/>
                  </a:cubicBezTo>
                  <a:cubicBezTo>
                    <a:pt x="58" y="84"/>
                    <a:pt x="56" y="82"/>
                    <a:pt x="52" y="81"/>
                  </a:cubicBezTo>
                  <a:cubicBezTo>
                    <a:pt x="49" y="80"/>
                    <a:pt x="50" y="76"/>
                    <a:pt x="49" y="73"/>
                  </a:cubicBezTo>
                  <a:cubicBezTo>
                    <a:pt x="43" y="63"/>
                    <a:pt x="25" y="64"/>
                    <a:pt x="25" y="76"/>
                  </a:cubicBezTo>
                  <a:cubicBezTo>
                    <a:pt x="24" y="82"/>
                    <a:pt x="32" y="86"/>
                    <a:pt x="28" y="79"/>
                  </a:cubicBezTo>
                  <a:cubicBezTo>
                    <a:pt x="24" y="72"/>
                    <a:pt x="35" y="68"/>
                    <a:pt x="40" y="69"/>
                  </a:cubicBezTo>
                  <a:cubicBezTo>
                    <a:pt x="45" y="71"/>
                    <a:pt x="49" y="77"/>
                    <a:pt x="47" y="82"/>
                  </a:cubicBezTo>
                  <a:cubicBezTo>
                    <a:pt x="46" y="85"/>
                    <a:pt x="44" y="87"/>
                    <a:pt x="42" y="89"/>
                  </a:cubicBezTo>
                  <a:cubicBezTo>
                    <a:pt x="39" y="90"/>
                    <a:pt x="35" y="89"/>
                    <a:pt x="33" y="90"/>
                  </a:cubicBezTo>
                  <a:cubicBezTo>
                    <a:pt x="32" y="91"/>
                    <a:pt x="31" y="93"/>
                    <a:pt x="30" y="95"/>
                  </a:cubicBezTo>
                  <a:cubicBezTo>
                    <a:pt x="27" y="96"/>
                    <a:pt x="24" y="97"/>
                    <a:pt x="21" y="96"/>
                  </a:cubicBezTo>
                  <a:cubicBezTo>
                    <a:pt x="19" y="95"/>
                    <a:pt x="17" y="93"/>
                    <a:pt x="16" y="90"/>
                  </a:cubicBezTo>
                  <a:cubicBezTo>
                    <a:pt x="15" y="86"/>
                    <a:pt x="14" y="87"/>
                    <a:pt x="11" y="8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98"/>
            <p:cNvSpPr>
              <a:spLocks noEditPoints="1"/>
            </p:cNvSpPr>
            <p:nvPr/>
          </p:nvSpPr>
          <p:spPr bwMode="auto">
            <a:xfrm>
              <a:off x="6465370" y="2205164"/>
              <a:ext cx="1247782" cy="865098"/>
            </a:xfrm>
            <a:custGeom>
              <a:avLst/>
              <a:gdLst>
                <a:gd name="T0" fmla="*/ 67 w 269"/>
                <a:gd name="T1" fmla="*/ 128 h 186"/>
                <a:gd name="T2" fmla="*/ 96 w 269"/>
                <a:gd name="T3" fmla="*/ 133 h 186"/>
                <a:gd name="T4" fmla="*/ 122 w 269"/>
                <a:gd name="T5" fmla="*/ 160 h 186"/>
                <a:gd name="T6" fmla="*/ 267 w 269"/>
                <a:gd name="T7" fmla="*/ 132 h 186"/>
                <a:gd name="T8" fmla="*/ 189 w 269"/>
                <a:gd name="T9" fmla="*/ 148 h 186"/>
                <a:gd name="T10" fmla="*/ 198 w 269"/>
                <a:gd name="T11" fmla="*/ 120 h 186"/>
                <a:gd name="T12" fmla="*/ 181 w 269"/>
                <a:gd name="T13" fmla="*/ 95 h 186"/>
                <a:gd name="T14" fmla="*/ 155 w 269"/>
                <a:gd name="T15" fmla="*/ 74 h 186"/>
                <a:gd name="T16" fmla="*/ 125 w 269"/>
                <a:gd name="T17" fmla="*/ 63 h 186"/>
                <a:gd name="T18" fmla="*/ 100 w 269"/>
                <a:gd name="T19" fmla="*/ 31 h 186"/>
                <a:gd name="T20" fmla="*/ 68 w 269"/>
                <a:gd name="T21" fmla="*/ 1 h 186"/>
                <a:gd name="T22" fmla="*/ 32 w 269"/>
                <a:gd name="T23" fmla="*/ 29 h 186"/>
                <a:gd name="T24" fmla="*/ 6 w 269"/>
                <a:gd name="T25" fmla="*/ 54 h 186"/>
                <a:gd name="T26" fmla="*/ 78 w 269"/>
                <a:gd name="T27" fmla="*/ 35 h 186"/>
                <a:gd name="T28" fmla="*/ 50 w 269"/>
                <a:gd name="T29" fmla="*/ 33 h 186"/>
                <a:gd name="T30" fmla="*/ 35 w 269"/>
                <a:gd name="T31" fmla="*/ 28 h 186"/>
                <a:gd name="T32" fmla="*/ 82 w 269"/>
                <a:gd name="T33" fmla="*/ 13 h 186"/>
                <a:gd name="T34" fmla="*/ 102 w 269"/>
                <a:gd name="T35" fmla="*/ 51 h 186"/>
                <a:gd name="T36" fmla="*/ 78 w 269"/>
                <a:gd name="T37" fmla="*/ 37 h 186"/>
                <a:gd name="T38" fmla="*/ 40 w 269"/>
                <a:gd name="T39" fmla="*/ 45 h 186"/>
                <a:gd name="T40" fmla="*/ 92 w 269"/>
                <a:gd name="T41" fmla="*/ 87 h 186"/>
                <a:gd name="T42" fmla="*/ 88 w 269"/>
                <a:gd name="T43" fmla="*/ 63 h 186"/>
                <a:gd name="T44" fmla="*/ 115 w 269"/>
                <a:gd name="T45" fmla="*/ 58 h 186"/>
                <a:gd name="T46" fmla="*/ 79 w 269"/>
                <a:gd name="T47" fmla="*/ 79 h 186"/>
                <a:gd name="T48" fmla="*/ 94 w 269"/>
                <a:gd name="T49" fmla="*/ 112 h 186"/>
                <a:gd name="T50" fmla="*/ 100 w 269"/>
                <a:gd name="T51" fmla="*/ 92 h 186"/>
                <a:gd name="T52" fmla="*/ 172 w 269"/>
                <a:gd name="T53" fmla="*/ 110 h 186"/>
                <a:gd name="T54" fmla="*/ 174 w 269"/>
                <a:gd name="T55" fmla="*/ 101 h 186"/>
                <a:gd name="T56" fmla="*/ 195 w 269"/>
                <a:gd name="T57" fmla="*/ 124 h 186"/>
                <a:gd name="T58" fmla="*/ 120 w 269"/>
                <a:gd name="T59" fmla="*/ 100 h 186"/>
                <a:gd name="T60" fmla="*/ 147 w 269"/>
                <a:gd name="T61" fmla="*/ 108 h 186"/>
                <a:gd name="T62" fmla="*/ 119 w 269"/>
                <a:gd name="T63" fmla="*/ 105 h 186"/>
                <a:gd name="T64" fmla="*/ 158 w 269"/>
                <a:gd name="T65" fmla="*/ 147 h 186"/>
                <a:gd name="T66" fmla="*/ 204 w 269"/>
                <a:gd name="T67" fmla="*/ 139 h 186"/>
                <a:gd name="T68" fmla="*/ 139 w 269"/>
                <a:gd name="T69" fmla="*/ 148 h 186"/>
                <a:gd name="T70" fmla="*/ 261 w 269"/>
                <a:gd name="T71" fmla="*/ 134 h 186"/>
                <a:gd name="T72" fmla="*/ 128 w 269"/>
                <a:gd name="T73" fmla="*/ 157 h 186"/>
                <a:gd name="T74" fmla="*/ 174 w 269"/>
                <a:gd name="T75" fmla="*/ 160 h 186"/>
                <a:gd name="T76" fmla="*/ 163 w 269"/>
                <a:gd name="T77" fmla="*/ 165 h 186"/>
                <a:gd name="T78" fmla="*/ 113 w 269"/>
                <a:gd name="T79" fmla="*/ 135 h 186"/>
                <a:gd name="T80" fmla="*/ 118 w 269"/>
                <a:gd name="T81" fmla="*/ 158 h 186"/>
                <a:gd name="T82" fmla="*/ 94 w 269"/>
                <a:gd name="T83" fmla="*/ 137 h 186"/>
                <a:gd name="T84" fmla="*/ 101 w 269"/>
                <a:gd name="T85" fmla="*/ 95 h 186"/>
                <a:gd name="T86" fmla="*/ 146 w 269"/>
                <a:gd name="T87" fmla="*/ 75 h 186"/>
                <a:gd name="T88" fmla="*/ 158 w 269"/>
                <a:gd name="T89" fmla="*/ 99 h 186"/>
                <a:gd name="T90" fmla="*/ 115 w 269"/>
                <a:gd name="T91" fmla="*/ 105 h 186"/>
                <a:gd name="T92" fmla="*/ 46 w 269"/>
                <a:gd name="T93" fmla="*/ 80 h 186"/>
                <a:gd name="T94" fmla="*/ 92 w 269"/>
                <a:gd name="T95" fmla="*/ 120 h 186"/>
                <a:gd name="T96" fmla="*/ 8 w 269"/>
                <a:gd name="T97" fmla="*/ 70 h 186"/>
                <a:gd name="T98" fmla="*/ 56 w 269"/>
                <a:gd name="T99" fmla="*/ 57 h 186"/>
                <a:gd name="T100" fmla="*/ 93 w 269"/>
                <a:gd name="T101" fmla="*/ 114 h 186"/>
                <a:gd name="T102" fmla="*/ 49 w 269"/>
                <a:gd name="T103" fmla="*/ 78 h 186"/>
                <a:gd name="T104" fmla="*/ 28 w 269"/>
                <a:gd name="T105" fmla="*/ 73 h 186"/>
                <a:gd name="T106" fmla="*/ 28 w 269"/>
                <a:gd name="T107" fmla="*/ 8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9" h="186">
                  <a:moveTo>
                    <a:pt x="9" y="74"/>
                  </a:moveTo>
                  <a:cubicBezTo>
                    <a:pt x="7" y="85"/>
                    <a:pt x="19" y="93"/>
                    <a:pt x="28" y="86"/>
                  </a:cubicBezTo>
                  <a:cubicBezTo>
                    <a:pt x="31" y="83"/>
                    <a:pt x="36" y="87"/>
                    <a:pt x="39" y="91"/>
                  </a:cubicBezTo>
                  <a:cubicBezTo>
                    <a:pt x="42" y="95"/>
                    <a:pt x="43" y="101"/>
                    <a:pt x="45" y="106"/>
                  </a:cubicBezTo>
                  <a:cubicBezTo>
                    <a:pt x="49" y="116"/>
                    <a:pt x="57" y="124"/>
                    <a:pt x="67" y="128"/>
                  </a:cubicBezTo>
                  <a:cubicBezTo>
                    <a:pt x="72" y="130"/>
                    <a:pt x="78" y="131"/>
                    <a:pt x="84" y="130"/>
                  </a:cubicBezTo>
                  <a:cubicBezTo>
                    <a:pt x="87" y="130"/>
                    <a:pt x="89" y="130"/>
                    <a:pt x="92" y="129"/>
                  </a:cubicBezTo>
                  <a:cubicBezTo>
                    <a:pt x="94" y="128"/>
                    <a:pt x="95" y="128"/>
                    <a:pt x="96" y="128"/>
                  </a:cubicBezTo>
                  <a:cubicBezTo>
                    <a:pt x="97" y="128"/>
                    <a:pt x="99" y="129"/>
                    <a:pt x="100" y="129"/>
                  </a:cubicBezTo>
                  <a:cubicBezTo>
                    <a:pt x="99" y="132"/>
                    <a:pt x="99" y="133"/>
                    <a:pt x="96" y="133"/>
                  </a:cubicBezTo>
                  <a:cubicBezTo>
                    <a:pt x="94" y="133"/>
                    <a:pt x="92" y="134"/>
                    <a:pt x="91" y="135"/>
                  </a:cubicBezTo>
                  <a:cubicBezTo>
                    <a:pt x="88" y="137"/>
                    <a:pt x="86" y="140"/>
                    <a:pt x="85" y="143"/>
                  </a:cubicBezTo>
                  <a:cubicBezTo>
                    <a:pt x="83" y="152"/>
                    <a:pt x="89" y="160"/>
                    <a:pt x="98" y="160"/>
                  </a:cubicBezTo>
                  <a:cubicBezTo>
                    <a:pt x="99" y="168"/>
                    <a:pt x="108" y="171"/>
                    <a:pt x="115" y="167"/>
                  </a:cubicBezTo>
                  <a:cubicBezTo>
                    <a:pt x="119" y="165"/>
                    <a:pt x="119" y="161"/>
                    <a:pt x="122" y="160"/>
                  </a:cubicBezTo>
                  <a:cubicBezTo>
                    <a:pt x="128" y="159"/>
                    <a:pt x="132" y="161"/>
                    <a:pt x="136" y="165"/>
                  </a:cubicBezTo>
                  <a:cubicBezTo>
                    <a:pt x="149" y="178"/>
                    <a:pt x="165" y="186"/>
                    <a:pt x="184" y="179"/>
                  </a:cubicBezTo>
                  <a:cubicBezTo>
                    <a:pt x="201" y="172"/>
                    <a:pt x="207" y="149"/>
                    <a:pt x="226" y="146"/>
                  </a:cubicBezTo>
                  <a:cubicBezTo>
                    <a:pt x="232" y="145"/>
                    <a:pt x="238" y="146"/>
                    <a:pt x="244" y="146"/>
                  </a:cubicBezTo>
                  <a:cubicBezTo>
                    <a:pt x="254" y="144"/>
                    <a:pt x="261" y="140"/>
                    <a:pt x="267" y="132"/>
                  </a:cubicBezTo>
                  <a:cubicBezTo>
                    <a:pt x="267" y="130"/>
                    <a:pt x="269" y="127"/>
                    <a:pt x="268" y="125"/>
                  </a:cubicBezTo>
                  <a:cubicBezTo>
                    <a:pt x="266" y="123"/>
                    <a:pt x="263" y="128"/>
                    <a:pt x="261" y="129"/>
                  </a:cubicBezTo>
                  <a:cubicBezTo>
                    <a:pt x="251" y="133"/>
                    <a:pt x="241" y="131"/>
                    <a:pt x="230" y="130"/>
                  </a:cubicBezTo>
                  <a:cubicBezTo>
                    <a:pt x="221" y="129"/>
                    <a:pt x="212" y="129"/>
                    <a:pt x="205" y="135"/>
                  </a:cubicBezTo>
                  <a:cubicBezTo>
                    <a:pt x="199" y="139"/>
                    <a:pt x="196" y="145"/>
                    <a:pt x="189" y="148"/>
                  </a:cubicBezTo>
                  <a:cubicBezTo>
                    <a:pt x="182" y="151"/>
                    <a:pt x="171" y="151"/>
                    <a:pt x="170" y="141"/>
                  </a:cubicBezTo>
                  <a:cubicBezTo>
                    <a:pt x="169" y="135"/>
                    <a:pt x="175" y="138"/>
                    <a:pt x="179" y="135"/>
                  </a:cubicBezTo>
                  <a:cubicBezTo>
                    <a:pt x="181" y="134"/>
                    <a:pt x="181" y="133"/>
                    <a:pt x="183" y="134"/>
                  </a:cubicBezTo>
                  <a:cubicBezTo>
                    <a:pt x="186" y="134"/>
                    <a:pt x="189" y="134"/>
                    <a:pt x="192" y="133"/>
                  </a:cubicBezTo>
                  <a:cubicBezTo>
                    <a:pt x="197" y="131"/>
                    <a:pt x="199" y="125"/>
                    <a:pt x="198" y="120"/>
                  </a:cubicBezTo>
                  <a:cubicBezTo>
                    <a:pt x="198" y="118"/>
                    <a:pt x="197" y="117"/>
                    <a:pt x="196" y="116"/>
                  </a:cubicBezTo>
                  <a:cubicBezTo>
                    <a:pt x="197" y="115"/>
                    <a:pt x="198" y="114"/>
                    <a:pt x="199" y="113"/>
                  </a:cubicBezTo>
                  <a:cubicBezTo>
                    <a:pt x="200" y="110"/>
                    <a:pt x="200" y="107"/>
                    <a:pt x="199" y="104"/>
                  </a:cubicBezTo>
                  <a:cubicBezTo>
                    <a:pt x="198" y="98"/>
                    <a:pt x="193" y="95"/>
                    <a:pt x="188" y="94"/>
                  </a:cubicBezTo>
                  <a:cubicBezTo>
                    <a:pt x="185" y="94"/>
                    <a:pt x="183" y="94"/>
                    <a:pt x="181" y="95"/>
                  </a:cubicBezTo>
                  <a:cubicBezTo>
                    <a:pt x="180" y="96"/>
                    <a:pt x="179" y="96"/>
                    <a:pt x="178" y="97"/>
                  </a:cubicBezTo>
                  <a:cubicBezTo>
                    <a:pt x="176" y="100"/>
                    <a:pt x="175" y="98"/>
                    <a:pt x="172" y="98"/>
                  </a:cubicBezTo>
                  <a:cubicBezTo>
                    <a:pt x="176" y="90"/>
                    <a:pt x="169" y="81"/>
                    <a:pt x="161" y="82"/>
                  </a:cubicBezTo>
                  <a:cubicBezTo>
                    <a:pt x="158" y="82"/>
                    <a:pt x="160" y="81"/>
                    <a:pt x="158" y="79"/>
                  </a:cubicBezTo>
                  <a:cubicBezTo>
                    <a:pt x="158" y="77"/>
                    <a:pt x="157" y="75"/>
                    <a:pt x="155" y="74"/>
                  </a:cubicBezTo>
                  <a:cubicBezTo>
                    <a:pt x="152" y="72"/>
                    <a:pt x="147" y="71"/>
                    <a:pt x="144" y="73"/>
                  </a:cubicBezTo>
                  <a:cubicBezTo>
                    <a:pt x="141" y="74"/>
                    <a:pt x="142" y="75"/>
                    <a:pt x="140" y="73"/>
                  </a:cubicBezTo>
                  <a:cubicBezTo>
                    <a:pt x="138" y="71"/>
                    <a:pt x="137" y="70"/>
                    <a:pt x="135" y="69"/>
                  </a:cubicBezTo>
                  <a:cubicBezTo>
                    <a:pt x="133" y="68"/>
                    <a:pt x="131" y="67"/>
                    <a:pt x="130" y="67"/>
                  </a:cubicBezTo>
                  <a:cubicBezTo>
                    <a:pt x="126" y="66"/>
                    <a:pt x="126" y="66"/>
                    <a:pt x="125" y="63"/>
                  </a:cubicBezTo>
                  <a:cubicBezTo>
                    <a:pt x="123" y="59"/>
                    <a:pt x="120" y="57"/>
                    <a:pt x="117" y="55"/>
                  </a:cubicBezTo>
                  <a:cubicBezTo>
                    <a:pt x="115" y="55"/>
                    <a:pt x="113" y="54"/>
                    <a:pt x="111" y="55"/>
                  </a:cubicBezTo>
                  <a:cubicBezTo>
                    <a:pt x="107" y="56"/>
                    <a:pt x="108" y="56"/>
                    <a:pt x="104" y="53"/>
                  </a:cubicBezTo>
                  <a:cubicBezTo>
                    <a:pt x="109" y="49"/>
                    <a:pt x="110" y="41"/>
                    <a:pt x="106" y="37"/>
                  </a:cubicBezTo>
                  <a:cubicBezTo>
                    <a:pt x="104" y="34"/>
                    <a:pt x="100" y="34"/>
                    <a:pt x="100" y="31"/>
                  </a:cubicBezTo>
                  <a:cubicBezTo>
                    <a:pt x="101" y="28"/>
                    <a:pt x="100" y="24"/>
                    <a:pt x="98" y="22"/>
                  </a:cubicBezTo>
                  <a:cubicBezTo>
                    <a:pt x="96" y="19"/>
                    <a:pt x="93" y="18"/>
                    <a:pt x="90" y="18"/>
                  </a:cubicBezTo>
                  <a:cubicBezTo>
                    <a:pt x="87" y="18"/>
                    <a:pt x="87" y="19"/>
                    <a:pt x="87" y="16"/>
                  </a:cubicBezTo>
                  <a:cubicBezTo>
                    <a:pt x="86" y="14"/>
                    <a:pt x="85" y="13"/>
                    <a:pt x="84" y="11"/>
                  </a:cubicBezTo>
                  <a:cubicBezTo>
                    <a:pt x="81" y="5"/>
                    <a:pt x="75" y="1"/>
                    <a:pt x="68" y="1"/>
                  </a:cubicBezTo>
                  <a:cubicBezTo>
                    <a:pt x="62" y="0"/>
                    <a:pt x="55" y="3"/>
                    <a:pt x="51" y="8"/>
                  </a:cubicBezTo>
                  <a:cubicBezTo>
                    <a:pt x="49" y="10"/>
                    <a:pt x="48" y="13"/>
                    <a:pt x="47" y="16"/>
                  </a:cubicBezTo>
                  <a:cubicBezTo>
                    <a:pt x="43" y="15"/>
                    <a:pt x="40" y="15"/>
                    <a:pt x="37" y="17"/>
                  </a:cubicBezTo>
                  <a:cubicBezTo>
                    <a:pt x="34" y="18"/>
                    <a:pt x="33" y="21"/>
                    <a:pt x="32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0" y="29"/>
                    <a:pt x="29" y="30"/>
                    <a:pt x="27" y="31"/>
                  </a:cubicBezTo>
                  <a:cubicBezTo>
                    <a:pt x="21" y="35"/>
                    <a:pt x="20" y="43"/>
                    <a:pt x="25" y="48"/>
                  </a:cubicBezTo>
                  <a:cubicBezTo>
                    <a:pt x="23" y="50"/>
                    <a:pt x="23" y="51"/>
                    <a:pt x="20" y="50"/>
                  </a:cubicBezTo>
                  <a:cubicBezTo>
                    <a:pt x="19" y="49"/>
                    <a:pt x="17" y="49"/>
                    <a:pt x="15" y="49"/>
                  </a:cubicBezTo>
                  <a:cubicBezTo>
                    <a:pt x="11" y="49"/>
                    <a:pt x="8" y="51"/>
                    <a:pt x="6" y="54"/>
                  </a:cubicBezTo>
                  <a:cubicBezTo>
                    <a:pt x="0" y="60"/>
                    <a:pt x="2" y="70"/>
                    <a:pt x="9" y="74"/>
                  </a:cubicBezTo>
                  <a:moveTo>
                    <a:pt x="102" y="51"/>
                  </a:moveTo>
                  <a:cubicBezTo>
                    <a:pt x="98" y="49"/>
                    <a:pt x="94" y="48"/>
                    <a:pt x="90" y="48"/>
                  </a:cubicBezTo>
                  <a:cubicBezTo>
                    <a:pt x="92" y="42"/>
                    <a:pt x="87" y="35"/>
                    <a:pt x="81" y="35"/>
                  </a:cubicBezTo>
                  <a:cubicBezTo>
                    <a:pt x="80" y="35"/>
                    <a:pt x="79" y="35"/>
                    <a:pt x="78" y="35"/>
                  </a:cubicBezTo>
                  <a:cubicBezTo>
                    <a:pt x="77" y="33"/>
                    <a:pt x="76" y="32"/>
                    <a:pt x="75" y="30"/>
                  </a:cubicBezTo>
                  <a:cubicBezTo>
                    <a:pt x="73" y="27"/>
                    <a:pt x="70" y="25"/>
                    <a:pt x="66" y="25"/>
                  </a:cubicBezTo>
                  <a:cubicBezTo>
                    <a:pt x="63" y="25"/>
                    <a:pt x="60" y="26"/>
                    <a:pt x="57" y="28"/>
                  </a:cubicBezTo>
                  <a:cubicBezTo>
                    <a:pt x="56" y="29"/>
                    <a:pt x="55" y="30"/>
                    <a:pt x="54" y="32"/>
                  </a:cubicBezTo>
                  <a:cubicBezTo>
                    <a:pt x="53" y="34"/>
                    <a:pt x="53" y="33"/>
                    <a:pt x="50" y="33"/>
                  </a:cubicBezTo>
                  <a:cubicBezTo>
                    <a:pt x="43" y="32"/>
                    <a:pt x="38" y="38"/>
                    <a:pt x="39" y="45"/>
                  </a:cubicBezTo>
                  <a:cubicBezTo>
                    <a:pt x="35" y="45"/>
                    <a:pt x="31" y="45"/>
                    <a:pt x="28" y="47"/>
                  </a:cubicBezTo>
                  <a:cubicBezTo>
                    <a:pt x="25" y="44"/>
                    <a:pt x="24" y="40"/>
                    <a:pt x="26" y="37"/>
                  </a:cubicBezTo>
                  <a:cubicBezTo>
                    <a:pt x="27" y="34"/>
                    <a:pt x="29" y="32"/>
                    <a:pt x="32" y="32"/>
                  </a:cubicBezTo>
                  <a:cubicBezTo>
                    <a:pt x="36" y="32"/>
                    <a:pt x="35" y="32"/>
                    <a:pt x="35" y="28"/>
                  </a:cubicBezTo>
                  <a:cubicBezTo>
                    <a:pt x="34" y="25"/>
                    <a:pt x="35" y="22"/>
                    <a:pt x="38" y="20"/>
                  </a:cubicBezTo>
                  <a:cubicBezTo>
                    <a:pt x="41" y="17"/>
                    <a:pt x="43" y="19"/>
                    <a:pt x="47" y="19"/>
                  </a:cubicBezTo>
                  <a:cubicBezTo>
                    <a:pt x="50" y="18"/>
                    <a:pt x="50" y="14"/>
                    <a:pt x="52" y="12"/>
                  </a:cubicBezTo>
                  <a:cubicBezTo>
                    <a:pt x="54" y="8"/>
                    <a:pt x="57" y="6"/>
                    <a:pt x="61" y="4"/>
                  </a:cubicBezTo>
                  <a:cubicBezTo>
                    <a:pt x="69" y="2"/>
                    <a:pt x="78" y="5"/>
                    <a:pt x="82" y="13"/>
                  </a:cubicBezTo>
                  <a:cubicBezTo>
                    <a:pt x="83" y="15"/>
                    <a:pt x="83" y="20"/>
                    <a:pt x="86" y="21"/>
                  </a:cubicBezTo>
                  <a:cubicBezTo>
                    <a:pt x="89" y="22"/>
                    <a:pt x="91" y="20"/>
                    <a:pt x="94" y="22"/>
                  </a:cubicBezTo>
                  <a:cubicBezTo>
                    <a:pt x="96" y="24"/>
                    <a:pt x="98" y="27"/>
                    <a:pt x="98" y="30"/>
                  </a:cubicBezTo>
                  <a:cubicBezTo>
                    <a:pt x="98" y="31"/>
                    <a:pt x="95" y="36"/>
                    <a:pt x="98" y="36"/>
                  </a:cubicBezTo>
                  <a:cubicBezTo>
                    <a:pt x="106" y="36"/>
                    <a:pt x="109" y="47"/>
                    <a:pt x="102" y="51"/>
                  </a:cubicBezTo>
                  <a:moveTo>
                    <a:pt x="45" y="36"/>
                  </a:moveTo>
                  <a:cubicBezTo>
                    <a:pt x="48" y="34"/>
                    <a:pt x="53" y="37"/>
                    <a:pt x="55" y="33"/>
                  </a:cubicBezTo>
                  <a:cubicBezTo>
                    <a:pt x="56" y="30"/>
                    <a:pt x="59" y="28"/>
                    <a:pt x="62" y="27"/>
                  </a:cubicBezTo>
                  <a:cubicBezTo>
                    <a:pt x="66" y="26"/>
                    <a:pt x="70" y="27"/>
                    <a:pt x="73" y="30"/>
                  </a:cubicBezTo>
                  <a:cubicBezTo>
                    <a:pt x="75" y="32"/>
                    <a:pt x="76" y="37"/>
                    <a:pt x="78" y="37"/>
                  </a:cubicBezTo>
                  <a:cubicBezTo>
                    <a:pt x="82" y="36"/>
                    <a:pt x="84" y="36"/>
                    <a:pt x="87" y="39"/>
                  </a:cubicBezTo>
                  <a:cubicBezTo>
                    <a:pt x="89" y="42"/>
                    <a:pt x="91" y="48"/>
                    <a:pt x="87" y="48"/>
                  </a:cubicBezTo>
                  <a:cubicBezTo>
                    <a:pt x="77" y="49"/>
                    <a:pt x="68" y="55"/>
                    <a:pt x="64" y="64"/>
                  </a:cubicBezTo>
                  <a:cubicBezTo>
                    <a:pt x="62" y="57"/>
                    <a:pt x="57" y="51"/>
                    <a:pt x="50" y="48"/>
                  </a:cubicBezTo>
                  <a:cubicBezTo>
                    <a:pt x="47" y="47"/>
                    <a:pt x="44" y="46"/>
                    <a:pt x="40" y="45"/>
                  </a:cubicBezTo>
                  <a:cubicBezTo>
                    <a:pt x="40" y="41"/>
                    <a:pt x="41" y="38"/>
                    <a:pt x="45" y="36"/>
                  </a:cubicBezTo>
                  <a:moveTo>
                    <a:pt x="123" y="66"/>
                  </a:moveTo>
                  <a:cubicBezTo>
                    <a:pt x="111" y="67"/>
                    <a:pt x="102" y="79"/>
                    <a:pt x="104" y="90"/>
                  </a:cubicBezTo>
                  <a:cubicBezTo>
                    <a:pt x="101" y="90"/>
                    <a:pt x="100" y="88"/>
                    <a:pt x="98" y="86"/>
                  </a:cubicBezTo>
                  <a:cubicBezTo>
                    <a:pt x="97" y="84"/>
                    <a:pt x="94" y="87"/>
                    <a:pt x="92" y="87"/>
                  </a:cubicBezTo>
                  <a:cubicBezTo>
                    <a:pt x="87" y="86"/>
                    <a:pt x="82" y="82"/>
                    <a:pt x="81" y="77"/>
                  </a:cubicBezTo>
                  <a:cubicBezTo>
                    <a:pt x="80" y="62"/>
                    <a:pt x="104" y="64"/>
                    <a:pt x="100" y="74"/>
                  </a:cubicBezTo>
                  <a:cubicBezTo>
                    <a:pt x="100" y="75"/>
                    <a:pt x="98" y="78"/>
                    <a:pt x="101" y="78"/>
                  </a:cubicBezTo>
                  <a:cubicBezTo>
                    <a:pt x="104" y="78"/>
                    <a:pt x="104" y="71"/>
                    <a:pt x="103" y="69"/>
                  </a:cubicBezTo>
                  <a:cubicBezTo>
                    <a:pt x="100" y="64"/>
                    <a:pt x="94" y="61"/>
                    <a:pt x="88" y="63"/>
                  </a:cubicBezTo>
                  <a:cubicBezTo>
                    <a:pt x="83" y="64"/>
                    <a:pt x="76" y="65"/>
                    <a:pt x="72" y="71"/>
                  </a:cubicBezTo>
                  <a:cubicBezTo>
                    <a:pt x="68" y="76"/>
                    <a:pt x="67" y="83"/>
                    <a:pt x="68" y="90"/>
                  </a:cubicBezTo>
                  <a:cubicBezTo>
                    <a:pt x="59" y="75"/>
                    <a:pt x="68" y="55"/>
                    <a:pt x="85" y="51"/>
                  </a:cubicBezTo>
                  <a:cubicBezTo>
                    <a:pt x="92" y="50"/>
                    <a:pt x="100" y="52"/>
                    <a:pt x="105" y="58"/>
                  </a:cubicBezTo>
                  <a:cubicBezTo>
                    <a:pt x="107" y="61"/>
                    <a:pt x="112" y="57"/>
                    <a:pt x="115" y="58"/>
                  </a:cubicBezTo>
                  <a:cubicBezTo>
                    <a:pt x="119" y="59"/>
                    <a:pt x="122" y="62"/>
                    <a:pt x="123" y="66"/>
                  </a:cubicBezTo>
                  <a:moveTo>
                    <a:pt x="94" y="112"/>
                  </a:moveTo>
                  <a:cubicBezTo>
                    <a:pt x="83" y="113"/>
                    <a:pt x="74" y="107"/>
                    <a:pt x="71" y="96"/>
                  </a:cubicBezTo>
                  <a:cubicBezTo>
                    <a:pt x="67" y="86"/>
                    <a:pt x="69" y="67"/>
                    <a:pt x="83" y="66"/>
                  </a:cubicBezTo>
                  <a:cubicBezTo>
                    <a:pt x="79" y="69"/>
                    <a:pt x="78" y="74"/>
                    <a:pt x="79" y="79"/>
                  </a:cubicBezTo>
                  <a:cubicBezTo>
                    <a:pt x="79" y="81"/>
                    <a:pt x="81" y="84"/>
                    <a:pt x="82" y="85"/>
                  </a:cubicBezTo>
                  <a:cubicBezTo>
                    <a:pt x="80" y="87"/>
                    <a:pt x="79" y="90"/>
                    <a:pt x="79" y="93"/>
                  </a:cubicBezTo>
                  <a:cubicBezTo>
                    <a:pt x="79" y="98"/>
                    <a:pt x="82" y="104"/>
                    <a:pt x="86" y="106"/>
                  </a:cubicBezTo>
                  <a:cubicBezTo>
                    <a:pt x="89" y="107"/>
                    <a:pt x="91" y="108"/>
                    <a:pt x="94" y="108"/>
                  </a:cubicBezTo>
                  <a:cubicBezTo>
                    <a:pt x="99" y="108"/>
                    <a:pt x="96" y="110"/>
                    <a:pt x="94" y="112"/>
                  </a:cubicBezTo>
                  <a:moveTo>
                    <a:pt x="95" y="105"/>
                  </a:moveTo>
                  <a:cubicBezTo>
                    <a:pt x="87" y="105"/>
                    <a:pt x="79" y="99"/>
                    <a:pt x="82" y="90"/>
                  </a:cubicBezTo>
                  <a:cubicBezTo>
                    <a:pt x="84" y="85"/>
                    <a:pt x="87" y="89"/>
                    <a:pt x="91" y="89"/>
                  </a:cubicBezTo>
                  <a:cubicBezTo>
                    <a:pt x="93" y="89"/>
                    <a:pt x="95" y="89"/>
                    <a:pt x="96" y="89"/>
                  </a:cubicBezTo>
                  <a:cubicBezTo>
                    <a:pt x="97" y="90"/>
                    <a:pt x="99" y="91"/>
                    <a:pt x="100" y="92"/>
                  </a:cubicBezTo>
                  <a:cubicBezTo>
                    <a:pt x="96" y="95"/>
                    <a:pt x="93" y="100"/>
                    <a:pt x="95" y="105"/>
                  </a:cubicBezTo>
                  <a:moveTo>
                    <a:pt x="162" y="120"/>
                  </a:moveTo>
                  <a:cubicBezTo>
                    <a:pt x="164" y="114"/>
                    <a:pt x="178" y="109"/>
                    <a:pt x="179" y="118"/>
                  </a:cubicBezTo>
                  <a:cubicBezTo>
                    <a:pt x="179" y="124"/>
                    <a:pt x="182" y="121"/>
                    <a:pt x="181" y="117"/>
                  </a:cubicBezTo>
                  <a:cubicBezTo>
                    <a:pt x="180" y="113"/>
                    <a:pt x="176" y="110"/>
                    <a:pt x="172" y="110"/>
                  </a:cubicBezTo>
                  <a:cubicBezTo>
                    <a:pt x="168" y="110"/>
                    <a:pt x="164" y="112"/>
                    <a:pt x="161" y="116"/>
                  </a:cubicBezTo>
                  <a:cubicBezTo>
                    <a:pt x="159" y="119"/>
                    <a:pt x="155" y="120"/>
                    <a:pt x="153" y="124"/>
                  </a:cubicBezTo>
                  <a:cubicBezTo>
                    <a:pt x="151" y="130"/>
                    <a:pt x="151" y="143"/>
                    <a:pt x="157" y="147"/>
                  </a:cubicBezTo>
                  <a:cubicBezTo>
                    <a:pt x="143" y="138"/>
                    <a:pt x="141" y="118"/>
                    <a:pt x="153" y="106"/>
                  </a:cubicBezTo>
                  <a:cubicBezTo>
                    <a:pt x="158" y="101"/>
                    <a:pt x="167" y="98"/>
                    <a:pt x="174" y="101"/>
                  </a:cubicBezTo>
                  <a:cubicBezTo>
                    <a:pt x="179" y="103"/>
                    <a:pt x="178" y="99"/>
                    <a:pt x="182" y="98"/>
                  </a:cubicBezTo>
                  <a:cubicBezTo>
                    <a:pt x="185" y="96"/>
                    <a:pt x="189" y="96"/>
                    <a:pt x="192" y="98"/>
                  </a:cubicBezTo>
                  <a:cubicBezTo>
                    <a:pt x="194" y="100"/>
                    <a:pt x="196" y="102"/>
                    <a:pt x="197" y="105"/>
                  </a:cubicBezTo>
                  <a:cubicBezTo>
                    <a:pt x="198" y="109"/>
                    <a:pt x="195" y="111"/>
                    <a:pt x="193" y="115"/>
                  </a:cubicBezTo>
                  <a:cubicBezTo>
                    <a:pt x="193" y="117"/>
                    <a:pt x="196" y="121"/>
                    <a:pt x="195" y="124"/>
                  </a:cubicBezTo>
                  <a:cubicBezTo>
                    <a:pt x="195" y="128"/>
                    <a:pt x="192" y="131"/>
                    <a:pt x="188" y="131"/>
                  </a:cubicBezTo>
                  <a:cubicBezTo>
                    <a:pt x="185" y="132"/>
                    <a:pt x="182" y="128"/>
                    <a:pt x="179" y="131"/>
                  </a:cubicBezTo>
                  <a:cubicBezTo>
                    <a:pt x="177" y="134"/>
                    <a:pt x="174" y="135"/>
                    <a:pt x="171" y="134"/>
                  </a:cubicBezTo>
                  <a:cubicBezTo>
                    <a:pt x="164" y="133"/>
                    <a:pt x="160" y="126"/>
                    <a:pt x="162" y="120"/>
                  </a:cubicBezTo>
                  <a:moveTo>
                    <a:pt x="120" y="100"/>
                  </a:moveTo>
                  <a:cubicBezTo>
                    <a:pt x="121" y="92"/>
                    <a:pt x="130" y="89"/>
                    <a:pt x="136" y="92"/>
                  </a:cubicBezTo>
                  <a:cubicBezTo>
                    <a:pt x="138" y="93"/>
                    <a:pt x="139" y="96"/>
                    <a:pt x="142" y="95"/>
                  </a:cubicBezTo>
                  <a:cubicBezTo>
                    <a:pt x="145" y="93"/>
                    <a:pt x="147" y="92"/>
                    <a:pt x="150" y="93"/>
                  </a:cubicBezTo>
                  <a:cubicBezTo>
                    <a:pt x="154" y="94"/>
                    <a:pt x="156" y="97"/>
                    <a:pt x="156" y="100"/>
                  </a:cubicBezTo>
                  <a:cubicBezTo>
                    <a:pt x="153" y="102"/>
                    <a:pt x="150" y="105"/>
                    <a:pt x="147" y="108"/>
                  </a:cubicBezTo>
                  <a:cubicBezTo>
                    <a:pt x="146" y="110"/>
                    <a:pt x="139" y="123"/>
                    <a:pt x="142" y="126"/>
                  </a:cubicBezTo>
                  <a:cubicBezTo>
                    <a:pt x="138" y="122"/>
                    <a:pt x="133" y="120"/>
                    <a:pt x="128" y="119"/>
                  </a:cubicBezTo>
                  <a:cubicBezTo>
                    <a:pt x="126" y="118"/>
                    <a:pt x="111" y="119"/>
                    <a:pt x="111" y="119"/>
                  </a:cubicBezTo>
                  <a:cubicBezTo>
                    <a:pt x="109" y="116"/>
                    <a:pt x="109" y="111"/>
                    <a:pt x="112" y="108"/>
                  </a:cubicBezTo>
                  <a:cubicBezTo>
                    <a:pt x="114" y="106"/>
                    <a:pt x="116" y="105"/>
                    <a:pt x="119" y="105"/>
                  </a:cubicBezTo>
                  <a:cubicBezTo>
                    <a:pt x="120" y="105"/>
                    <a:pt x="120" y="101"/>
                    <a:pt x="120" y="100"/>
                  </a:cubicBezTo>
                  <a:moveTo>
                    <a:pt x="257" y="133"/>
                  </a:moveTo>
                  <a:cubicBezTo>
                    <a:pt x="244" y="140"/>
                    <a:pt x="230" y="132"/>
                    <a:pt x="216" y="136"/>
                  </a:cubicBezTo>
                  <a:cubicBezTo>
                    <a:pt x="205" y="140"/>
                    <a:pt x="199" y="150"/>
                    <a:pt x="189" y="156"/>
                  </a:cubicBezTo>
                  <a:cubicBezTo>
                    <a:pt x="178" y="162"/>
                    <a:pt x="166" y="157"/>
                    <a:pt x="158" y="147"/>
                  </a:cubicBezTo>
                  <a:cubicBezTo>
                    <a:pt x="153" y="139"/>
                    <a:pt x="149" y="125"/>
                    <a:pt x="159" y="119"/>
                  </a:cubicBezTo>
                  <a:cubicBezTo>
                    <a:pt x="158" y="123"/>
                    <a:pt x="159" y="129"/>
                    <a:pt x="161" y="132"/>
                  </a:cubicBezTo>
                  <a:cubicBezTo>
                    <a:pt x="162" y="133"/>
                    <a:pt x="167" y="137"/>
                    <a:pt x="168" y="136"/>
                  </a:cubicBezTo>
                  <a:cubicBezTo>
                    <a:pt x="165" y="145"/>
                    <a:pt x="172" y="153"/>
                    <a:pt x="181" y="153"/>
                  </a:cubicBezTo>
                  <a:cubicBezTo>
                    <a:pt x="190" y="153"/>
                    <a:pt x="198" y="145"/>
                    <a:pt x="204" y="139"/>
                  </a:cubicBezTo>
                  <a:cubicBezTo>
                    <a:pt x="219" y="124"/>
                    <a:pt x="239" y="139"/>
                    <a:pt x="257" y="133"/>
                  </a:cubicBezTo>
                  <a:moveTo>
                    <a:pt x="128" y="157"/>
                  </a:moveTo>
                  <a:cubicBezTo>
                    <a:pt x="130" y="155"/>
                    <a:pt x="132" y="153"/>
                    <a:pt x="133" y="150"/>
                  </a:cubicBezTo>
                  <a:cubicBezTo>
                    <a:pt x="133" y="149"/>
                    <a:pt x="133" y="148"/>
                    <a:pt x="133" y="147"/>
                  </a:cubicBezTo>
                  <a:cubicBezTo>
                    <a:pt x="135" y="147"/>
                    <a:pt x="137" y="147"/>
                    <a:pt x="139" y="148"/>
                  </a:cubicBezTo>
                  <a:cubicBezTo>
                    <a:pt x="146" y="151"/>
                    <a:pt x="150" y="157"/>
                    <a:pt x="155" y="162"/>
                  </a:cubicBezTo>
                  <a:cubicBezTo>
                    <a:pt x="167" y="172"/>
                    <a:pt x="183" y="171"/>
                    <a:pt x="195" y="161"/>
                  </a:cubicBezTo>
                  <a:cubicBezTo>
                    <a:pt x="200" y="157"/>
                    <a:pt x="204" y="152"/>
                    <a:pt x="209" y="148"/>
                  </a:cubicBezTo>
                  <a:cubicBezTo>
                    <a:pt x="214" y="143"/>
                    <a:pt x="221" y="141"/>
                    <a:pt x="229" y="142"/>
                  </a:cubicBezTo>
                  <a:cubicBezTo>
                    <a:pt x="240" y="142"/>
                    <a:pt x="252" y="142"/>
                    <a:pt x="261" y="134"/>
                  </a:cubicBezTo>
                  <a:cubicBezTo>
                    <a:pt x="254" y="143"/>
                    <a:pt x="243" y="143"/>
                    <a:pt x="233" y="143"/>
                  </a:cubicBezTo>
                  <a:cubicBezTo>
                    <a:pt x="217" y="143"/>
                    <a:pt x="209" y="152"/>
                    <a:pt x="199" y="164"/>
                  </a:cubicBezTo>
                  <a:cubicBezTo>
                    <a:pt x="190" y="174"/>
                    <a:pt x="177" y="180"/>
                    <a:pt x="164" y="178"/>
                  </a:cubicBezTo>
                  <a:cubicBezTo>
                    <a:pt x="157" y="177"/>
                    <a:pt x="151" y="174"/>
                    <a:pt x="146" y="170"/>
                  </a:cubicBezTo>
                  <a:cubicBezTo>
                    <a:pt x="140" y="166"/>
                    <a:pt x="136" y="159"/>
                    <a:pt x="128" y="157"/>
                  </a:cubicBezTo>
                  <a:moveTo>
                    <a:pt x="101" y="134"/>
                  </a:moveTo>
                  <a:cubicBezTo>
                    <a:pt x="108" y="117"/>
                    <a:pt x="131" y="118"/>
                    <a:pt x="142" y="130"/>
                  </a:cubicBezTo>
                  <a:cubicBezTo>
                    <a:pt x="144" y="138"/>
                    <a:pt x="148" y="145"/>
                    <a:pt x="155" y="150"/>
                  </a:cubicBezTo>
                  <a:cubicBezTo>
                    <a:pt x="158" y="151"/>
                    <a:pt x="160" y="152"/>
                    <a:pt x="163" y="154"/>
                  </a:cubicBezTo>
                  <a:cubicBezTo>
                    <a:pt x="166" y="157"/>
                    <a:pt x="170" y="159"/>
                    <a:pt x="174" y="160"/>
                  </a:cubicBezTo>
                  <a:cubicBezTo>
                    <a:pt x="189" y="163"/>
                    <a:pt x="197" y="149"/>
                    <a:pt x="208" y="142"/>
                  </a:cubicBezTo>
                  <a:cubicBezTo>
                    <a:pt x="224" y="130"/>
                    <a:pt x="244" y="143"/>
                    <a:pt x="260" y="133"/>
                  </a:cubicBezTo>
                  <a:cubicBezTo>
                    <a:pt x="251" y="141"/>
                    <a:pt x="238" y="140"/>
                    <a:pt x="227" y="140"/>
                  </a:cubicBezTo>
                  <a:cubicBezTo>
                    <a:pt x="207" y="140"/>
                    <a:pt x="202" y="158"/>
                    <a:pt x="186" y="165"/>
                  </a:cubicBezTo>
                  <a:cubicBezTo>
                    <a:pt x="179" y="168"/>
                    <a:pt x="171" y="169"/>
                    <a:pt x="163" y="165"/>
                  </a:cubicBezTo>
                  <a:cubicBezTo>
                    <a:pt x="156" y="162"/>
                    <a:pt x="152" y="155"/>
                    <a:pt x="146" y="150"/>
                  </a:cubicBezTo>
                  <a:cubicBezTo>
                    <a:pt x="143" y="148"/>
                    <a:pt x="140" y="146"/>
                    <a:pt x="137" y="146"/>
                  </a:cubicBezTo>
                  <a:cubicBezTo>
                    <a:pt x="134" y="145"/>
                    <a:pt x="134" y="146"/>
                    <a:pt x="133" y="143"/>
                  </a:cubicBezTo>
                  <a:cubicBezTo>
                    <a:pt x="132" y="141"/>
                    <a:pt x="131" y="140"/>
                    <a:pt x="130" y="138"/>
                  </a:cubicBezTo>
                  <a:cubicBezTo>
                    <a:pt x="126" y="133"/>
                    <a:pt x="118" y="132"/>
                    <a:pt x="113" y="135"/>
                  </a:cubicBezTo>
                  <a:cubicBezTo>
                    <a:pt x="108" y="138"/>
                    <a:pt x="105" y="146"/>
                    <a:pt x="109" y="150"/>
                  </a:cubicBezTo>
                  <a:cubicBezTo>
                    <a:pt x="112" y="153"/>
                    <a:pt x="115" y="151"/>
                    <a:pt x="113" y="149"/>
                  </a:cubicBezTo>
                  <a:cubicBezTo>
                    <a:pt x="109" y="147"/>
                    <a:pt x="109" y="144"/>
                    <a:pt x="111" y="141"/>
                  </a:cubicBezTo>
                  <a:cubicBezTo>
                    <a:pt x="120" y="126"/>
                    <a:pt x="140" y="147"/>
                    <a:pt x="125" y="156"/>
                  </a:cubicBezTo>
                  <a:cubicBezTo>
                    <a:pt x="123" y="157"/>
                    <a:pt x="119" y="156"/>
                    <a:pt x="118" y="158"/>
                  </a:cubicBezTo>
                  <a:cubicBezTo>
                    <a:pt x="115" y="160"/>
                    <a:pt x="116" y="163"/>
                    <a:pt x="112" y="165"/>
                  </a:cubicBezTo>
                  <a:cubicBezTo>
                    <a:pt x="109" y="166"/>
                    <a:pt x="106" y="166"/>
                    <a:pt x="103" y="164"/>
                  </a:cubicBezTo>
                  <a:cubicBezTo>
                    <a:pt x="101" y="162"/>
                    <a:pt x="101" y="157"/>
                    <a:pt x="97" y="157"/>
                  </a:cubicBezTo>
                  <a:cubicBezTo>
                    <a:pt x="90" y="156"/>
                    <a:pt x="85" y="149"/>
                    <a:pt x="88" y="143"/>
                  </a:cubicBezTo>
                  <a:cubicBezTo>
                    <a:pt x="89" y="140"/>
                    <a:pt x="91" y="138"/>
                    <a:pt x="94" y="137"/>
                  </a:cubicBezTo>
                  <a:cubicBezTo>
                    <a:pt x="96" y="136"/>
                    <a:pt x="100" y="137"/>
                    <a:pt x="101" y="134"/>
                  </a:cubicBezTo>
                  <a:moveTo>
                    <a:pt x="96" y="116"/>
                  </a:moveTo>
                  <a:cubicBezTo>
                    <a:pt x="97" y="113"/>
                    <a:pt x="101" y="112"/>
                    <a:pt x="100" y="109"/>
                  </a:cubicBezTo>
                  <a:cubicBezTo>
                    <a:pt x="100" y="106"/>
                    <a:pt x="97" y="105"/>
                    <a:pt x="97" y="102"/>
                  </a:cubicBezTo>
                  <a:cubicBezTo>
                    <a:pt x="97" y="99"/>
                    <a:pt x="99" y="97"/>
                    <a:pt x="101" y="95"/>
                  </a:cubicBezTo>
                  <a:cubicBezTo>
                    <a:pt x="103" y="94"/>
                    <a:pt x="107" y="94"/>
                    <a:pt x="107" y="91"/>
                  </a:cubicBezTo>
                  <a:cubicBezTo>
                    <a:pt x="107" y="83"/>
                    <a:pt x="107" y="77"/>
                    <a:pt x="114" y="72"/>
                  </a:cubicBezTo>
                  <a:cubicBezTo>
                    <a:pt x="119" y="68"/>
                    <a:pt x="126" y="68"/>
                    <a:pt x="132" y="71"/>
                  </a:cubicBezTo>
                  <a:cubicBezTo>
                    <a:pt x="135" y="72"/>
                    <a:pt x="136" y="75"/>
                    <a:pt x="139" y="77"/>
                  </a:cubicBezTo>
                  <a:cubicBezTo>
                    <a:pt x="141" y="79"/>
                    <a:pt x="143" y="76"/>
                    <a:pt x="146" y="75"/>
                  </a:cubicBezTo>
                  <a:cubicBezTo>
                    <a:pt x="153" y="73"/>
                    <a:pt x="155" y="79"/>
                    <a:pt x="157" y="84"/>
                  </a:cubicBezTo>
                  <a:cubicBezTo>
                    <a:pt x="158" y="87"/>
                    <a:pt x="162" y="84"/>
                    <a:pt x="164" y="85"/>
                  </a:cubicBezTo>
                  <a:cubicBezTo>
                    <a:pt x="166" y="85"/>
                    <a:pt x="169" y="87"/>
                    <a:pt x="170" y="89"/>
                  </a:cubicBezTo>
                  <a:cubicBezTo>
                    <a:pt x="171" y="93"/>
                    <a:pt x="171" y="97"/>
                    <a:pt x="167" y="97"/>
                  </a:cubicBezTo>
                  <a:cubicBezTo>
                    <a:pt x="164" y="97"/>
                    <a:pt x="161" y="98"/>
                    <a:pt x="158" y="99"/>
                  </a:cubicBezTo>
                  <a:cubicBezTo>
                    <a:pt x="156" y="92"/>
                    <a:pt x="148" y="89"/>
                    <a:pt x="142" y="93"/>
                  </a:cubicBezTo>
                  <a:cubicBezTo>
                    <a:pt x="139" y="94"/>
                    <a:pt x="137" y="91"/>
                    <a:pt x="134" y="90"/>
                  </a:cubicBezTo>
                  <a:cubicBezTo>
                    <a:pt x="131" y="89"/>
                    <a:pt x="127" y="89"/>
                    <a:pt x="124" y="91"/>
                  </a:cubicBezTo>
                  <a:cubicBezTo>
                    <a:pt x="121" y="93"/>
                    <a:pt x="119" y="96"/>
                    <a:pt x="118" y="99"/>
                  </a:cubicBezTo>
                  <a:cubicBezTo>
                    <a:pt x="117" y="103"/>
                    <a:pt x="119" y="103"/>
                    <a:pt x="115" y="105"/>
                  </a:cubicBezTo>
                  <a:cubicBezTo>
                    <a:pt x="109" y="107"/>
                    <a:pt x="107" y="115"/>
                    <a:pt x="110" y="120"/>
                  </a:cubicBezTo>
                  <a:cubicBezTo>
                    <a:pt x="107" y="122"/>
                    <a:pt x="103" y="128"/>
                    <a:pt x="99" y="126"/>
                  </a:cubicBezTo>
                  <a:cubicBezTo>
                    <a:pt x="96" y="123"/>
                    <a:pt x="94" y="119"/>
                    <a:pt x="96" y="116"/>
                  </a:cubicBezTo>
                  <a:moveTo>
                    <a:pt x="38" y="86"/>
                  </a:moveTo>
                  <a:cubicBezTo>
                    <a:pt x="41" y="85"/>
                    <a:pt x="44" y="83"/>
                    <a:pt x="46" y="80"/>
                  </a:cubicBezTo>
                  <a:cubicBezTo>
                    <a:pt x="48" y="77"/>
                    <a:pt x="51" y="81"/>
                    <a:pt x="53" y="83"/>
                  </a:cubicBezTo>
                  <a:cubicBezTo>
                    <a:pt x="57" y="89"/>
                    <a:pt x="58" y="97"/>
                    <a:pt x="61" y="104"/>
                  </a:cubicBezTo>
                  <a:cubicBezTo>
                    <a:pt x="63" y="110"/>
                    <a:pt x="68" y="116"/>
                    <a:pt x="75" y="118"/>
                  </a:cubicBezTo>
                  <a:cubicBezTo>
                    <a:pt x="78" y="120"/>
                    <a:pt x="82" y="120"/>
                    <a:pt x="85" y="121"/>
                  </a:cubicBezTo>
                  <a:cubicBezTo>
                    <a:pt x="88" y="121"/>
                    <a:pt x="90" y="121"/>
                    <a:pt x="92" y="120"/>
                  </a:cubicBezTo>
                  <a:cubicBezTo>
                    <a:pt x="93" y="122"/>
                    <a:pt x="93" y="124"/>
                    <a:pt x="94" y="125"/>
                  </a:cubicBezTo>
                  <a:cubicBezTo>
                    <a:pt x="82" y="129"/>
                    <a:pt x="68" y="128"/>
                    <a:pt x="58" y="120"/>
                  </a:cubicBezTo>
                  <a:cubicBezTo>
                    <a:pt x="53" y="115"/>
                    <a:pt x="49" y="110"/>
                    <a:pt x="47" y="104"/>
                  </a:cubicBezTo>
                  <a:cubicBezTo>
                    <a:pt x="44" y="98"/>
                    <a:pt x="43" y="90"/>
                    <a:pt x="38" y="86"/>
                  </a:cubicBezTo>
                  <a:moveTo>
                    <a:pt x="8" y="70"/>
                  </a:moveTo>
                  <a:cubicBezTo>
                    <a:pt x="4" y="66"/>
                    <a:pt x="4" y="60"/>
                    <a:pt x="8" y="56"/>
                  </a:cubicBezTo>
                  <a:cubicBezTo>
                    <a:pt x="12" y="51"/>
                    <a:pt x="16" y="52"/>
                    <a:pt x="21" y="54"/>
                  </a:cubicBezTo>
                  <a:cubicBezTo>
                    <a:pt x="24" y="54"/>
                    <a:pt x="25" y="52"/>
                    <a:pt x="27" y="51"/>
                  </a:cubicBezTo>
                  <a:cubicBezTo>
                    <a:pt x="30" y="49"/>
                    <a:pt x="33" y="48"/>
                    <a:pt x="37" y="48"/>
                  </a:cubicBezTo>
                  <a:cubicBezTo>
                    <a:pt x="44" y="48"/>
                    <a:pt x="52" y="51"/>
                    <a:pt x="56" y="57"/>
                  </a:cubicBezTo>
                  <a:cubicBezTo>
                    <a:pt x="58" y="59"/>
                    <a:pt x="60" y="61"/>
                    <a:pt x="61" y="64"/>
                  </a:cubicBezTo>
                  <a:cubicBezTo>
                    <a:pt x="63" y="68"/>
                    <a:pt x="62" y="70"/>
                    <a:pt x="61" y="75"/>
                  </a:cubicBezTo>
                  <a:cubicBezTo>
                    <a:pt x="61" y="81"/>
                    <a:pt x="63" y="87"/>
                    <a:pt x="66" y="93"/>
                  </a:cubicBezTo>
                  <a:cubicBezTo>
                    <a:pt x="69" y="97"/>
                    <a:pt x="71" y="102"/>
                    <a:pt x="74" y="106"/>
                  </a:cubicBezTo>
                  <a:cubicBezTo>
                    <a:pt x="79" y="112"/>
                    <a:pt x="86" y="114"/>
                    <a:pt x="93" y="114"/>
                  </a:cubicBezTo>
                  <a:cubicBezTo>
                    <a:pt x="93" y="115"/>
                    <a:pt x="92" y="117"/>
                    <a:pt x="92" y="119"/>
                  </a:cubicBezTo>
                  <a:cubicBezTo>
                    <a:pt x="89" y="119"/>
                    <a:pt x="86" y="119"/>
                    <a:pt x="83" y="119"/>
                  </a:cubicBezTo>
                  <a:cubicBezTo>
                    <a:pt x="78" y="118"/>
                    <a:pt x="74" y="117"/>
                    <a:pt x="70" y="114"/>
                  </a:cubicBezTo>
                  <a:cubicBezTo>
                    <a:pt x="61" y="107"/>
                    <a:pt x="60" y="97"/>
                    <a:pt x="57" y="88"/>
                  </a:cubicBezTo>
                  <a:cubicBezTo>
                    <a:pt x="55" y="84"/>
                    <a:pt x="53" y="81"/>
                    <a:pt x="49" y="78"/>
                  </a:cubicBezTo>
                  <a:cubicBezTo>
                    <a:pt x="47" y="77"/>
                    <a:pt x="48" y="76"/>
                    <a:pt x="48" y="73"/>
                  </a:cubicBezTo>
                  <a:cubicBezTo>
                    <a:pt x="49" y="71"/>
                    <a:pt x="48" y="69"/>
                    <a:pt x="47" y="66"/>
                  </a:cubicBezTo>
                  <a:cubicBezTo>
                    <a:pt x="43" y="58"/>
                    <a:pt x="30" y="56"/>
                    <a:pt x="25" y="64"/>
                  </a:cubicBezTo>
                  <a:cubicBezTo>
                    <a:pt x="24" y="66"/>
                    <a:pt x="23" y="69"/>
                    <a:pt x="24" y="71"/>
                  </a:cubicBezTo>
                  <a:cubicBezTo>
                    <a:pt x="24" y="72"/>
                    <a:pt x="27" y="76"/>
                    <a:pt x="28" y="73"/>
                  </a:cubicBezTo>
                  <a:cubicBezTo>
                    <a:pt x="28" y="71"/>
                    <a:pt x="26" y="70"/>
                    <a:pt x="27" y="68"/>
                  </a:cubicBezTo>
                  <a:cubicBezTo>
                    <a:pt x="27" y="65"/>
                    <a:pt x="30" y="63"/>
                    <a:pt x="32" y="63"/>
                  </a:cubicBezTo>
                  <a:cubicBezTo>
                    <a:pt x="41" y="59"/>
                    <a:pt x="49" y="70"/>
                    <a:pt x="44" y="78"/>
                  </a:cubicBezTo>
                  <a:cubicBezTo>
                    <a:pt x="42" y="82"/>
                    <a:pt x="38" y="84"/>
                    <a:pt x="34" y="83"/>
                  </a:cubicBezTo>
                  <a:cubicBezTo>
                    <a:pt x="32" y="83"/>
                    <a:pt x="30" y="81"/>
                    <a:pt x="28" y="81"/>
                  </a:cubicBezTo>
                  <a:cubicBezTo>
                    <a:pt x="27" y="82"/>
                    <a:pt x="26" y="84"/>
                    <a:pt x="24" y="85"/>
                  </a:cubicBezTo>
                  <a:cubicBezTo>
                    <a:pt x="20" y="87"/>
                    <a:pt x="15" y="85"/>
                    <a:pt x="13" y="81"/>
                  </a:cubicBezTo>
                  <a:cubicBezTo>
                    <a:pt x="12" y="80"/>
                    <a:pt x="12" y="77"/>
                    <a:pt x="12" y="75"/>
                  </a:cubicBezTo>
                  <a:cubicBezTo>
                    <a:pt x="12" y="72"/>
                    <a:pt x="10" y="72"/>
                    <a:pt x="8" y="7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47" name="文本框 346"/>
          <p:cNvSpPr txBox="1"/>
          <p:nvPr/>
        </p:nvSpPr>
        <p:spPr>
          <a:xfrm>
            <a:off x="7680102" y="2089084"/>
            <a:ext cx="132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结论一</a:t>
            </a:r>
            <a:endParaRPr lang="zh-CN" altLang="en-US" sz="2400" b="1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48" name="矩形 347"/>
          <p:cNvSpPr/>
          <p:nvPr/>
        </p:nvSpPr>
        <p:spPr>
          <a:xfrm>
            <a:off x="7687905" y="2517505"/>
            <a:ext cx="3933841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506492" y="4378698"/>
            <a:ext cx="1140557" cy="628521"/>
            <a:chOff x="5957444" y="4077182"/>
            <a:chExt cx="1755708" cy="930038"/>
          </a:xfrm>
        </p:grpSpPr>
        <p:sp>
          <p:nvSpPr>
            <p:cNvPr id="349" name="Freeform 97"/>
            <p:cNvSpPr>
              <a:spLocks noEditPoints="1"/>
            </p:cNvSpPr>
            <p:nvPr/>
          </p:nvSpPr>
          <p:spPr bwMode="auto">
            <a:xfrm>
              <a:off x="5957444" y="4432034"/>
              <a:ext cx="874376" cy="575186"/>
            </a:xfrm>
            <a:custGeom>
              <a:avLst/>
              <a:gdLst>
                <a:gd name="T0" fmla="*/ 37 w 188"/>
                <a:gd name="T1" fmla="*/ 93 h 124"/>
                <a:gd name="T2" fmla="*/ 92 w 188"/>
                <a:gd name="T3" fmla="*/ 123 h 124"/>
                <a:gd name="T4" fmla="*/ 160 w 188"/>
                <a:gd name="T5" fmla="*/ 101 h 124"/>
                <a:gd name="T6" fmla="*/ 179 w 188"/>
                <a:gd name="T7" fmla="*/ 88 h 124"/>
                <a:gd name="T8" fmla="*/ 106 w 188"/>
                <a:gd name="T9" fmla="*/ 93 h 124"/>
                <a:gd name="T10" fmla="*/ 95 w 188"/>
                <a:gd name="T11" fmla="*/ 79 h 124"/>
                <a:gd name="T12" fmla="*/ 118 w 188"/>
                <a:gd name="T13" fmla="*/ 63 h 124"/>
                <a:gd name="T14" fmla="*/ 103 w 188"/>
                <a:gd name="T15" fmla="*/ 42 h 124"/>
                <a:gd name="T16" fmla="*/ 88 w 188"/>
                <a:gd name="T17" fmla="*/ 21 h 124"/>
                <a:gd name="T18" fmla="*/ 70 w 188"/>
                <a:gd name="T19" fmla="*/ 11 h 124"/>
                <a:gd name="T20" fmla="*/ 34 w 188"/>
                <a:gd name="T21" fmla="*/ 13 h 124"/>
                <a:gd name="T22" fmla="*/ 20 w 188"/>
                <a:gd name="T23" fmla="*/ 34 h 124"/>
                <a:gd name="T24" fmla="*/ 21 w 188"/>
                <a:gd name="T25" fmla="*/ 59 h 124"/>
                <a:gd name="T26" fmla="*/ 3 w 188"/>
                <a:gd name="T27" fmla="*/ 70 h 124"/>
                <a:gd name="T28" fmla="*/ 83 w 188"/>
                <a:gd name="T29" fmla="*/ 40 h 124"/>
                <a:gd name="T30" fmla="*/ 63 w 188"/>
                <a:gd name="T31" fmla="*/ 27 h 124"/>
                <a:gd name="T32" fmla="*/ 41 w 188"/>
                <a:gd name="T33" fmla="*/ 37 h 124"/>
                <a:gd name="T34" fmla="*/ 18 w 188"/>
                <a:gd name="T35" fmla="*/ 48 h 124"/>
                <a:gd name="T36" fmla="*/ 24 w 188"/>
                <a:gd name="T37" fmla="*/ 28 h 124"/>
                <a:gd name="T38" fmla="*/ 41 w 188"/>
                <a:gd name="T39" fmla="*/ 8 h 124"/>
                <a:gd name="T40" fmla="*/ 79 w 188"/>
                <a:gd name="T41" fmla="*/ 14 h 124"/>
                <a:gd name="T42" fmla="*/ 95 w 188"/>
                <a:gd name="T43" fmla="*/ 40 h 124"/>
                <a:gd name="T44" fmla="*/ 39 w 188"/>
                <a:gd name="T45" fmla="*/ 51 h 124"/>
                <a:gd name="T46" fmla="*/ 46 w 188"/>
                <a:gd name="T47" fmla="*/ 32 h 124"/>
                <a:gd name="T48" fmla="*/ 71 w 188"/>
                <a:gd name="T49" fmla="*/ 31 h 124"/>
                <a:gd name="T50" fmla="*/ 72 w 188"/>
                <a:gd name="T51" fmla="*/ 46 h 124"/>
                <a:gd name="T52" fmla="*/ 84 w 188"/>
                <a:gd name="T53" fmla="*/ 60 h 124"/>
                <a:gd name="T54" fmla="*/ 102 w 188"/>
                <a:gd name="T55" fmla="*/ 65 h 124"/>
                <a:gd name="T56" fmla="*/ 71 w 188"/>
                <a:gd name="T57" fmla="*/ 51 h 124"/>
                <a:gd name="T58" fmla="*/ 102 w 188"/>
                <a:gd name="T59" fmla="*/ 46 h 124"/>
                <a:gd name="T60" fmla="*/ 115 w 188"/>
                <a:gd name="T61" fmla="*/ 62 h 124"/>
                <a:gd name="T62" fmla="*/ 103 w 188"/>
                <a:gd name="T63" fmla="*/ 75 h 124"/>
                <a:gd name="T64" fmla="*/ 134 w 188"/>
                <a:gd name="T65" fmla="*/ 87 h 124"/>
                <a:gd name="T66" fmla="*/ 81 w 188"/>
                <a:gd name="T67" fmla="*/ 59 h 124"/>
                <a:gd name="T68" fmla="*/ 85 w 188"/>
                <a:gd name="T69" fmla="*/ 86 h 124"/>
                <a:gd name="T70" fmla="*/ 174 w 188"/>
                <a:gd name="T71" fmla="*/ 91 h 124"/>
                <a:gd name="T72" fmla="*/ 50 w 188"/>
                <a:gd name="T73" fmla="*/ 82 h 124"/>
                <a:gd name="T74" fmla="*/ 108 w 188"/>
                <a:gd name="T75" fmla="*/ 108 h 124"/>
                <a:gd name="T76" fmla="*/ 178 w 188"/>
                <a:gd name="T77" fmla="*/ 93 h 124"/>
                <a:gd name="T78" fmla="*/ 71 w 188"/>
                <a:gd name="T79" fmla="*/ 117 h 124"/>
                <a:gd name="T80" fmla="*/ 11 w 188"/>
                <a:gd name="T81" fmla="*/ 85 h 124"/>
                <a:gd name="T82" fmla="*/ 23 w 188"/>
                <a:gd name="T83" fmla="*/ 61 h 124"/>
                <a:gd name="T84" fmla="*/ 65 w 188"/>
                <a:gd name="T85" fmla="*/ 79 h 124"/>
                <a:gd name="T86" fmla="*/ 117 w 188"/>
                <a:gd name="T87" fmla="*/ 96 h 124"/>
                <a:gd name="T88" fmla="*/ 148 w 188"/>
                <a:gd name="T89" fmla="*/ 94 h 124"/>
                <a:gd name="T90" fmla="*/ 71 w 188"/>
                <a:gd name="T91" fmla="*/ 101 h 124"/>
                <a:gd name="T92" fmla="*/ 49 w 188"/>
                <a:gd name="T93" fmla="*/ 73 h 124"/>
                <a:gd name="T94" fmla="*/ 40 w 188"/>
                <a:gd name="T95" fmla="*/ 69 h 124"/>
                <a:gd name="T96" fmla="*/ 33 w 188"/>
                <a:gd name="T97" fmla="*/ 90 h 124"/>
                <a:gd name="T98" fmla="*/ 16 w 188"/>
                <a:gd name="T99" fmla="*/ 9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24">
                  <a:moveTo>
                    <a:pt x="13" y="89"/>
                  </a:moveTo>
                  <a:cubicBezTo>
                    <a:pt x="13" y="96"/>
                    <a:pt x="21" y="101"/>
                    <a:pt x="29" y="99"/>
                  </a:cubicBezTo>
                  <a:cubicBezTo>
                    <a:pt x="32" y="97"/>
                    <a:pt x="33" y="93"/>
                    <a:pt x="37" y="93"/>
                  </a:cubicBezTo>
                  <a:cubicBezTo>
                    <a:pt x="42" y="93"/>
                    <a:pt x="45" y="95"/>
                    <a:pt x="48" y="99"/>
                  </a:cubicBezTo>
                  <a:cubicBezTo>
                    <a:pt x="54" y="105"/>
                    <a:pt x="58" y="113"/>
                    <a:pt x="65" y="117"/>
                  </a:cubicBezTo>
                  <a:cubicBezTo>
                    <a:pt x="73" y="122"/>
                    <a:pt x="83" y="124"/>
                    <a:pt x="92" y="123"/>
                  </a:cubicBezTo>
                  <a:cubicBezTo>
                    <a:pt x="101" y="121"/>
                    <a:pt x="108" y="117"/>
                    <a:pt x="115" y="111"/>
                  </a:cubicBezTo>
                  <a:cubicBezTo>
                    <a:pt x="123" y="105"/>
                    <a:pt x="131" y="98"/>
                    <a:pt x="142" y="99"/>
                  </a:cubicBezTo>
                  <a:cubicBezTo>
                    <a:pt x="148" y="99"/>
                    <a:pt x="154" y="101"/>
                    <a:pt x="160" y="101"/>
                  </a:cubicBezTo>
                  <a:cubicBezTo>
                    <a:pt x="169" y="102"/>
                    <a:pt x="178" y="98"/>
                    <a:pt x="184" y="91"/>
                  </a:cubicBezTo>
                  <a:cubicBezTo>
                    <a:pt x="185" y="90"/>
                    <a:pt x="188" y="87"/>
                    <a:pt x="187" y="85"/>
                  </a:cubicBezTo>
                  <a:cubicBezTo>
                    <a:pt x="185" y="83"/>
                    <a:pt x="181" y="87"/>
                    <a:pt x="179" y="88"/>
                  </a:cubicBezTo>
                  <a:cubicBezTo>
                    <a:pt x="169" y="90"/>
                    <a:pt x="161" y="87"/>
                    <a:pt x="151" y="84"/>
                  </a:cubicBezTo>
                  <a:cubicBezTo>
                    <a:pt x="142" y="81"/>
                    <a:pt x="133" y="79"/>
                    <a:pt x="125" y="82"/>
                  </a:cubicBezTo>
                  <a:cubicBezTo>
                    <a:pt x="118" y="85"/>
                    <a:pt x="113" y="91"/>
                    <a:pt x="106" y="93"/>
                  </a:cubicBezTo>
                  <a:cubicBezTo>
                    <a:pt x="99" y="95"/>
                    <a:pt x="89" y="94"/>
                    <a:pt x="87" y="85"/>
                  </a:cubicBezTo>
                  <a:cubicBezTo>
                    <a:pt x="87" y="83"/>
                    <a:pt x="87" y="81"/>
                    <a:pt x="88" y="79"/>
                  </a:cubicBezTo>
                  <a:cubicBezTo>
                    <a:pt x="91" y="80"/>
                    <a:pt x="93" y="80"/>
                    <a:pt x="95" y="79"/>
                  </a:cubicBezTo>
                  <a:cubicBezTo>
                    <a:pt x="97" y="79"/>
                    <a:pt x="99" y="78"/>
                    <a:pt x="100" y="77"/>
                  </a:cubicBezTo>
                  <a:cubicBezTo>
                    <a:pt x="102" y="79"/>
                    <a:pt x="105" y="80"/>
                    <a:pt x="108" y="80"/>
                  </a:cubicBezTo>
                  <a:cubicBezTo>
                    <a:pt x="116" y="79"/>
                    <a:pt x="121" y="71"/>
                    <a:pt x="118" y="63"/>
                  </a:cubicBezTo>
                  <a:cubicBezTo>
                    <a:pt x="125" y="58"/>
                    <a:pt x="125" y="48"/>
                    <a:pt x="118" y="42"/>
                  </a:cubicBezTo>
                  <a:cubicBezTo>
                    <a:pt x="115" y="40"/>
                    <a:pt x="112" y="39"/>
                    <a:pt x="108" y="40"/>
                  </a:cubicBezTo>
                  <a:cubicBezTo>
                    <a:pt x="106" y="40"/>
                    <a:pt x="104" y="40"/>
                    <a:pt x="103" y="42"/>
                  </a:cubicBezTo>
                  <a:cubicBezTo>
                    <a:pt x="100" y="43"/>
                    <a:pt x="100" y="42"/>
                    <a:pt x="98" y="41"/>
                  </a:cubicBezTo>
                  <a:cubicBezTo>
                    <a:pt x="101" y="35"/>
                    <a:pt x="100" y="28"/>
                    <a:pt x="94" y="25"/>
                  </a:cubicBezTo>
                  <a:cubicBezTo>
                    <a:pt x="92" y="23"/>
                    <a:pt x="88" y="24"/>
                    <a:pt x="88" y="21"/>
                  </a:cubicBezTo>
                  <a:cubicBezTo>
                    <a:pt x="87" y="18"/>
                    <a:pt x="85" y="14"/>
                    <a:pt x="82" y="13"/>
                  </a:cubicBezTo>
                  <a:cubicBezTo>
                    <a:pt x="80" y="11"/>
                    <a:pt x="77" y="11"/>
                    <a:pt x="74" y="11"/>
                  </a:cubicBezTo>
                  <a:cubicBezTo>
                    <a:pt x="71" y="12"/>
                    <a:pt x="72" y="13"/>
                    <a:pt x="70" y="11"/>
                  </a:cubicBezTo>
                  <a:cubicBezTo>
                    <a:pt x="69" y="9"/>
                    <a:pt x="68" y="8"/>
                    <a:pt x="67" y="6"/>
                  </a:cubicBezTo>
                  <a:cubicBezTo>
                    <a:pt x="61" y="2"/>
                    <a:pt x="54" y="0"/>
                    <a:pt x="48" y="1"/>
                  </a:cubicBezTo>
                  <a:cubicBezTo>
                    <a:pt x="41" y="3"/>
                    <a:pt x="36" y="7"/>
                    <a:pt x="34" y="13"/>
                  </a:cubicBezTo>
                  <a:cubicBezTo>
                    <a:pt x="32" y="15"/>
                    <a:pt x="32" y="19"/>
                    <a:pt x="32" y="22"/>
                  </a:cubicBezTo>
                  <a:cubicBezTo>
                    <a:pt x="28" y="22"/>
                    <a:pt x="25" y="23"/>
                    <a:pt x="23" y="26"/>
                  </a:cubicBezTo>
                  <a:cubicBezTo>
                    <a:pt x="21" y="28"/>
                    <a:pt x="20" y="31"/>
                    <a:pt x="20" y="34"/>
                  </a:cubicBezTo>
                  <a:cubicBezTo>
                    <a:pt x="20" y="36"/>
                    <a:pt x="21" y="37"/>
                    <a:pt x="22" y="39"/>
                  </a:cubicBezTo>
                  <a:cubicBezTo>
                    <a:pt x="20" y="39"/>
                    <a:pt x="19" y="41"/>
                    <a:pt x="17" y="42"/>
                  </a:cubicBezTo>
                  <a:cubicBezTo>
                    <a:pt x="13" y="47"/>
                    <a:pt x="14" y="56"/>
                    <a:pt x="21" y="59"/>
                  </a:cubicBezTo>
                  <a:cubicBezTo>
                    <a:pt x="19" y="61"/>
                    <a:pt x="19" y="63"/>
                    <a:pt x="16" y="62"/>
                  </a:cubicBezTo>
                  <a:cubicBezTo>
                    <a:pt x="14" y="62"/>
                    <a:pt x="12" y="62"/>
                    <a:pt x="11" y="63"/>
                  </a:cubicBezTo>
                  <a:cubicBezTo>
                    <a:pt x="7" y="64"/>
                    <a:pt x="5" y="67"/>
                    <a:pt x="3" y="70"/>
                  </a:cubicBezTo>
                  <a:cubicBezTo>
                    <a:pt x="0" y="78"/>
                    <a:pt x="4" y="87"/>
                    <a:pt x="13" y="89"/>
                  </a:cubicBezTo>
                  <a:moveTo>
                    <a:pt x="95" y="40"/>
                  </a:moveTo>
                  <a:cubicBezTo>
                    <a:pt x="91" y="39"/>
                    <a:pt x="87" y="39"/>
                    <a:pt x="83" y="40"/>
                  </a:cubicBezTo>
                  <a:cubicBezTo>
                    <a:pt x="83" y="33"/>
                    <a:pt x="76" y="28"/>
                    <a:pt x="70" y="30"/>
                  </a:cubicBezTo>
                  <a:cubicBezTo>
                    <a:pt x="69" y="30"/>
                    <a:pt x="68" y="31"/>
                    <a:pt x="67" y="31"/>
                  </a:cubicBezTo>
                  <a:cubicBezTo>
                    <a:pt x="66" y="30"/>
                    <a:pt x="65" y="28"/>
                    <a:pt x="63" y="27"/>
                  </a:cubicBezTo>
                  <a:cubicBezTo>
                    <a:pt x="60" y="25"/>
                    <a:pt x="56" y="24"/>
                    <a:pt x="53" y="25"/>
                  </a:cubicBezTo>
                  <a:cubicBezTo>
                    <a:pt x="50" y="26"/>
                    <a:pt x="47" y="28"/>
                    <a:pt x="45" y="30"/>
                  </a:cubicBezTo>
                  <a:cubicBezTo>
                    <a:pt x="44" y="32"/>
                    <a:pt x="44" y="37"/>
                    <a:pt x="41" y="37"/>
                  </a:cubicBezTo>
                  <a:cubicBezTo>
                    <a:pt x="34" y="37"/>
                    <a:pt x="30" y="45"/>
                    <a:pt x="33" y="52"/>
                  </a:cubicBezTo>
                  <a:cubicBezTo>
                    <a:pt x="29" y="53"/>
                    <a:pt x="26" y="54"/>
                    <a:pt x="23" y="57"/>
                  </a:cubicBezTo>
                  <a:cubicBezTo>
                    <a:pt x="19" y="55"/>
                    <a:pt x="17" y="52"/>
                    <a:pt x="18" y="48"/>
                  </a:cubicBezTo>
                  <a:cubicBezTo>
                    <a:pt x="18" y="45"/>
                    <a:pt x="20" y="43"/>
                    <a:pt x="22" y="41"/>
                  </a:cubicBezTo>
                  <a:cubicBezTo>
                    <a:pt x="26" y="40"/>
                    <a:pt x="25" y="40"/>
                    <a:pt x="24" y="37"/>
                  </a:cubicBezTo>
                  <a:cubicBezTo>
                    <a:pt x="22" y="34"/>
                    <a:pt x="23" y="31"/>
                    <a:pt x="24" y="28"/>
                  </a:cubicBezTo>
                  <a:cubicBezTo>
                    <a:pt x="26" y="25"/>
                    <a:pt x="29" y="26"/>
                    <a:pt x="33" y="24"/>
                  </a:cubicBezTo>
                  <a:cubicBezTo>
                    <a:pt x="35" y="24"/>
                    <a:pt x="35" y="20"/>
                    <a:pt x="35" y="18"/>
                  </a:cubicBezTo>
                  <a:cubicBezTo>
                    <a:pt x="35" y="14"/>
                    <a:pt x="38" y="11"/>
                    <a:pt x="41" y="8"/>
                  </a:cubicBezTo>
                  <a:cubicBezTo>
                    <a:pt x="47" y="2"/>
                    <a:pt x="56" y="2"/>
                    <a:pt x="63" y="7"/>
                  </a:cubicBezTo>
                  <a:cubicBezTo>
                    <a:pt x="66" y="9"/>
                    <a:pt x="67" y="14"/>
                    <a:pt x="70" y="15"/>
                  </a:cubicBezTo>
                  <a:cubicBezTo>
                    <a:pt x="72" y="16"/>
                    <a:pt x="76" y="13"/>
                    <a:pt x="79" y="14"/>
                  </a:cubicBezTo>
                  <a:cubicBezTo>
                    <a:pt x="82" y="15"/>
                    <a:pt x="84" y="17"/>
                    <a:pt x="85" y="20"/>
                  </a:cubicBezTo>
                  <a:cubicBezTo>
                    <a:pt x="85" y="22"/>
                    <a:pt x="83" y="27"/>
                    <a:pt x="86" y="26"/>
                  </a:cubicBezTo>
                  <a:cubicBezTo>
                    <a:pt x="94" y="24"/>
                    <a:pt x="100" y="34"/>
                    <a:pt x="95" y="40"/>
                  </a:cubicBezTo>
                  <a:moveTo>
                    <a:pt x="62" y="63"/>
                  </a:moveTo>
                  <a:cubicBezTo>
                    <a:pt x="59" y="58"/>
                    <a:pt x="54" y="54"/>
                    <a:pt x="48" y="53"/>
                  </a:cubicBezTo>
                  <a:cubicBezTo>
                    <a:pt x="45" y="52"/>
                    <a:pt x="42" y="51"/>
                    <a:pt x="39" y="51"/>
                  </a:cubicBezTo>
                  <a:cubicBezTo>
                    <a:pt x="35" y="51"/>
                    <a:pt x="33" y="52"/>
                    <a:pt x="33" y="48"/>
                  </a:cubicBezTo>
                  <a:cubicBezTo>
                    <a:pt x="33" y="41"/>
                    <a:pt x="38" y="39"/>
                    <a:pt x="43" y="38"/>
                  </a:cubicBezTo>
                  <a:cubicBezTo>
                    <a:pt x="45" y="38"/>
                    <a:pt x="45" y="34"/>
                    <a:pt x="46" y="32"/>
                  </a:cubicBezTo>
                  <a:cubicBezTo>
                    <a:pt x="47" y="29"/>
                    <a:pt x="50" y="27"/>
                    <a:pt x="53" y="26"/>
                  </a:cubicBezTo>
                  <a:cubicBezTo>
                    <a:pt x="59" y="25"/>
                    <a:pt x="62" y="28"/>
                    <a:pt x="66" y="32"/>
                  </a:cubicBezTo>
                  <a:cubicBezTo>
                    <a:pt x="67" y="34"/>
                    <a:pt x="69" y="32"/>
                    <a:pt x="71" y="31"/>
                  </a:cubicBezTo>
                  <a:cubicBezTo>
                    <a:pt x="74" y="30"/>
                    <a:pt x="78" y="32"/>
                    <a:pt x="80" y="35"/>
                  </a:cubicBezTo>
                  <a:cubicBezTo>
                    <a:pt x="82" y="37"/>
                    <a:pt x="83" y="40"/>
                    <a:pt x="79" y="41"/>
                  </a:cubicBezTo>
                  <a:cubicBezTo>
                    <a:pt x="77" y="42"/>
                    <a:pt x="74" y="44"/>
                    <a:pt x="72" y="46"/>
                  </a:cubicBezTo>
                  <a:cubicBezTo>
                    <a:pt x="67" y="50"/>
                    <a:pt x="63" y="56"/>
                    <a:pt x="62" y="63"/>
                  </a:cubicBezTo>
                  <a:moveTo>
                    <a:pt x="97" y="76"/>
                  </a:moveTo>
                  <a:cubicBezTo>
                    <a:pt x="87" y="81"/>
                    <a:pt x="77" y="69"/>
                    <a:pt x="84" y="60"/>
                  </a:cubicBezTo>
                  <a:cubicBezTo>
                    <a:pt x="87" y="56"/>
                    <a:pt x="93" y="54"/>
                    <a:pt x="97" y="57"/>
                  </a:cubicBezTo>
                  <a:cubicBezTo>
                    <a:pt x="100" y="59"/>
                    <a:pt x="101" y="61"/>
                    <a:pt x="100" y="64"/>
                  </a:cubicBezTo>
                  <a:cubicBezTo>
                    <a:pt x="99" y="66"/>
                    <a:pt x="102" y="67"/>
                    <a:pt x="102" y="65"/>
                  </a:cubicBezTo>
                  <a:cubicBezTo>
                    <a:pt x="107" y="53"/>
                    <a:pt x="88" y="50"/>
                    <a:pt x="82" y="58"/>
                  </a:cubicBezTo>
                  <a:cubicBezTo>
                    <a:pt x="69" y="60"/>
                    <a:pt x="69" y="77"/>
                    <a:pt x="73" y="86"/>
                  </a:cubicBezTo>
                  <a:cubicBezTo>
                    <a:pt x="63" y="78"/>
                    <a:pt x="62" y="61"/>
                    <a:pt x="71" y="51"/>
                  </a:cubicBezTo>
                  <a:cubicBezTo>
                    <a:pt x="75" y="46"/>
                    <a:pt x="80" y="43"/>
                    <a:pt x="86" y="42"/>
                  </a:cubicBezTo>
                  <a:cubicBezTo>
                    <a:pt x="89" y="42"/>
                    <a:pt x="92" y="42"/>
                    <a:pt x="95" y="43"/>
                  </a:cubicBezTo>
                  <a:cubicBezTo>
                    <a:pt x="97" y="43"/>
                    <a:pt x="100" y="47"/>
                    <a:pt x="102" y="46"/>
                  </a:cubicBezTo>
                  <a:cubicBezTo>
                    <a:pt x="108" y="43"/>
                    <a:pt x="112" y="40"/>
                    <a:pt x="117" y="46"/>
                  </a:cubicBezTo>
                  <a:cubicBezTo>
                    <a:pt x="119" y="48"/>
                    <a:pt x="120" y="51"/>
                    <a:pt x="120" y="54"/>
                  </a:cubicBezTo>
                  <a:cubicBezTo>
                    <a:pt x="120" y="58"/>
                    <a:pt x="117" y="59"/>
                    <a:pt x="115" y="62"/>
                  </a:cubicBezTo>
                  <a:cubicBezTo>
                    <a:pt x="114" y="64"/>
                    <a:pt x="116" y="67"/>
                    <a:pt x="116" y="69"/>
                  </a:cubicBezTo>
                  <a:cubicBezTo>
                    <a:pt x="116" y="72"/>
                    <a:pt x="114" y="75"/>
                    <a:pt x="111" y="76"/>
                  </a:cubicBezTo>
                  <a:cubicBezTo>
                    <a:pt x="108" y="77"/>
                    <a:pt x="105" y="77"/>
                    <a:pt x="103" y="75"/>
                  </a:cubicBezTo>
                  <a:cubicBezTo>
                    <a:pt x="100" y="73"/>
                    <a:pt x="100" y="74"/>
                    <a:pt x="97" y="76"/>
                  </a:cubicBezTo>
                  <a:moveTo>
                    <a:pt x="174" y="91"/>
                  </a:moveTo>
                  <a:cubicBezTo>
                    <a:pt x="160" y="95"/>
                    <a:pt x="148" y="85"/>
                    <a:pt x="134" y="87"/>
                  </a:cubicBezTo>
                  <a:cubicBezTo>
                    <a:pt x="122" y="88"/>
                    <a:pt x="116" y="96"/>
                    <a:pt x="106" y="100"/>
                  </a:cubicBezTo>
                  <a:cubicBezTo>
                    <a:pt x="94" y="105"/>
                    <a:pt x="83" y="101"/>
                    <a:pt x="77" y="90"/>
                  </a:cubicBezTo>
                  <a:cubicBezTo>
                    <a:pt x="71" y="81"/>
                    <a:pt x="68" y="64"/>
                    <a:pt x="81" y="59"/>
                  </a:cubicBezTo>
                  <a:cubicBezTo>
                    <a:pt x="78" y="64"/>
                    <a:pt x="78" y="69"/>
                    <a:pt x="81" y="73"/>
                  </a:cubicBezTo>
                  <a:cubicBezTo>
                    <a:pt x="82" y="75"/>
                    <a:pt x="84" y="77"/>
                    <a:pt x="86" y="78"/>
                  </a:cubicBezTo>
                  <a:cubicBezTo>
                    <a:pt x="85" y="81"/>
                    <a:pt x="84" y="83"/>
                    <a:pt x="85" y="86"/>
                  </a:cubicBezTo>
                  <a:cubicBezTo>
                    <a:pt x="88" y="98"/>
                    <a:pt x="101" y="99"/>
                    <a:pt x="110" y="94"/>
                  </a:cubicBezTo>
                  <a:cubicBezTo>
                    <a:pt x="120" y="89"/>
                    <a:pt x="127" y="82"/>
                    <a:pt x="139" y="83"/>
                  </a:cubicBezTo>
                  <a:cubicBezTo>
                    <a:pt x="151" y="85"/>
                    <a:pt x="162" y="93"/>
                    <a:pt x="174" y="91"/>
                  </a:cubicBezTo>
                  <a:moveTo>
                    <a:pt x="44" y="91"/>
                  </a:moveTo>
                  <a:cubicBezTo>
                    <a:pt x="46" y="90"/>
                    <a:pt x="48" y="88"/>
                    <a:pt x="49" y="86"/>
                  </a:cubicBezTo>
                  <a:cubicBezTo>
                    <a:pt x="49" y="84"/>
                    <a:pt x="50" y="83"/>
                    <a:pt x="50" y="82"/>
                  </a:cubicBezTo>
                  <a:cubicBezTo>
                    <a:pt x="52" y="82"/>
                    <a:pt x="54" y="83"/>
                    <a:pt x="55" y="84"/>
                  </a:cubicBezTo>
                  <a:cubicBezTo>
                    <a:pt x="61" y="87"/>
                    <a:pt x="64" y="94"/>
                    <a:pt x="68" y="99"/>
                  </a:cubicBezTo>
                  <a:cubicBezTo>
                    <a:pt x="77" y="113"/>
                    <a:pt x="94" y="115"/>
                    <a:pt x="108" y="108"/>
                  </a:cubicBezTo>
                  <a:cubicBezTo>
                    <a:pt x="114" y="105"/>
                    <a:pt x="119" y="100"/>
                    <a:pt x="124" y="97"/>
                  </a:cubicBezTo>
                  <a:cubicBezTo>
                    <a:pt x="131" y="93"/>
                    <a:pt x="138" y="93"/>
                    <a:pt x="145" y="95"/>
                  </a:cubicBezTo>
                  <a:cubicBezTo>
                    <a:pt x="156" y="97"/>
                    <a:pt x="168" y="99"/>
                    <a:pt x="178" y="93"/>
                  </a:cubicBezTo>
                  <a:cubicBezTo>
                    <a:pt x="169" y="100"/>
                    <a:pt x="157" y="98"/>
                    <a:pt x="147" y="96"/>
                  </a:cubicBezTo>
                  <a:cubicBezTo>
                    <a:pt x="131" y="94"/>
                    <a:pt x="122" y="103"/>
                    <a:pt x="110" y="112"/>
                  </a:cubicBezTo>
                  <a:cubicBezTo>
                    <a:pt x="99" y="120"/>
                    <a:pt x="84" y="123"/>
                    <a:pt x="71" y="117"/>
                  </a:cubicBezTo>
                  <a:cubicBezTo>
                    <a:pt x="65" y="114"/>
                    <a:pt x="61" y="110"/>
                    <a:pt x="57" y="105"/>
                  </a:cubicBezTo>
                  <a:cubicBezTo>
                    <a:pt x="53" y="100"/>
                    <a:pt x="50" y="94"/>
                    <a:pt x="44" y="91"/>
                  </a:cubicBezTo>
                  <a:moveTo>
                    <a:pt x="11" y="85"/>
                  </a:moveTo>
                  <a:cubicBezTo>
                    <a:pt x="2" y="81"/>
                    <a:pt x="4" y="67"/>
                    <a:pt x="13" y="65"/>
                  </a:cubicBezTo>
                  <a:cubicBezTo>
                    <a:pt x="15" y="65"/>
                    <a:pt x="16" y="65"/>
                    <a:pt x="18" y="65"/>
                  </a:cubicBezTo>
                  <a:cubicBezTo>
                    <a:pt x="21" y="65"/>
                    <a:pt x="22" y="63"/>
                    <a:pt x="23" y="61"/>
                  </a:cubicBezTo>
                  <a:cubicBezTo>
                    <a:pt x="26" y="57"/>
                    <a:pt x="31" y="55"/>
                    <a:pt x="36" y="54"/>
                  </a:cubicBezTo>
                  <a:cubicBezTo>
                    <a:pt x="46" y="53"/>
                    <a:pt x="55" y="58"/>
                    <a:pt x="61" y="66"/>
                  </a:cubicBezTo>
                  <a:cubicBezTo>
                    <a:pt x="63" y="69"/>
                    <a:pt x="63" y="75"/>
                    <a:pt x="65" y="79"/>
                  </a:cubicBezTo>
                  <a:cubicBezTo>
                    <a:pt x="66" y="84"/>
                    <a:pt x="69" y="87"/>
                    <a:pt x="73" y="90"/>
                  </a:cubicBezTo>
                  <a:cubicBezTo>
                    <a:pt x="79" y="95"/>
                    <a:pt x="84" y="102"/>
                    <a:pt x="93" y="103"/>
                  </a:cubicBezTo>
                  <a:cubicBezTo>
                    <a:pt x="102" y="104"/>
                    <a:pt x="109" y="101"/>
                    <a:pt x="117" y="96"/>
                  </a:cubicBezTo>
                  <a:cubicBezTo>
                    <a:pt x="125" y="90"/>
                    <a:pt x="133" y="87"/>
                    <a:pt x="143" y="89"/>
                  </a:cubicBezTo>
                  <a:cubicBezTo>
                    <a:pt x="155" y="91"/>
                    <a:pt x="165" y="97"/>
                    <a:pt x="178" y="92"/>
                  </a:cubicBezTo>
                  <a:cubicBezTo>
                    <a:pt x="168" y="97"/>
                    <a:pt x="158" y="96"/>
                    <a:pt x="148" y="94"/>
                  </a:cubicBezTo>
                  <a:cubicBezTo>
                    <a:pt x="141" y="92"/>
                    <a:pt x="134" y="91"/>
                    <a:pt x="127" y="94"/>
                  </a:cubicBezTo>
                  <a:cubicBezTo>
                    <a:pt x="121" y="96"/>
                    <a:pt x="116" y="102"/>
                    <a:pt x="109" y="105"/>
                  </a:cubicBezTo>
                  <a:cubicBezTo>
                    <a:pt x="97" y="113"/>
                    <a:pt x="81" y="113"/>
                    <a:pt x="71" y="101"/>
                  </a:cubicBezTo>
                  <a:cubicBezTo>
                    <a:pt x="67" y="97"/>
                    <a:pt x="65" y="91"/>
                    <a:pt x="60" y="86"/>
                  </a:cubicBezTo>
                  <a:cubicBezTo>
                    <a:pt x="58" y="84"/>
                    <a:pt x="56" y="82"/>
                    <a:pt x="52" y="81"/>
                  </a:cubicBezTo>
                  <a:cubicBezTo>
                    <a:pt x="49" y="80"/>
                    <a:pt x="50" y="76"/>
                    <a:pt x="49" y="73"/>
                  </a:cubicBezTo>
                  <a:cubicBezTo>
                    <a:pt x="43" y="63"/>
                    <a:pt x="25" y="64"/>
                    <a:pt x="25" y="76"/>
                  </a:cubicBezTo>
                  <a:cubicBezTo>
                    <a:pt x="24" y="82"/>
                    <a:pt x="32" y="86"/>
                    <a:pt x="28" y="79"/>
                  </a:cubicBezTo>
                  <a:cubicBezTo>
                    <a:pt x="24" y="72"/>
                    <a:pt x="35" y="68"/>
                    <a:pt x="40" y="69"/>
                  </a:cubicBezTo>
                  <a:cubicBezTo>
                    <a:pt x="45" y="71"/>
                    <a:pt x="49" y="77"/>
                    <a:pt x="47" y="82"/>
                  </a:cubicBezTo>
                  <a:cubicBezTo>
                    <a:pt x="46" y="85"/>
                    <a:pt x="44" y="87"/>
                    <a:pt x="42" y="89"/>
                  </a:cubicBezTo>
                  <a:cubicBezTo>
                    <a:pt x="39" y="90"/>
                    <a:pt x="35" y="89"/>
                    <a:pt x="33" y="90"/>
                  </a:cubicBezTo>
                  <a:cubicBezTo>
                    <a:pt x="32" y="91"/>
                    <a:pt x="31" y="93"/>
                    <a:pt x="30" y="95"/>
                  </a:cubicBezTo>
                  <a:cubicBezTo>
                    <a:pt x="27" y="96"/>
                    <a:pt x="24" y="97"/>
                    <a:pt x="21" y="96"/>
                  </a:cubicBezTo>
                  <a:cubicBezTo>
                    <a:pt x="19" y="95"/>
                    <a:pt x="17" y="93"/>
                    <a:pt x="16" y="90"/>
                  </a:cubicBezTo>
                  <a:cubicBezTo>
                    <a:pt x="15" y="86"/>
                    <a:pt x="14" y="87"/>
                    <a:pt x="11" y="8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98"/>
            <p:cNvSpPr>
              <a:spLocks noEditPoints="1"/>
            </p:cNvSpPr>
            <p:nvPr/>
          </p:nvSpPr>
          <p:spPr bwMode="auto">
            <a:xfrm>
              <a:off x="6465370" y="4077182"/>
              <a:ext cx="1247782" cy="865098"/>
            </a:xfrm>
            <a:custGeom>
              <a:avLst/>
              <a:gdLst>
                <a:gd name="T0" fmla="*/ 67 w 269"/>
                <a:gd name="T1" fmla="*/ 128 h 186"/>
                <a:gd name="T2" fmla="*/ 96 w 269"/>
                <a:gd name="T3" fmla="*/ 133 h 186"/>
                <a:gd name="T4" fmla="*/ 122 w 269"/>
                <a:gd name="T5" fmla="*/ 160 h 186"/>
                <a:gd name="T6" fmla="*/ 267 w 269"/>
                <a:gd name="T7" fmla="*/ 132 h 186"/>
                <a:gd name="T8" fmla="*/ 189 w 269"/>
                <a:gd name="T9" fmla="*/ 148 h 186"/>
                <a:gd name="T10" fmla="*/ 198 w 269"/>
                <a:gd name="T11" fmla="*/ 120 h 186"/>
                <a:gd name="T12" fmla="*/ 181 w 269"/>
                <a:gd name="T13" fmla="*/ 95 h 186"/>
                <a:gd name="T14" fmla="*/ 155 w 269"/>
                <a:gd name="T15" fmla="*/ 74 h 186"/>
                <a:gd name="T16" fmla="*/ 125 w 269"/>
                <a:gd name="T17" fmla="*/ 63 h 186"/>
                <a:gd name="T18" fmla="*/ 100 w 269"/>
                <a:gd name="T19" fmla="*/ 31 h 186"/>
                <a:gd name="T20" fmla="*/ 68 w 269"/>
                <a:gd name="T21" fmla="*/ 1 h 186"/>
                <a:gd name="T22" fmla="*/ 32 w 269"/>
                <a:gd name="T23" fmla="*/ 29 h 186"/>
                <a:gd name="T24" fmla="*/ 6 w 269"/>
                <a:gd name="T25" fmla="*/ 54 h 186"/>
                <a:gd name="T26" fmla="*/ 78 w 269"/>
                <a:gd name="T27" fmla="*/ 35 h 186"/>
                <a:gd name="T28" fmla="*/ 50 w 269"/>
                <a:gd name="T29" fmla="*/ 33 h 186"/>
                <a:gd name="T30" fmla="*/ 35 w 269"/>
                <a:gd name="T31" fmla="*/ 28 h 186"/>
                <a:gd name="T32" fmla="*/ 82 w 269"/>
                <a:gd name="T33" fmla="*/ 13 h 186"/>
                <a:gd name="T34" fmla="*/ 102 w 269"/>
                <a:gd name="T35" fmla="*/ 51 h 186"/>
                <a:gd name="T36" fmla="*/ 78 w 269"/>
                <a:gd name="T37" fmla="*/ 37 h 186"/>
                <a:gd name="T38" fmla="*/ 40 w 269"/>
                <a:gd name="T39" fmla="*/ 45 h 186"/>
                <a:gd name="T40" fmla="*/ 92 w 269"/>
                <a:gd name="T41" fmla="*/ 87 h 186"/>
                <a:gd name="T42" fmla="*/ 88 w 269"/>
                <a:gd name="T43" fmla="*/ 63 h 186"/>
                <a:gd name="T44" fmla="*/ 115 w 269"/>
                <a:gd name="T45" fmla="*/ 58 h 186"/>
                <a:gd name="T46" fmla="*/ 79 w 269"/>
                <a:gd name="T47" fmla="*/ 79 h 186"/>
                <a:gd name="T48" fmla="*/ 94 w 269"/>
                <a:gd name="T49" fmla="*/ 112 h 186"/>
                <a:gd name="T50" fmla="*/ 100 w 269"/>
                <a:gd name="T51" fmla="*/ 92 h 186"/>
                <a:gd name="T52" fmla="*/ 172 w 269"/>
                <a:gd name="T53" fmla="*/ 110 h 186"/>
                <a:gd name="T54" fmla="*/ 174 w 269"/>
                <a:gd name="T55" fmla="*/ 101 h 186"/>
                <a:gd name="T56" fmla="*/ 195 w 269"/>
                <a:gd name="T57" fmla="*/ 124 h 186"/>
                <a:gd name="T58" fmla="*/ 120 w 269"/>
                <a:gd name="T59" fmla="*/ 100 h 186"/>
                <a:gd name="T60" fmla="*/ 147 w 269"/>
                <a:gd name="T61" fmla="*/ 108 h 186"/>
                <a:gd name="T62" fmla="*/ 119 w 269"/>
                <a:gd name="T63" fmla="*/ 105 h 186"/>
                <a:gd name="T64" fmla="*/ 158 w 269"/>
                <a:gd name="T65" fmla="*/ 147 h 186"/>
                <a:gd name="T66" fmla="*/ 204 w 269"/>
                <a:gd name="T67" fmla="*/ 139 h 186"/>
                <a:gd name="T68" fmla="*/ 139 w 269"/>
                <a:gd name="T69" fmla="*/ 148 h 186"/>
                <a:gd name="T70" fmla="*/ 261 w 269"/>
                <a:gd name="T71" fmla="*/ 134 h 186"/>
                <a:gd name="T72" fmla="*/ 128 w 269"/>
                <a:gd name="T73" fmla="*/ 157 h 186"/>
                <a:gd name="T74" fmla="*/ 174 w 269"/>
                <a:gd name="T75" fmla="*/ 160 h 186"/>
                <a:gd name="T76" fmla="*/ 163 w 269"/>
                <a:gd name="T77" fmla="*/ 165 h 186"/>
                <a:gd name="T78" fmla="*/ 113 w 269"/>
                <a:gd name="T79" fmla="*/ 135 h 186"/>
                <a:gd name="T80" fmla="*/ 118 w 269"/>
                <a:gd name="T81" fmla="*/ 158 h 186"/>
                <a:gd name="T82" fmla="*/ 94 w 269"/>
                <a:gd name="T83" fmla="*/ 137 h 186"/>
                <a:gd name="T84" fmla="*/ 101 w 269"/>
                <a:gd name="T85" fmla="*/ 95 h 186"/>
                <a:gd name="T86" fmla="*/ 146 w 269"/>
                <a:gd name="T87" fmla="*/ 75 h 186"/>
                <a:gd name="T88" fmla="*/ 158 w 269"/>
                <a:gd name="T89" fmla="*/ 99 h 186"/>
                <a:gd name="T90" fmla="*/ 115 w 269"/>
                <a:gd name="T91" fmla="*/ 105 h 186"/>
                <a:gd name="T92" fmla="*/ 46 w 269"/>
                <a:gd name="T93" fmla="*/ 80 h 186"/>
                <a:gd name="T94" fmla="*/ 92 w 269"/>
                <a:gd name="T95" fmla="*/ 120 h 186"/>
                <a:gd name="T96" fmla="*/ 8 w 269"/>
                <a:gd name="T97" fmla="*/ 70 h 186"/>
                <a:gd name="T98" fmla="*/ 56 w 269"/>
                <a:gd name="T99" fmla="*/ 57 h 186"/>
                <a:gd name="T100" fmla="*/ 93 w 269"/>
                <a:gd name="T101" fmla="*/ 114 h 186"/>
                <a:gd name="T102" fmla="*/ 49 w 269"/>
                <a:gd name="T103" fmla="*/ 78 h 186"/>
                <a:gd name="T104" fmla="*/ 28 w 269"/>
                <a:gd name="T105" fmla="*/ 73 h 186"/>
                <a:gd name="T106" fmla="*/ 28 w 269"/>
                <a:gd name="T107" fmla="*/ 8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9" h="186">
                  <a:moveTo>
                    <a:pt x="9" y="74"/>
                  </a:moveTo>
                  <a:cubicBezTo>
                    <a:pt x="7" y="85"/>
                    <a:pt x="19" y="93"/>
                    <a:pt x="28" y="86"/>
                  </a:cubicBezTo>
                  <a:cubicBezTo>
                    <a:pt x="31" y="83"/>
                    <a:pt x="36" y="87"/>
                    <a:pt x="39" y="91"/>
                  </a:cubicBezTo>
                  <a:cubicBezTo>
                    <a:pt x="42" y="95"/>
                    <a:pt x="43" y="101"/>
                    <a:pt x="45" y="106"/>
                  </a:cubicBezTo>
                  <a:cubicBezTo>
                    <a:pt x="49" y="116"/>
                    <a:pt x="57" y="124"/>
                    <a:pt x="67" y="128"/>
                  </a:cubicBezTo>
                  <a:cubicBezTo>
                    <a:pt x="72" y="130"/>
                    <a:pt x="78" y="131"/>
                    <a:pt x="84" y="130"/>
                  </a:cubicBezTo>
                  <a:cubicBezTo>
                    <a:pt x="87" y="130"/>
                    <a:pt x="89" y="130"/>
                    <a:pt x="92" y="129"/>
                  </a:cubicBezTo>
                  <a:cubicBezTo>
                    <a:pt x="94" y="128"/>
                    <a:pt x="95" y="128"/>
                    <a:pt x="96" y="128"/>
                  </a:cubicBezTo>
                  <a:cubicBezTo>
                    <a:pt x="97" y="128"/>
                    <a:pt x="99" y="129"/>
                    <a:pt x="100" y="129"/>
                  </a:cubicBezTo>
                  <a:cubicBezTo>
                    <a:pt x="99" y="132"/>
                    <a:pt x="99" y="133"/>
                    <a:pt x="96" y="133"/>
                  </a:cubicBezTo>
                  <a:cubicBezTo>
                    <a:pt x="94" y="133"/>
                    <a:pt x="92" y="134"/>
                    <a:pt x="91" y="135"/>
                  </a:cubicBezTo>
                  <a:cubicBezTo>
                    <a:pt x="88" y="137"/>
                    <a:pt x="86" y="140"/>
                    <a:pt x="85" y="143"/>
                  </a:cubicBezTo>
                  <a:cubicBezTo>
                    <a:pt x="83" y="152"/>
                    <a:pt x="89" y="160"/>
                    <a:pt x="98" y="160"/>
                  </a:cubicBezTo>
                  <a:cubicBezTo>
                    <a:pt x="99" y="168"/>
                    <a:pt x="108" y="171"/>
                    <a:pt x="115" y="167"/>
                  </a:cubicBezTo>
                  <a:cubicBezTo>
                    <a:pt x="119" y="165"/>
                    <a:pt x="119" y="161"/>
                    <a:pt x="122" y="160"/>
                  </a:cubicBezTo>
                  <a:cubicBezTo>
                    <a:pt x="128" y="159"/>
                    <a:pt x="132" y="161"/>
                    <a:pt x="136" y="165"/>
                  </a:cubicBezTo>
                  <a:cubicBezTo>
                    <a:pt x="149" y="178"/>
                    <a:pt x="165" y="186"/>
                    <a:pt x="184" y="179"/>
                  </a:cubicBezTo>
                  <a:cubicBezTo>
                    <a:pt x="201" y="172"/>
                    <a:pt x="207" y="149"/>
                    <a:pt x="226" y="146"/>
                  </a:cubicBezTo>
                  <a:cubicBezTo>
                    <a:pt x="232" y="145"/>
                    <a:pt x="238" y="146"/>
                    <a:pt x="244" y="146"/>
                  </a:cubicBezTo>
                  <a:cubicBezTo>
                    <a:pt x="254" y="144"/>
                    <a:pt x="261" y="140"/>
                    <a:pt x="267" y="132"/>
                  </a:cubicBezTo>
                  <a:cubicBezTo>
                    <a:pt x="267" y="130"/>
                    <a:pt x="269" y="127"/>
                    <a:pt x="268" y="125"/>
                  </a:cubicBezTo>
                  <a:cubicBezTo>
                    <a:pt x="266" y="123"/>
                    <a:pt x="263" y="128"/>
                    <a:pt x="261" y="129"/>
                  </a:cubicBezTo>
                  <a:cubicBezTo>
                    <a:pt x="251" y="133"/>
                    <a:pt x="241" y="131"/>
                    <a:pt x="230" y="130"/>
                  </a:cubicBezTo>
                  <a:cubicBezTo>
                    <a:pt x="221" y="129"/>
                    <a:pt x="212" y="129"/>
                    <a:pt x="205" y="135"/>
                  </a:cubicBezTo>
                  <a:cubicBezTo>
                    <a:pt x="199" y="139"/>
                    <a:pt x="196" y="145"/>
                    <a:pt x="189" y="148"/>
                  </a:cubicBezTo>
                  <a:cubicBezTo>
                    <a:pt x="182" y="151"/>
                    <a:pt x="171" y="151"/>
                    <a:pt x="170" y="141"/>
                  </a:cubicBezTo>
                  <a:cubicBezTo>
                    <a:pt x="169" y="135"/>
                    <a:pt x="175" y="138"/>
                    <a:pt x="179" y="135"/>
                  </a:cubicBezTo>
                  <a:cubicBezTo>
                    <a:pt x="181" y="134"/>
                    <a:pt x="181" y="133"/>
                    <a:pt x="183" y="134"/>
                  </a:cubicBezTo>
                  <a:cubicBezTo>
                    <a:pt x="186" y="134"/>
                    <a:pt x="189" y="134"/>
                    <a:pt x="192" y="133"/>
                  </a:cubicBezTo>
                  <a:cubicBezTo>
                    <a:pt x="197" y="131"/>
                    <a:pt x="199" y="125"/>
                    <a:pt x="198" y="120"/>
                  </a:cubicBezTo>
                  <a:cubicBezTo>
                    <a:pt x="198" y="118"/>
                    <a:pt x="197" y="117"/>
                    <a:pt x="196" y="116"/>
                  </a:cubicBezTo>
                  <a:cubicBezTo>
                    <a:pt x="197" y="115"/>
                    <a:pt x="198" y="114"/>
                    <a:pt x="199" y="113"/>
                  </a:cubicBezTo>
                  <a:cubicBezTo>
                    <a:pt x="200" y="110"/>
                    <a:pt x="200" y="107"/>
                    <a:pt x="199" y="104"/>
                  </a:cubicBezTo>
                  <a:cubicBezTo>
                    <a:pt x="198" y="98"/>
                    <a:pt x="193" y="95"/>
                    <a:pt x="188" y="94"/>
                  </a:cubicBezTo>
                  <a:cubicBezTo>
                    <a:pt x="185" y="94"/>
                    <a:pt x="183" y="94"/>
                    <a:pt x="181" y="95"/>
                  </a:cubicBezTo>
                  <a:cubicBezTo>
                    <a:pt x="180" y="96"/>
                    <a:pt x="179" y="96"/>
                    <a:pt x="178" y="97"/>
                  </a:cubicBezTo>
                  <a:cubicBezTo>
                    <a:pt x="176" y="100"/>
                    <a:pt x="175" y="98"/>
                    <a:pt x="172" y="98"/>
                  </a:cubicBezTo>
                  <a:cubicBezTo>
                    <a:pt x="176" y="90"/>
                    <a:pt x="169" y="81"/>
                    <a:pt x="161" y="82"/>
                  </a:cubicBezTo>
                  <a:cubicBezTo>
                    <a:pt x="158" y="82"/>
                    <a:pt x="160" y="81"/>
                    <a:pt x="158" y="79"/>
                  </a:cubicBezTo>
                  <a:cubicBezTo>
                    <a:pt x="158" y="77"/>
                    <a:pt x="157" y="75"/>
                    <a:pt x="155" y="74"/>
                  </a:cubicBezTo>
                  <a:cubicBezTo>
                    <a:pt x="152" y="72"/>
                    <a:pt x="147" y="71"/>
                    <a:pt x="144" y="73"/>
                  </a:cubicBezTo>
                  <a:cubicBezTo>
                    <a:pt x="141" y="74"/>
                    <a:pt x="142" y="75"/>
                    <a:pt x="140" y="73"/>
                  </a:cubicBezTo>
                  <a:cubicBezTo>
                    <a:pt x="138" y="71"/>
                    <a:pt x="137" y="70"/>
                    <a:pt x="135" y="69"/>
                  </a:cubicBezTo>
                  <a:cubicBezTo>
                    <a:pt x="133" y="68"/>
                    <a:pt x="131" y="67"/>
                    <a:pt x="130" y="67"/>
                  </a:cubicBezTo>
                  <a:cubicBezTo>
                    <a:pt x="126" y="66"/>
                    <a:pt x="126" y="66"/>
                    <a:pt x="125" y="63"/>
                  </a:cubicBezTo>
                  <a:cubicBezTo>
                    <a:pt x="123" y="59"/>
                    <a:pt x="120" y="57"/>
                    <a:pt x="117" y="55"/>
                  </a:cubicBezTo>
                  <a:cubicBezTo>
                    <a:pt x="115" y="55"/>
                    <a:pt x="113" y="54"/>
                    <a:pt x="111" y="55"/>
                  </a:cubicBezTo>
                  <a:cubicBezTo>
                    <a:pt x="107" y="56"/>
                    <a:pt x="108" y="56"/>
                    <a:pt x="104" y="53"/>
                  </a:cubicBezTo>
                  <a:cubicBezTo>
                    <a:pt x="109" y="49"/>
                    <a:pt x="110" y="41"/>
                    <a:pt x="106" y="37"/>
                  </a:cubicBezTo>
                  <a:cubicBezTo>
                    <a:pt x="104" y="34"/>
                    <a:pt x="100" y="34"/>
                    <a:pt x="100" y="31"/>
                  </a:cubicBezTo>
                  <a:cubicBezTo>
                    <a:pt x="101" y="28"/>
                    <a:pt x="100" y="24"/>
                    <a:pt x="98" y="22"/>
                  </a:cubicBezTo>
                  <a:cubicBezTo>
                    <a:pt x="96" y="19"/>
                    <a:pt x="93" y="18"/>
                    <a:pt x="90" y="18"/>
                  </a:cubicBezTo>
                  <a:cubicBezTo>
                    <a:pt x="87" y="18"/>
                    <a:pt x="87" y="19"/>
                    <a:pt x="87" y="16"/>
                  </a:cubicBezTo>
                  <a:cubicBezTo>
                    <a:pt x="86" y="14"/>
                    <a:pt x="85" y="13"/>
                    <a:pt x="84" y="11"/>
                  </a:cubicBezTo>
                  <a:cubicBezTo>
                    <a:pt x="81" y="5"/>
                    <a:pt x="75" y="1"/>
                    <a:pt x="68" y="1"/>
                  </a:cubicBezTo>
                  <a:cubicBezTo>
                    <a:pt x="62" y="0"/>
                    <a:pt x="55" y="3"/>
                    <a:pt x="51" y="8"/>
                  </a:cubicBezTo>
                  <a:cubicBezTo>
                    <a:pt x="49" y="10"/>
                    <a:pt x="48" y="13"/>
                    <a:pt x="47" y="16"/>
                  </a:cubicBezTo>
                  <a:cubicBezTo>
                    <a:pt x="43" y="15"/>
                    <a:pt x="40" y="15"/>
                    <a:pt x="37" y="17"/>
                  </a:cubicBezTo>
                  <a:cubicBezTo>
                    <a:pt x="34" y="18"/>
                    <a:pt x="33" y="21"/>
                    <a:pt x="32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0" y="29"/>
                    <a:pt x="29" y="30"/>
                    <a:pt x="27" y="31"/>
                  </a:cubicBezTo>
                  <a:cubicBezTo>
                    <a:pt x="21" y="35"/>
                    <a:pt x="20" y="43"/>
                    <a:pt x="25" y="48"/>
                  </a:cubicBezTo>
                  <a:cubicBezTo>
                    <a:pt x="23" y="50"/>
                    <a:pt x="23" y="51"/>
                    <a:pt x="20" y="50"/>
                  </a:cubicBezTo>
                  <a:cubicBezTo>
                    <a:pt x="19" y="49"/>
                    <a:pt x="17" y="49"/>
                    <a:pt x="15" y="49"/>
                  </a:cubicBezTo>
                  <a:cubicBezTo>
                    <a:pt x="11" y="49"/>
                    <a:pt x="8" y="51"/>
                    <a:pt x="6" y="54"/>
                  </a:cubicBezTo>
                  <a:cubicBezTo>
                    <a:pt x="0" y="60"/>
                    <a:pt x="2" y="70"/>
                    <a:pt x="9" y="74"/>
                  </a:cubicBezTo>
                  <a:moveTo>
                    <a:pt x="102" y="51"/>
                  </a:moveTo>
                  <a:cubicBezTo>
                    <a:pt x="98" y="49"/>
                    <a:pt x="94" y="48"/>
                    <a:pt x="90" y="48"/>
                  </a:cubicBezTo>
                  <a:cubicBezTo>
                    <a:pt x="92" y="42"/>
                    <a:pt x="87" y="35"/>
                    <a:pt x="81" y="35"/>
                  </a:cubicBezTo>
                  <a:cubicBezTo>
                    <a:pt x="80" y="35"/>
                    <a:pt x="79" y="35"/>
                    <a:pt x="78" y="35"/>
                  </a:cubicBezTo>
                  <a:cubicBezTo>
                    <a:pt x="77" y="33"/>
                    <a:pt x="76" y="32"/>
                    <a:pt x="75" y="30"/>
                  </a:cubicBezTo>
                  <a:cubicBezTo>
                    <a:pt x="73" y="27"/>
                    <a:pt x="70" y="25"/>
                    <a:pt x="66" y="25"/>
                  </a:cubicBezTo>
                  <a:cubicBezTo>
                    <a:pt x="63" y="25"/>
                    <a:pt x="60" y="26"/>
                    <a:pt x="57" y="28"/>
                  </a:cubicBezTo>
                  <a:cubicBezTo>
                    <a:pt x="56" y="29"/>
                    <a:pt x="55" y="30"/>
                    <a:pt x="54" y="32"/>
                  </a:cubicBezTo>
                  <a:cubicBezTo>
                    <a:pt x="53" y="34"/>
                    <a:pt x="53" y="33"/>
                    <a:pt x="50" y="33"/>
                  </a:cubicBezTo>
                  <a:cubicBezTo>
                    <a:pt x="43" y="32"/>
                    <a:pt x="38" y="38"/>
                    <a:pt x="39" y="45"/>
                  </a:cubicBezTo>
                  <a:cubicBezTo>
                    <a:pt x="35" y="45"/>
                    <a:pt x="31" y="45"/>
                    <a:pt x="28" y="47"/>
                  </a:cubicBezTo>
                  <a:cubicBezTo>
                    <a:pt x="25" y="44"/>
                    <a:pt x="24" y="40"/>
                    <a:pt x="26" y="37"/>
                  </a:cubicBezTo>
                  <a:cubicBezTo>
                    <a:pt x="27" y="34"/>
                    <a:pt x="29" y="32"/>
                    <a:pt x="32" y="32"/>
                  </a:cubicBezTo>
                  <a:cubicBezTo>
                    <a:pt x="36" y="32"/>
                    <a:pt x="35" y="32"/>
                    <a:pt x="35" y="28"/>
                  </a:cubicBezTo>
                  <a:cubicBezTo>
                    <a:pt x="34" y="25"/>
                    <a:pt x="35" y="22"/>
                    <a:pt x="38" y="20"/>
                  </a:cubicBezTo>
                  <a:cubicBezTo>
                    <a:pt x="41" y="17"/>
                    <a:pt x="43" y="19"/>
                    <a:pt x="47" y="19"/>
                  </a:cubicBezTo>
                  <a:cubicBezTo>
                    <a:pt x="50" y="18"/>
                    <a:pt x="50" y="14"/>
                    <a:pt x="52" y="12"/>
                  </a:cubicBezTo>
                  <a:cubicBezTo>
                    <a:pt x="54" y="8"/>
                    <a:pt x="57" y="6"/>
                    <a:pt x="61" y="4"/>
                  </a:cubicBezTo>
                  <a:cubicBezTo>
                    <a:pt x="69" y="2"/>
                    <a:pt x="78" y="5"/>
                    <a:pt x="82" y="13"/>
                  </a:cubicBezTo>
                  <a:cubicBezTo>
                    <a:pt x="83" y="15"/>
                    <a:pt x="83" y="20"/>
                    <a:pt x="86" y="21"/>
                  </a:cubicBezTo>
                  <a:cubicBezTo>
                    <a:pt x="89" y="22"/>
                    <a:pt x="91" y="20"/>
                    <a:pt x="94" y="22"/>
                  </a:cubicBezTo>
                  <a:cubicBezTo>
                    <a:pt x="96" y="24"/>
                    <a:pt x="98" y="27"/>
                    <a:pt x="98" y="30"/>
                  </a:cubicBezTo>
                  <a:cubicBezTo>
                    <a:pt x="98" y="31"/>
                    <a:pt x="95" y="36"/>
                    <a:pt x="98" y="36"/>
                  </a:cubicBezTo>
                  <a:cubicBezTo>
                    <a:pt x="106" y="36"/>
                    <a:pt x="109" y="47"/>
                    <a:pt x="102" y="51"/>
                  </a:cubicBezTo>
                  <a:moveTo>
                    <a:pt x="45" y="36"/>
                  </a:moveTo>
                  <a:cubicBezTo>
                    <a:pt x="48" y="34"/>
                    <a:pt x="53" y="37"/>
                    <a:pt x="55" y="33"/>
                  </a:cubicBezTo>
                  <a:cubicBezTo>
                    <a:pt x="56" y="30"/>
                    <a:pt x="59" y="28"/>
                    <a:pt x="62" y="27"/>
                  </a:cubicBezTo>
                  <a:cubicBezTo>
                    <a:pt x="66" y="26"/>
                    <a:pt x="70" y="27"/>
                    <a:pt x="73" y="30"/>
                  </a:cubicBezTo>
                  <a:cubicBezTo>
                    <a:pt x="75" y="32"/>
                    <a:pt x="76" y="37"/>
                    <a:pt x="78" y="37"/>
                  </a:cubicBezTo>
                  <a:cubicBezTo>
                    <a:pt x="82" y="36"/>
                    <a:pt x="84" y="36"/>
                    <a:pt x="87" y="39"/>
                  </a:cubicBezTo>
                  <a:cubicBezTo>
                    <a:pt x="89" y="42"/>
                    <a:pt x="91" y="48"/>
                    <a:pt x="87" y="48"/>
                  </a:cubicBezTo>
                  <a:cubicBezTo>
                    <a:pt x="77" y="49"/>
                    <a:pt x="68" y="55"/>
                    <a:pt x="64" y="64"/>
                  </a:cubicBezTo>
                  <a:cubicBezTo>
                    <a:pt x="62" y="57"/>
                    <a:pt x="57" y="51"/>
                    <a:pt x="50" y="48"/>
                  </a:cubicBezTo>
                  <a:cubicBezTo>
                    <a:pt x="47" y="47"/>
                    <a:pt x="44" y="46"/>
                    <a:pt x="40" y="45"/>
                  </a:cubicBezTo>
                  <a:cubicBezTo>
                    <a:pt x="40" y="41"/>
                    <a:pt x="41" y="38"/>
                    <a:pt x="45" y="36"/>
                  </a:cubicBezTo>
                  <a:moveTo>
                    <a:pt x="123" y="66"/>
                  </a:moveTo>
                  <a:cubicBezTo>
                    <a:pt x="111" y="67"/>
                    <a:pt x="102" y="79"/>
                    <a:pt x="104" y="90"/>
                  </a:cubicBezTo>
                  <a:cubicBezTo>
                    <a:pt x="101" y="90"/>
                    <a:pt x="100" y="88"/>
                    <a:pt x="98" y="86"/>
                  </a:cubicBezTo>
                  <a:cubicBezTo>
                    <a:pt x="97" y="84"/>
                    <a:pt x="94" y="87"/>
                    <a:pt x="92" y="87"/>
                  </a:cubicBezTo>
                  <a:cubicBezTo>
                    <a:pt x="87" y="86"/>
                    <a:pt x="82" y="82"/>
                    <a:pt x="81" y="77"/>
                  </a:cubicBezTo>
                  <a:cubicBezTo>
                    <a:pt x="80" y="62"/>
                    <a:pt x="104" y="64"/>
                    <a:pt x="100" y="74"/>
                  </a:cubicBezTo>
                  <a:cubicBezTo>
                    <a:pt x="100" y="75"/>
                    <a:pt x="98" y="78"/>
                    <a:pt x="101" y="78"/>
                  </a:cubicBezTo>
                  <a:cubicBezTo>
                    <a:pt x="104" y="78"/>
                    <a:pt x="104" y="71"/>
                    <a:pt x="103" y="69"/>
                  </a:cubicBezTo>
                  <a:cubicBezTo>
                    <a:pt x="100" y="64"/>
                    <a:pt x="94" y="61"/>
                    <a:pt x="88" y="63"/>
                  </a:cubicBezTo>
                  <a:cubicBezTo>
                    <a:pt x="83" y="64"/>
                    <a:pt x="76" y="65"/>
                    <a:pt x="72" y="71"/>
                  </a:cubicBezTo>
                  <a:cubicBezTo>
                    <a:pt x="68" y="76"/>
                    <a:pt x="67" y="83"/>
                    <a:pt x="68" y="90"/>
                  </a:cubicBezTo>
                  <a:cubicBezTo>
                    <a:pt x="59" y="75"/>
                    <a:pt x="68" y="55"/>
                    <a:pt x="85" y="51"/>
                  </a:cubicBezTo>
                  <a:cubicBezTo>
                    <a:pt x="92" y="50"/>
                    <a:pt x="100" y="52"/>
                    <a:pt x="105" y="58"/>
                  </a:cubicBezTo>
                  <a:cubicBezTo>
                    <a:pt x="107" y="61"/>
                    <a:pt x="112" y="57"/>
                    <a:pt x="115" y="58"/>
                  </a:cubicBezTo>
                  <a:cubicBezTo>
                    <a:pt x="119" y="59"/>
                    <a:pt x="122" y="62"/>
                    <a:pt x="123" y="66"/>
                  </a:cubicBezTo>
                  <a:moveTo>
                    <a:pt x="94" y="112"/>
                  </a:moveTo>
                  <a:cubicBezTo>
                    <a:pt x="83" y="113"/>
                    <a:pt x="74" y="107"/>
                    <a:pt x="71" y="96"/>
                  </a:cubicBezTo>
                  <a:cubicBezTo>
                    <a:pt x="67" y="86"/>
                    <a:pt x="69" y="67"/>
                    <a:pt x="83" y="66"/>
                  </a:cubicBezTo>
                  <a:cubicBezTo>
                    <a:pt x="79" y="69"/>
                    <a:pt x="78" y="74"/>
                    <a:pt x="79" y="79"/>
                  </a:cubicBezTo>
                  <a:cubicBezTo>
                    <a:pt x="79" y="81"/>
                    <a:pt x="81" y="84"/>
                    <a:pt x="82" y="85"/>
                  </a:cubicBezTo>
                  <a:cubicBezTo>
                    <a:pt x="80" y="87"/>
                    <a:pt x="79" y="90"/>
                    <a:pt x="79" y="93"/>
                  </a:cubicBezTo>
                  <a:cubicBezTo>
                    <a:pt x="79" y="98"/>
                    <a:pt x="82" y="104"/>
                    <a:pt x="86" y="106"/>
                  </a:cubicBezTo>
                  <a:cubicBezTo>
                    <a:pt x="89" y="107"/>
                    <a:pt x="91" y="108"/>
                    <a:pt x="94" y="108"/>
                  </a:cubicBezTo>
                  <a:cubicBezTo>
                    <a:pt x="99" y="108"/>
                    <a:pt x="96" y="110"/>
                    <a:pt x="94" y="112"/>
                  </a:cubicBezTo>
                  <a:moveTo>
                    <a:pt x="95" y="105"/>
                  </a:moveTo>
                  <a:cubicBezTo>
                    <a:pt x="87" y="105"/>
                    <a:pt x="79" y="99"/>
                    <a:pt x="82" y="90"/>
                  </a:cubicBezTo>
                  <a:cubicBezTo>
                    <a:pt x="84" y="85"/>
                    <a:pt x="87" y="89"/>
                    <a:pt x="91" y="89"/>
                  </a:cubicBezTo>
                  <a:cubicBezTo>
                    <a:pt x="93" y="89"/>
                    <a:pt x="95" y="89"/>
                    <a:pt x="96" y="89"/>
                  </a:cubicBezTo>
                  <a:cubicBezTo>
                    <a:pt x="97" y="90"/>
                    <a:pt x="99" y="91"/>
                    <a:pt x="100" y="92"/>
                  </a:cubicBezTo>
                  <a:cubicBezTo>
                    <a:pt x="96" y="95"/>
                    <a:pt x="93" y="100"/>
                    <a:pt x="95" y="105"/>
                  </a:cubicBezTo>
                  <a:moveTo>
                    <a:pt x="162" y="120"/>
                  </a:moveTo>
                  <a:cubicBezTo>
                    <a:pt x="164" y="114"/>
                    <a:pt x="178" y="109"/>
                    <a:pt x="179" y="118"/>
                  </a:cubicBezTo>
                  <a:cubicBezTo>
                    <a:pt x="179" y="124"/>
                    <a:pt x="182" y="121"/>
                    <a:pt x="181" y="117"/>
                  </a:cubicBezTo>
                  <a:cubicBezTo>
                    <a:pt x="180" y="113"/>
                    <a:pt x="176" y="110"/>
                    <a:pt x="172" y="110"/>
                  </a:cubicBezTo>
                  <a:cubicBezTo>
                    <a:pt x="168" y="110"/>
                    <a:pt x="164" y="112"/>
                    <a:pt x="161" y="116"/>
                  </a:cubicBezTo>
                  <a:cubicBezTo>
                    <a:pt x="159" y="119"/>
                    <a:pt x="155" y="120"/>
                    <a:pt x="153" y="124"/>
                  </a:cubicBezTo>
                  <a:cubicBezTo>
                    <a:pt x="151" y="130"/>
                    <a:pt x="151" y="143"/>
                    <a:pt x="157" y="147"/>
                  </a:cubicBezTo>
                  <a:cubicBezTo>
                    <a:pt x="143" y="138"/>
                    <a:pt x="141" y="118"/>
                    <a:pt x="153" y="106"/>
                  </a:cubicBezTo>
                  <a:cubicBezTo>
                    <a:pt x="158" y="101"/>
                    <a:pt x="167" y="98"/>
                    <a:pt x="174" y="101"/>
                  </a:cubicBezTo>
                  <a:cubicBezTo>
                    <a:pt x="179" y="103"/>
                    <a:pt x="178" y="99"/>
                    <a:pt x="182" y="98"/>
                  </a:cubicBezTo>
                  <a:cubicBezTo>
                    <a:pt x="185" y="96"/>
                    <a:pt x="189" y="96"/>
                    <a:pt x="192" y="98"/>
                  </a:cubicBezTo>
                  <a:cubicBezTo>
                    <a:pt x="194" y="100"/>
                    <a:pt x="196" y="102"/>
                    <a:pt x="197" y="105"/>
                  </a:cubicBezTo>
                  <a:cubicBezTo>
                    <a:pt x="198" y="109"/>
                    <a:pt x="195" y="111"/>
                    <a:pt x="193" y="115"/>
                  </a:cubicBezTo>
                  <a:cubicBezTo>
                    <a:pt x="193" y="117"/>
                    <a:pt x="196" y="121"/>
                    <a:pt x="195" y="124"/>
                  </a:cubicBezTo>
                  <a:cubicBezTo>
                    <a:pt x="195" y="128"/>
                    <a:pt x="192" y="131"/>
                    <a:pt x="188" y="131"/>
                  </a:cubicBezTo>
                  <a:cubicBezTo>
                    <a:pt x="185" y="132"/>
                    <a:pt x="182" y="128"/>
                    <a:pt x="179" y="131"/>
                  </a:cubicBezTo>
                  <a:cubicBezTo>
                    <a:pt x="177" y="134"/>
                    <a:pt x="174" y="135"/>
                    <a:pt x="171" y="134"/>
                  </a:cubicBezTo>
                  <a:cubicBezTo>
                    <a:pt x="164" y="133"/>
                    <a:pt x="160" y="126"/>
                    <a:pt x="162" y="120"/>
                  </a:cubicBezTo>
                  <a:moveTo>
                    <a:pt x="120" y="100"/>
                  </a:moveTo>
                  <a:cubicBezTo>
                    <a:pt x="121" y="92"/>
                    <a:pt x="130" y="89"/>
                    <a:pt x="136" y="92"/>
                  </a:cubicBezTo>
                  <a:cubicBezTo>
                    <a:pt x="138" y="93"/>
                    <a:pt x="139" y="96"/>
                    <a:pt x="142" y="95"/>
                  </a:cubicBezTo>
                  <a:cubicBezTo>
                    <a:pt x="145" y="93"/>
                    <a:pt x="147" y="92"/>
                    <a:pt x="150" y="93"/>
                  </a:cubicBezTo>
                  <a:cubicBezTo>
                    <a:pt x="154" y="94"/>
                    <a:pt x="156" y="97"/>
                    <a:pt x="156" y="100"/>
                  </a:cubicBezTo>
                  <a:cubicBezTo>
                    <a:pt x="153" y="102"/>
                    <a:pt x="150" y="105"/>
                    <a:pt x="147" y="108"/>
                  </a:cubicBezTo>
                  <a:cubicBezTo>
                    <a:pt x="146" y="110"/>
                    <a:pt x="139" y="123"/>
                    <a:pt x="142" y="126"/>
                  </a:cubicBezTo>
                  <a:cubicBezTo>
                    <a:pt x="138" y="122"/>
                    <a:pt x="133" y="120"/>
                    <a:pt x="128" y="119"/>
                  </a:cubicBezTo>
                  <a:cubicBezTo>
                    <a:pt x="126" y="118"/>
                    <a:pt x="111" y="119"/>
                    <a:pt x="111" y="119"/>
                  </a:cubicBezTo>
                  <a:cubicBezTo>
                    <a:pt x="109" y="116"/>
                    <a:pt x="109" y="111"/>
                    <a:pt x="112" y="108"/>
                  </a:cubicBezTo>
                  <a:cubicBezTo>
                    <a:pt x="114" y="106"/>
                    <a:pt x="116" y="105"/>
                    <a:pt x="119" y="105"/>
                  </a:cubicBezTo>
                  <a:cubicBezTo>
                    <a:pt x="120" y="105"/>
                    <a:pt x="120" y="101"/>
                    <a:pt x="120" y="100"/>
                  </a:cubicBezTo>
                  <a:moveTo>
                    <a:pt x="257" y="133"/>
                  </a:moveTo>
                  <a:cubicBezTo>
                    <a:pt x="244" y="140"/>
                    <a:pt x="230" y="132"/>
                    <a:pt x="216" y="136"/>
                  </a:cubicBezTo>
                  <a:cubicBezTo>
                    <a:pt x="205" y="140"/>
                    <a:pt x="199" y="150"/>
                    <a:pt x="189" y="156"/>
                  </a:cubicBezTo>
                  <a:cubicBezTo>
                    <a:pt x="178" y="162"/>
                    <a:pt x="166" y="157"/>
                    <a:pt x="158" y="147"/>
                  </a:cubicBezTo>
                  <a:cubicBezTo>
                    <a:pt x="153" y="139"/>
                    <a:pt x="149" y="125"/>
                    <a:pt x="159" y="119"/>
                  </a:cubicBezTo>
                  <a:cubicBezTo>
                    <a:pt x="158" y="123"/>
                    <a:pt x="159" y="129"/>
                    <a:pt x="161" y="132"/>
                  </a:cubicBezTo>
                  <a:cubicBezTo>
                    <a:pt x="162" y="133"/>
                    <a:pt x="167" y="137"/>
                    <a:pt x="168" y="136"/>
                  </a:cubicBezTo>
                  <a:cubicBezTo>
                    <a:pt x="165" y="145"/>
                    <a:pt x="172" y="153"/>
                    <a:pt x="181" y="153"/>
                  </a:cubicBezTo>
                  <a:cubicBezTo>
                    <a:pt x="190" y="153"/>
                    <a:pt x="198" y="145"/>
                    <a:pt x="204" y="139"/>
                  </a:cubicBezTo>
                  <a:cubicBezTo>
                    <a:pt x="219" y="124"/>
                    <a:pt x="239" y="139"/>
                    <a:pt x="257" y="133"/>
                  </a:cubicBezTo>
                  <a:moveTo>
                    <a:pt x="128" y="157"/>
                  </a:moveTo>
                  <a:cubicBezTo>
                    <a:pt x="130" y="155"/>
                    <a:pt x="132" y="153"/>
                    <a:pt x="133" y="150"/>
                  </a:cubicBezTo>
                  <a:cubicBezTo>
                    <a:pt x="133" y="149"/>
                    <a:pt x="133" y="148"/>
                    <a:pt x="133" y="147"/>
                  </a:cubicBezTo>
                  <a:cubicBezTo>
                    <a:pt x="135" y="147"/>
                    <a:pt x="137" y="147"/>
                    <a:pt x="139" y="148"/>
                  </a:cubicBezTo>
                  <a:cubicBezTo>
                    <a:pt x="146" y="151"/>
                    <a:pt x="150" y="157"/>
                    <a:pt x="155" y="162"/>
                  </a:cubicBezTo>
                  <a:cubicBezTo>
                    <a:pt x="167" y="172"/>
                    <a:pt x="183" y="171"/>
                    <a:pt x="195" y="161"/>
                  </a:cubicBezTo>
                  <a:cubicBezTo>
                    <a:pt x="200" y="157"/>
                    <a:pt x="204" y="152"/>
                    <a:pt x="209" y="148"/>
                  </a:cubicBezTo>
                  <a:cubicBezTo>
                    <a:pt x="214" y="143"/>
                    <a:pt x="221" y="141"/>
                    <a:pt x="229" y="142"/>
                  </a:cubicBezTo>
                  <a:cubicBezTo>
                    <a:pt x="240" y="142"/>
                    <a:pt x="252" y="142"/>
                    <a:pt x="261" y="134"/>
                  </a:cubicBezTo>
                  <a:cubicBezTo>
                    <a:pt x="254" y="143"/>
                    <a:pt x="243" y="143"/>
                    <a:pt x="233" y="143"/>
                  </a:cubicBezTo>
                  <a:cubicBezTo>
                    <a:pt x="217" y="143"/>
                    <a:pt x="209" y="152"/>
                    <a:pt x="199" y="164"/>
                  </a:cubicBezTo>
                  <a:cubicBezTo>
                    <a:pt x="190" y="174"/>
                    <a:pt x="177" y="180"/>
                    <a:pt x="164" y="178"/>
                  </a:cubicBezTo>
                  <a:cubicBezTo>
                    <a:pt x="157" y="177"/>
                    <a:pt x="151" y="174"/>
                    <a:pt x="146" y="170"/>
                  </a:cubicBezTo>
                  <a:cubicBezTo>
                    <a:pt x="140" y="166"/>
                    <a:pt x="136" y="159"/>
                    <a:pt x="128" y="157"/>
                  </a:cubicBezTo>
                  <a:moveTo>
                    <a:pt x="101" y="134"/>
                  </a:moveTo>
                  <a:cubicBezTo>
                    <a:pt x="108" y="117"/>
                    <a:pt x="131" y="118"/>
                    <a:pt x="142" y="130"/>
                  </a:cubicBezTo>
                  <a:cubicBezTo>
                    <a:pt x="144" y="138"/>
                    <a:pt x="148" y="145"/>
                    <a:pt x="155" y="150"/>
                  </a:cubicBezTo>
                  <a:cubicBezTo>
                    <a:pt x="158" y="151"/>
                    <a:pt x="160" y="152"/>
                    <a:pt x="163" y="154"/>
                  </a:cubicBezTo>
                  <a:cubicBezTo>
                    <a:pt x="166" y="157"/>
                    <a:pt x="170" y="159"/>
                    <a:pt x="174" y="160"/>
                  </a:cubicBezTo>
                  <a:cubicBezTo>
                    <a:pt x="189" y="163"/>
                    <a:pt x="197" y="149"/>
                    <a:pt x="208" y="142"/>
                  </a:cubicBezTo>
                  <a:cubicBezTo>
                    <a:pt x="224" y="130"/>
                    <a:pt x="244" y="143"/>
                    <a:pt x="260" y="133"/>
                  </a:cubicBezTo>
                  <a:cubicBezTo>
                    <a:pt x="251" y="141"/>
                    <a:pt x="238" y="140"/>
                    <a:pt x="227" y="140"/>
                  </a:cubicBezTo>
                  <a:cubicBezTo>
                    <a:pt x="207" y="140"/>
                    <a:pt x="202" y="158"/>
                    <a:pt x="186" y="165"/>
                  </a:cubicBezTo>
                  <a:cubicBezTo>
                    <a:pt x="179" y="168"/>
                    <a:pt x="171" y="169"/>
                    <a:pt x="163" y="165"/>
                  </a:cubicBezTo>
                  <a:cubicBezTo>
                    <a:pt x="156" y="162"/>
                    <a:pt x="152" y="155"/>
                    <a:pt x="146" y="150"/>
                  </a:cubicBezTo>
                  <a:cubicBezTo>
                    <a:pt x="143" y="148"/>
                    <a:pt x="140" y="146"/>
                    <a:pt x="137" y="146"/>
                  </a:cubicBezTo>
                  <a:cubicBezTo>
                    <a:pt x="134" y="145"/>
                    <a:pt x="134" y="146"/>
                    <a:pt x="133" y="143"/>
                  </a:cubicBezTo>
                  <a:cubicBezTo>
                    <a:pt x="132" y="141"/>
                    <a:pt x="131" y="140"/>
                    <a:pt x="130" y="138"/>
                  </a:cubicBezTo>
                  <a:cubicBezTo>
                    <a:pt x="126" y="133"/>
                    <a:pt x="118" y="132"/>
                    <a:pt x="113" y="135"/>
                  </a:cubicBezTo>
                  <a:cubicBezTo>
                    <a:pt x="108" y="138"/>
                    <a:pt x="105" y="146"/>
                    <a:pt x="109" y="150"/>
                  </a:cubicBezTo>
                  <a:cubicBezTo>
                    <a:pt x="112" y="153"/>
                    <a:pt x="115" y="151"/>
                    <a:pt x="113" y="149"/>
                  </a:cubicBezTo>
                  <a:cubicBezTo>
                    <a:pt x="109" y="147"/>
                    <a:pt x="109" y="144"/>
                    <a:pt x="111" y="141"/>
                  </a:cubicBezTo>
                  <a:cubicBezTo>
                    <a:pt x="120" y="126"/>
                    <a:pt x="140" y="147"/>
                    <a:pt x="125" y="156"/>
                  </a:cubicBezTo>
                  <a:cubicBezTo>
                    <a:pt x="123" y="157"/>
                    <a:pt x="119" y="156"/>
                    <a:pt x="118" y="158"/>
                  </a:cubicBezTo>
                  <a:cubicBezTo>
                    <a:pt x="115" y="160"/>
                    <a:pt x="116" y="163"/>
                    <a:pt x="112" y="165"/>
                  </a:cubicBezTo>
                  <a:cubicBezTo>
                    <a:pt x="109" y="166"/>
                    <a:pt x="106" y="166"/>
                    <a:pt x="103" y="164"/>
                  </a:cubicBezTo>
                  <a:cubicBezTo>
                    <a:pt x="101" y="162"/>
                    <a:pt x="101" y="157"/>
                    <a:pt x="97" y="157"/>
                  </a:cubicBezTo>
                  <a:cubicBezTo>
                    <a:pt x="90" y="156"/>
                    <a:pt x="85" y="149"/>
                    <a:pt x="88" y="143"/>
                  </a:cubicBezTo>
                  <a:cubicBezTo>
                    <a:pt x="89" y="140"/>
                    <a:pt x="91" y="138"/>
                    <a:pt x="94" y="137"/>
                  </a:cubicBezTo>
                  <a:cubicBezTo>
                    <a:pt x="96" y="136"/>
                    <a:pt x="100" y="137"/>
                    <a:pt x="101" y="134"/>
                  </a:cubicBezTo>
                  <a:moveTo>
                    <a:pt x="96" y="116"/>
                  </a:moveTo>
                  <a:cubicBezTo>
                    <a:pt x="97" y="113"/>
                    <a:pt x="101" y="112"/>
                    <a:pt x="100" y="109"/>
                  </a:cubicBezTo>
                  <a:cubicBezTo>
                    <a:pt x="100" y="106"/>
                    <a:pt x="97" y="105"/>
                    <a:pt x="97" y="102"/>
                  </a:cubicBezTo>
                  <a:cubicBezTo>
                    <a:pt x="97" y="99"/>
                    <a:pt x="99" y="97"/>
                    <a:pt x="101" y="95"/>
                  </a:cubicBezTo>
                  <a:cubicBezTo>
                    <a:pt x="103" y="94"/>
                    <a:pt x="107" y="94"/>
                    <a:pt x="107" y="91"/>
                  </a:cubicBezTo>
                  <a:cubicBezTo>
                    <a:pt x="107" y="83"/>
                    <a:pt x="107" y="77"/>
                    <a:pt x="114" y="72"/>
                  </a:cubicBezTo>
                  <a:cubicBezTo>
                    <a:pt x="119" y="68"/>
                    <a:pt x="126" y="68"/>
                    <a:pt x="132" y="71"/>
                  </a:cubicBezTo>
                  <a:cubicBezTo>
                    <a:pt x="135" y="72"/>
                    <a:pt x="136" y="75"/>
                    <a:pt x="139" y="77"/>
                  </a:cubicBezTo>
                  <a:cubicBezTo>
                    <a:pt x="141" y="79"/>
                    <a:pt x="143" y="76"/>
                    <a:pt x="146" y="75"/>
                  </a:cubicBezTo>
                  <a:cubicBezTo>
                    <a:pt x="153" y="73"/>
                    <a:pt x="155" y="79"/>
                    <a:pt x="157" y="84"/>
                  </a:cubicBezTo>
                  <a:cubicBezTo>
                    <a:pt x="158" y="87"/>
                    <a:pt x="162" y="84"/>
                    <a:pt x="164" y="85"/>
                  </a:cubicBezTo>
                  <a:cubicBezTo>
                    <a:pt x="166" y="85"/>
                    <a:pt x="169" y="87"/>
                    <a:pt x="170" y="89"/>
                  </a:cubicBezTo>
                  <a:cubicBezTo>
                    <a:pt x="171" y="93"/>
                    <a:pt x="171" y="97"/>
                    <a:pt x="167" y="97"/>
                  </a:cubicBezTo>
                  <a:cubicBezTo>
                    <a:pt x="164" y="97"/>
                    <a:pt x="161" y="98"/>
                    <a:pt x="158" y="99"/>
                  </a:cubicBezTo>
                  <a:cubicBezTo>
                    <a:pt x="156" y="92"/>
                    <a:pt x="148" y="89"/>
                    <a:pt x="142" y="93"/>
                  </a:cubicBezTo>
                  <a:cubicBezTo>
                    <a:pt x="139" y="94"/>
                    <a:pt x="137" y="91"/>
                    <a:pt x="134" y="90"/>
                  </a:cubicBezTo>
                  <a:cubicBezTo>
                    <a:pt x="131" y="89"/>
                    <a:pt x="127" y="89"/>
                    <a:pt x="124" y="91"/>
                  </a:cubicBezTo>
                  <a:cubicBezTo>
                    <a:pt x="121" y="93"/>
                    <a:pt x="119" y="96"/>
                    <a:pt x="118" y="99"/>
                  </a:cubicBezTo>
                  <a:cubicBezTo>
                    <a:pt x="117" y="103"/>
                    <a:pt x="119" y="103"/>
                    <a:pt x="115" y="105"/>
                  </a:cubicBezTo>
                  <a:cubicBezTo>
                    <a:pt x="109" y="107"/>
                    <a:pt x="107" y="115"/>
                    <a:pt x="110" y="120"/>
                  </a:cubicBezTo>
                  <a:cubicBezTo>
                    <a:pt x="107" y="122"/>
                    <a:pt x="103" y="128"/>
                    <a:pt x="99" y="126"/>
                  </a:cubicBezTo>
                  <a:cubicBezTo>
                    <a:pt x="96" y="123"/>
                    <a:pt x="94" y="119"/>
                    <a:pt x="96" y="116"/>
                  </a:cubicBezTo>
                  <a:moveTo>
                    <a:pt x="38" y="86"/>
                  </a:moveTo>
                  <a:cubicBezTo>
                    <a:pt x="41" y="85"/>
                    <a:pt x="44" y="83"/>
                    <a:pt x="46" y="80"/>
                  </a:cubicBezTo>
                  <a:cubicBezTo>
                    <a:pt x="48" y="77"/>
                    <a:pt x="51" y="81"/>
                    <a:pt x="53" y="83"/>
                  </a:cubicBezTo>
                  <a:cubicBezTo>
                    <a:pt x="57" y="89"/>
                    <a:pt x="58" y="97"/>
                    <a:pt x="61" y="104"/>
                  </a:cubicBezTo>
                  <a:cubicBezTo>
                    <a:pt x="63" y="110"/>
                    <a:pt x="68" y="116"/>
                    <a:pt x="75" y="118"/>
                  </a:cubicBezTo>
                  <a:cubicBezTo>
                    <a:pt x="78" y="120"/>
                    <a:pt x="82" y="120"/>
                    <a:pt x="85" y="121"/>
                  </a:cubicBezTo>
                  <a:cubicBezTo>
                    <a:pt x="88" y="121"/>
                    <a:pt x="90" y="121"/>
                    <a:pt x="92" y="120"/>
                  </a:cubicBezTo>
                  <a:cubicBezTo>
                    <a:pt x="93" y="122"/>
                    <a:pt x="93" y="124"/>
                    <a:pt x="94" y="125"/>
                  </a:cubicBezTo>
                  <a:cubicBezTo>
                    <a:pt x="82" y="129"/>
                    <a:pt x="68" y="128"/>
                    <a:pt x="58" y="120"/>
                  </a:cubicBezTo>
                  <a:cubicBezTo>
                    <a:pt x="53" y="115"/>
                    <a:pt x="49" y="110"/>
                    <a:pt x="47" y="104"/>
                  </a:cubicBezTo>
                  <a:cubicBezTo>
                    <a:pt x="44" y="98"/>
                    <a:pt x="43" y="90"/>
                    <a:pt x="38" y="86"/>
                  </a:cubicBezTo>
                  <a:moveTo>
                    <a:pt x="8" y="70"/>
                  </a:moveTo>
                  <a:cubicBezTo>
                    <a:pt x="4" y="66"/>
                    <a:pt x="4" y="60"/>
                    <a:pt x="8" y="56"/>
                  </a:cubicBezTo>
                  <a:cubicBezTo>
                    <a:pt x="12" y="51"/>
                    <a:pt x="16" y="52"/>
                    <a:pt x="21" y="54"/>
                  </a:cubicBezTo>
                  <a:cubicBezTo>
                    <a:pt x="24" y="54"/>
                    <a:pt x="25" y="52"/>
                    <a:pt x="27" y="51"/>
                  </a:cubicBezTo>
                  <a:cubicBezTo>
                    <a:pt x="30" y="49"/>
                    <a:pt x="33" y="48"/>
                    <a:pt x="37" y="48"/>
                  </a:cubicBezTo>
                  <a:cubicBezTo>
                    <a:pt x="44" y="48"/>
                    <a:pt x="52" y="51"/>
                    <a:pt x="56" y="57"/>
                  </a:cubicBezTo>
                  <a:cubicBezTo>
                    <a:pt x="58" y="59"/>
                    <a:pt x="60" y="61"/>
                    <a:pt x="61" y="64"/>
                  </a:cubicBezTo>
                  <a:cubicBezTo>
                    <a:pt x="63" y="68"/>
                    <a:pt x="62" y="70"/>
                    <a:pt x="61" y="75"/>
                  </a:cubicBezTo>
                  <a:cubicBezTo>
                    <a:pt x="61" y="81"/>
                    <a:pt x="63" y="87"/>
                    <a:pt x="66" y="93"/>
                  </a:cubicBezTo>
                  <a:cubicBezTo>
                    <a:pt x="69" y="97"/>
                    <a:pt x="71" y="102"/>
                    <a:pt x="74" y="106"/>
                  </a:cubicBezTo>
                  <a:cubicBezTo>
                    <a:pt x="79" y="112"/>
                    <a:pt x="86" y="114"/>
                    <a:pt x="93" y="114"/>
                  </a:cubicBezTo>
                  <a:cubicBezTo>
                    <a:pt x="93" y="115"/>
                    <a:pt x="92" y="117"/>
                    <a:pt x="92" y="119"/>
                  </a:cubicBezTo>
                  <a:cubicBezTo>
                    <a:pt x="89" y="119"/>
                    <a:pt x="86" y="119"/>
                    <a:pt x="83" y="119"/>
                  </a:cubicBezTo>
                  <a:cubicBezTo>
                    <a:pt x="78" y="118"/>
                    <a:pt x="74" y="117"/>
                    <a:pt x="70" y="114"/>
                  </a:cubicBezTo>
                  <a:cubicBezTo>
                    <a:pt x="61" y="107"/>
                    <a:pt x="60" y="97"/>
                    <a:pt x="57" y="88"/>
                  </a:cubicBezTo>
                  <a:cubicBezTo>
                    <a:pt x="55" y="84"/>
                    <a:pt x="53" y="81"/>
                    <a:pt x="49" y="78"/>
                  </a:cubicBezTo>
                  <a:cubicBezTo>
                    <a:pt x="47" y="77"/>
                    <a:pt x="48" y="76"/>
                    <a:pt x="48" y="73"/>
                  </a:cubicBezTo>
                  <a:cubicBezTo>
                    <a:pt x="49" y="71"/>
                    <a:pt x="48" y="69"/>
                    <a:pt x="47" y="66"/>
                  </a:cubicBezTo>
                  <a:cubicBezTo>
                    <a:pt x="43" y="58"/>
                    <a:pt x="30" y="56"/>
                    <a:pt x="25" y="64"/>
                  </a:cubicBezTo>
                  <a:cubicBezTo>
                    <a:pt x="24" y="66"/>
                    <a:pt x="23" y="69"/>
                    <a:pt x="24" y="71"/>
                  </a:cubicBezTo>
                  <a:cubicBezTo>
                    <a:pt x="24" y="72"/>
                    <a:pt x="27" y="76"/>
                    <a:pt x="28" y="73"/>
                  </a:cubicBezTo>
                  <a:cubicBezTo>
                    <a:pt x="28" y="71"/>
                    <a:pt x="26" y="70"/>
                    <a:pt x="27" y="68"/>
                  </a:cubicBezTo>
                  <a:cubicBezTo>
                    <a:pt x="27" y="65"/>
                    <a:pt x="30" y="63"/>
                    <a:pt x="32" y="63"/>
                  </a:cubicBezTo>
                  <a:cubicBezTo>
                    <a:pt x="41" y="59"/>
                    <a:pt x="49" y="70"/>
                    <a:pt x="44" y="78"/>
                  </a:cubicBezTo>
                  <a:cubicBezTo>
                    <a:pt x="42" y="82"/>
                    <a:pt x="38" y="84"/>
                    <a:pt x="34" y="83"/>
                  </a:cubicBezTo>
                  <a:cubicBezTo>
                    <a:pt x="32" y="83"/>
                    <a:pt x="30" y="81"/>
                    <a:pt x="28" y="81"/>
                  </a:cubicBezTo>
                  <a:cubicBezTo>
                    <a:pt x="27" y="82"/>
                    <a:pt x="26" y="84"/>
                    <a:pt x="24" y="85"/>
                  </a:cubicBezTo>
                  <a:cubicBezTo>
                    <a:pt x="20" y="87"/>
                    <a:pt x="15" y="85"/>
                    <a:pt x="13" y="81"/>
                  </a:cubicBezTo>
                  <a:cubicBezTo>
                    <a:pt x="12" y="80"/>
                    <a:pt x="12" y="77"/>
                    <a:pt x="12" y="75"/>
                  </a:cubicBezTo>
                  <a:cubicBezTo>
                    <a:pt x="12" y="72"/>
                    <a:pt x="10" y="72"/>
                    <a:pt x="8" y="7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1" name="文本框 350"/>
          <p:cNvSpPr txBox="1"/>
          <p:nvPr/>
        </p:nvSpPr>
        <p:spPr>
          <a:xfrm>
            <a:off x="7680102" y="3961102"/>
            <a:ext cx="132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结论二</a:t>
            </a:r>
            <a:endParaRPr lang="zh-CN" altLang="en-US" sz="2400" b="1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52" name="矩形 351"/>
          <p:cNvSpPr/>
          <p:nvPr/>
        </p:nvSpPr>
        <p:spPr>
          <a:xfrm>
            <a:off x="7687906" y="4389523"/>
            <a:ext cx="4004720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53" name="组合 352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354" name="图片 3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355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222712" y="1828798"/>
            <a:ext cx="965200" cy="3835400"/>
            <a:chOff x="3535" y="952"/>
            <a:chExt cx="608" cy="2416"/>
          </a:xfrm>
          <a:solidFill>
            <a:schemeClr val="tx1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3535" y="952"/>
              <a:ext cx="608" cy="2416"/>
            </a:xfrm>
            <a:custGeom>
              <a:avLst/>
              <a:gdLst>
                <a:gd name="T0" fmla="*/ 459 w 608"/>
                <a:gd name="T1" fmla="*/ 2331 h 2416"/>
                <a:gd name="T2" fmla="*/ 433 w 608"/>
                <a:gd name="T3" fmla="*/ 2416 h 2416"/>
                <a:gd name="T4" fmla="*/ 175 w 608"/>
                <a:gd name="T5" fmla="*/ 2331 h 2416"/>
                <a:gd name="T6" fmla="*/ 148 w 608"/>
                <a:gd name="T7" fmla="*/ 2416 h 2416"/>
                <a:gd name="T8" fmla="*/ 0 w 608"/>
                <a:gd name="T9" fmla="*/ 2269 h 2416"/>
                <a:gd name="T10" fmla="*/ 88 w 608"/>
                <a:gd name="T11" fmla="*/ 2243 h 2416"/>
                <a:gd name="T12" fmla="*/ 0 w 608"/>
                <a:gd name="T13" fmla="*/ 173 h 2416"/>
                <a:gd name="T14" fmla="*/ 88 w 608"/>
                <a:gd name="T15" fmla="*/ 147 h 2416"/>
                <a:gd name="T16" fmla="*/ 0 w 608"/>
                <a:gd name="T17" fmla="*/ 0 h 2416"/>
                <a:gd name="T18" fmla="*/ 148 w 608"/>
                <a:gd name="T19" fmla="*/ 88 h 2416"/>
                <a:gd name="T20" fmla="*/ 175 w 608"/>
                <a:gd name="T21" fmla="*/ 0 h 2416"/>
                <a:gd name="T22" fmla="*/ 433 w 608"/>
                <a:gd name="T23" fmla="*/ 88 h 2416"/>
                <a:gd name="T24" fmla="*/ 459 w 608"/>
                <a:gd name="T25" fmla="*/ 0 h 2416"/>
                <a:gd name="T26" fmla="*/ 608 w 608"/>
                <a:gd name="T27" fmla="*/ 147 h 2416"/>
                <a:gd name="T28" fmla="*/ 519 w 608"/>
                <a:gd name="T29" fmla="*/ 173 h 2416"/>
                <a:gd name="T30" fmla="*/ 600 w 608"/>
                <a:gd name="T31" fmla="*/ 180 h 2416"/>
                <a:gd name="T32" fmla="*/ 608 w 608"/>
                <a:gd name="T33" fmla="*/ 173 h 2416"/>
                <a:gd name="T34" fmla="*/ 519 w 608"/>
                <a:gd name="T35" fmla="*/ 2243 h 2416"/>
                <a:gd name="T36" fmla="*/ 608 w 608"/>
                <a:gd name="T37" fmla="*/ 2269 h 2416"/>
                <a:gd name="T38" fmla="*/ 459 w 608"/>
                <a:gd name="T39" fmla="*/ 2416 h 2416"/>
                <a:gd name="T40" fmla="*/ 474 w 608"/>
                <a:gd name="T41" fmla="*/ 2317 h 2416"/>
                <a:gd name="T42" fmla="*/ 593 w 608"/>
                <a:gd name="T43" fmla="*/ 2404 h 2416"/>
                <a:gd name="T44" fmla="*/ 505 w 608"/>
                <a:gd name="T45" fmla="*/ 2283 h 2416"/>
                <a:gd name="T46" fmla="*/ 593 w 608"/>
                <a:gd name="T47" fmla="*/ 2229 h 2416"/>
                <a:gd name="T48" fmla="*/ 505 w 608"/>
                <a:gd name="T49" fmla="*/ 187 h 2416"/>
                <a:gd name="T50" fmla="*/ 593 w 608"/>
                <a:gd name="T51" fmla="*/ 133 h 2416"/>
                <a:gd name="T52" fmla="*/ 474 w 608"/>
                <a:gd name="T53" fmla="*/ 14 h 2416"/>
                <a:gd name="T54" fmla="*/ 419 w 608"/>
                <a:gd name="T55" fmla="*/ 102 h 2416"/>
                <a:gd name="T56" fmla="*/ 189 w 608"/>
                <a:gd name="T57" fmla="*/ 14 h 2416"/>
                <a:gd name="T58" fmla="*/ 136 w 608"/>
                <a:gd name="T59" fmla="*/ 102 h 2416"/>
                <a:gd name="T60" fmla="*/ 14 w 608"/>
                <a:gd name="T61" fmla="*/ 14 h 2416"/>
                <a:gd name="T62" fmla="*/ 103 w 608"/>
                <a:gd name="T63" fmla="*/ 133 h 2416"/>
                <a:gd name="T64" fmla="*/ 14 w 608"/>
                <a:gd name="T65" fmla="*/ 187 h 2416"/>
                <a:gd name="T66" fmla="*/ 103 w 608"/>
                <a:gd name="T67" fmla="*/ 2229 h 2416"/>
                <a:gd name="T68" fmla="*/ 14 w 608"/>
                <a:gd name="T69" fmla="*/ 2283 h 2416"/>
                <a:gd name="T70" fmla="*/ 136 w 608"/>
                <a:gd name="T71" fmla="*/ 2404 h 2416"/>
                <a:gd name="T72" fmla="*/ 189 w 608"/>
                <a:gd name="T73" fmla="*/ 2317 h 2416"/>
                <a:gd name="T74" fmla="*/ 419 w 608"/>
                <a:gd name="T75" fmla="*/ 2404 h 2416"/>
                <a:gd name="T76" fmla="*/ 474 w 608"/>
                <a:gd name="T77" fmla="*/ 2317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8" h="2416">
                  <a:moveTo>
                    <a:pt x="459" y="2416"/>
                  </a:moveTo>
                  <a:lnTo>
                    <a:pt x="459" y="2331"/>
                  </a:lnTo>
                  <a:lnTo>
                    <a:pt x="433" y="2331"/>
                  </a:lnTo>
                  <a:lnTo>
                    <a:pt x="433" y="2416"/>
                  </a:lnTo>
                  <a:lnTo>
                    <a:pt x="175" y="2416"/>
                  </a:lnTo>
                  <a:lnTo>
                    <a:pt x="175" y="2331"/>
                  </a:lnTo>
                  <a:lnTo>
                    <a:pt x="148" y="2331"/>
                  </a:lnTo>
                  <a:lnTo>
                    <a:pt x="148" y="2416"/>
                  </a:lnTo>
                  <a:lnTo>
                    <a:pt x="0" y="2416"/>
                  </a:lnTo>
                  <a:lnTo>
                    <a:pt x="0" y="2269"/>
                  </a:lnTo>
                  <a:lnTo>
                    <a:pt x="88" y="2269"/>
                  </a:lnTo>
                  <a:lnTo>
                    <a:pt x="88" y="2243"/>
                  </a:lnTo>
                  <a:lnTo>
                    <a:pt x="0" y="2243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147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88"/>
                  </a:lnTo>
                  <a:lnTo>
                    <a:pt x="175" y="88"/>
                  </a:lnTo>
                  <a:lnTo>
                    <a:pt x="175" y="0"/>
                  </a:lnTo>
                  <a:lnTo>
                    <a:pt x="433" y="0"/>
                  </a:lnTo>
                  <a:lnTo>
                    <a:pt x="433" y="88"/>
                  </a:lnTo>
                  <a:lnTo>
                    <a:pt x="459" y="88"/>
                  </a:lnTo>
                  <a:lnTo>
                    <a:pt x="459" y="0"/>
                  </a:lnTo>
                  <a:lnTo>
                    <a:pt x="608" y="0"/>
                  </a:lnTo>
                  <a:lnTo>
                    <a:pt x="608" y="147"/>
                  </a:lnTo>
                  <a:lnTo>
                    <a:pt x="519" y="147"/>
                  </a:lnTo>
                  <a:lnTo>
                    <a:pt x="519" y="173"/>
                  </a:lnTo>
                  <a:lnTo>
                    <a:pt x="600" y="173"/>
                  </a:lnTo>
                  <a:lnTo>
                    <a:pt x="600" y="180"/>
                  </a:lnTo>
                  <a:lnTo>
                    <a:pt x="600" y="173"/>
                  </a:lnTo>
                  <a:lnTo>
                    <a:pt x="608" y="173"/>
                  </a:lnTo>
                  <a:lnTo>
                    <a:pt x="608" y="2243"/>
                  </a:lnTo>
                  <a:lnTo>
                    <a:pt x="519" y="2243"/>
                  </a:lnTo>
                  <a:lnTo>
                    <a:pt x="519" y="2269"/>
                  </a:lnTo>
                  <a:lnTo>
                    <a:pt x="608" y="2269"/>
                  </a:lnTo>
                  <a:lnTo>
                    <a:pt x="608" y="2416"/>
                  </a:lnTo>
                  <a:lnTo>
                    <a:pt x="459" y="2416"/>
                  </a:lnTo>
                  <a:lnTo>
                    <a:pt x="459" y="2416"/>
                  </a:lnTo>
                  <a:close/>
                  <a:moveTo>
                    <a:pt x="474" y="2317"/>
                  </a:moveTo>
                  <a:lnTo>
                    <a:pt x="474" y="2404"/>
                  </a:lnTo>
                  <a:lnTo>
                    <a:pt x="593" y="2404"/>
                  </a:lnTo>
                  <a:lnTo>
                    <a:pt x="593" y="2283"/>
                  </a:lnTo>
                  <a:lnTo>
                    <a:pt x="505" y="2283"/>
                  </a:lnTo>
                  <a:lnTo>
                    <a:pt x="505" y="2229"/>
                  </a:lnTo>
                  <a:lnTo>
                    <a:pt x="593" y="2229"/>
                  </a:lnTo>
                  <a:lnTo>
                    <a:pt x="593" y="187"/>
                  </a:lnTo>
                  <a:lnTo>
                    <a:pt x="505" y="187"/>
                  </a:lnTo>
                  <a:lnTo>
                    <a:pt x="505" y="133"/>
                  </a:lnTo>
                  <a:lnTo>
                    <a:pt x="593" y="133"/>
                  </a:lnTo>
                  <a:lnTo>
                    <a:pt x="593" y="14"/>
                  </a:lnTo>
                  <a:lnTo>
                    <a:pt x="474" y="14"/>
                  </a:lnTo>
                  <a:lnTo>
                    <a:pt x="474" y="102"/>
                  </a:lnTo>
                  <a:lnTo>
                    <a:pt x="419" y="102"/>
                  </a:lnTo>
                  <a:lnTo>
                    <a:pt x="419" y="14"/>
                  </a:lnTo>
                  <a:lnTo>
                    <a:pt x="189" y="14"/>
                  </a:lnTo>
                  <a:lnTo>
                    <a:pt x="189" y="102"/>
                  </a:lnTo>
                  <a:lnTo>
                    <a:pt x="136" y="102"/>
                  </a:lnTo>
                  <a:lnTo>
                    <a:pt x="136" y="14"/>
                  </a:lnTo>
                  <a:lnTo>
                    <a:pt x="14" y="14"/>
                  </a:lnTo>
                  <a:lnTo>
                    <a:pt x="14" y="133"/>
                  </a:lnTo>
                  <a:lnTo>
                    <a:pt x="103" y="133"/>
                  </a:lnTo>
                  <a:lnTo>
                    <a:pt x="103" y="187"/>
                  </a:lnTo>
                  <a:lnTo>
                    <a:pt x="14" y="187"/>
                  </a:lnTo>
                  <a:lnTo>
                    <a:pt x="14" y="2229"/>
                  </a:lnTo>
                  <a:lnTo>
                    <a:pt x="103" y="2229"/>
                  </a:lnTo>
                  <a:lnTo>
                    <a:pt x="103" y="2283"/>
                  </a:lnTo>
                  <a:lnTo>
                    <a:pt x="14" y="2283"/>
                  </a:lnTo>
                  <a:lnTo>
                    <a:pt x="14" y="2404"/>
                  </a:lnTo>
                  <a:lnTo>
                    <a:pt x="136" y="2404"/>
                  </a:lnTo>
                  <a:lnTo>
                    <a:pt x="136" y="2317"/>
                  </a:lnTo>
                  <a:lnTo>
                    <a:pt x="189" y="2317"/>
                  </a:lnTo>
                  <a:lnTo>
                    <a:pt x="189" y="2404"/>
                  </a:lnTo>
                  <a:lnTo>
                    <a:pt x="419" y="2404"/>
                  </a:lnTo>
                  <a:lnTo>
                    <a:pt x="419" y="2317"/>
                  </a:lnTo>
                  <a:lnTo>
                    <a:pt x="474" y="2317"/>
                  </a:lnTo>
                  <a:lnTo>
                    <a:pt x="474" y="2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3583" y="999"/>
              <a:ext cx="512" cy="2324"/>
            </a:xfrm>
            <a:custGeom>
              <a:avLst/>
              <a:gdLst>
                <a:gd name="T0" fmla="*/ 174 w 512"/>
                <a:gd name="T1" fmla="*/ 2324 h 2324"/>
                <a:gd name="T2" fmla="*/ 174 w 512"/>
                <a:gd name="T3" fmla="*/ 2236 h 2324"/>
                <a:gd name="T4" fmla="*/ 88 w 512"/>
                <a:gd name="T5" fmla="*/ 2236 h 2324"/>
                <a:gd name="T6" fmla="*/ 86 w 512"/>
                <a:gd name="T7" fmla="*/ 2151 h 2324"/>
                <a:gd name="T8" fmla="*/ 0 w 512"/>
                <a:gd name="T9" fmla="*/ 2151 h 2324"/>
                <a:gd name="T10" fmla="*/ 0 w 512"/>
                <a:gd name="T11" fmla="*/ 173 h 2324"/>
                <a:gd name="T12" fmla="*/ 88 w 512"/>
                <a:gd name="T13" fmla="*/ 173 h 2324"/>
                <a:gd name="T14" fmla="*/ 88 w 512"/>
                <a:gd name="T15" fmla="*/ 86 h 2324"/>
                <a:gd name="T16" fmla="*/ 174 w 512"/>
                <a:gd name="T17" fmla="*/ 86 h 2324"/>
                <a:gd name="T18" fmla="*/ 174 w 512"/>
                <a:gd name="T19" fmla="*/ 0 h 2324"/>
                <a:gd name="T20" fmla="*/ 337 w 512"/>
                <a:gd name="T21" fmla="*/ 0 h 2324"/>
                <a:gd name="T22" fmla="*/ 337 w 512"/>
                <a:gd name="T23" fmla="*/ 86 h 2324"/>
                <a:gd name="T24" fmla="*/ 426 w 512"/>
                <a:gd name="T25" fmla="*/ 86 h 2324"/>
                <a:gd name="T26" fmla="*/ 426 w 512"/>
                <a:gd name="T27" fmla="*/ 173 h 2324"/>
                <a:gd name="T28" fmla="*/ 505 w 512"/>
                <a:gd name="T29" fmla="*/ 173 h 2324"/>
                <a:gd name="T30" fmla="*/ 505 w 512"/>
                <a:gd name="T31" fmla="*/ 180 h 2324"/>
                <a:gd name="T32" fmla="*/ 505 w 512"/>
                <a:gd name="T33" fmla="*/ 173 h 2324"/>
                <a:gd name="T34" fmla="*/ 512 w 512"/>
                <a:gd name="T35" fmla="*/ 173 h 2324"/>
                <a:gd name="T36" fmla="*/ 512 w 512"/>
                <a:gd name="T37" fmla="*/ 2151 h 2324"/>
                <a:gd name="T38" fmla="*/ 426 w 512"/>
                <a:gd name="T39" fmla="*/ 2151 h 2324"/>
                <a:gd name="T40" fmla="*/ 426 w 512"/>
                <a:gd name="T41" fmla="*/ 2236 h 2324"/>
                <a:gd name="T42" fmla="*/ 337 w 512"/>
                <a:gd name="T43" fmla="*/ 2236 h 2324"/>
                <a:gd name="T44" fmla="*/ 337 w 512"/>
                <a:gd name="T45" fmla="*/ 2324 h 2324"/>
                <a:gd name="T46" fmla="*/ 174 w 512"/>
                <a:gd name="T47" fmla="*/ 2324 h 2324"/>
                <a:gd name="T48" fmla="*/ 174 w 512"/>
                <a:gd name="T49" fmla="*/ 2324 h 2324"/>
                <a:gd name="T50" fmla="*/ 14 w 512"/>
                <a:gd name="T51" fmla="*/ 2137 h 2324"/>
                <a:gd name="T52" fmla="*/ 100 w 512"/>
                <a:gd name="T53" fmla="*/ 2137 h 2324"/>
                <a:gd name="T54" fmla="*/ 100 w 512"/>
                <a:gd name="T55" fmla="*/ 2222 h 2324"/>
                <a:gd name="T56" fmla="*/ 189 w 512"/>
                <a:gd name="T57" fmla="*/ 2222 h 2324"/>
                <a:gd name="T58" fmla="*/ 189 w 512"/>
                <a:gd name="T59" fmla="*/ 2310 h 2324"/>
                <a:gd name="T60" fmla="*/ 323 w 512"/>
                <a:gd name="T61" fmla="*/ 2310 h 2324"/>
                <a:gd name="T62" fmla="*/ 323 w 512"/>
                <a:gd name="T63" fmla="*/ 2222 h 2324"/>
                <a:gd name="T64" fmla="*/ 411 w 512"/>
                <a:gd name="T65" fmla="*/ 2222 h 2324"/>
                <a:gd name="T66" fmla="*/ 411 w 512"/>
                <a:gd name="T67" fmla="*/ 2137 h 2324"/>
                <a:gd name="T68" fmla="*/ 497 w 512"/>
                <a:gd name="T69" fmla="*/ 2137 h 2324"/>
                <a:gd name="T70" fmla="*/ 497 w 512"/>
                <a:gd name="T71" fmla="*/ 187 h 2324"/>
                <a:gd name="T72" fmla="*/ 411 w 512"/>
                <a:gd name="T73" fmla="*/ 187 h 2324"/>
                <a:gd name="T74" fmla="*/ 411 w 512"/>
                <a:gd name="T75" fmla="*/ 100 h 2324"/>
                <a:gd name="T76" fmla="*/ 323 w 512"/>
                <a:gd name="T77" fmla="*/ 100 h 2324"/>
                <a:gd name="T78" fmla="*/ 323 w 512"/>
                <a:gd name="T79" fmla="*/ 15 h 2324"/>
                <a:gd name="T80" fmla="*/ 189 w 512"/>
                <a:gd name="T81" fmla="*/ 15 h 2324"/>
                <a:gd name="T82" fmla="*/ 189 w 512"/>
                <a:gd name="T83" fmla="*/ 100 h 2324"/>
                <a:gd name="T84" fmla="*/ 100 w 512"/>
                <a:gd name="T85" fmla="*/ 100 h 2324"/>
                <a:gd name="T86" fmla="*/ 100 w 512"/>
                <a:gd name="T87" fmla="*/ 187 h 2324"/>
                <a:gd name="T88" fmla="*/ 14 w 512"/>
                <a:gd name="T89" fmla="*/ 187 h 2324"/>
                <a:gd name="T90" fmla="*/ 14 w 512"/>
                <a:gd name="T91" fmla="*/ 2137 h 2324"/>
                <a:gd name="T92" fmla="*/ 14 w 512"/>
                <a:gd name="T93" fmla="*/ 2137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2" h="2324">
                  <a:moveTo>
                    <a:pt x="174" y="2324"/>
                  </a:moveTo>
                  <a:lnTo>
                    <a:pt x="174" y="2236"/>
                  </a:lnTo>
                  <a:lnTo>
                    <a:pt x="88" y="2236"/>
                  </a:lnTo>
                  <a:lnTo>
                    <a:pt x="86" y="2151"/>
                  </a:lnTo>
                  <a:lnTo>
                    <a:pt x="0" y="2151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86"/>
                  </a:lnTo>
                  <a:lnTo>
                    <a:pt x="174" y="86"/>
                  </a:lnTo>
                  <a:lnTo>
                    <a:pt x="174" y="0"/>
                  </a:lnTo>
                  <a:lnTo>
                    <a:pt x="337" y="0"/>
                  </a:lnTo>
                  <a:lnTo>
                    <a:pt x="337" y="86"/>
                  </a:lnTo>
                  <a:lnTo>
                    <a:pt x="426" y="86"/>
                  </a:lnTo>
                  <a:lnTo>
                    <a:pt x="426" y="173"/>
                  </a:lnTo>
                  <a:lnTo>
                    <a:pt x="505" y="173"/>
                  </a:lnTo>
                  <a:lnTo>
                    <a:pt x="505" y="180"/>
                  </a:lnTo>
                  <a:lnTo>
                    <a:pt x="505" y="173"/>
                  </a:lnTo>
                  <a:lnTo>
                    <a:pt x="512" y="173"/>
                  </a:lnTo>
                  <a:lnTo>
                    <a:pt x="512" y="2151"/>
                  </a:lnTo>
                  <a:lnTo>
                    <a:pt x="426" y="2151"/>
                  </a:lnTo>
                  <a:lnTo>
                    <a:pt x="426" y="2236"/>
                  </a:lnTo>
                  <a:lnTo>
                    <a:pt x="337" y="2236"/>
                  </a:lnTo>
                  <a:lnTo>
                    <a:pt x="337" y="2324"/>
                  </a:lnTo>
                  <a:lnTo>
                    <a:pt x="174" y="2324"/>
                  </a:lnTo>
                  <a:lnTo>
                    <a:pt x="174" y="2324"/>
                  </a:lnTo>
                  <a:close/>
                  <a:moveTo>
                    <a:pt x="14" y="2137"/>
                  </a:moveTo>
                  <a:lnTo>
                    <a:pt x="100" y="2137"/>
                  </a:lnTo>
                  <a:lnTo>
                    <a:pt x="100" y="2222"/>
                  </a:lnTo>
                  <a:lnTo>
                    <a:pt x="189" y="2222"/>
                  </a:lnTo>
                  <a:lnTo>
                    <a:pt x="189" y="2310"/>
                  </a:lnTo>
                  <a:lnTo>
                    <a:pt x="323" y="2310"/>
                  </a:lnTo>
                  <a:lnTo>
                    <a:pt x="323" y="2222"/>
                  </a:lnTo>
                  <a:lnTo>
                    <a:pt x="411" y="2222"/>
                  </a:lnTo>
                  <a:lnTo>
                    <a:pt x="411" y="2137"/>
                  </a:lnTo>
                  <a:lnTo>
                    <a:pt x="497" y="2137"/>
                  </a:lnTo>
                  <a:lnTo>
                    <a:pt x="497" y="187"/>
                  </a:lnTo>
                  <a:lnTo>
                    <a:pt x="411" y="187"/>
                  </a:lnTo>
                  <a:lnTo>
                    <a:pt x="411" y="100"/>
                  </a:lnTo>
                  <a:lnTo>
                    <a:pt x="323" y="100"/>
                  </a:lnTo>
                  <a:lnTo>
                    <a:pt x="323" y="15"/>
                  </a:lnTo>
                  <a:lnTo>
                    <a:pt x="189" y="15"/>
                  </a:lnTo>
                  <a:lnTo>
                    <a:pt x="189" y="100"/>
                  </a:lnTo>
                  <a:lnTo>
                    <a:pt x="100" y="100"/>
                  </a:lnTo>
                  <a:lnTo>
                    <a:pt x="100" y="187"/>
                  </a:lnTo>
                  <a:lnTo>
                    <a:pt x="14" y="187"/>
                  </a:lnTo>
                  <a:lnTo>
                    <a:pt x="14" y="2137"/>
                  </a:lnTo>
                  <a:lnTo>
                    <a:pt x="14" y="2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3583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7 h 55"/>
                <a:gd name="T4" fmla="*/ 0 w 55"/>
                <a:gd name="T5" fmla="*/ 0 h 55"/>
                <a:gd name="T6" fmla="*/ 55 w 55"/>
                <a:gd name="T7" fmla="*/ 0 h 55"/>
                <a:gd name="T8" fmla="*/ 55 w 55"/>
                <a:gd name="T9" fmla="*/ 55 h 55"/>
                <a:gd name="T10" fmla="*/ 0 w 55"/>
                <a:gd name="T11" fmla="*/ 55 h 55"/>
                <a:gd name="T12" fmla="*/ 0 w 55"/>
                <a:gd name="T13" fmla="*/ 55 h 55"/>
                <a:gd name="T14" fmla="*/ 14 w 55"/>
                <a:gd name="T15" fmla="*/ 41 h 55"/>
                <a:gd name="T16" fmla="*/ 40 w 55"/>
                <a:gd name="T17" fmla="*/ 41 h 55"/>
                <a:gd name="T18" fmla="*/ 40 w 55"/>
                <a:gd name="T19" fmla="*/ 15 h 55"/>
                <a:gd name="T20" fmla="*/ 14 w 55"/>
                <a:gd name="T21" fmla="*/ 15 h 55"/>
                <a:gd name="T22" fmla="*/ 14 w 55"/>
                <a:gd name="T23" fmla="*/ 41 h 55"/>
                <a:gd name="T24" fmla="*/ 14 w 55"/>
                <a:gd name="T25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4040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0 h 55"/>
                <a:gd name="T4" fmla="*/ 48 w 55"/>
                <a:gd name="T5" fmla="*/ 0 h 55"/>
                <a:gd name="T6" fmla="*/ 48 w 55"/>
                <a:gd name="T7" fmla="*/ 7 h 55"/>
                <a:gd name="T8" fmla="*/ 48 w 55"/>
                <a:gd name="T9" fmla="*/ 0 h 55"/>
                <a:gd name="T10" fmla="*/ 55 w 55"/>
                <a:gd name="T11" fmla="*/ 0 h 55"/>
                <a:gd name="T12" fmla="*/ 55 w 55"/>
                <a:gd name="T13" fmla="*/ 55 h 55"/>
                <a:gd name="T14" fmla="*/ 0 w 55"/>
                <a:gd name="T15" fmla="*/ 55 h 55"/>
                <a:gd name="T16" fmla="*/ 0 w 55"/>
                <a:gd name="T17" fmla="*/ 55 h 55"/>
                <a:gd name="T18" fmla="*/ 14 w 55"/>
                <a:gd name="T19" fmla="*/ 41 h 55"/>
                <a:gd name="T20" fmla="*/ 40 w 55"/>
                <a:gd name="T21" fmla="*/ 41 h 55"/>
                <a:gd name="T22" fmla="*/ 40 w 55"/>
                <a:gd name="T23" fmla="*/ 15 h 55"/>
                <a:gd name="T24" fmla="*/ 14 w 55"/>
                <a:gd name="T25" fmla="*/ 15 h 55"/>
                <a:gd name="T26" fmla="*/ 14 w 55"/>
                <a:gd name="T27" fmla="*/ 41 h 55"/>
                <a:gd name="T28" fmla="*/ 14 w 55"/>
                <a:gd name="T29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7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3583" y="3269"/>
              <a:ext cx="55" cy="54"/>
            </a:xfrm>
            <a:custGeom>
              <a:avLst/>
              <a:gdLst>
                <a:gd name="T0" fmla="*/ 7 w 55"/>
                <a:gd name="T1" fmla="*/ 54 h 54"/>
                <a:gd name="T2" fmla="*/ 0 w 55"/>
                <a:gd name="T3" fmla="*/ 54 h 54"/>
                <a:gd name="T4" fmla="*/ 0 w 55"/>
                <a:gd name="T5" fmla="*/ 0 h 54"/>
                <a:gd name="T6" fmla="*/ 55 w 55"/>
                <a:gd name="T7" fmla="*/ 0 h 54"/>
                <a:gd name="T8" fmla="*/ 55 w 55"/>
                <a:gd name="T9" fmla="*/ 54 h 54"/>
                <a:gd name="T10" fmla="*/ 7 w 55"/>
                <a:gd name="T11" fmla="*/ 54 h 54"/>
                <a:gd name="T12" fmla="*/ 7 w 55"/>
                <a:gd name="T13" fmla="*/ 54 h 54"/>
                <a:gd name="T14" fmla="*/ 40 w 55"/>
                <a:gd name="T15" fmla="*/ 40 h 54"/>
                <a:gd name="T16" fmla="*/ 40 w 55"/>
                <a:gd name="T17" fmla="*/ 14 h 54"/>
                <a:gd name="T18" fmla="*/ 14 w 55"/>
                <a:gd name="T19" fmla="*/ 14 h 54"/>
                <a:gd name="T20" fmla="*/ 14 w 55"/>
                <a:gd name="T21" fmla="*/ 40 h 54"/>
                <a:gd name="T22" fmla="*/ 40 w 55"/>
                <a:gd name="T23" fmla="*/ 40 h 54"/>
                <a:gd name="T24" fmla="*/ 40 w 55"/>
                <a:gd name="T2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4">
                  <a:moveTo>
                    <a:pt x="7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4"/>
                  </a:lnTo>
                  <a:lnTo>
                    <a:pt x="7" y="54"/>
                  </a:lnTo>
                  <a:lnTo>
                    <a:pt x="7" y="54"/>
                  </a:lnTo>
                  <a:close/>
                  <a:moveTo>
                    <a:pt x="40" y="40"/>
                  </a:move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40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4040" y="3269"/>
              <a:ext cx="55" cy="54"/>
            </a:xfrm>
            <a:custGeom>
              <a:avLst/>
              <a:gdLst>
                <a:gd name="T0" fmla="*/ 0 w 55"/>
                <a:gd name="T1" fmla="*/ 54 h 54"/>
                <a:gd name="T2" fmla="*/ 0 w 55"/>
                <a:gd name="T3" fmla="*/ 0 h 54"/>
                <a:gd name="T4" fmla="*/ 55 w 55"/>
                <a:gd name="T5" fmla="*/ 0 h 54"/>
                <a:gd name="T6" fmla="*/ 55 w 55"/>
                <a:gd name="T7" fmla="*/ 47 h 54"/>
                <a:gd name="T8" fmla="*/ 55 w 55"/>
                <a:gd name="T9" fmla="*/ 54 h 54"/>
                <a:gd name="T10" fmla="*/ 0 w 55"/>
                <a:gd name="T11" fmla="*/ 54 h 54"/>
                <a:gd name="T12" fmla="*/ 0 w 55"/>
                <a:gd name="T13" fmla="*/ 54 h 54"/>
                <a:gd name="T14" fmla="*/ 48 w 55"/>
                <a:gd name="T15" fmla="*/ 47 h 54"/>
                <a:gd name="T16" fmla="*/ 48 w 55"/>
                <a:gd name="T17" fmla="*/ 40 h 54"/>
                <a:gd name="T18" fmla="*/ 48 w 55"/>
                <a:gd name="T19" fmla="*/ 47 h 54"/>
                <a:gd name="T20" fmla="*/ 48 w 55"/>
                <a:gd name="T21" fmla="*/ 47 h 54"/>
                <a:gd name="T22" fmla="*/ 14 w 55"/>
                <a:gd name="T23" fmla="*/ 40 h 54"/>
                <a:gd name="T24" fmla="*/ 40 w 55"/>
                <a:gd name="T25" fmla="*/ 40 h 54"/>
                <a:gd name="T26" fmla="*/ 40 w 55"/>
                <a:gd name="T27" fmla="*/ 14 h 54"/>
                <a:gd name="T28" fmla="*/ 14 w 55"/>
                <a:gd name="T29" fmla="*/ 14 h 54"/>
                <a:gd name="T30" fmla="*/ 14 w 55"/>
                <a:gd name="T31" fmla="*/ 40 h 54"/>
                <a:gd name="T32" fmla="*/ 14 w 55"/>
                <a:gd name="T33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54">
                  <a:moveTo>
                    <a:pt x="0" y="54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47"/>
                  </a:lnTo>
                  <a:lnTo>
                    <a:pt x="55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48" y="47"/>
                  </a:moveTo>
                  <a:lnTo>
                    <a:pt x="48" y="40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14" y="40"/>
                  </a:moveTo>
                  <a:lnTo>
                    <a:pt x="40" y="40"/>
                  </a:ln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1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344903" y="2651759"/>
            <a:ext cx="738664" cy="2674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岁岁平安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33" name="组合 21"/>
          <p:cNvGrpSpPr/>
          <p:nvPr/>
        </p:nvGrpSpPr>
        <p:grpSpPr bwMode="auto">
          <a:xfrm>
            <a:off x="3252027" y="1715093"/>
            <a:ext cx="5905500" cy="4000500"/>
            <a:chOff x="3857620" y="1071552"/>
            <a:chExt cx="4143404" cy="3000396"/>
          </a:xfrm>
          <a:solidFill>
            <a:schemeClr val="bg1"/>
          </a:solidFill>
        </p:grpSpPr>
        <p:cxnSp>
          <p:nvCxnSpPr>
            <p:cNvPr id="34" name="直接连接符 33"/>
            <p:cNvCxnSpPr/>
            <p:nvPr/>
          </p:nvCxnSpPr>
          <p:spPr>
            <a:xfrm>
              <a:off x="3857620" y="1071552"/>
              <a:ext cx="4143404" cy="1587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857620" y="1498592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857620" y="1927220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3857620" y="2355848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857620" y="2784476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857620" y="3214692"/>
              <a:ext cx="4143404" cy="1587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857620" y="3641732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857620" y="4070360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矩形 22"/>
          <p:cNvSpPr>
            <a:spLocks noChangeArrowheads="1"/>
          </p:cNvSpPr>
          <p:nvPr/>
        </p:nvSpPr>
        <p:spPr bwMode="auto">
          <a:xfrm>
            <a:off x="3575877" y="2306510"/>
            <a:ext cx="5238751" cy="28486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300"/>
              </a:lnSpc>
              <a:spcBef>
                <a:spcPct val="0"/>
              </a:spcBef>
              <a:buNone/>
            </a:pPr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</a:t>
            </a:r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在此处添加文字。请在此处添加文字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</a:t>
            </a:r>
            <a:r>
              <a:rPr lang="zh-CN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时尚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您在展示时采用方正清刻本悦宋简字体。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10202593" y="1828798"/>
            <a:ext cx="965200" cy="3835400"/>
            <a:chOff x="3535" y="952"/>
            <a:chExt cx="608" cy="2416"/>
          </a:xfrm>
          <a:solidFill>
            <a:schemeClr val="tx1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3535" y="952"/>
              <a:ext cx="608" cy="2416"/>
            </a:xfrm>
            <a:custGeom>
              <a:avLst/>
              <a:gdLst>
                <a:gd name="T0" fmla="*/ 459 w 608"/>
                <a:gd name="T1" fmla="*/ 2331 h 2416"/>
                <a:gd name="T2" fmla="*/ 433 w 608"/>
                <a:gd name="T3" fmla="*/ 2416 h 2416"/>
                <a:gd name="T4" fmla="*/ 175 w 608"/>
                <a:gd name="T5" fmla="*/ 2331 h 2416"/>
                <a:gd name="T6" fmla="*/ 148 w 608"/>
                <a:gd name="T7" fmla="*/ 2416 h 2416"/>
                <a:gd name="T8" fmla="*/ 0 w 608"/>
                <a:gd name="T9" fmla="*/ 2269 h 2416"/>
                <a:gd name="T10" fmla="*/ 88 w 608"/>
                <a:gd name="T11" fmla="*/ 2243 h 2416"/>
                <a:gd name="T12" fmla="*/ 0 w 608"/>
                <a:gd name="T13" fmla="*/ 173 h 2416"/>
                <a:gd name="T14" fmla="*/ 88 w 608"/>
                <a:gd name="T15" fmla="*/ 147 h 2416"/>
                <a:gd name="T16" fmla="*/ 0 w 608"/>
                <a:gd name="T17" fmla="*/ 0 h 2416"/>
                <a:gd name="T18" fmla="*/ 148 w 608"/>
                <a:gd name="T19" fmla="*/ 88 h 2416"/>
                <a:gd name="T20" fmla="*/ 175 w 608"/>
                <a:gd name="T21" fmla="*/ 0 h 2416"/>
                <a:gd name="T22" fmla="*/ 433 w 608"/>
                <a:gd name="T23" fmla="*/ 88 h 2416"/>
                <a:gd name="T24" fmla="*/ 459 w 608"/>
                <a:gd name="T25" fmla="*/ 0 h 2416"/>
                <a:gd name="T26" fmla="*/ 608 w 608"/>
                <a:gd name="T27" fmla="*/ 147 h 2416"/>
                <a:gd name="T28" fmla="*/ 519 w 608"/>
                <a:gd name="T29" fmla="*/ 173 h 2416"/>
                <a:gd name="T30" fmla="*/ 600 w 608"/>
                <a:gd name="T31" fmla="*/ 180 h 2416"/>
                <a:gd name="T32" fmla="*/ 608 w 608"/>
                <a:gd name="T33" fmla="*/ 173 h 2416"/>
                <a:gd name="T34" fmla="*/ 519 w 608"/>
                <a:gd name="T35" fmla="*/ 2243 h 2416"/>
                <a:gd name="T36" fmla="*/ 608 w 608"/>
                <a:gd name="T37" fmla="*/ 2269 h 2416"/>
                <a:gd name="T38" fmla="*/ 459 w 608"/>
                <a:gd name="T39" fmla="*/ 2416 h 2416"/>
                <a:gd name="T40" fmla="*/ 474 w 608"/>
                <a:gd name="T41" fmla="*/ 2317 h 2416"/>
                <a:gd name="T42" fmla="*/ 593 w 608"/>
                <a:gd name="T43" fmla="*/ 2404 h 2416"/>
                <a:gd name="T44" fmla="*/ 505 w 608"/>
                <a:gd name="T45" fmla="*/ 2283 h 2416"/>
                <a:gd name="T46" fmla="*/ 593 w 608"/>
                <a:gd name="T47" fmla="*/ 2229 h 2416"/>
                <a:gd name="T48" fmla="*/ 505 w 608"/>
                <a:gd name="T49" fmla="*/ 187 h 2416"/>
                <a:gd name="T50" fmla="*/ 593 w 608"/>
                <a:gd name="T51" fmla="*/ 133 h 2416"/>
                <a:gd name="T52" fmla="*/ 474 w 608"/>
                <a:gd name="T53" fmla="*/ 14 h 2416"/>
                <a:gd name="T54" fmla="*/ 419 w 608"/>
                <a:gd name="T55" fmla="*/ 102 h 2416"/>
                <a:gd name="T56" fmla="*/ 189 w 608"/>
                <a:gd name="T57" fmla="*/ 14 h 2416"/>
                <a:gd name="T58" fmla="*/ 136 w 608"/>
                <a:gd name="T59" fmla="*/ 102 h 2416"/>
                <a:gd name="T60" fmla="*/ 14 w 608"/>
                <a:gd name="T61" fmla="*/ 14 h 2416"/>
                <a:gd name="T62" fmla="*/ 103 w 608"/>
                <a:gd name="T63" fmla="*/ 133 h 2416"/>
                <a:gd name="T64" fmla="*/ 14 w 608"/>
                <a:gd name="T65" fmla="*/ 187 h 2416"/>
                <a:gd name="T66" fmla="*/ 103 w 608"/>
                <a:gd name="T67" fmla="*/ 2229 h 2416"/>
                <a:gd name="T68" fmla="*/ 14 w 608"/>
                <a:gd name="T69" fmla="*/ 2283 h 2416"/>
                <a:gd name="T70" fmla="*/ 136 w 608"/>
                <a:gd name="T71" fmla="*/ 2404 h 2416"/>
                <a:gd name="T72" fmla="*/ 189 w 608"/>
                <a:gd name="T73" fmla="*/ 2317 h 2416"/>
                <a:gd name="T74" fmla="*/ 419 w 608"/>
                <a:gd name="T75" fmla="*/ 2404 h 2416"/>
                <a:gd name="T76" fmla="*/ 474 w 608"/>
                <a:gd name="T77" fmla="*/ 2317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8" h="2416">
                  <a:moveTo>
                    <a:pt x="459" y="2416"/>
                  </a:moveTo>
                  <a:lnTo>
                    <a:pt x="459" y="2331"/>
                  </a:lnTo>
                  <a:lnTo>
                    <a:pt x="433" y="2331"/>
                  </a:lnTo>
                  <a:lnTo>
                    <a:pt x="433" y="2416"/>
                  </a:lnTo>
                  <a:lnTo>
                    <a:pt x="175" y="2416"/>
                  </a:lnTo>
                  <a:lnTo>
                    <a:pt x="175" y="2331"/>
                  </a:lnTo>
                  <a:lnTo>
                    <a:pt x="148" y="2331"/>
                  </a:lnTo>
                  <a:lnTo>
                    <a:pt x="148" y="2416"/>
                  </a:lnTo>
                  <a:lnTo>
                    <a:pt x="0" y="2416"/>
                  </a:lnTo>
                  <a:lnTo>
                    <a:pt x="0" y="2269"/>
                  </a:lnTo>
                  <a:lnTo>
                    <a:pt x="88" y="2269"/>
                  </a:lnTo>
                  <a:lnTo>
                    <a:pt x="88" y="2243"/>
                  </a:lnTo>
                  <a:lnTo>
                    <a:pt x="0" y="2243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147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88"/>
                  </a:lnTo>
                  <a:lnTo>
                    <a:pt x="175" y="88"/>
                  </a:lnTo>
                  <a:lnTo>
                    <a:pt x="175" y="0"/>
                  </a:lnTo>
                  <a:lnTo>
                    <a:pt x="433" y="0"/>
                  </a:lnTo>
                  <a:lnTo>
                    <a:pt x="433" y="88"/>
                  </a:lnTo>
                  <a:lnTo>
                    <a:pt x="459" y="88"/>
                  </a:lnTo>
                  <a:lnTo>
                    <a:pt x="459" y="0"/>
                  </a:lnTo>
                  <a:lnTo>
                    <a:pt x="608" y="0"/>
                  </a:lnTo>
                  <a:lnTo>
                    <a:pt x="608" y="147"/>
                  </a:lnTo>
                  <a:lnTo>
                    <a:pt x="519" y="147"/>
                  </a:lnTo>
                  <a:lnTo>
                    <a:pt x="519" y="173"/>
                  </a:lnTo>
                  <a:lnTo>
                    <a:pt x="600" y="173"/>
                  </a:lnTo>
                  <a:lnTo>
                    <a:pt x="600" y="180"/>
                  </a:lnTo>
                  <a:lnTo>
                    <a:pt x="600" y="173"/>
                  </a:lnTo>
                  <a:lnTo>
                    <a:pt x="608" y="173"/>
                  </a:lnTo>
                  <a:lnTo>
                    <a:pt x="608" y="2243"/>
                  </a:lnTo>
                  <a:lnTo>
                    <a:pt x="519" y="2243"/>
                  </a:lnTo>
                  <a:lnTo>
                    <a:pt x="519" y="2269"/>
                  </a:lnTo>
                  <a:lnTo>
                    <a:pt x="608" y="2269"/>
                  </a:lnTo>
                  <a:lnTo>
                    <a:pt x="608" y="2416"/>
                  </a:lnTo>
                  <a:lnTo>
                    <a:pt x="459" y="2416"/>
                  </a:lnTo>
                  <a:lnTo>
                    <a:pt x="459" y="2416"/>
                  </a:lnTo>
                  <a:close/>
                  <a:moveTo>
                    <a:pt x="474" y="2317"/>
                  </a:moveTo>
                  <a:lnTo>
                    <a:pt x="474" y="2404"/>
                  </a:lnTo>
                  <a:lnTo>
                    <a:pt x="593" y="2404"/>
                  </a:lnTo>
                  <a:lnTo>
                    <a:pt x="593" y="2283"/>
                  </a:lnTo>
                  <a:lnTo>
                    <a:pt x="505" y="2283"/>
                  </a:lnTo>
                  <a:lnTo>
                    <a:pt x="505" y="2229"/>
                  </a:lnTo>
                  <a:lnTo>
                    <a:pt x="593" y="2229"/>
                  </a:lnTo>
                  <a:lnTo>
                    <a:pt x="593" y="187"/>
                  </a:lnTo>
                  <a:lnTo>
                    <a:pt x="505" y="187"/>
                  </a:lnTo>
                  <a:lnTo>
                    <a:pt x="505" y="133"/>
                  </a:lnTo>
                  <a:lnTo>
                    <a:pt x="593" y="133"/>
                  </a:lnTo>
                  <a:lnTo>
                    <a:pt x="593" y="14"/>
                  </a:lnTo>
                  <a:lnTo>
                    <a:pt x="474" y="14"/>
                  </a:lnTo>
                  <a:lnTo>
                    <a:pt x="474" y="102"/>
                  </a:lnTo>
                  <a:lnTo>
                    <a:pt x="419" y="102"/>
                  </a:lnTo>
                  <a:lnTo>
                    <a:pt x="419" y="14"/>
                  </a:lnTo>
                  <a:lnTo>
                    <a:pt x="189" y="14"/>
                  </a:lnTo>
                  <a:lnTo>
                    <a:pt x="189" y="102"/>
                  </a:lnTo>
                  <a:lnTo>
                    <a:pt x="136" y="102"/>
                  </a:lnTo>
                  <a:lnTo>
                    <a:pt x="136" y="14"/>
                  </a:lnTo>
                  <a:lnTo>
                    <a:pt x="14" y="14"/>
                  </a:lnTo>
                  <a:lnTo>
                    <a:pt x="14" y="133"/>
                  </a:lnTo>
                  <a:lnTo>
                    <a:pt x="103" y="133"/>
                  </a:lnTo>
                  <a:lnTo>
                    <a:pt x="103" y="187"/>
                  </a:lnTo>
                  <a:lnTo>
                    <a:pt x="14" y="187"/>
                  </a:lnTo>
                  <a:lnTo>
                    <a:pt x="14" y="2229"/>
                  </a:lnTo>
                  <a:lnTo>
                    <a:pt x="103" y="2229"/>
                  </a:lnTo>
                  <a:lnTo>
                    <a:pt x="103" y="2283"/>
                  </a:lnTo>
                  <a:lnTo>
                    <a:pt x="14" y="2283"/>
                  </a:lnTo>
                  <a:lnTo>
                    <a:pt x="14" y="2404"/>
                  </a:lnTo>
                  <a:lnTo>
                    <a:pt x="136" y="2404"/>
                  </a:lnTo>
                  <a:lnTo>
                    <a:pt x="136" y="2317"/>
                  </a:lnTo>
                  <a:lnTo>
                    <a:pt x="189" y="2317"/>
                  </a:lnTo>
                  <a:lnTo>
                    <a:pt x="189" y="2404"/>
                  </a:lnTo>
                  <a:lnTo>
                    <a:pt x="419" y="2404"/>
                  </a:lnTo>
                  <a:lnTo>
                    <a:pt x="419" y="2317"/>
                  </a:lnTo>
                  <a:lnTo>
                    <a:pt x="474" y="2317"/>
                  </a:lnTo>
                  <a:lnTo>
                    <a:pt x="474" y="2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3583" y="999"/>
              <a:ext cx="512" cy="2324"/>
            </a:xfrm>
            <a:custGeom>
              <a:avLst/>
              <a:gdLst>
                <a:gd name="T0" fmla="*/ 174 w 512"/>
                <a:gd name="T1" fmla="*/ 2324 h 2324"/>
                <a:gd name="T2" fmla="*/ 174 w 512"/>
                <a:gd name="T3" fmla="*/ 2236 h 2324"/>
                <a:gd name="T4" fmla="*/ 88 w 512"/>
                <a:gd name="T5" fmla="*/ 2236 h 2324"/>
                <a:gd name="T6" fmla="*/ 86 w 512"/>
                <a:gd name="T7" fmla="*/ 2151 h 2324"/>
                <a:gd name="T8" fmla="*/ 0 w 512"/>
                <a:gd name="T9" fmla="*/ 2151 h 2324"/>
                <a:gd name="T10" fmla="*/ 0 w 512"/>
                <a:gd name="T11" fmla="*/ 173 h 2324"/>
                <a:gd name="T12" fmla="*/ 88 w 512"/>
                <a:gd name="T13" fmla="*/ 173 h 2324"/>
                <a:gd name="T14" fmla="*/ 88 w 512"/>
                <a:gd name="T15" fmla="*/ 86 h 2324"/>
                <a:gd name="T16" fmla="*/ 174 w 512"/>
                <a:gd name="T17" fmla="*/ 86 h 2324"/>
                <a:gd name="T18" fmla="*/ 174 w 512"/>
                <a:gd name="T19" fmla="*/ 0 h 2324"/>
                <a:gd name="T20" fmla="*/ 337 w 512"/>
                <a:gd name="T21" fmla="*/ 0 h 2324"/>
                <a:gd name="T22" fmla="*/ 337 w 512"/>
                <a:gd name="T23" fmla="*/ 86 h 2324"/>
                <a:gd name="T24" fmla="*/ 426 w 512"/>
                <a:gd name="T25" fmla="*/ 86 h 2324"/>
                <a:gd name="T26" fmla="*/ 426 w 512"/>
                <a:gd name="T27" fmla="*/ 173 h 2324"/>
                <a:gd name="T28" fmla="*/ 505 w 512"/>
                <a:gd name="T29" fmla="*/ 173 h 2324"/>
                <a:gd name="T30" fmla="*/ 505 w 512"/>
                <a:gd name="T31" fmla="*/ 180 h 2324"/>
                <a:gd name="T32" fmla="*/ 505 w 512"/>
                <a:gd name="T33" fmla="*/ 173 h 2324"/>
                <a:gd name="T34" fmla="*/ 512 w 512"/>
                <a:gd name="T35" fmla="*/ 173 h 2324"/>
                <a:gd name="T36" fmla="*/ 512 w 512"/>
                <a:gd name="T37" fmla="*/ 2151 h 2324"/>
                <a:gd name="T38" fmla="*/ 426 w 512"/>
                <a:gd name="T39" fmla="*/ 2151 h 2324"/>
                <a:gd name="T40" fmla="*/ 426 w 512"/>
                <a:gd name="T41" fmla="*/ 2236 h 2324"/>
                <a:gd name="T42" fmla="*/ 337 w 512"/>
                <a:gd name="T43" fmla="*/ 2236 h 2324"/>
                <a:gd name="T44" fmla="*/ 337 w 512"/>
                <a:gd name="T45" fmla="*/ 2324 h 2324"/>
                <a:gd name="T46" fmla="*/ 174 w 512"/>
                <a:gd name="T47" fmla="*/ 2324 h 2324"/>
                <a:gd name="T48" fmla="*/ 174 w 512"/>
                <a:gd name="T49" fmla="*/ 2324 h 2324"/>
                <a:gd name="T50" fmla="*/ 14 w 512"/>
                <a:gd name="T51" fmla="*/ 2137 h 2324"/>
                <a:gd name="T52" fmla="*/ 100 w 512"/>
                <a:gd name="T53" fmla="*/ 2137 h 2324"/>
                <a:gd name="T54" fmla="*/ 100 w 512"/>
                <a:gd name="T55" fmla="*/ 2222 h 2324"/>
                <a:gd name="T56" fmla="*/ 189 w 512"/>
                <a:gd name="T57" fmla="*/ 2222 h 2324"/>
                <a:gd name="T58" fmla="*/ 189 w 512"/>
                <a:gd name="T59" fmla="*/ 2310 h 2324"/>
                <a:gd name="T60" fmla="*/ 323 w 512"/>
                <a:gd name="T61" fmla="*/ 2310 h 2324"/>
                <a:gd name="T62" fmla="*/ 323 w 512"/>
                <a:gd name="T63" fmla="*/ 2222 h 2324"/>
                <a:gd name="T64" fmla="*/ 411 w 512"/>
                <a:gd name="T65" fmla="*/ 2222 h 2324"/>
                <a:gd name="T66" fmla="*/ 411 w 512"/>
                <a:gd name="T67" fmla="*/ 2137 h 2324"/>
                <a:gd name="T68" fmla="*/ 497 w 512"/>
                <a:gd name="T69" fmla="*/ 2137 h 2324"/>
                <a:gd name="T70" fmla="*/ 497 w 512"/>
                <a:gd name="T71" fmla="*/ 187 h 2324"/>
                <a:gd name="T72" fmla="*/ 411 w 512"/>
                <a:gd name="T73" fmla="*/ 187 h 2324"/>
                <a:gd name="T74" fmla="*/ 411 w 512"/>
                <a:gd name="T75" fmla="*/ 100 h 2324"/>
                <a:gd name="T76" fmla="*/ 323 w 512"/>
                <a:gd name="T77" fmla="*/ 100 h 2324"/>
                <a:gd name="T78" fmla="*/ 323 w 512"/>
                <a:gd name="T79" fmla="*/ 15 h 2324"/>
                <a:gd name="T80" fmla="*/ 189 w 512"/>
                <a:gd name="T81" fmla="*/ 15 h 2324"/>
                <a:gd name="T82" fmla="*/ 189 w 512"/>
                <a:gd name="T83" fmla="*/ 100 h 2324"/>
                <a:gd name="T84" fmla="*/ 100 w 512"/>
                <a:gd name="T85" fmla="*/ 100 h 2324"/>
                <a:gd name="T86" fmla="*/ 100 w 512"/>
                <a:gd name="T87" fmla="*/ 187 h 2324"/>
                <a:gd name="T88" fmla="*/ 14 w 512"/>
                <a:gd name="T89" fmla="*/ 187 h 2324"/>
                <a:gd name="T90" fmla="*/ 14 w 512"/>
                <a:gd name="T91" fmla="*/ 2137 h 2324"/>
                <a:gd name="T92" fmla="*/ 14 w 512"/>
                <a:gd name="T93" fmla="*/ 2137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2" h="2324">
                  <a:moveTo>
                    <a:pt x="174" y="2324"/>
                  </a:moveTo>
                  <a:lnTo>
                    <a:pt x="174" y="2236"/>
                  </a:lnTo>
                  <a:lnTo>
                    <a:pt x="88" y="2236"/>
                  </a:lnTo>
                  <a:lnTo>
                    <a:pt x="86" y="2151"/>
                  </a:lnTo>
                  <a:lnTo>
                    <a:pt x="0" y="2151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86"/>
                  </a:lnTo>
                  <a:lnTo>
                    <a:pt x="174" y="86"/>
                  </a:lnTo>
                  <a:lnTo>
                    <a:pt x="174" y="0"/>
                  </a:lnTo>
                  <a:lnTo>
                    <a:pt x="337" y="0"/>
                  </a:lnTo>
                  <a:lnTo>
                    <a:pt x="337" y="86"/>
                  </a:lnTo>
                  <a:lnTo>
                    <a:pt x="426" y="86"/>
                  </a:lnTo>
                  <a:lnTo>
                    <a:pt x="426" y="173"/>
                  </a:lnTo>
                  <a:lnTo>
                    <a:pt x="505" y="173"/>
                  </a:lnTo>
                  <a:lnTo>
                    <a:pt x="505" y="180"/>
                  </a:lnTo>
                  <a:lnTo>
                    <a:pt x="505" y="173"/>
                  </a:lnTo>
                  <a:lnTo>
                    <a:pt x="512" y="173"/>
                  </a:lnTo>
                  <a:lnTo>
                    <a:pt x="512" y="2151"/>
                  </a:lnTo>
                  <a:lnTo>
                    <a:pt x="426" y="2151"/>
                  </a:lnTo>
                  <a:lnTo>
                    <a:pt x="426" y="2236"/>
                  </a:lnTo>
                  <a:lnTo>
                    <a:pt x="337" y="2236"/>
                  </a:lnTo>
                  <a:lnTo>
                    <a:pt x="337" y="2324"/>
                  </a:lnTo>
                  <a:lnTo>
                    <a:pt x="174" y="2324"/>
                  </a:lnTo>
                  <a:lnTo>
                    <a:pt x="174" y="2324"/>
                  </a:lnTo>
                  <a:close/>
                  <a:moveTo>
                    <a:pt x="14" y="2137"/>
                  </a:moveTo>
                  <a:lnTo>
                    <a:pt x="100" y="2137"/>
                  </a:lnTo>
                  <a:lnTo>
                    <a:pt x="100" y="2222"/>
                  </a:lnTo>
                  <a:lnTo>
                    <a:pt x="189" y="2222"/>
                  </a:lnTo>
                  <a:lnTo>
                    <a:pt x="189" y="2310"/>
                  </a:lnTo>
                  <a:lnTo>
                    <a:pt x="323" y="2310"/>
                  </a:lnTo>
                  <a:lnTo>
                    <a:pt x="323" y="2222"/>
                  </a:lnTo>
                  <a:lnTo>
                    <a:pt x="411" y="2222"/>
                  </a:lnTo>
                  <a:lnTo>
                    <a:pt x="411" y="2137"/>
                  </a:lnTo>
                  <a:lnTo>
                    <a:pt x="497" y="2137"/>
                  </a:lnTo>
                  <a:lnTo>
                    <a:pt x="497" y="187"/>
                  </a:lnTo>
                  <a:lnTo>
                    <a:pt x="411" y="187"/>
                  </a:lnTo>
                  <a:lnTo>
                    <a:pt x="411" y="100"/>
                  </a:lnTo>
                  <a:lnTo>
                    <a:pt x="323" y="100"/>
                  </a:lnTo>
                  <a:lnTo>
                    <a:pt x="323" y="15"/>
                  </a:lnTo>
                  <a:lnTo>
                    <a:pt x="189" y="15"/>
                  </a:lnTo>
                  <a:lnTo>
                    <a:pt x="189" y="100"/>
                  </a:lnTo>
                  <a:lnTo>
                    <a:pt x="100" y="100"/>
                  </a:lnTo>
                  <a:lnTo>
                    <a:pt x="100" y="187"/>
                  </a:lnTo>
                  <a:lnTo>
                    <a:pt x="14" y="187"/>
                  </a:lnTo>
                  <a:lnTo>
                    <a:pt x="14" y="2137"/>
                  </a:lnTo>
                  <a:lnTo>
                    <a:pt x="14" y="2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3583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7 h 55"/>
                <a:gd name="T4" fmla="*/ 0 w 55"/>
                <a:gd name="T5" fmla="*/ 0 h 55"/>
                <a:gd name="T6" fmla="*/ 55 w 55"/>
                <a:gd name="T7" fmla="*/ 0 h 55"/>
                <a:gd name="T8" fmla="*/ 55 w 55"/>
                <a:gd name="T9" fmla="*/ 55 h 55"/>
                <a:gd name="T10" fmla="*/ 0 w 55"/>
                <a:gd name="T11" fmla="*/ 55 h 55"/>
                <a:gd name="T12" fmla="*/ 0 w 55"/>
                <a:gd name="T13" fmla="*/ 55 h 55"/>
                <a:gd name="T14" fmla="*/ 14 w 55"/>
                <a:gd name="T15" fmla="*/ 41 h 55"/>
                <a:gd name="T16" fmla="*/ 40 w 55"/>
                <a:gd name="T17" fmla="*/ 41 h 55"/>
                <a:gd name="T18" fmla="*/ 40 w 55"/>
                <a:gd name="T19" fmla="*/ 15 h 55"/>
                <a:gd name="T20" fmla="*/ 14 w 55"/>
                <a:gd name="T21" fmla="*/ 15 h 55"/>
                <a:gd name="T22" fmla="*/ 14 w 55"/>
                <a:gd name="T23" fmla="*/ 41 h 55"/>
                <a:gd name="T24" fmla="*/ 14 w 55"/>
                <a:gd name="T25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"/>
            <p:cNvSpPr>
              <a:spLocks noEditPoints="1"/>
            </p:cNvSpPr>
            <p:nvPr/>
          </p:nvSpPr>
          <p:spPr bwMode="auto">
            <a:xfrm>
              <a:off x="4040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0 h 55"/>
                <a:gd name="T4" fmla="*/ 48 w 55"/>
                <a:gd name="T5" fmla="*/ 0 h 55"/>
                <a:gd name="T6" fmla="*/ 48 w 55"/>
                <a:gd name="T7" fmla="*/ 7 h 55"/>
                <a:gd name="T8" fmla="*/ 48 w 55"/>
                <a:gd name="T9" fmla="*/ 0 h 55"/>
                <a:gd name="T10" fmla="*/ 55 w 55"/>
                <a:gd name="T11" fmla="*/ 0 h 55"/>
                <a:gd name="T12" fmla="*/ 55 w 55"/>
                <a:gd name="T13" fmla="*/ 55 h 55"/>
                <a:gd name="T14" fmla="*/ 0 w 55"/>
                <a:gd name="T15" fmla="*/ 55 h 55"/>
                <a:gd name="T16" fmla="*/ 0 w 55"/>
                <a:gd name="T17" fmla="*/ 55 h 55"/>
                <a:gd name="T18" fmla="*/ 14 w 55"/>
                <a:gd name="T19" fmla="*/ 41 h 55"/>
                <a:gd name="T20" fmla="*/ 40 w 55"/>
                <a:gd name="T21" fmla="*/ 41 h 55"/>
                <a:gd name="T22" fmla="*/ 40 w 55"/>
                <a:gd name="T23" fmla="*/ 15 h 55"/>
                <a:gd name="T24" fmla="*/ 14 w 55"/>
                <a:gd name="T25" fmla="*/ 15 h 55"/>
                <a:gd name="T26" fmla="*/ 14 w 55"/>
                <a:gd name="T27" fmla="*/ 41 h 55"/>
                <a:gd name="T28" fmla="*/ 14 w 55"/>
                <a:gd name="T29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7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3583" y="3269"/>
              <a:ext cx="55" cy="54"/>
            </a:xfrm>
            <a:custGeom>
              <a:avLst/>
              <a:gdLst>
                <a:gd name="T0" fmla="*/ 7 w 55"/>
                <a:gd name="T1" fmla="*/ 54 h 54"/>
                <a:gd name="T2" fmla="*/ 0 w 55"/>
                <a:gd name="T3" fmla="*/ 54 h 54"/>
                <a:gd name="T4" fmla="*/ 0 w 55"/>
                <a:gd name="T5" fmla="*/ 0 h 54"/>
                <a:gd name="T6" fmla="*/ 55 w 55"/>
                <a:gd name="T7" fmla="*/ 0 h 54"/>
                <a:gd name="T8" fmla="*/ 55 w 55"/>
                <a:gd name="T9" fmla="*/ 54 h 54"/>
                <a:gd name="T10" fmla="*/ 7 w 55"/>
                <a:gd name="T11" fmla="*/ 54 h 54"/>
                <a:gd name="T12" fmla="*/ 7 w 55"/>
                <a:gd name="T13" fmla="*/ 54 h 54"/>
                <a:gd name="T14" fmla="*/ 40 w 55"/>
                <a:gd name="T15" fmla="*/ 40 h 54"/>
                <a:gd name="T16" fmla="*/ 40 w 55"/>
                <a:gd name="T17" fmla="*/ 14 h 54"/>
                <a:gd name="T18" fmla="*/ 14 w 55"/>
                <a:gd name="T19" fmla="*/ 14 h 54"/>
                <a:gd name="T20" fmla="*/ 14 w 55"/>
                <a:gd name="T21" fmla="*/ 40 h 54"/>
                <a:gd name="T22" fmla="*/ 40 w 55"/>
                <a:gd name="T23" fmla="*/ 40 h 54"/>
                <a:gd name="T24" fmla="*/ 40 w 55"/>
                <a:gd name="T2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4">
                  <a:moveTo>
                    <a:pt x="7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4"/>
                  </a:lnTo>
                  <a:lnTo>
                    <a:pt x="7" y="54"/>
                  </a:lnTo>
                  <a:lnTo>
                    <a:pt x="7" y="54"/>
                  </a:lnTo>
                  <a:close/>
                  <a:moveTo>
                    <a:pt x="40" y="40"/>
                  </a:move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40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0"/>
            <p:cNvSpPr>
              <a:spLocks noEditPoints="1"/>
            </p:cNvSpPr>
            <p:nvPr/>
          </p:nvSpPr>
          <p:spPr bwMode="auto">
            <a:xfrm>
              <a:off x="4040" y="3269"/>
              <a:ext cx="55" cy="54"/>
            </a:xfrm>
            <a:custGeom>
              <a:avLst/>
              <a:gdLst>
                <a:gd name="T0" fmla="*/ 0 w 55"/>
                <a:gd name="T1" fmla="*/ 54 h 54"/>
                <a:gd name="T2" fmla="*/ 0 w 55"/>
                <a:gd name="T3" fmla="*/ 0 h 54"/>
                <a:gd name="T4" fmla="*/ 55 w 55"/>
                <a:gd name="T5" fmla="*/ 0 h 54"/>
                <a:gd name="T6" fmla="*/ 55 w 55"/>
                <a:gd name="T7" fmla="*/ 47 h 54"/>
                <a:gd name="T8" fmla="*/ 55 w 55"/>
                <a:gd name="T9" fmla="*/ 54 h 54"/>
                <a:gd name="T10" fmla="*/ 0 w 55"/>
                <a:gd name="T11" fmla="*/ 54 h 54"/>
                <a:gd name="T12" fmla="*/ 0 w 55"/>
                <a:gd name="T13" fmla="*/ 54 h 54"/>
                <a:gd name="T14" fmla="*/ 48 w 55"/>
                <a:gd name="T15" fmla="*/ 47 h 54"/>
                <a:gd name="T16" fmla="*/ 48 w 55"/>
                <a:gd name="T17" fmla="*/ 40 h 54"/>
                <a:gd name="T18" fmla="*/ 48 w 55"/>
                <a:gd name="T19" fmla="*/ 47 h 54"/>
                <a:gd name="T20" fmla="*/ 48 w 55"/>
                <a:gd name="T21" fmla="*/ 47 h 54"/>
                <a:gd name="T22" fmla="*/ 14 w 55"/>
                <a:gd name="T23" fmla="*/ 40 h 54"/>
                <a:gd name="T24" fmla="*/ 40 w 55"/>
                <a:gd name="T25" fmla="*/ 40 h 54"/>
                <a:gd name="T26" fmla="*/ 40 w 55"/>
                <a:gd name="T27" fmla="*/ 14 h 54"/>
                <a:gd name="T28" fmla="*/ 14 w 55"/>
                <a:gd name="T29" fmla="*/ 14 h 54"/>
                <a:gd name="T30" fmla="*/ 14 w 55"/>
                <a:gd name="T31" fmla="*/ 40 h 54"/>
                <a:gd name="T32" fmla="*/ 14 w 55"/>
                <a:gd name="T33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54">
                  <a:moveTo>
                    <a:pt x="0" y="54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47"/>
                  </a:lnTo>
                  <a:lnTo>
                    <a:pt x="55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48" y="47"/>
                  </a:moveTo>
                  <a:lnTo>
                    <a:pt x="48" y="40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14" y="40"/>
                  </a:moveTo>
                  <a:lnTo>
                    <a:pt x="40" y="40"/>
                  </a:ln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1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0324784" y="2651759"/>
            <a:ext cx="738664" cy="2674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吉祥如意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32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54239" y="1741647"/>
            <a:ext cx="9193860" cy="5613094"/>
          </a:xfrm>
          <a:prstGeom prst="rect">
            <a:avLst/>
          </a:prstGeom>
        </p:spPr>
      </p:pic>
      <p:sp>
        <p:nvSpPr>
          <p:cNvPr id="41" name="稻壳儿小白白(http://dwz.cn/Wu2UP)"/>
          <p:cNvSpPr>
            <a:spLocks noChangeArrowheads="1"/>
          </p:cNvSpPr>
          <p:nvPr/>
        </p:nvSpPr>
        <p:spPr bwMode="auto">
          <a:xfrm>
            <a:off x="1032680" y="3318161"/>
            <a:ext cx="4807995" cy="152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</a:t>
            </a:r>
            <a:r>
              <a: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032680" y="1879775"/>
            <a:ext cx="1112228" cy="1200329"/>
            <a:chOff x="1262879" y="2420793"/>
            <a:chExt cx="978346" cy="1055840"/>
          </a:xfrm>
        </p:grpSpPr>
        <p:grpSp>
          <p:nvGrpSpPr>
            <p:cNvPr id="43" name="组合 42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/>
            <p:nvPr/>
          </p:nvSpPr>
          <p:spPr>
            <a:xfrm>
              <a:off x="1262879" y="2420793"/>
              <a:ext cx="645448" cy="105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小</a:t>
              </a:r>
              <a:endPara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322343" y="1879775"/>
            <a:ext cx="1112228" cy="1200329"/>
            <a:chOff x="1262879" y="2420793"/>
            <a:chExt cx="978346" cy="1055840"/>
          </a:xfrm>
        </p:grpSpPr>
        <p:grpSp>
          <p:nvGrpSpPr>
            <p:cNvPr id="51" name="组合 50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文本框 51"/>
            <p:cNvSpPr txBox="1"/>
            <p:nvPr/>
          </p:nvSpPr>
          <p:spPr>
            <a:xfrm>
              <a:off x="1262879" y="2420793"/>
              <a:ext cx="645448" cy="105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结</a:t>
              </a:r>
              <a:endPara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1169" y="0"/>
            <a:ext cx="4337474" cy="1489401"/>
            <a:chOff x="111169" y="0"/>
            <a:chExt cx="4337474" cy="1489401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69" y="0"/>
              <a:ext cx="1184837" cy="1489401"/>
            </a:xfrm>
            <a:prstGeom prst="rect">
              <a:avLst/>
            </a:prstGeom>
          </p:spPr>
        </p:pic>
        <p:sp>
          <p:nvSpPr>
            <p:cNvPr id="22" name="TextBox 6"/>
            <p:cNvSpPr txBox="1"/>
            <p:nvPr/>
          </p:nvSpPr>
          <p:spPr>
            <a:xfrm>
              <a:off x="1296006" y="560034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575" y="4475572"/>
            <a:ext cx="1500641" cy="1886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b="12936"/>
          <a:stretch>
            <a:fillRect/>
          </a:stretch>
        </p:blipFill>
        <p:spPr>
          <a:xfrm>
            <a:off x="2665866" y="63012"/>
            <a:ext cx="7024044" cy="67802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63742" y="979756"/>
            <a:ext cx="14603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感</a:t>
            </a:r>
            <a:endParaRPr lang="zh-CN" altLang="en-US" sz="8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01715" y="1609810"/>
            <a:ext cx="14603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谢</a:t>
            </a:r>
            <a:endParaRPr lang="zh-CN" altLang="en-US" sz="11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93723" y="2916933"/>
            <a:ext cx="1460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聆</a:t>
            </a:r>
            <a:endParaRPr lang="zh-CN" altLang="en-US" sz="8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96996" y="3701639"/>
            <a:ext cx="1460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听</a:t>
            </a:r>
            <a:endParaRPr lang="zh-CN" altLang="en-US" sz="9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22715" y="2006955"/>
            <a:ext cx="1431161" cy="31743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开拓、创新，立足市场求发展；优质、高效，用心服务为用户。（可在此输入企业宗旨）</a:t>
            </a:r>
            <a:endParaRPr lang="zh-CN" altLang="en-US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487265" y="3520464"/>
            <a:ext cx="464368" cy="1018167"/>
            <a:chOff x="1492250" y="1657350"/>
            <a:chExt cx="595313" cy="1381125"/>
          </a:xfrm>
        </p:grpSpPr>
        <p:grpSp>
          <p:nvGrpSpPr>
            <p:cNvPr id="12" name="组合 11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1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0651" y="1985902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38417" y="1149201"/>
            <a:ext cx="180850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字体说明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53954" y="1566851"/>
            <a:ext cx="282391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系统需要安装的字体说明</a:t>
            </a:r>
            <a:endParaRPr lang="zh-CN" altLang="en-US" sz="1800" dirty="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6408271" y="2637385"/>
            <a:ext cx="2249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3F3F3F"/>
                </a:solidFill>
                <a:ea typeface="方正兰亭粗黑简体" panose="02000000000000000000" pitchFamily="2" charset="-122"/>
                <a:cs typeface="Arial" panose="020B0604020202020204" pitchFamily="34" charset="0"/>
              </a:rPr>
              <a:t>Arial</a:t>
            </a:r>
            <a:endParaRPr lang="zh-CN" altLang="en-US" sz="2000" b="1" dirty="0">
              <a:solidFill>
                <a:srgbClr val="3F3F3F"/>
              </a:solidFill>
              <a:ea typeface="方正兰亭粗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408271" y="2973283"/>
            <a:ext cx="2249717" cy="32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rgbClr val="3F3F3F"/>
                </a:solidFill>
                <a:latin typeface="造字工房悦黑演示版特细体" pitchFamily="50" charset="-122"/>
                <a:ea typeface="造字工房悦黑演示版特细体" pitchFamily="50" charset="-122"/>
              </a:rPr>
              <a:t>造字工房悦黑演示版</a:t>
            </a:r>
            <a:endParaRPr lang="zh-CN" altLang="en-US" sz="1600" dirty="0">
              <a:solidFill>
                <a:srgbClr val="3F3F3F"/>
              </a:solidFill>
              <a:latin typeface="造字工房悦黑演示版特细体" pitchFamily="50" charset="-122"/>
              <a:ea typeface="造字工房悦黑演示版特细体" pitchFamily="50" charset="-122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6408270" y="3272974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微软雅黑</a:t>
            </a:r>
            <a:endParaRPr lang="zh-CN" altLang="en-US" sz="1800" dirty="0">
              <a:solidFill>
                <a:srgbClr val="3F3F3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80624" y="2565017"/>
            <a:ext cx="1854836" cy="1471271"/>
            <a:chOff x="5324464" y="2576989"/>
            <a:chExt cx="2622617" cy="2080282"/>
          </a:xfrm>
        </p:grpSpPr>
        <p:sp>
          <p:nvSpPr>
            <p:cNvPr id="83" name="任意多边形 82"/>
            <p:cNvSpPr/>
            <p:nvPr/>
          </p:nvSpPr>
          <p:spPr>
            <a:xfrm rot="2000319">
              <a:off x="5942813" y="3140001"/>
              <a:ext cx="2004268" cy="1517270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8" name="椭圆 27"/>
            <p:cNvSpPr/>
            <p:nvPr/>
          </p:nvSpPr>
          <p:spPr>
            <a:xfrm>
              <a:off x="5324464" y="2576989"/>
              <a:ext cx="1538514" cy="1538513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5394703" y="3020542"/>
              <a:ext cx="1391084" cy="678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2352808" y="2642816"/>
            <a:ext cx="2249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000" dirty="0" smtClean="0">
                <a:solidFill>
                  <a:srgbClr val="3F3F3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苏新诗古印宋简</a:t>
            </a:r>
            <a:endParaRPr lang="zh-CN" altLang="en-US" sz="2000" dirty="0">
              <a:solidFill>
                <a:srgbClr val="3F3F3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2352808" y="2967942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禹卫书法行书简体</a:t>
            </a:r>
            <a:endParaRPr lang="zh-CN" altLang="en-US" sz="1800" dirty="0">
              <a:solidFill>
                <a:srgbClr val="3F3F3F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2352807" y="3278405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方正清刻本悦宋简体</a:t>
            </a:r>
            <a:endParaRPr lang="zh-CN" altLang="en-US" sz="1800" dirty="0">
              <a:solidFill>
                <a:srgbClr val="3F3F3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857887" y="2578575"/>
            <a:ext cx="1836306" cy="1443261"/>
            <a:chOff x="9130845" y="2570972"/>
            <a:chExt cx="2596417" cy="2040674"/>
          </a:xfrm>
        </p:grpSpPr>
        <p:sp>
          <p:nvSpPr>
            <p:cNvPr id="84" name="任意多边形 83"/>
            <p:cNvSpPr/>
            <p:nvPr/>
          </p:nvSpPr>
          <p:spPr>
            <a:xfrm rot="2000319">
              <a:off x="9722994" y="3094379"/>
              <a:ext cx="2004268" cy="1517267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9130845" y="2570972"/>
              <a:ext cx="1538515" cy="1538510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35" name="Text Box 3"/>
            <p:cNvSpPr txBox="1">
              <a:spLocks noChangeArrowheads="1"/>
            </p:cNvSpPr>
            <p:nvPr/>
          </p:nvSpPr>
          <p:spPr bwMode="auto">
            <a:xfrm>
              <a:off x="9201085" y="3014528"/>
              <a:ext cx="1391085" cy="6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10173191" y="2802673"/>
            <a:ext cx="2249717" cy="39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200" dirty="0" smtClean="0">
                <a:solidFill>
                  <a:srgbClr val="3F3F3F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IMPACT</a:t>
            </a:r>
            <a:endParaRPr lang="zh-CN" altLang="en-US" sz="2200" dirty="0">
              <a:solidFill>
                <a:srgbClr val="3F3F3F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10145895" y="3156163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F3F3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微软雅黑</a:t>
            </a:r>
            <a:endParaRPr lang="zh-CN" altLang="en-US" sz="1800" dirty="0">
              <a:solidFill>
                <a:srgbClr val="3F3F3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17178" y="2582695"/>
            <a:ext cx="1787870" cy="1431724"/>
            <a:chOff x="1770743" y="2587291"/>
            <a:chExt cx="2527933" cy="2024365"/>
          </a:xfrm>
        </p:grpSpPr>
        <p:sp>
          <p:nvSpPr>
            <p:cNvPr id="79" name="任意多边形 78"/>
            <p:cNvSpPr/>
            <p:nvPr/>
          </p:nvSpPr>
          <p:spPr>
            <a:xfrm rot="2000319">
              <a:off x="2294407" y="3094386"/>
              <a:ext cx="2004269" cy="1517270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770743" y="2587289"/>
              <a:ext cx="1538514" cy="1538512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43" name="文本框 42"/>
            <p:cNvSpPr txBox="1">
              <a:spLocks noChangeArrowheads="1"/>
            </p:cNvSpPr>
            <p:nvPr/>
          </p:nvSpPr>
          <p:spPr bwMode="auto">
            <a:xfrm>
              <a:off x="2020953" y="3124561"/>
              <a:ext cx="482148" cy="148885"/>
            </a:xfrm>
            <a:custGeom>
              <a:avLst/>
              <a:gdLst/>
              <a:ahLst/>
              <a:cxnLst/>
              <a:rect l="l" t="t" r="r" b="b"/>
              <a:pathLst>
                <a:path w="482147" h="148884">
                  <a:moveTo>
                    <a:pt x="115853" y="0"/>
                  </a:moveTo>
                  <a:lnTo>
                    <a:pt x="179943" y="0"/>
                  </a:lnTo>
                  <a:lnTo>
                    <a:pt x="179943" y="41412"/>
                  </a:lnTo>
                  <a:lnTo>
                    <a:pt x="302205" y="41412"/>
                  </a:lnTo>
                  <a:lnTo>
                    <a:pt x="302205" y="0"/>
                  </a:lnTo>
                  <a:lnTo>
                    <a:pt x="366294" y="0"/>
                  </a:lnTo>
                  <a:lnTo>
                    <a:pt x="366294" y="41412"/>
                  </a:lnTo>
                  <a:lnTo>
                    <a:pt x="482147" y="41412"/>
                  </a:lnTo>
                  <a:lnTo>
                    <a:pt x="482147" y="102050"/>
                  </a:lnTo>
                  <a:lnTo>
                    <a:pt x="366294" y="102050"/>
                  </a:lnTo>
                  <a:lnTo>
                    <a:pt x="366294" y="148884"/>
                  </a:lnTo>
                  <a:lnTo>
                    <a:pt x="302205" y="148884"/>
                  </a:lnTo>
                  <a:lnTo>
                    <a:pt x="302205" y="102050"/>
                  </a:lnTo>
                  <a:lnTo>
                    <a:pt x="179943" y="102050"/>
                  </a:lnTo>
                  <a:lnTo>
                    <a:pt x="179943" y="148884"/>
                  </a:lnTo>
                  <a:lnTo>
                    <a:pt x="115853" y="148884"/>
                  </a:lnTo>
                  <a:lnTo>
                    <a:pt x="115853" y="102050"/>
                  </a:lnTo>
                  <a:lnTo>
                    <a:pt x="0" y="102050"/>
                  </a:lnTo>
                  <a:lnTo>
                    <a:pt x="0" y="41412"/>
                  </a:lnTo>
                  <a:lnTo>
                    <a:pt x="115853" y="41412"/>
                  </a:lnTo>
                  <a:lnTo>
                    <a:pt x="1158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>
              <a:spLocks noChangeArrowheads="1"/>
            </p:cNvSpPr>
            <p:nvPr/>
          </p:nvSpPr>
          <p:spPr bwMode="auto">
            <a:xfrm>
              <a:off x="2020952" y="3250768"/>
              <a:ext cx="484612" cy="359393"/>
            </a:xfrm>
            <a:custGeom>
              <a:avLst/>
              <a:gdLst/>
              <a:ahLst/>
              <a:cxnLst/>
              <a:rect l="l" t="t" r="r" b="b"/>
              <a:pathLst>
                <a:path w="484612" h="359392">
                  <a:moveTo>
                    <a:pt x="203606" y="0"/>
                  </a:moveTo>
                  <a:lnTo>
                    <a:pt x="275583" y="0"/>
                  </a:lnTo>
                  <a:lnTo>
                    <a:pt x="275583" y="39439"/>
                  </a:lnTo>
                  <a:lnTo>
                    <a:pt x="426932" y="39439"/>
                  </a:lnTo>
                  <a:lnTo>
                    <a:pt x="426932" y="155786"/>
                  </a:lnTo>
                  <a:lnTo>
                    <a:pt x="484612" y="155786"/>
                  </a:lnTo>
                  <a:lnTo>
                    <a:pt x="484612" y="216424"/>
                  </a:lnTo>
                  <a:lnTo>
                    <a:pt x="289633" y="216424"/>
                  </a:lnTo>
                  <a:cubicBezTo>
                    <a:pt x="329895" y="257178"/>
                    <a:pt x="394230" y="282485"/>
                    <a:pt x="482640" y="292345"/>
                  </a:cubicBezTo>
                  <a:lnTo>
                    <a:pt x="433341" y="357913"/>
                  </a:lnTo>
                  <a:cubicBezTo>
                    <a:pt x="343945" y="340658"/>
                    <a:pt x="279856" y="304998"/>
                    <a:pt x="241074" y="250933"/>
                  </a:cubicBezTo>
                  <a:cubicBezTo>
                    <a:pt x="205414" y="303683"/>
                    <a:pt x="140996" y="339836"/>
                    <a:pt x="47820" y="359392"/>
                  </a:cubicBezTo>
                  <a:cubicBezTo>
                    <a:pt x="34345" y="341644"/>
                    <a:pt x="18405" y="321267"/>
                    <a:pt x="0" y="298261"/>
                  </a:cubicBezTo>
                  <a:cubicBezTo>
                    <a:pt x="105501" y="277555"/>
                    <a:pt x="166139" y="250276"/>
                    <a:pt x="181914" y="216424"/>
                  </a:cubicBezTo>
                  <a:lnTo>
                    <a:pt x="1479" y="216424"/>
                  </a:lnTo>
                  <a:lnTo>
                    <a:pt x="1479" y="155786"/>
                  </a:lnTo>
                  <a:lnTo>
                    <a:pt x="54722" y="155786"/>
                  </a:lnTo>
                  <a:lnTo>
                    <a:pt x="54722" y="39439"/>
                  </a:lnTo>
                  <a:lnTo>
                    <a:pt x="203606" y="39439"/>
                  </a:lnTo>
                  <a:lnTo>
                    <a:pt x="203606" y="0"/>
                  </a:lnTo>
                  <a:close/>
                  <a:moveTo>
                    <a:pt x="126206" y="97612"/>
                  </a:moveTo>
                  <a:lnTo>
                    <a:pt x="126206" y="155786"/>
                  </a:lnTo>
                  <a:lnTo>
                    <a:pt x="200648" y="155786"/>
                  </a:lnTo>
                  <a:cubicBezTo>
                    <a:pt x="202620" y="141817"/>
                    <a:pt x="203606" y="122426"/>
                    <a:pt x="203606" y="97612"/>
                  </a:cubicBezTo>
                  <a:lnTo>
                    <a:pt x="126206" y="97612"/>
                  </a:lnTo>
                  <a:close/>
                  <a:moveTo>
                    <a:pt x="275583" y="97612"/>
                  </a:moveTo>
                  <a:cubicBezTo>
                    <a:pt x="275583" y="116017"/>
                    <a:pt x="274679" y="135408"/>
                    <a:pt x="272872" y="155786"/>
                  </a:cubicBezTo>
                  <a:lnTo>
                    <a:pt x="355448" y="155786"/>
                  </a:lnTo>
                  <a:lnTo>
                    <a:pt x="355448" y="97612"/>
                  </a:lnTo>
                  <a:lnTo>
                    <a:pt x="275583" y="976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2569952" y="3122094"/>
              <a:ext cx="489049" cy="488557"/>
            </a:xfrm>
            <a:custGeom>
              <a:avLst/>
              <a:gdLst/>
              <a:ahLst/>
              <a:cxnLst/>
              <a:rect l="l" t="t" r="r" b="b"/>
              <a:pathLst>
                <a:path w="489049" h="488557">
                  <a:moveTo>
                    <a:pt x="266216" y="0"/>
                  </a:moveTo>
                  <a:cubicBezTo>
                    <a:pt x="278541" y="32702"/>
                    <a:pt x="287908" y="58502"/>
                    <a:pt x="294317" y="77400"/>
                  </a:cubicBezTo>
                  <a:lnTo>
                    <a:pt x="482147" y="77400"/>
                  </a:lnTo>
                  <a:lnTo>
                    <a:pt x="482147" y="143954"/>
                  </a:lnTo>
                  <a:lnTo>
                    <a:pt x="408938" y="143954"/>
                  </a:lnTo>
                  <a:cubicBezTo>
                    <a:pt x="384124" y="218561"/>
                    <a:pt x="348382" y="281582"/>
                    <a:pt x="301712" y="333017"/>
                  </a:cubicBezTo>
                  <a:cubicBezTo>
                    <a:pt x="352326" y="368020"/>
                    <a:pt x="414772" y="394724"/>
                    <a:pt x="489049" y="413129"/>
                  </a:cubicBezTo>
                  <a:cubicBezTo>
                    <a:pt x="461770" y="446324"/>
                    <a:pt x="443694" y="470480"/>
                    <a:pt x="434820" y="485599"/>
                  </a:cubicBezTo>
                  <a:cubicBezTo>
                    <a:pt x="359721" y="460456"/>
                    <a:pt x="295960" y="427261"/>
                    <a:pt x="243539" y="386014"/>
                  </a:cubicBezTo>
                  <a:cubicBezTo>
                    <a:pt x="190788" y="425782"/>
                    <a:pt x="126042" y="459963"/>
                    <a:pt x="49299" y="488557"/>
                  </a:cubicBezTo>
                  <a:cubicBezTo>
                    <a:pt x="31552" y="459963"/>
                    <a:pt x="15119" y="436135"/>
                    <a:pt x="0" y="417073"/>
                  </a:cubicBezTo>
                  <a:cubicBezTo>
                    <a:pt x="73785" y="394066"/>
                    <a:pt x="135573" y="365637"/>
                    <a:pt x="185365" y="331785"/>
                  </a:cubicBezTo>
                  <a:cubicBezTo>
                    <a:pt x="138038" y="279035"/>
                    <a:pt x="104515" y="216424"/>
                    <a:pt x="84795" y="143954"/>
                  </a:cubicBezTo>
                  <a:lnTo>
                    <a:pt x="5423" y="143954"/>
                  </a:lnTo>
                  <a:lnTo>
                    <a:pt x="5423" y="77400"/>
                  </a:lnTo>
                  <a:lnTo>
                    <a:pt x="211494" y="77400"/>
                  </a:lnTo>
                  <a:cubicBezTo>
                    <a:pt x="206400" y="60639"/>
                    <a:pt x="199498" y="39933"/>
                    <a:pt x="190788" y="15283"/>
                  </a:cubicBezTo>
                  <a:lnTo>
                    <a:pt x="266216" y="0"/>
                  </a:lnTo>
                  <a:close/>
                  <a:moveTo>
                    <a:pt x="160962" y="143954"/>
                  </a:moveTo>
                  <a:cubicBezTo>
                    <a:pt x="177888" y="197855"/>
                    <a:pt x="205332" y="244443"/>
                    <a:pt x="243292" y="283718"/>
                  </a:cubicBezTo>
                  <a:cubicBezTo>
                    <a:pt x="281581" y="244279"/>
                    <a:pt x="308860" y="197691"/>
                    <a:pt x="325129" y="143954"/>
                  </a:cubicBezTo>
                  <a:lnTo>
                    <a:pt x="160962" y="1439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8" name="Text Box 3"/>
          <p:cNvSpPr txBox="1">
            <a:spLocks noChangeArrowheads="1"/>
          </p:cNvSpPr>
          <p:nvPr/>
        </p:nvSpPr>
        <p:spPr bwMode="auto">
          <a:xfrm>
            <a:off x="938417" y="3963138"/>
            <a:ext cx="180850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其他说明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3953" y="4533004"/>
            <a:ext cx="9250107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最重要是是你！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66795" y="4465872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25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25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 tmFilter="0,0; .5, 1; 1, 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132"/>
            <a:ext cx="2971806" cy="15575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163" y="0"/>
            <a:ext cx="2465837" cy="21457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66694"/>
            <a:ext cx="3906296" cy="39062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548" y="-142020"/>
            <a:ext cx="3463686" cy="38600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190" y="946361"/>
            <a:ext cx="4730944" cy="35054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" y="3443990"/>
            <a:ext cx="4257864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7180" y="3275380"/>
            <a:ext cx="4084820" cy="408482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816" y="1072898"/>
            <a:ext cx="4918960" cy="3350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02" y="2358478"/>
            <a:ext cx="2383541" cy="4529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84" y="3718008"/>
            <a:ext cx="1517724" cy="30213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38" y="-264867"/>
            <a:ext cx="3781001" cy="317604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653" y="91187"/>
            <a:ext cx="1936423" cy="187336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891386" y="1725449"/>
            <a:ext cx="6383243" cy="3417577"/>
            <a:chOff x="2891386" y="1725449"/>
            <a:chExt cx="6383243" cy="3417577"/>
          </a:xfrm>
        </p:grpSpPr>
        <p:sp>
          <p:nvSpPr>
            <p:cNvPr id="45" name="矩形 44"/>
            <p:cNvSpPr/>
            <p:nvPr/>
          </p:nvSpPr>
          <p:spPr>
            <a:xfrm>
              <a:off x="2891386" y="1725449"/>
              <a:ext cx="6383243" cy="3417577"/>
            </a:xfrm>
            <a:prstGeom prst="rect">
              <a:avLst/>
            </a:prstGeom>
            <a:solidFill>
              <a:srgbClr val="FC621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324703" y="4015339"/>
              <a:ext cx="5410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透明底素材，可随意编辑替换</a:t>
              </a:r>
              <a:endParaRPr lang="zh-CN" altLang="en-US" sz="28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3381047" y="3910846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421309" y="4600174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/>
            <p:cNvSpPr txBox="1"/>
            <p:nvPr/>
          </p:nvSpPr>
          <p:spPr>
            <a:xfrm>
              <a:off x="3381849" y="2336117"/>
              <a:ext cx="54103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赠送素材</a:t>
              </a:r>
              <a:endParaRPr lang="zh-CN" altLang="en-US" sz="96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808" y="-308646"/>
            <a:ext cx="4072192" cy="26897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78" y="2073246"/>
            <a:ext cx="2545601" cy="25014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40" y="3163239"/>
            <a:ext cx="2750915" cy="21847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762" y="4927426"/>
            <a:ext cx="5783206" cy="248942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324" y="959372"/>
            <a:ext cx="3431971" cy="63220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2623" y="3107471"/>
            <a:ext cx="4309376" cy="43093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6" y="187994"/>
            <a:ext cx="2681450" cy="94308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8"/>
          <a:stretch>
            <a:fillRect/>
          </a:stretch>
        </p:blipFill>
        <p:spPr>
          <a:xfrm>
            <a:off x="3126845" y="272011"/>
            <a:ext cx="1024385" cy="29489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466" y="-346974"/>
            <a:ext cx="4263312" cy="3429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21" y="3023262"/>
            <a:ext cx="1853153" cy="192802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766" y="2509706"/>
            <a:ext cx="2552896" cy="3653282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891386" y="1725449"/>
            <a:ext cx="6383243" cy="3417577"/>
            <a:chOff x="2891386" y="1725449"/>
            <a:chExt cx="6383243" cy="3417577"/>
          </a:xfrm>
        </p:grpSpPr>
        <p:sp>
          <p:nvSpPr>
            <p:cNvPr id="20" name="矩形 19"/>
            <p:cNvSpPr/>
            <p:nvPr/>
          </p:nvSpPr>
          <p:spPr>
            <a:xfrm>
              <a:off x="2891386" y="1725449"/>
              <a:ext cx="6383243" cy="3417577"/>
            </a:xfrm>
            <a:prstGeom prst="rect">
              <a:avLst/>
            </a:prstGeom>
            <a:solidFill>
              <a:srgbClr val="FC621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24703" y="4015339"/>
              <a:ext cx="5410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透明底素材，可随意编辑替换</a:t>
              </a:r>
              <a:endParaRPr lang="zh-CN" altLang="en-US" sz="28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381047" y="3910846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421309" y="4600174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3381849" y="2336117"/>
              <a:ext cx="54103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赠送素材</a:t>
              </a:r>
              <a:endParaRPr lang="zh-CN" altLang="en-US" sz="96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4508</Words>
  <Application>WPS 演示</Application>
  <PresentationFormat>宽屏</PresentationFormat>
  <Paragraphs>470</Paragraphs>
  <Slides>30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8" baseType="lpstr">
      <vt:lpstr>Arial</vt:lpstr>
      <vt:lpstr>宋体</vt:lpstr>
      <vt:lpstr>Wingdings</vt:lpstr>
      <vt:lpstr>禹卫书法行书简体</vt:lpstr>
      <vt:lpstr>方正清刻本悦宋简体</vt:lpstr>
      <vt:lpstr>苏新诗古印宋简</vt:lpstr>
      <vt:lpstr>华文细黑</vt:lpstr>
      <vt:lpstr>微软雅黑</vt:lpstr>
      <vt:lpstr>Impact</vt:lpstr>
      <vt:lpstr>Calibri</vt:lpstr>
      <vt:lpstr>Arial Unicode MS</vt:lpstr>
      <vt:lpstr>Calibri Light</vt:lpstr>
      <vt:lpstr>Viner Hand ITC</vt:lpstr>
      <vt:lpstr>方正兰亭粗黑简体</vt:lpstr>
      <vt:lpstr>造字工房悦黑演示版特细体</vt:lpstr>
      <vt:lpstr>方正兰亭超细黑简体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拉普耶鲁</cp:lastModifiedBy>
  <cp:revision>9</cp:revision>
  <dcterms:created xsi:type="dcterms:W3CDTF">2017-02-09T05:21:00Z</dcterms:created>
  <dcterms:modified xsi:type="dcterms:W3CDTF">2018-01-16T06:26:06Z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