
<file path=[Content_Types].xml><?xml version="1.0" encoding="utf-8"?>
<Types xmlns="http://schemas.openxmlformats.org/package/2006/content-types">
  <Default Extension="png" ContentType="image/png"/>
  <Default Extension="mp3" ContentType="audio/unknown"/>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69" r:id="rId2"/>
    <p:sldId id="260" r:id="rId3"/>
    <p:sldId id="261" r:id="rId4"/>
    <p:sldId id="262" r:id="rId5"/>
    <p:sldId id="282" r:id="rId6"/>
    <p:sldId id="263" r:id="rId7"/>
    <p:sldId id="283" r:id="rId8"/>
    <p:sldId id="264" r:id="rId9"/>
    <p:sldId id="284" r:id="rId10"/>
    <p:sldId id="286" r:id="rId11"/>
    <p:sldId id="265" r:id="rId12"/>
    <p:sldId id="287" r:id="rId13"/>
    <p:sldId id="288" r:id="rId14"/>
    <p:sldId id="289" r:id="rId15"/>
    <p:sldId id="266" r:id="rId16"/>
    <p:sldId id="290" r:id="rId17"/>
    <p:sldId id="293" r:id="rId18"/>
    <p:sldId id="294" r:id="rId19"/>
    <p:sldId id="267" r:id="rId20"/>
    <p:sldId id="299" r:id="rId21"/>
    <p:sldId id="300" r:id="rId22"/>
    <p:sldId id="268" r:id="rId23"/>
    <p:sldId id="298" r:id="rId24"/>
    <p:sldId id="280"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32" autoAdjust="0"/>
    <p:restoredTop sz="94660"/>
  </p:normalViewPr>
  <p:slideViewPr>
    <p:cSldViewPr snapToGrid="0">
      <p:cViewPr varScale="1">
        <p:scale>
          <a:sx n="108" d="100"/>
          <a:sy n="108" d="100"/>
        </p:scale>
        <p:origin x="-972"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041B6C-B92E-41A2-A332-BFF84066C757}" type="datetimeFigureOut">
              <a:rPr lang="zh-CN" altLang="en-US" smtClean="0"/>
              <a:t>2018/4/25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DB7B44-A6AB-4BE5-832D-118CECD330B7}" type="slidenum">
              <a:rPr lang="zh-CN" altLang="en-US" smtClean="0"/>
              <a:t>‹#›</a:t>
            </a:fld>
            <a:endParaRPr lang="zh-CN" altLang="en-US"/>
          </a:p>
        </p:txBody>
      </p:sp>
    </p:spTree>
    <p:extLst>
      <p:ext uri="{BB962C8B-B14F-4D97-AF65-F5344CB8AC3E}">
        <p14:creationId xmlns:p14="http://schemas.microsoft.com/office/powerpoint/2010/main" val="68138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DB7B44-A6AB-4BE5-832D-118CECD330B7}" type="slidenum">
              <a:rPr lang="zh-CN" altLang="en-US" smtClean="0"/>
              <a:t>1</a:t>
            </a:fld>
            <a:endParaRPr lang="zh-CN" altLang="en-US"/>
          </a:p>
        </p:txBody>
      </p:sp>
    </p:spTree>
    <p:extLst>
      <p:ext uri="{BB962C8B-B14F-4D97-AF65-F5344CB8AC3E}">
        <p14:creationId xmlns:p14="http://schemas.microsoft.com/office/powerpoint/2010/main" val="17364950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DB7B44-A6AB-4BE5-832D-118CECD330B7}" type="slidenum">
              <a:rPr lang="zh-CN" altLang="en-US" smtClean="0"/>
              <a:t>2</a:t>
            </a:fld>
            <a:endParaRPr lang="zh-CN" altLang="en-US"/>
          </a:p>
        </p:txBody>
      </p:sp>
    </p:spTree>
    <p:extLst>
      <p:ext uri="{BB962C8B-B14F-4D97-AF65-F5344CB8AC3E}">
        <p14:creationId xmlns:p14="http://schemas.microsoft.com/office/powerpoint/2010/main" val="12958944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DB7B44-A6AB-4BE5-832D-118CECD330B7}" type="slidenum">
              <a:rPr lang="zh-CN" altLang="en-US" smtClean="0"/>
              <a:t>3</a:t>
            </a:fld>
            <a:endParaRPr lang="zh-CN" altLang="en-US"/>
          </a:p>
        </p:txBody>
      </p:sp>
    </p:spTree>
    <p:extLst>
      <p:ext uri="{BB962C8B-B14F-4D97-AF65-F5344CB8AC3E}">
        <p14:creationId xmlns:p14="http://schemas.microsoft.com/office/powerpoint/2010/main" val="130875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DB7B44-A6AB-4BE5-832D-118CECD330B7}" type="slidenum">
              <a:rPr lang="zh-CN" altLang="en-US" smtClean="0"/>
              <a:t>4</a:t>
            </a:fld>
            <a:endParaRPr lang="zh-CN" altLang="en-US"/>
          </a:p>
        </p:txBody>
      </p:sp>
    </p:spTree>
    <p:extLst>
      <p:ext uri="{BB962C8B-B14F-4D97-AF65-F5344CB8AC3E}">
        <p14:creationId xmlns:p14="http://schemas.microsoft.com/office/powerpoint/2010/main" val="1922867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DB7B44-A6AB-4BE5-832D-118CECD330B7}" type="slidenum">
              <a:rPr lang="zh-CN" altLang="en-US" smtClean="0"/>
              <a:t>5</a:t>
            </a:fld>
            <a:endParaRPr lang="zh-CN" altLang="en-US"/>
          </a:p>
        </p:txBody>
      </p:sp>
    </p:spTree>
    <p:extLst>
      <p:ext uri="{BB962C8B-B14F-4D97-AF65-F5344CB8AC3E}">
        <p14:creationId xmlns:p14="http://schemas.microsoft.com/office/powerpoint/2010/main" val="3703640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DB7B44-A6AB-4BE5-832D-118CECD330B7}" type="slidenum">
              <a:rPr lang="zh-CN" altLang="en-US" smtClean="0"/>
              <a:t>6</a:t>
            </a:fld>
            <a:endParaRPr lang="zh-CN" altLang="en-US"/>
          </a:p>
        </p:txBody>
      </p:sp>
    </p:spTree>
    <p:extLst>
      <p:ext uri="{BB962C8B-B14F-4D97-AF65-F5344CB8AC3E}">
        <p14:creationId xmlns:p14="http://schemas.microsoft.com/office/powerpoint/2010/main" val="16409019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DB7B44-A6AB-4BE5-832D-118CECD330B7}" type="slidenum">
              <a:rPr lang="zh-CN" altLang="en-US" smtClean="0"/>
              <a:t>7</a:t>
            </a:fld>
            <a:endParaRPr lang="zh-CN" altLang="en-US"/>
          </a:p>
        </p:txBody>
      </p:sp>
    </p:spTree>
    <p:extLst>
      <p:ext uri="{BB962C8B-B14F-4D97-AF65-F5344CB8AC3E}">
        <p14:creationId xmlns:p14="http://schemas.microsoft.com/office/powerpoint/2010/main" val="26792534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DB7B44-A6AB-4BE5-832D-118CECD330B7}" type="slidenum">
              <a:rPr lang="zh-CN" altLang="en-US" smtClean="0"/>
              <a:t>8</a:t>
            </a:fld>
            <a:endParaRPr lang="zh-CN" altLang="en-US"/>
          </a:p>
        </p:txBody>
      </p:sp>
    </p:spTree>
    <p:extLst>
      <p:ext uri="{BB962C8B-B14F-4D97-AF65-F5344CB8AC3E}">
        <p14:creationId xmlns:p14="http://schemas.microsoft.com/office/powerpoint/2010/main" val="28518217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369856-61A6-4153-A63E-39364A875E84}" type="slidenum">
              <a:rPr lang="zh-CN" altLang="en-US" smtClean="0"/>
              <a:t>9</a:t>
            </a:fld>
            <a:endParaRPr lang="zh-CN" altLang="en-US"/>
          </a:p>
        </p:txBody>
      </p:sp>
    </p:spTree>
    <p:extLst>
      <p:ext uri="{BB962C8B-B14F-4D97-AF65-F5344CB8AC3E}">
        <p14:creationId xmlns:p14="http://schemas.microsoft.com/office/powerpoint/2010/main" val="13958670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369856-61A6-4153-A63E-39364A875E84}" type="slidenum">
              <a:rPr lang="zh-CN" altLang="en-US" smtClean="0"/>
              <a:t>10</a:t>
            </a:fld>
            <a:endParaRPr lang="zh-CN" altLang="en-US"/>
          </a:p>
        </p:txBody>
      </p:sp>
    </p:spTree>
    <p:extLst>
      <p:ext uri="{BB962C8B-B14F-4D97-AF65-F5344CB8AC3E}">
        <p14:creationId xmlns:p14="http://schemas.microsoft.com/office/powerpoint/2010/main" val="19401343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DB7B44-A6AB-4BE5-832D-118CECD330B7}" type="slidenum">
              <a:rPr lang="zh-CN" altLang="en-US" smtClean="0"/>
              <a:t>11</a:t>
            </a:fld>
            <a:endParaRPr lang="zh-CN" altLang="en-US"/>
          </a:p>
        </p:txBody>
      </p:sp>
    </p:spTree>
    <p:extLst>
      <p:ext uri="{BB962C8B-B14F-4D97-AF65-F5344CB8AC3E}">
        <p14:creationId xmlns:p14="http://schemas.microsoft.com/office/powerpoint/2010/main" val="5224208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DB7B44-A6AB-4BE5-832D-118CECD330B7}" type="slidenum">
              <a:rPr lang="zh-CN" altLang="en-US" smtClean="0"/>
              <a:t>12</a:t>
            </a:fld>
            <a:endParaRPr lang="zh-CN" altLang="en-US"/>
          </a:p>
        </p:txBody>
      </p:sp>
    </p:spTree>
    <p:extLst>
      <p:ext uri="{BB962C8B-B14F-4D97-AF65-F5344CB8AC3E}">
        <p14:creationId xmlns:p14="http://schemas.microsoft.com/office/powerpoint/2010/main" val="15639092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DB7B44-A6AB-4BE5-832D-118CECD330B7}" type="slidenum">
              <a:rPr lang="zh-CN" altLang="en-US" smtClean="0"/>
              <a:t>13</a:t>
            </a:fld>
            <a:endParaRPr lang="zh-CN" altLang="en-US"/>
          </a:p>
        </p:txBody>
      </p:sp>
    </p:spTree>
    <p:extLst>
      <p:ext uri="{BB962C8B-B14F-4D97-AF65-F5344CB8AC3E}">
        <p14:creationId xmlns:p14="http://schemas.microsoft.com/office/powerpoint/2010/main" val="10256360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DB7B44-A6AB-4BE5-832D-118CECD330B7}" type="slidenum">
              <a:rPr lang="zh-CN" altLang="en-US" smtClean="0"/>
              <a:t>14</a:t>
            </a:fld>
            <a:endParaRPr lang="zh-CN" altLang="en-US"/>
          </a:p>
        </p:txBody>
      </p:sp>
    </p:spTree>
    <p:extLst>
      <p:ext uri="{BB962C8B-B14F-4D97-AF65-F5344CB8AC3E}">
        <p14:creationId xmlns:p14="http://schemas.microsoft.com/office/powerpoint/2010/main" val="24848828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7DB7B44-A6AB-4BE5-832D-118CECD330B7}" type="slidenum">
              <a:rPr lang="zh-CN" altLang="en-US" smtClean="0"/>
              <a:t>15</a:t>
            </a:fld>
            <a:endParaRPr lang="zh-CN" altLang="en-US"/>
          </a:p>
        </p:txBody>
      </p:sp>
    </p:spTree>
    <p:extLst>
      <p:ext uri="{BB962C8B-B14F-4D97-AF65-F5344CB8AC3E}">
        <p14:creationId xmlns:p14="http://schemas.microsoft.com/office/powerpoint/2010/main" val="2428907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ChangeArrowheads="1" noTextEdit="1"/>
          </p:cNvSpPr>
          <p:nvPr>
            <p:ph type="sldImg" idx="4294967295"/>
          </p:nvPr>
        </p:nvSpPr>
        <p:spPr>
          <a:ln>
            <a:miter lim="800000"/>
          </a:ln>
        </p:spPr>
      </p:sp>
      <p:sp>
        <p:nvSpPr>
          <p:cNvPr id="24579" name="备注占位符 2"/>
          <p:cNvSpPr>
            <a:spLocks noGrp="1" noChangeArrowheads="1"/>
          </p:cNvSpPr>
          <p:nvPr>
            <p:ph type="body" idx="4294967295"/>
          </p:nvPr>
        </p:nvSpPr>
        <p:spPr/>
        <p:txBody>
          <a:bodyPr/>
          <a:lstStyle/>
          <a:p>
            <a:pPr eaLnBrk="1" hangingPunct="1"/>
            <a:r>
              <a:rPr lang="zh-CN" altLang="en-US" dirty="0" smtClean="0"/>
              <a:t>小芥末素材 </a:t>
            </a:r>
            <a:r>
              <a:rPr lang="en-US" altLang="zh-CN" dirty="0" smtClean="0"/>
              <a:t>rosyhouse.taobao.com</a:t>
            </a:r>
            <a:endParaRPr lang="zh-CN" altLang="en-US" dirty="0"/>
          </a:p>
        </p:txBody>
      </p:sp>
      <p:sp>
        <p:nvSpPr>
          <p:cNvPr id="2458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anose="020F0502020204030204" pitchFamily="34" charset="0"/>
                <a:ea typeface="宋体" panose="02010600030101010101" pitchFamily="2" charset="-122"/>
              </a:defRPr>
            </a:lvl1pPr>
            <a:lvl2pPr marL="742950" indent="-285750">
              <a:defRPr sz="1200">
                <a:solidFill>
                  <a:schemeClr val="tx1"/>
                </a:solidFill>
                <a:latin typeface="Calibri" panose="020F0502020204030204" pitchFamily="34" charset="0"/>
                <a:ea typeface="宋体" panose="02010600030101010101" pitchFamily="2" charset="-122"/>
              </a:defRPr>
            </a:lvl2pPr>
            <a:lvl3pPr marL="1143000" indent="-228600">
              <a:defRPr sz="1200">
                <a:solidFill>
                  <a:schemeClr val="tx1"/>
                </a:solidFill>
                <a:latin typeface="Calibri" panose="020F0502020204030204" pitchFamily="34" charset="0"/>
                <a:ea typeface="宋体" panose="02010600030101010101" pitchFamily="2" charset="-122"/>
              </a:defRPr>
            </a:lvl3pPr>
            <a:lvl4pPr marL="1600200" indent="-228600">
              <a:defRPr sz="1200">
                <a:solidFill>
                  <a:schemeClr val="tx1"/>
                </a:solidFill>
                <a:latin typeface="Calibri" panose="020F0502020204030204" pitchFamily="34" charset="0"/>
                <a:ea typeface="宋体" panose="02010600030101010101" pitchFamily="2" charset="-122"/>
              </a:defRPr>
            </a:lvl4pPr>
            <a:lvl5pPr marL="2057400" indent="-228600">
              <a:defRPr sz="12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sz="12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sz="12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sz="12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sz="1200">
                <a:solidFill>
                  <a:schemeClr val="tx1"/>
                </a:solidFill>
                <a:latin typeface="Calibri" panose="020F0502020204030204" pitchFamily="34" charset="0"/>
                <a:ea typeface="宋体" panose="02010600030101010101" pitchFamily="2" charset="-122"/>
              </a:defRPr>
            </a:lvl9pPr>
          </a:lstStyle>
          <a:p>
            <a:fld id="{2F847755-1D32-4D04-84B3-13245C3DAFE5}" type="slidenum">
              <a:rPr lang="zh-CN" altLang="en-US"/>
              <a:pPr/>
              <a:t>16</a:t>
            </a:fld>
            <a:endParaRPr lang="zh-CN" altLang="en-US"/>
          </a:p>
        </p:txBody>
      </p:sp>
    </p:spTree>
    <p:extLst>
      <p:ext uri="{BB962C8B-B14F-4D97-AF65-F5344CB8AC3E}">
        <p14:creationId xmlns:p14="http://schemas.microsoft.com/office/powerpoint/2010/main" val="38979653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DB7B44-A6AB-4BE5-832D-118CECD330B7}" type="slidenum">
              <a:rPr lang="zh-CN" altLang="en-US" smtClean="0"/>
              <a:t>17</a:t>
            </a:fld>
            <a:endParaRPr lang="zh-CN" altLang="en-US"/>
          </a:p>
        </p:txBody>
      </p:sp>
    </p:spTree>
    <p:extLst>
      <p:ext uri="{BB962C8B-B14F-4D97-AF65-F5344CB8AC3E}">
        <p14:creationId xmlns:p14="http://schemas.microsoft.com/office/powerpoint/2010/main" val="21001074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369856-61A6-4153-A63E-39364A875E84}" type="slidenum">
              <a:rPr lang="zh-CN" altLang="en-US" smtClean="0"/>
              <a:t>18</a:t>
            </a:fld>
            <a:endParaRPr lang="zh-CN" altLang="en-US"/>
          </a:p>
        </p:txBody>
      </p:sp>
    </p:spTree>
    <p:extLst>
      <p:ext uri="{BB962C8B-B14F-4D97-AF65-F5344CB8AC3E}">
        <p14:creationId xmlns:p14="http://schemas.microsoft.com/office/powerpoint/2010/main" val="39691118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DB7B44-A6AB-4BE5-832D-118CECD330B7}" type="slidenum">
              <a:rPr lang="zh-CN" altLang="en-US" smtClean="0"/>
              <a:t>19</a:t>
            </a:fld>
            <a:endParaRPr lang="zh-CN" altLang="en-US"/>
          </a:p>
        </p:txBody>
      </p:sp>
    </p:spTree>
    <p:extLst>
      <p:ext uri="{BB962C8B-B14F-4D97-AF65-F5344CB8AC3E}">
        <p14:creationId xmlns:p14="http://schemas.microsoft.com/office/powerpoint/2010/main" val="5534686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DB7B44-A6AB-4BE5-832D-118CECD330B7}" type="slidenum">
              <a:rPr lang="zh-CN" altLang="en-US" smtClean="0"/>
              <a:t>20</a:t>
            </a:fld>
            <a:endParaRPr lang="zh-CN" altLang="en-US"/>
          </a:p>
        </p:txBody>
      </p:sp>
    </p:spTree>
    <p:extLst>
      <p:ext uri="{BB962C8B-B14F-4D97-AF65-F5344CB8AC3E}">
        <p14:creationId xmlns:p14="http://schemas.microsoft.com/office/powerpoint/2010/main" val="24433278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369856-61A6-4153-A63E-39364A875E84}" type="slidenum">
              <a:rPr lang="zh-CN" altLang="en-US" smtClean="0"/>
              <a:t>21</a:t>
            </a:fld>
            <a:endParaRPr lang="zh-CN" altLang="en-US"/>
          </a:p>
        </p:txBody>
      </p:sp>
    </p:spTree>
    <p:extLst>
      <p:ext uri="{BB962C8B-B14F-4D97-AF65-F5344CB8AC3E}">
        <p14:creationId xmlns:p14="http://schemas.microsoft.com/office/powerpoint/2010/main" val="2734720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DB7B44-A6AB-4BE5-832D-118CECD330B7}" type="slidenum">
              <a:rPr lang="zh-CN" altLang="en-US" smtClean="0"/>
              <a:t>22</a:t>
            </a:fld>
            <a:endParaRPr lang="zh-CN" altLang="en-US"/>
          </a:p>
        </p:txBody>
      </p:sp>
    </p:spTree>
    <p:extLst>
      <p:ext uri="{BB962C8B-B14F-4D97-AF65-F5344CB8AC3E}">
        <p14:creationId xmlns:p14="http://schemas.microsoft.com/office/powerpoint/2010/main" val="969464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8369856-61A6-4153-A63E-39364A875E84}" type="slidenum">
              <a:rPr lang="zh-CN" altLang="en-US" smtClean="0"/>
              <a:t>23</a:t>
            </a:fld>
            <a:endParaRPr lang="zh-CN" altLang="en-US"/>
          </a:p>
        </p:txBody>
      </p:sp>
    </p:spTree>
    <p:extLst>
      <p:ext uri="{BB962C8B-B14F-4D97-AF65-F5344CB8AC3E}">
        <p14:creationId xmlns:p14="http://schemas.microsoft.com/office/powerpoint/2010/main" val="1603511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DB7B44-A6AB-4BE5-832D-118CECD330B7}" type="slidenum">
              <a:rPr lang="zh-CN" altLang="en-US" smtClean="0"/>
              <a:t>24</a:t>
            </a:fld>
            <a:endParaRPr lang="zh-CN" altLang="en-US"/>
          </a:p>
        </p:txBody>
      </p:sp>
    </p:spTree>
    <p:extLst>
      <p:ext uri="{BB962C8B-B14F-4D97-AF65-F5344CB8AC3E}">
        <p14:creationId xmlns:p14="http://schemas.microsoft.com/office/powerpoint/2010/main" val="23857977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132DEA32-DAC3-4F6E-94B3-BE57F00CDB46}" type="datetimeFigureOut">
              <a:rPr lang="zh-CN" altLang="en-US" smtClean="0"/>
              <a:t>2018/4/25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02E93E5-C57C-4602-863C-DEDB07A5E952}" type="slidenum">
              <a:rPr lang="zh-CN" altLang="en-US" smtClean="0"/>
              <a:t>‹#›</a:t>
            </a:fld>
            <a:endParaRPr lang="zh-CN" altLang="en-US"/>
          </a:p>
        </p:txBody>
      </p:sp>
    </p:spTree>
    <p:extLst>
      <p:ext uri="{BB962C8B-B14F-4D97-AF65-F5344CB8AC3E}">
        <p14:creationId xmlns:p14="http://schemas.microsoft.com/office/powerpoint/2010/main" val="2343796310"/>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32DEA32-DAC3-4F6E-94B3-BE57F00CDB46}" type="datetimeFigureOut">
              <a:rPr lang="zh-CN" altLang="en-US" smtClean="0"/>
              <a:t>2018/4/25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02E93E5-C57C-4602-863C-DEDB07A5E952}" type="slidenum">
              <a:rPr lang="zh-CN" altLang="en-US" smtClean="0"/>
              <a:t>‹#›</a:t>
            </a:fld>
            <a:endParaRPr lang="zh-CN" altLang="en-US"/>
          </a:p>
        </p:txBody>
      </p:sp>
    </p:spTree>
    <p:extLst>
      <p:ext uri="{BB962C8B-B14F-4D97-AF65-F5344CB8AC3E}">
        <p14:creationId xmlns:p14="http://schemas.microsoft.com/office/powerpoint/2010/main" val="1916721967"/>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132DEA32-DAC3-4F6E-94B3-BE57F00CDB46}" type="datetimeFigureOut">
              <a:rPr lang="zh-CN" altLang="en-US" smtClean="0"/>
              <a:t>2018/4/25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02E93E5-C57C-4602-863C-DEDB07A5E952}" type="slidenum">
              <a:rPr lang="zh-CN" altLang="en-US" smtClean="0"/>
              <a:t>‹#›</a:t>
            </a:fld>
            <a:endParaRPr lang="zh-CN" altLang="en-US"/>
          </a:p>
        </p:txBody>
      </p:sp>
    </p:spTree>
    <p:extLst>
      <p:ext uri="{BB962C8B-B14F-4D97-AF65-F5344CB8AC3E}">
        <p14:creationId xmlns:p14="http://schemas.microsoft.com/office/powerpoint/2010/main" val="83399295"/>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32DEA32-DAC3-4F6E-94B3-BE57F00CDB46}" type="datetimeFigureOut">
              <a:rPr lang="zh-CN" altLang="en-US" smtClean="0"/>
              <a:t>2018/4/25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02E93E5-C57C-4602-863C-DEDB07A5E952}" type="slidenum">
              <a:rPr lang="zh-CN" altLang="en-US" smtClean="0"/>
              <a:t>‹#›</a:t>
            </a:fld>
            <a:endParaRPr lang="zh-CN" altLang="en-US"/>
          </a:p>
        </p:txBody>
      </p:sp>
    </p:spTree>
    <p:extLst>
      <p:ext uri="{BB962C8B-B14F-4D97-AF65-F5344CB8AC3E}">
        <p14:creationId xmlns:p14="http://schemas.microsoft.com/office/powerpoint/2010/main" val="317076619"/>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32DEA32-DAC3-4F6E-94B3-BE57F00CDB46}" type="datetimeFigureOut">
              <a:rPr lang="zh-CN" altLang="en-US" smtClean="0"/>
              <a:t>2018/4/25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02E93E5-C57C-4602-863C-DEDB07A5E952}" type="slidenum">
              <a:rPr lang="zh-CN" altLang="en-US" smtClean="0"/>
              <a:t>‹#›</a:t>
            </a:fld>
            <a:endParaRPr lang="zh-CN" altLang="en-US"/>
          </a:p>
        </p:txBody>
      </p:sp>
    </p:spTree>
    <p:extLst>
      <p:ext uri="{BB962C8B-B14F-4D97-AF65-F5344CB8AC3E}">
        <p14:creationId xmlns:p14="http://schemas.microsoft.com/office/powerpoint/2010/main" val="3848259873"/>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32DEA32-DAC3-4F6E-94B3-BE57F00CDB46}" type="datetimeFigureOut">
              <a:rPr lang="zh-CN" altLang="en-US" smtClean="0"/>
              <a:t>2018/4/25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02E93E5-C57C-4602-863C-DEDB07A5E952}" type="slidenum">
              <a:rPr lang="zh-CN" altLang="en-US" smtClean="0"/>
              <a:t>‹#›</a:t>
            </a:fld>
            <a:endParaRPr lang="zh-CN" altLang="en-US"/>
          </a:p>
        </p:txBody>
      </p:sp>
    </p:spTree>
    <p:extLst>
      <p:ext uri="{BB962C8B-B14F-4D97-AF65-F5344CB8AC3E}">
        <p14:creationId xmlns:p14="http://schemas.microsoft.com/office/powerpoint/2010/main" val="3402644354"/>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32DEA32-DAC3-4F6E-94B3-BE57F00CDB46}" type="datetimeFigureOut">
              <a:rPr lang="zh-CN" altLang="en-US" smtClean="0"/>
              <a:t>2018/4/25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02E93E5-C57C-4602-863C-DEDB07A5E952}" type="slidenum">
              <a:rPr lang="zh-CN" altLang="en-US" smtClean="0"/>
              <a:t>‹#›</a:t>
            </a:fld>
            <a:endParaRPr lang="zh-CN" altLang="en-US"/>
          </a:p>
        </p:txBody>
      </p:sp>
    </p:spTree>
    <p:extLst>
      <p:ext uri="{BB962C8B-B14F-4D97-AF65-F5344CB8AC3E}">
        <p14:creationId xmlns:p14="http://schemas.microsoft.com/office/powerpoint/2010/main" val="3052566035"/>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132DEA32-DAC3-4F6E-94B3-BE57F00CDB46}" type="datetimeFigureOut">
              <a:rPr lang="zh-CN" altLang="en-US" smtClean="0"/>
              <a:t>2018/4/25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02E93E5-C57C-4602-863C-DEDB07A5E952}" type="slidenum">
              <a:rPr lang="zh-CN" altLang="en-US" smtClean="0"/>
              <a:t>‹#›</a:t>
            </a:fld>
            <a:endParaRPr lang="zh-CN" altLang="en-US"/>
          </a:p>
        </p:txBody>
      </p:sp>
    </p:spTree>
    <p:extLst>
      <p:ext uri="{BB962C8B-B14F-4D97-AF65-F5344CB8AC3E}">
        <p14:creationId xmlns:p14="http://schemas.microsoft.com/office/powerpoint/2010/main" val="2452340207"/>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132DEA32-DAC3-4F6E-94B3-BE57F00CDB46}" type="datetimeFigureOut">
              <a:rPr lang="zh-CN" altLang="en-US" smtClean="0"/>
              <a:t>2018/4/25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02E93E5-C57C-4602-863C-DEDB07A5E952}" type="slidenum">
              <a:rPr lang="zh-CN" altLang="en-US" smtClean="0"/>
              <a:t>‹#›</a:t>
            </a:fld>
            <a:endParaRPr lang="zh-CN" altLang="en-US"/>
          </a:p>
        </p:txBody>
      </p:sp>
    </p:spTree>
    <p:extLst>
      <p:ext uri="{BB962C8B-B14F-4D97-AF65-F5344CB8AC3E}">
        <p14:creationId xmlns:p14="http://schemas.microsoft.com/office/powerpoint/2010/main" val="2568325434"/>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32DEA32-DAC3-4F6E-94B3-BE57F00CDB46}" type="datetimeFigureOut">
              <a:rPr lang="zh-CN" altLang="en-US" smtClean="0"/>
              <a:t>2018/4/25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02E93E5-C57C-4602-863C-DEDB07A5E952}" type="slidenum">
              <a:rPr lang="zh-CN" altLang="en-US" smtClean="0"/>
              <a:t>‹#›</a:t>
            </a:fld>
            <a:endParaRPr lang="zh-CN" altLang="en-US"/>
          </a:p>
        </p:txBody>
      </p:sp>
    </p:spTree>
    <p:extLst>
      <p:ext uri="{BB962C8B-B14F-4D97-AF65-F5344CB8AC3E}">
        <p14:creationId xmlns:p14="http://schemas.microsoft.com/office/powerpoint/2010/main" val="3171352362"/>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32DEA32-DAC3-4F6E-94B3-BE57F00CDB46}" type="datetimeFigureOut">
              <a:rPr lang="zh-CN" altLang="en-US" smtClean="0"/>
              <a:t>2018/4/25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02E93E5-C57C-4602-863C-DEDB07A5E952}" type="slidenum">
              <a:rPr lang="zh-CN" altLang="en-US" smtClean="0"/>
              <a:t>‹#›</a:t>
            </a:fld>
            <a:endParaRPr lang="zh-CN" altLang="en-US"/>
          </a:p>
        </p:txBody>
      </p:sp>
    </p:spTree>
    <p:extLst>
      <p:ext uri="{BB962C8B-B14F-4D97-AF65-F5344CB8AC3E}">
        <p14:creationId xmlns:p14="http://schemas.microsoft.com/office/powerpoint/2010/main" val="3222568211"/>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eam Work 1">
    <p:spTree>
      <p:nvGrpSpPr>
        <p:cNvPr id="1" name=""/>
        <p:cNvGrpSpPr/>
        <p:nvPr/>
      </p:nvGrpSpPr>
      <p:grpSpPr>
        <a:xfrm>
          <a:off x="0" y="0"/>
          <a:ext cx="0" cy="0"/>
          <a:chOff x="0" y="0"/>
          <a:chExt cx="0" cy="0"/>
        </a:xfrm>
      </p:grpSpPr>
      <p:sp>
        <p:nvSpPr>
          <p:cNvPr id="28" name="Picture Placeholder 27"/>
          <p:cNvSpPr>
            <a:spLocks noGrp="1"/>
          </p:cNvSpPr>
          <p:nvPr>
            <p:ph type="pic" sz="quarter" idx="10"/>
          </p:nvPr>
        </p:nvSpPr>
        <p:spPr>
          <a:xfrm>
            <a:off x="704203" y="1690876"/>
            <a:ext cx="1828800" cy="1828800"/>
          </a:xfrm>
          <a:prstGeom prst="ellipse">
            <a:avLst/>
          </a:prstGeom>
          <a:solidFill>
            <a:schemeClr val="bg1">
              <a:lumMod val="85000"/>
            </a:schemeClr>
          </a:solidFill>
        </p:spPr>
        <p:txBody>
          <a:bodyPr>
            <a:normAutofit/>
          </a:bodyPr>
          <a:lstStyle>
            <a:lvl1pPr algn="ctr">
              <a:defRPr sz="1065"/>
            </a:lvl1pPr>
          </a:lstStyle>
          <a:p>
            <a:pPr lvl="0"/>
            <a:endParaRPr lang="en-US" noProof="1"/>
          </a:p>
        </p:txBody>
      </p:sp>
      <p:sp>
        <p:nvSpPr>
          <p:cNvPr id="29" name="Picture Placeholder 27"/>
          <p:cNvSpPr>
            <a:spLocks noGrp="1"/>
          </p:cNvSpPr>
          <p:nvPr>
            <p:ph type="pic" sz="quarter" idx="11"/>
          </p:nvPr>
        </p:nvSpPr>
        <p:spPr>
          <a:xfrm>
            <a:off x="2917164" y="1690876"/>
            <a:ext cx="1828800" cy="1828800"/>
          </a:xfrm>
          <a:prstGeom prst="ellipse">
            <a:avLst/>
          </a:prstGeom>
          <a:solidFill>
            <a:schemeClr val="bg1">
              <a:lumMod val="85000"/>
            </a:schemeClr>
          </a:solidFill>
        </p:spPr>
        <p:txBody>
          <a:bodyPr>
            <a:normAutofit/>
          </a:bodyPr>
          <a:lstStyle>
            <a:lvl1pPr algn="ctr">
              <a:defRPr sz="1065"/>
            </a:lvl1pPr>
          </a:lstStyle>
          <a:p>
            <a:pPr lvl="0"/>
            <a:endParaRPr lang="en-US" noProof="1"/>
          </a:p>
        </p:txBody>
      </p:sp>
      <p:sp>
        <p:nvSpPr>
          <p:cNvPr id="30" name="Picture Placeholder 27"/>
          <p:cNvSpPr>
            <a:spLocks noGrp="1"/>
          </p:cNvSpPr>
          <p:nvPr>
            <p:ph type="pic" sz="quarter" idx="12"/>
          </p:nvPr>
        </p:nvSpPr>
        <p:spPr>
          <a:xfrm>
            <a:off x="5156203" y="1675161"/>
            <a:ext cx="1828800" cy="1828800"/>
          </a:xfrm>
          <a:prstGeom prst="ellipse">
            <a:avLst/>
          </a:prstGeom>
          <a:solidFill>
            <a:schemeClr val="bg1">
              <a:lumMod val="85000"/>
            </a:schemeClr>
          </a:solidFill>
        </p:spPr>
        <p:txBody>
          <a:bodyPr>
            <a:normAutofit/>
          </a:bodyPr>
          <a:lstStyle>
            <a:lvl1pPr algn="ctr">
              <a:defRPr sz="1065"/>
            </a:lvl1pPr>
          </a:lstStyle>
          <a:p>
            <a:pPr lvl="0"/>
            <a:endParaRPr lang="en-US" noProof="1"/>
          </a:p>
        </p:txBody>
      </p:sp>
      <p:sp>
        <p:nvSpPr>
          <p:cNvPr id="31" name="Picture Placeholder 27"/>
          <p:cNvSpPr>
            <a:spLocks noGrp="1"/>
          </p:cNvSpPr>
          <p:nvPr>
            <p:ph type="pic" sz="quarter" idx="13"/>
          </p:nvPr>
        </p:nvSpPr>
        <p:spPr>
          <a:xfrm>
            <a:off x="7394127" y="1683019"/>
            <a:ext cx="1828800" cy="1828800"/>
          </a:xfrm>
          <a:prstGeom prst="ellipse">
            <a:avLst/>
          </a:prstGeom>
          <a:solidFill>
            <a:schemeClr val="bg1">
              <a:lumMod val="85000"/>
            </a:schemeClr>
          </a:solidFill>
        </p:spPr>
        <p:txBody>
          <a:bodyPr>
            <a:normAutofit/>
          </a:bodyPr>
          <a:lstStyle>
            <a:lvl1pPr algn="ctr">
              <a:defRPr sz="1065"/>
            </a:lvl1pPr>
          </a:lstStyle>
          <a:p>
            <a:pPr lvl="0"/>
            <a:endParaRPr lang="en-US" noProof="1"/>
          </a:p>
        </p:txBody>
      </p:sp>
      <p:sp>
        <p:nvSpPr>
          <p:cNvPr id="32" name="Picture Placeholder 27"/>
          <p:cNvSpPr>
            <a:spLocks noGrp="1"/>
          </p:cNvSpPr>
          <p:nvPr>
            <p:ph type="pic" sz="quarter" idx="14"/>
          </p:nvPr>
        </p:nvSpPr>
        <p:spPr>
          <a:xfrm>
            <a:off x="9630932" y="1690876"/>
            <a:ext cx="1828800" cy="1828800"/>
          </a:xfrm>
          <a:prstGeom prst="ellipse">
            <a:avLst/>
          </a:prstGeom>
          <a:solidFill>
            <a:schemeClr val="bg1">
              <a:lumMod val="85000"/>
            </a:schemeClr>
          </a:solidFill>
        </p:spPr>
        <p:txBody>
          <a:bodyPr>
            <a:normAutofit/>
          </a:bodyPr>
          <a:lstStyle>
            <a:lvl1pPr algn="ctr">
              <a:defRPr sz="1065"/>
            </a:lvl1pPr>
          </a:lstStyle>
          <a:p>
            <a:pPr lvl="0"/>
            <a:endParaRPr lang="en-US" noProof="1"/>
          </a:p>
        </p:txBody>
      </p:sp>
      <p:sp>
        <p:nvSpPr>
          <p:cNvPr id="7" name="日期占位符 3"/>
          <p:cNvSpPr>
            <a:spLocks noGrp="1"/>
          </p:cNvSpPr>
          <p:nvPr>
            <p:ph type="dt" sz="half" idx="15"/>
          </p:nvPr>
        </p:nvSpPr>
        <p:spPr/>
        <p:txBody>
          <a:bodyPr/>
          <a:lstStyle>
            <a:lvl1pPr>
              <a:defRPr/>
            </a:lvl1pPr>
          </a:lstStyle>
          <a:p>
            <a:pPr>
              <a:defRPr/>
            </a:pPr>
            <a:fld id="{E07C406D-927E-481F-B9F1-50DD1AAF757D}" type="datetimeFigureOut">
              <a:rPr lang="zh-CN" altLang="en-US"/>
              <a:pPr>
                <a:defRPr/>
              </a:pPr>
              <a:t>2018/4/25</a:t>
            </a:fld>
            <a:endParaRPr lang="zh-CN" altLang="en-US"/>
          </a:p>
        </p:txBody>
      </p:sp>
      <p:sp>
        <p:nvSpPr>
          <p:cNvPr id="8" name="页脚占位符 4"/>
          <p:cNvSpPr>
            <a:spLocks noGrp="1"/>
          </p:cNvSpPr>
          <p:nvPr>
            <p:ph type="ftr" sz="quarter" idx="16"/>
          </p:nvPr>
        </p:nvSpPr>
        <p:spPr/>
        <p:txBody>
          <a:bodyPr/>
          <a:lstStyle>
            <a:lvl1pPr>
              <a:defRPr/>
            </a:lvl1pPr>
          </a:lstStyle>
          <a:p>
            <a:pPr>
              <a:defRPr/>
            </a:pPr>
            <a:endParaRPr lang="zh-CN" altLang="en-US"/>
          </a:p>
        </p:txBody>
      </p:sp>
      <p:sp>
        <p:nvSpPr>
          <p:cNvPr id="9" name="灯片编号占位符 5"/>
          <p:cNvSpPr>
            <a:spLocks noGrp="1"/>
          </p:cNvSpPr>
          <p:nvPr>
            <p:ph type="sldNum" sz="quarter" idx="17"/>
          </p:nvPr>
        </p:nvSpPr>
        <p:spPr/>
        <p:txBody>
          <a:bodyPr/>
          <a:lstStyle>
            <a:lvl1pPr>
              <a:defRPr/>
            </a:lvl1pPr>
          </a:lstStyle>
          <a:p>
            <a:pPr>
              <a:defRPr/>
            </a:pPr>
            <a:fld id="{34B0855E-501D-4B33-90E6-4A55B65BD1CA}" type="slidenum">
              <a:rPr lang="zh-CN" altLang="en-US"/>
              <a:pPr>
                <a:defRPr/>
              </a:pPr>
              <a:t>‹#›</a:t>
            </a:fld>
            <a:endParaRPr lang="zh-CN" altLang="en-US"/>
          </a:p>
        </p:txBody>
      </p:sp>
    </p:spTree>
    <p:extLst>
      <p:ext uri="{BB962C8B-B14F-4D97-AF65-F5344CB8AC3E}">
        <p14:creationId xmlns:p14="http://schemas.microsoft.com/office/powerpoint/2010/main" val="3262452610"/>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l="-1000" r="-1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2DEA32-DAC3-4F6E-94B3-BE57F00CDB46}" type="datetimeFigureOut">
              <a:rPr lang="zh-CN" altLang="en-US" smtClean="0"/>
              <a:t>2018/4/25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2E93E5-C57C-4602-863C-DEDB07A5E952}" type="slidenum">
              <a:rPr lang="zh-CN" altLang="en-US" smtClean="0"/>
              <a:t>‹#›</a:t>
            </a:fld>
            <a:endParaRPr lang="zh-CN" altLang="en-US"/>
          </a:p>
        </p:txBody>
      </p:sp>
    </p:spTree>
    <p:extLst>
      <p:ext uri="{BB962C8B-B14F-4D97-AF65-F5344CB8AC3E}">
        <p14:creationId xmlns:p14="http://schemas.microsoft.com/office/powerpoint/2010/main" val="6575945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1.png"/><Relationship Id="rId7" Type="http://schemas.microsoft.com/office/2007/relationships/hdphoto" Target="../media/hdphoto2.wdp"/><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0.jpe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2" name="图片 1"/>
          <p:cNvPicPr>
            <a:picLocks noChangeAspect="1" noChangeArrowheads="1"/>
          </p:cNvPicPr>
          <p:nvPr/>
        </p:nvPicPr>
        <p:blipFill rotWithShape="1">
          <a:blip r:embed="rId5">
            <a:extLst>
              <a:ext uri="{28A0092B-C50C-407E-A947-70E740481C1C}">
                <a14:useLocalDpi xmlns:a14="http://schemas.microsoft.com/office/drawing/2010/main" val="0"/>
              </a:ext>
            </a:extLst>
          </a:blip>
          <a:srcRect l="-105" t="45486" r="-459" b="-1190"/>
          <a:stretch/>
        </p:blipFill>
        <p:spPr bwMode="auto">
          <a:xfrm>
            <a:off x="0" y="0"/>
            <a:ext cx="12245975"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0" name="图片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417513"/>
            <a:ext cx="1314450" cy="605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9"/>
          <p:cNvPicPr>
            <a:picLocks noChangeAspect="1"/>
          </p:cNvPicPr>
          <p:nvPr/>
        </p:nvPicPr>
        <p:blipFill rotWithShape="1">
          <a:blip r:embed="rId7">
            <a:extLst>
              <a:ext uri="{28A0092B-C50C-407E-A947-70E740481C1C}">
                <a14:useLocalDpi xmlns:a14="http://schemas.microsoft.com/office/drawing/2010/main" val="0"/>
              </a:ext>
            </a:extLst>
          </a:blip>
          <a:srcRect t="3919"/>
          <a:stretch/>
        </p:blipFill>
        <p:spPr>
          <a:xfrm>
            <a:off x="0" y="3886200"/>
            <a:ext cx="5195606" cy="2971800"/>
          </a:xfrm>
          <a:prstGeom prst="rect">
            <a:avLst/>
          </a:prstGeom>
        </p:spPr>
      </p:pic>
      <p:grpSp>
        <p:nvGrpSpPr>
          <p:cNvPr id="11" name="组合 10"/>
          <p:cNvGrpSpPr/>
          <p:nvPr/>
        </p:nvGrpSpPr>
        <p:grpSpPr>
          <a:xfrm>
            <a:off x="5787399" y="1118844"/>
            <a:ext cx="5620770" cy="1945074"/>
            <a:chOff x="4667250" y="2016601"/>
            <a:chExt cx="5620770" cy="1945074"/>
          </a:xfrm>
        </p:grpSpPr>
        <p:sp>
          <p:nvSpPr>
            <p:cNvPr id="12" name="椭圆 11"/>
            <p:cNvSpPr/>
            <p:nvPr/>
          </p:nvSpPr>
          <p:spPr>
            <a:xfrm>
              <a:off x="4752622" y="2181525"/>
              <a:ext cx="787398" cy="787398"/>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b="1" dirty="0" smtClean="0">
                  <a:latin typeface="经典繁古印" panose="02010609010101010101" pitchFamily="49" charset="-122"/>
                  <a:ea typeface="经典繁古印" panose="02010609010101010101" pitchFamily="49" charset="-122"/>
                  <a:cs typeface="经典繁古印" panose="02010609010101010101" pitchFamily="49" charset="-122"/>
                </a:rPr>
                <a:t>世</a:t>
              </a:r>
              <a:endParaRPr lang="zh-CN" altLang="en-US" sz="4000" b="1" dirty="0">
                <a:latin typeface="经典繁古印" panose="02010609010101010101" pitchFamily="49" charset="-122"/>
                <a:ea typeface="经典繁古印" panose="02010609010101010101" pitchFamily="49" charset="-122"/>
                <a:cs typeface="经典繁古印" panose="02010609010101010101" pitchFamily="49" charset="-122"/>
              </a:endParaRPr>
            </a:p>
          </p:txBody>
        </p:sp>
        <p:sp>
          <p:nvSpPr>
            <p:cNvPr id="13" name="椭圆 12"/>
            <p:cNvSpPr/>
            <p:nvPr/>
          </p:nvSpPr>
          <p:spPr>
            <a:xfrm>
              <a:off x="4752622" y="3062059"/>
              <a:ext cx="787398" cy="787398"/>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b="1" dirty="0">
                  <a:latin typeface="经典繁古印" panose="02010609010101010101" pitchFamily="49" charset="-122"/>
                  <a:ea typeface="经典繁古印" panose="02010609010101010101" pitchFamily="49" charset="-122"/>
                  <a:cs typeface="经典繁古印" panose="02010609010101010101" pitchFamily="49" charset="-122"/>
                </a:rPr>
                <a:t>界</a:t>
              </a:r>
            </a:p>
          </p:txBody>
        </p:sp>
        <p:sp>
          <p:nvSpPr>
            <p:cNvPr id="14" name="文本框 13"/>
            <p:cNvSpPr txBox="1"/>
            <p:nvPr/>
          </p:nvSpPr>
          <p:spPr>
            <a:xfrm>
              <a:off x="5338371" y="2099627"/>
              <a:ext cx="3929019" cy="1862048"/>
            </a:xfrm>
            <a:prstGeom prst="rect">
              <a:avLst/>
            </a:prstGeom>
            <a:noFill/>
          </p:spPr>
          <p:txBody>
            <a:bodyPr wrap="square" rtlCol="0">
              <a:spAutoFit/>
            </a:bodyPr>
            <a:lstStyle/>
            <a:p>
              <a:r>
                <a:rPr lang="zh-CN" altLang="en-US" sz="11500" dirty="0" smtClean="0">
                  <a:latin typeface="方正行楷_GBK" panose="03000509000000000000" pitchFamily="65" charset="-122"/>
                  <a:ea typeface="方正行楷_GBK" panose="03000509000000000000" pitchFamily="65" charset="-122"/>
                  <a:cs typeface="经典繁古印" panose="02010609010101010101" pitchFamily="49" charset="-122"/>
                </a:rPr>
                <a:t>传统</a:t>
              </a:r>
              <a:endParaRPr lang="zh-CN" altLang="en-US" sz="11500" dirty="0">
                <a:latin typeface="方正行楷_GBK" panose="03000509000000000000" pitchFamily="65" charset="-122"/>
                <a:ea typeface="方正行楷_GBK" panose="03000509000000000000" pitchFamily="65" charset="-122"/>
                <a:cs typeface="经典繁古印" panose="02010609010101010101" pitchFamily="49" charset="-122"/>
              </a:endParaRPr>
            </a:p>
          </p:txBody>
        </p:sp>
        <p:sp>
          <p:nvSpPr>
            <p:cNvPr id="15" name="文本框 14"/>
            <p:cNvSpPr txBox="1"/>
            <p:nvPr/>
          </p:nvSpPr>
          <p:spPr>
            <a:xfrm>
              <a:off x="8327305" y="3101815"/>
              <a:ext cx="1960715" cy="707886"/>
            </a:xfrm>
            <a:prstGeom prst="rect">
              <a:avLst/>
            </a:prstGeom>
            <a:noFill/>
          </p:spPr>
          <p:txBody>
            <a:bodyPr wrap="square" rtlCol="0">
              <a:spAutoFit/>
            </a:bodyPr>
            <a:lstStyle/>
            <a:p>
              <a:r>
                <a:rPr lang="zh-CN" altLang="en-US" sz="4000" dirty="0" smtClean="0">
                  <a:latin typeface="方正行楷_GBK" panose="03000509000000000000" pitchFamily="65" charset="-122"/>
                  <a:ea typeface="方正行楷_GBK" panose="03000509000000000000" pitchFamily="65" charset="-122"/>
                  <a:cs typeface="经典繁古印" panose="02010609010101010101" pitchFamily="49" charset="-122"/>
                </a:rPr>
                <a:t>医药日</a:t>
              </a:r>
              <a:endParaRPr lang="zh-CN" altLang="en-US" sz="4000" dirty="0">
                <a:latin typeface="方正行楷_GBK" panose="03000509000000000000" pitchFamily="65" charset="-122"/>
                <a:ea typeface="方正行楷_GBK" panose="03000509000000000000" pitchFamily="65" charset="-122"/>
                <a:cs typeface="经典繁古印" panose="02010609010101010101" pitchFamily="49" charset="-122"/>
              </a:endParaRPr>
            </a:p>
          </p:txBody>
        </p:sp>
        <p:cxnSp>
          <p:nvCxnSpPr>
            <p:cNvPr id="16" name="直接连接符 15"/>
            <p:cNvCxnSpPr/>
            <p:nvPr/>
          </p:nvCxnSpPr>
          <p:spPr>
            <a:xfrm flipV="1">
              <a:off x="4667250" y="2016601"/>
              <a:ext cx="0" cy="19450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4667250" y="2016601"/>
              <a:ext cx="532238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9989633" y="2016601"/>
              <a:ext cx="0" cy="19450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8327305" y="3961675"/>
              <a:ext cx="166232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0" name="图片 1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97784" y="2989486"/>
            <a:ext cx="3811845" cy="4599417"/>
          </a:xfrm>
          <a:prstGeom prst="rect">
            <a:avLst/>
          </a:prstGeom>
        </p:spPr>
      </p:pic>
      <p:sp>
        <p:nvSpPr>
          <p:cNvPr id="21" name="文本框 20"/>
          <p:cNvSpPr txBox="1"/>
          <p:nvPr/>
        </p:nvSpPr>
        <p:spPr>
          <a:xfrm>
            <a:off x="5787399" y="4548366"/>
            <a:ext cx="3773714" cy="923330"/>
          </a:xfrm>
          <a:prstGeom prst="rect">
            <a:avLst/>
          </a:prstGeom>
          <a:noFill/>
        </p:spPr>
        <p:txBody>
          <a:bodyPr wrap="square" rtlCol="0">
            <a:spAutoFit/>
          </a:bodyPr>
          <a:lstStyle/>
          <a:p>
            <a:r>
              <a:rPr lang="zh-CN" altLang="en-US" dirty="0" smtClean="0">
                <a:latin typeface="微软雅黑" panose="020B0503020204020204" pitchFamily="34" charset="-122"/>
                <a:ea typeface="微软雅黑" panose="020B0503020204020204" pitchFamily="34" charset="-122"/>
              </a:rPr>
              <a:t>汇报人：</a:t>
            </a:r>
            <a:endParaRPr lang="en-US" altLang="zh-CN" dirty="0" smtClean="0">
              <a:latin typeface="微软雅黑" panose="020B0503020204020204" pitchFamily="34" charset="-122"/>
              <a:ea typeface="微软雅黑" panose="020B0503020204020204" pitchFamily="34" charset="-122"/>
            </a:endParaRPr>
          </a:p>
          <a:p>
            <a:endParaRPr lang="en-US" altLang="zh-CN" dirty="0">
              <a:latin typeface="微软雅黑" panose="020B0503020204020204" pitchFamily="34" charset="-122"/>
              <a:ea typeface="微软雅黑" panose="020B0503020204020204" pitchFamily="34" charset="-122"/>
            </a:endParaRPr>
          </a:p>
          <a:p>
            <a:r>
              <a:rPr lang="zh-CN" altLang="en-US" dirty="0" smtClean="0">
                <a:latin typeface="微软雅黑" panose="020B0503020204020204" pitchFamily="34" charset="-122"/>
                <a:ea typeface="微软雅黑" panose="020B0503020204020204" pitchFamily="34" charset="-122"/>
              </a:rPr>
              <a:t>汇报时间：</a:t>
            </a:r>
            <a:r>
              <a:rPr lang="en-US" altLang="zh-CN" dirty="0" smtClean="0">
                <a:latin typeface="微软雅黑" panose="020B0503020204020204" pitchFamily="34" charset="-122"/>
                <a:ea typeface="微软雅黑" panose="020B0503020204020204" pitchFamily="34" charset="-122"/>
              </a:rPr>
              <a:t>2019</a:t>
            </a:r>
            <a:r>
              <a:rPr lang="zh-CN" altLang="en-US" dirty="0" smtClean="0">
                <a:latin typeface="微软雅黑" panose="020B0503020204020204" pitchFamily="34" charset="-122"/>
                <a:ea typeface="微软雅黑" panose="020B0503020204020204" pitchFamily="34" charset="-122"/>
              </a:rPr>
              <a:t>年</a:t>
            </a:r>
            <a:r>
              <a:rPr lang="en-US" altLang="zh-CN" dirty="0" smtClean="0">
                <a:latin typeface="微软雅黑" panose="020B0503020204020204" pitchFamily="34" charset="-122"/>
                <a:ea typeface="微软雅黑" panose="020B0503020204020204" pitchFamily="34" charset="-122"/>
              </a:rPr>
              <a:t>X</a:t>
            </a:r>
            <a:r>
              <a:rPr lang="zh-CN" altLang="en-US" dirty="0" smtClean="0">
                <a:latin typeface="微软雅黑" panose="020B0503020204020204" pitchFamily="34" charset="-122"/>
                <a:ea typeface="微软雅黑" panose="020B0503020204020204" pitchFamily="34" charset="-122"/>
              </a:rPr>
              <a:t>月</a:t>
            </a:r>
            <a:r>
              <a:rPr lang="en-US" altLang="zh-CN" dirty="0" smtClean="0">
                <a:latin typeface="微软雅黑" panose="020B0503020204020204" pitchFamily="34" charset="-122"/>
                <a:ea typeface="微软雅黑" panose="020B0503020204020204" pitchFamily="34" charset="-122"/>
              </a:rPr>
              <a:t>X</a:t>
            </a:r>
            <a:r>
              <a:rPr lang="zh-CN" altLang="en-US" dirty="0" smtClean="0">
                <a:latin typeface="微软雅黑" panose="020B0503020204020204" pitchFamily="34" charset="-122"/>
                <a:ea typeface="微软雅黑" panose="020B0503020204020204" pitchFamily="34" charset="-122"/>
              </a:rPr>
              <a:t>日</a:t>
            </a:r>
            <a:endParaRPr lang="zh-CN" altLang="en-US" dirty="0">
              <a:latin typeface="微软雅黑" panose="020B0503020204020204" pitchFamily="34" charset="-122"/>
              <a:ea typeface="微软雅黑" panose="020B0503020204020204" pitchFamily="34" charset="-122"/>
            </a:endParaRPr>
          </a:p>
        </p:txBody>
      </p:sp>
      <p:pic>
        <p:nvPicPr>
          <p:cNvPr id="2" name="山岡晃 - Promise">
            <a:hlinkClick r:id="" action="ppaction://media"/>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9"/>
          <a:stretch>
            <a:fillRect/>
          </a:stretch>
        </p:blipFill>
        <p:spPr>
          <a:xfrm>
            <a:off x="12668667" y="814044"/>
            <a:ext cx="609600" cy="609600"/>
          </a:xfrm>
          <a:prstGeom prst="rect">
            <a:avLst/>
          </a:prstGeom>
        </p:spPr>
      </p:pic>
    </p:spTree>
    <p:extLst>
      <p:ext uri="{BB962C8B-B14F-4D97-AF65-F5344CB8AC3E}">
        <p14:creationId xmlns:p14="http://schemas.microsoft.com/office/powerpoint/2010/main" val="1691909726"/>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remove"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Freeform 5"/>
          <p:cNvSpPr>
            <a:spLocks noEditPoints="1" noChangeArrowheads="1"/>
          </p:cNvSpPr>
          <p:nvPr/>
        </p:nvSpPr>
        <p:spPr bwMode="auto">
          <a:xfrm>
            <a:off x="6591300" y="4586288"/>
            <a:ext cx="5002213" cy="830262"/>
          </a:xfrm>
          <a:custGeom>
            <a:avLst/>
            <a:gdLst>
              <a:gd name="T0" fmla="*/ 2147483646 w 1548"/>
              <a:gd name="T1" fmla="*/ 17296276 h 489"/>
              <a:gd name="T2" fmla="*/ 2147483646 w 1548"/>
              <a:gd name="T3" fmla="*/ 717813284 h 489"/>
              <a:gd name="T4" fmla="*/ 2147483646 w 1548"/>
              <a:gd name="T5" fmla="*/ 14413280 h 489"/>
              <a:gd name="T6" fmla="*/ 2147483646 w 1548"/>
              <a:gd name="T7" fmla="*/ 144139596 h 489"/>
              <a:gd name="T8" fmla="*/ 2147483646 w 1548"/>
              <a:gd name="T9" fmla="*/ 374762269 h 489"/>
              <a:gd name="T10" fmla="*/ 2147483646 w 1548"/>
              <a:gd name="T11" fmla="*/ 570792391 h 489"/>
              <a:gd name="T12" fmla="*/ 2147483646 w 1548"/>
              <a:gd name="T13" fmla="*/ 501605589 h 489"/>
              <a:gd name="T14" fmla="*/ 2147483646 w 1548"/>
              <a:gd name="T15" fmla="*/ 510252878 h 489"/>
              <a:gd name="T16" fmla="*/ 2147483646 w 1548"/>
              <a:gd name="T17" fmla="*/ 934022678 h 489"/>
              <a:gd name="T18" fmla="*/ 2147483646 w 1548"/>
              <a:gd name="T19" fmla="*/ 1181943325 h 489"/>
              <a:gd name="T20" fmla="*/ 2147483646 w 1548"/>
              <a:gd name="T21" fmla="*/ 887898143 h 489"/>
              <a:gd name="T22" fmla="*/ 2147483646 w 1548"/>
              <a:gd name="T23" fmla="*/ 962850936 h 489"/>
              <a:gd name="T24" fmla="*/ 2147483646 w 1548"/>
              <a:gd name="T25" fmla="*/ 1366441464 h 489"/>
              <a:gd name="T26" fmla="*/ 2147483646 w 1548"/>
              <a:gd name="T27" fmla="*/ 980147212 h 489"/>
              <a:gd name="T28" fmla="*/ 2147483646 w 1548"/>
              <a:gd name="T29" fmla="*/ 810064052 h 489"/>
              <a:gd name="T30" fmla="*/ 2147483646 w 1548"/>
              <a:gd name="T31" fmla="*/ 608267939 h 489"/>
              <a:gd name="T32" fmla="*/ 2147483646 w 1548"/>
              <a:gd name="T33" fmla="*/ 654392473 h 489"/>
              <a:gd name="T34" fmla="*/ 2147483646 w 1548"/>
              <a:gd name="T35" fmla="*/ 720696280 h 489"/>
              <a:gd name="T36" fmla="*/ 2147483646 w 1548"/>
              <a:gd name="T37" fmla="*/ 870601867 h 489"/>
              <a:gd name="T38" fmla="*/ 2147483646 w 1548"/>
              <a:gd name="T39" fmla="*/ 887898143 h 489"/>
              <a:gd name="T40" fmla="*/ 2147483646 w 1548"/>
              <a:gd name="T41" fmla="*/ 885015147 h 489"/>
              <a:gd name="T42" fmla="*/ 2147483646 w 1548"/>
              <a:gd name="T43" fmla="*/ 919609397 h 489"/>
              <a:gd name="T44" fmla="*/ 2147483646 w 1548"/>
              <a:gd name="T45" fmla="*/ 922492393 h 489"/>
              <a:gd name="T46" fmla="*/ 2147483646 w 1548"/>
              <a:gd name="T47" fmla="*/ 957084945 h 489"/>
              <a:gd name="T48" fmla="*/ 2147483646 w 1548"/>
              <a:gd name="T49" fmla="*/ 985913204 h 489"/>
              <a:gd name="T50" fmla="*/ 2147483646 w 1548"/>
              <a:gd name="T51" fmla="*/ 1003209480 h 489"/>
              <a:gd name="T52" fmla="*/ 2147483646 w 1548"/>
              <a:gd name="T53" fmla="*/ 1014741462 h 489"/>
              <a:gd name="T54" fmla="*/ 2147483646 w 1548"/>
              <a:gd name="T55" fmla="*/ 1046451019 h 489"/>
              <a:gd name="T56" fmla="*/ 2147483646 w 1548"/>
              <a:gd name="T57" fmla="*/ 1069513286 h 489"/>
              <a:gd name="T58" fmla="*/ 2147483646 w 1548"/>
              <a:gd name="T59" fmla="*/ 1101224541 h 489"/>
              <a:gd name="T60" fmla="*/ 2147483646 w 1548"/>
              <a:gd name="T61" fmla="*/ 1118520817 h 489"/>
              <a:gd name="T62" fmla="*/ 2147483646 w 1548"/>
              <a:gd name="T63" fmla="*/ 1109873527 h 489"/>
              <a:gd name="T64" fmla="*/ 2147483646 w 1548"/>
              <a:gd name="T65" fmla="*/ 1118520817 h 489"/>
              <a:gd name="T66" fmla="*/ 271489617 w 1548"/>
              <a:gd name="T67" fmla="*/ 1127169804 h 489"/>
              <a:gd name="T68" fmla="*/ 2147483646 w 1548"/>
              <a:gd name="T69" fmla="*/ 1173294338 h 489"/>
              <a:gd name="T70" fmla="*/ 2147483646 w 1548"/>
              <a:gd name="T71" fmla="*/ 1167528347 h 489"/>
              <a:gd name="T72" fmla="*/ 2147483646 w 1548"/>
              <a:gd name="T73" fmla="*/ 1196356606 h 489"/>
              <a:gd name="T74" fmla="*/ 2147483646 w 1548"/>
              <a:gd name="T75" fmla="*/ 1233832153 h 489"/>
              <a:gd name="T76" fmla="*/ 2147483646 w 1548"/>
              <a:gd name="T77" fmla="*/ 1265543408 h 489"/>
              <a:gd name="T78" fmla="*/ 1900437015 w 1548"/>
              <a:gd name="T79" fmla="*/ 1294371666 h 489"/>
              <a:gd name="T80" fmla="*/ 2147483646 w 1548"/>
              <a:gd name="T81" fmla="*/ 1337613206 h 489"/>
              <a:gd name="T82" fmla="*/ 2147483646 w 1548"/>
              <a:gd name="T83" fmla="*/ 1360675473 h 489"/>
              <a:gd name="T84" fmla="*/ 2147483646 w 1548"/>
              <a:gd name="T85" fmla="*/ 1354909482 h 489"/>
              <a:gd name="T86" fmla="*/ 2147483646 w 1548"/>
              <a:gd name="T87" fmla="*/ 1262660412 h 489"/>
              <a:gd name="T88" fmla="*/ 2147483646 w 1548"/>
              <a:gd name="T89" fmla="*/ 1052217010 h 489"/>
              <a:gd name="T90" fmla="*/ 2147483646 w 1548"/>
              <a:gd name="T91" fmla="*/ 945554660 h 489"/>
              <a:gd name="T92" fmla="*/ 2147483646 w 1548"/>
              <a:gd name="T93" fmla="*/ 1109873527 h 489"/>
              <a:gd name="T94" fmla="*/ 2147483646 w 1548"/>
              <a:gd name="T95" fmla="*/ 1109873527 h 489"/>
              <a:gd name="T96" fmla="*/ 2147483646 w 1548"/>
              <a:gd name="T97" fmla="*/ 1323199925 h 489"/>
              <a:gd name="T98" fmla="*/ 2147483646 w 1548"/>
              <a:gd name="T99" fmla="*/ 1277075390 h 489"/>
              <a:gd name="T100" fmla="*/ 2147483646 w 1548"/>
              <a:gd name="T101" fmla="*/ 1014741462 h 489"/>
              <a:gd name="T102" fmla="*/ 2004859827 w 1548"/>
              <a:gd name="T103" fmla="*/ 1360675473 h 489"/>
              <a:gd name="T104" fmla="*/ 2147483646 w 1548"/>
              <a:gd name="T105" fmla="*/ 1167528347 h 489"/>
              <a:gd name="T106" fmla="*/ 2147483646 w 1548"/>
              <a:gd name="T107" fmla="*/ 1170411343 h 489"/>
              <a:gd name="T108" fmla="*/ 2147483646 w 1548"/>
              <a:gd name="T109" fmla="*/ 1233832153 h 489"/>
              <a:gd name="T110" fmla="*/ 2147483646 w 1548"/>
              <a:gd name="T111" fmla="*/ 1230950856 h 489"/>
              <a:gd name="T112" fmla="*/ 2147483646 w 1548"/>
              <a:gd name="T113" fmla="*/ 1164645351 h 489"/>
              <a:gd name="T114" fmla="*/ 2147483646 w 1548"/>
              <a:gd name="T115" fmla="*/ 1213652882 h 489"/>
              <a:gd name="T116" fmla="*/ 2147483646 w 1548"/>
              <a:gd name="T117" fmla="*/ 1216535877 h 489"/>
              <a:gd name="T118" fmla="*/ 2147483646 w 1548"/>
              <a:gd name="T119" fmla="*/ 948437656 h 489"/>
              <a:gd name="T120" fmla="*/ 2147483646 w 1548"/>
              <a:gd name="T121" fmla="*/ 968616928 h 489"/>
              <a:gd name="T122" fmla="*/ 2147483646 w 1548"/>
              <a:gd name="T123" fmla="*/ 1216535877 h 48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48" h="489">
                <a:moveTo>
                  <a:pt x="148" y="242"/>
                </a:moveTo>
                <a:cubicBezTo>
                  <a:pt x="147" y="244"/>
                  <a:pt x="145" y="244"/>
                  <a:pt x="146" y="247"/>
                </a:cubicBezTo>
                <a:cubicBezTo>
                  <a:pt x="149" y="249"/>
                  <a:pt x="150" y="242"/>
                  <a:pt x="148" y="242"/>
                </a:cubicBezTo>
                <a:close/>
                <a:moveTo>
                  <a:pt x="651" y="6"/>
                </a:moveTo>
                <a:cubicBezTo>
                  <a:pt x="642" y="5"/>
                  <a:pt x="638" y="15"/>
                  <a:pt x="632" y="20"/>
                </a:cubicBezTo>
                <a:cubicBezTo>
                  <a:pt x="639" y="17"/>
                  <a:pt x="646" y="14"/>
                  <a:pt x="651" y="6"/>
                </a:cubicBezTo>
                <a:close/>
                <a:moveTo>
                  <a:pt x="567" y="266"/>
                </a:moveTo>
                <a:cubicBezTo>
                  <a:pt x="569" y="259"/>
                  <a:pt x="576" y="256"/>
                  <a:pt x="576" y="249"/>
                </a:cubicBezTo>
                <a:cubicBezTo>
                  <a:pt x="571" y="248"/>
                  <a:pt x="568" y="262"/>
                  <a:pt x="567" y="266"/>
                </a:cubicBezTo>
                <a:close/>
                <a:moveTo>
                  <a:pt x="826" y="5"/>
                </a:moveTo>
                <a:cubicBezTo>
                  <a:pt x="825" y="3"/>
                  <a:pt x="818" y="0"/>
                  <a:pt x="816" y="1"/>
                </a:cubicBezTo>
                <a:cubicBezTo>
                  <a:pt x="820" y="2"/>
                  <a:pt x="822" y="7"/>
                  <a:pt x="826" y="5"/>
                </a:cubicBezTo>
                <a:close/>
                <a:moveTo>
                  <a:pt x="730" y="261"/>
                </a:moveTo>
                <a:cubicBezTo>
                  <a:pt x="729" y="263"/>
                  <a:pt x="728" y="262"/>
                  <a:pt x="729" y="264"/>
                </a:cubicBezTo>
                <a:cubicBezTo>
                  <a:pt x="732" y="266"/>
                  <a:pt x="734" y="261"/>
                  <a:pt x="730" y="261"/>
                </a:cubicBezTo>
                <a:close/>
                <a:moveTo>
                  <a:pt x="817" y="50"/>
                </a:moveTo>
                <a:cubicBezTo>
                  <a:pt x="818" y="49"/>
                  <a:pt x="820" y="49"/>
                  <a:pt x="821" y="46"/>
                </a:cubicBezTo>
                <a:cubicBezTo>
                  <a:pt x="819" y="44"/>
                  <a:pt x="815" y="49"/>
                  <a:pt x="817" y="50"/>
                </a:cubicBezTo>
                <a:close/>
                <a:moveTo>
                  <a:pt x="807" y="132"/>
                </a:moveTo>
                <a:cubicBezTo>
                  <a:pt x="804" y="132"/>
                  <a:pt x="801" y="128"/>
                  <a:pt x="800" y="130"/>
                </a:cubicBezTo>
                <a:cubicBezTo>
                  <a:pt x="801" y="133"/>
                  <a:pt x="804" y="134"/>
                  <a:pt x="807" y="132"/>
                </a:cubicBezTo>
                <a:close/>
                <a:moveTo>
                  <a:pt x="1040" y="198"/>
                </a:moveTo>
                <a:cubicBezTo>
                  <a:pt x="1039" y="202"/>
                  <a:pt x="1032" y="204"/>
                  <a:pt x="1033" y="209"/>
                </a:cubicBezTo>
                <a:cubicBezTo>
                  <a:pt x="1035" y="206"/>
                  <a:pt x="1041" y="202"/>
                  <a:pt x="1040" y="198"/>
                </a:cubicBezTo>
                <a:close/>
                <a:moveTo>
                  <a:pt x="1089" y="174"/>
                </a:moveTo>
                <a:cubicBezTo>
                  <a:pt x="1090" y="171"/>
                  <a:pt x="1090" y="169"/>
                  <a:pt x="1088" y="169"/>
                </a:cubicBezTo>
                <a:cubicBezTo>
                  <a:pt x="1087" y="170"/>
                  <a:pt x="1086" y="170"/>
                  <a:pt x="1086" y="171"/>
                </a:cubicBezTo>
                <a:cubicBezTo>
                  <a:pt x="1087" y="172"/>
                  <a:pt x="1087" y="173"/>
                  <a:pt x="1089" y="174"/>
                </a:cubicBezTo>
                <a:close/>
                <a:moveTo>
                  <a:pt x="1100" y="177"/>
                </a:moveTo>
                <a:cubicBezTo>
                  <a:pt x="1101" y="176"/>
                  <a:pt x="1102" y="176"/>
                  <a:pt x="1103" y="173"/>
                </a:cubicBezTo>
                <a:cubicBezTo>
                  <a:pt x="1102" y="173"/>
                  <a:pt x="1101" y="173"/>
                  <a:pt x="1100" y="172"/>
                </a:cubicBezTo>
                <a:cubicBezTo>
                  <a:pt x="1099" y="174"/>
                  <a:pt x="1099" y="176"/>
                  <a:pt x="1100" y="177"/>
                </a:cubicBezTo>
                <a:close/>
                <a:moveTo>
                  <a:pt x="1509" y="318"/>
                </a:moveTo>
                <a:cubicBezTo>
                  <a:pt x="1509" y="319"/>
                  <a:pt x="1509" y="320"/>
                  <a:pt x="1508" y="320"/>
                </a:cubicBezTo>
                <a:cubicBezTo>
                  <a:pt x="1508" y="321"/>
                  <a:pt x="1508" y="321"/>
                  <a:pt x="1509" y="322"/>
                </a:cubicBezTo>
                <a:cubicBezTo>
                  <a:pt x="1511" y="319"/>
                  <a:pt x="1508" y="324"/>
                  <a:pt x="1512" y="324"/>
                </a:cubicBezTo>
                <a:cubicBezTo>
                  <a:pt x="1513" y="321"/>
                  <a:pt x="1521" y="323"/>
                  <a:pt x="1525" y="319"/>
                </a:cubicBezTo>
                <a:cubicBezTo>
                  <a:pt x="1519" y="317"/>
                  <a:pt x="1514" y="323"/>
                  <a:pt x="1509" y="318"/>
                </a:cubicBezTo>
                <a:close/>
                <a:moveTo>
                  <a:pt x="1475" y="412"/>
                </a:moveTo>
                <a:cubicBezTo>
                  <a:pt x="1478" y="416"/>
                  <a:pt x="1484" y="412"/>
                  <a:pt x="1487" y="410"/>
                </a:cubicBezTo>
                <a:cubicBezTo>
                  <a:pt x="1485" y="408"/>
                  <a:pt x="1478" y="409"/>
                  <a:pt x="1475" y="412"/>
                </a:cubicBezTo>
                <a:close/>
                <a:moveTo>
                  <a:pt x="1527" y="308"/>
                </a:moveTo>
                <a:cubicBezTo>
                  <a:pt x="1530" y="309"/>
                  <a:pt x="1527" y="313"/>
                  <a:pt x="1530" y="315"/>
                </a:cubicBezTo>
                <a:cubicBezTo>
                  <a:pt x="1530" y="312"/>
                  <a:pt x="1530" y="310"/>
                  <a:pt x="1530" y="308"/>
                </a:cubicBezTo>
                <a:cubicBezTo>
                  <a:pt x="1529" y="308"/>
                  <a:pt x="1527" y="307"/>
                  <a:pt x="1527" y="308"/>
                </a:cubicBezTo>
                <a:close/>
                <a:moveTo>
                  <a:pt x="1522" y="334"/>
                </a:moveTo>
                <a:cubicBezTo>
                  <a:pt x="1523" y="331"/>
                  <a:pt x="1529" y="328"/>
                  <a:pt x="1528" y="325"/>
                </a:cubicBezTo>
                <a:cubicBezTo>
                  <a:pt x="1527" y="328"/>
                  <a:pt x="1518" y="329"/>
                  <a:pt x="1522" y="334"/>
                </a:cubicBezTo>
                <a:close/>
                <a:moveTo>
                  <a:pt x="1482" y="439"/>
                </a:moveTo>
                <a:cubicBezTo>
                  <a:pt x="1483" y="441"/>
                  <a:pt x="1490" y="442"/>
                  <a:pt x="1492" y="440"/>
                </a:cubicBezTo>
                <a:cubicBezTo>
                  <a:pt x="1488" y="439"/>
                  <a:pt x="1484" y="436"/>
                  <a:pt x="1482" y="439"/>
                </a:cubicBezTo>
                <a:close/>
                <a:moveTo>
                  <a:pt x="1481" y="474"/>
                </a:moveTo>
                <a:cubicBezTo>
                  <a:pt x="1483" y="475"/>
                  <a:pt x="1484" y="475"/>
                  <a:pt x="1485" y="476"/>
                </a:cubicBezTo>
                <a:cubicBezTo>
                  <a:pt x="1485" y="472"/>
                  <a:pt x="1490" y="477"/>
                  <a:pt x="1490" y="473"/>
                </a:cubicBezTo>
                <a:cubicBezTo>
                  <a:pt x="1487" y="474"/>
                  <a:pt x="1482" y="470"/>
                  <a:pt x="1481" y="474"/>
                </a:cubicBezTo>
                <a:close/>
                <a:moveTo>
                  <a:pt x="1540" y="340"/>
                </a:moveTo>
                <a:cubicBezTo>
                  <a:pt x="1545" y="342"/>
                  <a:pt x="1547" y="338"/>
                  <a:pt x="1548" y="333"/>
                </a:cubicBezTo>
                <a:cubicBezTo>
                  <a:pt x="1545" y="332"/>
                  <a:pt x="1540" y="336"/>
                  <a:pt x="1540" y="340"/>
                </a:cubicBezTo>
                <a:close/>
                <a:moveTo>
                  <a:pt x="1501" y="283"/>
                </a:moveTo>
                <a:cubicBezTo>
                  <a:pt x="1499" y="280"/>
                  <a:pt x="1495" y="280"/>
                  <a:pt x="1491" y="281"/>
                </a:cubicBezTo>
                <a:cubicBezTo>
                  <a:pt x="1491" y="265"/>
                  <a:pt x="1481" y="254"/>
                  <a:pt x="1482" y="238"/>
                </a:cubicBezTo>
                <a:cubicBezTo>
                  <a:pt x="1473" y="231"/>
                  <a:pt x="1473" y="221"/>
                  <a:pt x="1469" y="212"/>
                </a:cubicBezTo>
                <a:cubicBezTo>
                  <a:pt x="1460" y="208"/>
                  <a:pt x="1451" y="205"/>
                  <a:pt x="1443" y="202"/>
                </a:cubicBezTo>
                <a:cubicBezTo>
                  <a:pt x="1389" y="194"/>
                  <a:pt x="1351" y="203"/>
                  <a:pt x="1307" y="211"/>
                </a:cubicBezTo>
                <a:cubicBezTo>
                  <a:pt x="1298" y="209"/>
                  <a:pt x="1290" y="210"/>
                  <a:pt x="1283" y="214"/>
                </a:cubicBezTo>
                <a:cubicBezTo>
                  <a:pt x="1252" y="212"/>
                  <a:pt x="1220" y="216"/>
                  <a:pt x="1188" y="218"/>
                </a:cubicBezTo>
                <a:cubicBezTo>
                  <a:pt x="1172" y="220"/>
                  <a:pt x="1158" y="218"/>
                  <a:pt x="1143" y="220"/>
                </a:cubicBezTo>
                <a:cubicBezTo>
                  <a:pt x="1132" y="222"/>
                  <a:pt x="1121" y="226"/>
                  <a:pt x="1110" y="227"/>
                </a:cubicBezTo>
                <a:cubicBezTo>
                  <a:pt x="1106" y="228"/>
                  <a:pt x="1101" y="226"/>
                  <a:pt x="1096" y="227"/>
                </a:cubicBezTo>
                <a:cubicBezTo>
                  <a:pt x="1094" y="228"/>
                  <a:pt x="1091" y="230"/>
                  <a:pt x="1089" y="231"/>
                </a:cubicBezTo>
                <a:cubicBezTo>
                  <a:pt x="1074" y="234"/>
                  <a:pt x="1058" y="236"/>
                  <a:pt x="1043" y="239"/>
                </a:cubicBezTo>
                <a:cubicBezTo>
                  <a:pt x="1027" y="242"/>
                  <a:pt x="1013" y="246"/>
                  <a:pt x="997" y="250"/>
                </a:cubicBezTo>
                <a:cubicBezTo>
                  <a:pt x="966" y="257"/>
                  <a:pt x="934" y="258"/>
                  <a:pt x="902" y="262"/>
                </a:cubicBezTo>
                <a:cubicBezTo>
                  <a:pt x="840" y="269"/>
                  <a:pt x="778" y="286"/>
                  <a:pt x="713" y="286"/>
                </a:cubicBezTo>
                <a:cubicBezTo>
                  <a:pt x="659" y="296"/>
                  <a:pt x="601" y="296"/>
                  <a:pt x="544" y="298"/>
                </a:cubicBezTo>
                <a:cubicBezTo>
                  <a:pt x="496" y="298"/>
                  <a:pt x="449" y="299"/>
                  <a:pt x="403" y="302"/>
                </a:cubicBezTo>
                <a:cubicBezTo>
                  <a:pt x="431" y="304"/>
                  <a:pt x="459" y="302"/>
                  <a:pt x="482" y="302"/>
                </a:cubicBezTo>
                <a:cubicBezTo>
                  <a:pt x="491" y="302"/>
                  <a:pt x="501" y="301"/>
                  <a:pt x="508" y="305"/>
                </a:cubicBezTo>
                <a:cubicBezTo>
                  <a:pt x="500" y="306"/>
                  <a:pt x="477" y="305"/>
                  <a:pt x="462" y="307"/>
                </a:cubicBezTo>
                <a:cubicBezTo>
                  <a:pt x="441" y="306"/>
                  <a:pt x="413" y="307"/>
                  <a:pt x="390" y="308"/>
                </a:cubicBezTo>
                <a:cubicBezTo>
                  <a:pt x="382" y="308"/>
                  <a:pt x="373" y="306"/>
                  <a:pt x="367" y="310"/>
                </a:cubicBezTo>
                <a:cubicBezTo>
                  <a:pt x="399" y="308"/>
                  <a:pt x="432" y="310"/>
                  <a:pt x="465" y="308"/>
                </a:cubicBezTo>
                <a:cubicBezTo>
                  <a:pt x="497" y="307"/>
                  <a:pt x="531" y="309"/>
                  <a:pt x="561" y="306"/>
                </a:cubicBezTo>
                <a:cubicBezTo>
                  <a:pt x="592" y="311"/>
                  <a:pt x="627" y="307"/>
                  <a:pt x="659" y="307"/>
                </a:cubicBezTo>
                <a:cubicBezTo>
                  <a:pt x="631" y="316"/>
                  <a:pt x="594" y="308"/>
                  <a:pt x="564" y="314"/>
                </a:cubicBezTo>
                <a:cubicBezTo>
                  <a:pt x="501" y="311"/>
                  <a:pt x="440" y="316"/>
                  <a:pt x="379" y="315"/>
                </a:cubicBezTo>
                <a:cubicBezTo>
                  <a:pt x="359" y="315"/>
                  <a:pt x="337" y="313"/>
                  <a:pt x="317" y="315"/>
                </a:cubicBezTo>
                <a:cubicBezTo>
                  <a:pt x="310" y="316"/>
                  <a:pt x="304" y="319"/>
                  <a:pt x="298" y="319"/>
                </a:cubicBezTo>
                <a:cubicBezTo>
                  <a:pt x="253" y="321"/>
                  <a:pt x="206" y="318"/>
                  <a:pt x="160" y="321"/>
                </a:cubicBezTo>
                <a:cubicBezTo>
                  <a:pt x="191" y="323"/>
                  <a:pt x="220" y="323"/>
                  <a:pt x="247" y="321"/>
                </a:cubicBezTo>
                <a:cubicBezTo>
                  <a:pt x="250" y="325"/>
                  <a:pt x="251" y="322"/>
                  <a:pt x="253" y="324"/>
                </a:cubicBezTo>
                <a:cubicBezTo>
                  <a:pt x="396" y="321"/>
                  <a:pt x="544" y="326"/>
                  <a:pt x="683" y="320"/>
                </a:cubicBezTo>
                <a:cubicBezTo>
                  <a:pt x="672" y="324"/>
                  <a:pt x="657" y="322"/>
                  <a:pt x="645" y="324"/>
                </a:cubicBezTo>
                <a:cubicBezTo>
                  <a:pt x="676" y="328"/>
                  <a:pt x="711" y="318"/>
                  <a:pt x="739" y="324"/>
                </a:cubicBezTo>
                <a:cubicBezTo>
                  <a:pt x="723" y="325"/>
                  <a:pt x="708" y="327"/>
                  <a:pt x="692" y="328"/>
                </a:cubicBezTo>
                <a:cubicBezTo>
                  <a:pt x="689" y="329"/>
                  <a:pt x="688" y="332"/>
                  <a:pt x="684" y="332"/>
                </a:cubicBezTo>
                <a:cubicBezTo>
                  <a:pt x="639" y="336"/>
                  <a:pt x="587" y="334"/>
                  <a:pt x="539" y="336"/>
                </a:cubicBezTo>
                <a:cubicBezTo>
                  <a:pt x="538" y="337"/>
                  <a:pt x="537" y="338"/>
                  <a:pt x="534" y="339"/>
                </a:cubicBezTo>
                <a:cubicBezTo>
                  <a:pt x="482" y="340"/>
                  <a:pt x="433" y="341"/>
                  <a:pt x="378" y="341"/>
                </a:cubicBezTo>
                <a:cubicBezTo>
                  <a:pt x="454" y="345"/>
                  <a:pt x="536" y="340"/>
                  <a:pt x="614" y="342"/>
                </a:cubicBezTo>
                <a:cubicBezTo>
                  <a:pt x="638" y="343"/>
                  <a:pt x="662" y="342"/>
                  <a:pt x="685" y="343"/>
                </a:cubicBezTo>
                <a:cubicBezTo>
                  <a:pt x="678" y="348"/>
                  <a:pt x="665" y="344"/>
                  <a:pt x="657" y="348"/>
                </a:cubicBezTo>
                <a:cubicBezTo>
                  <a:pt x="658" y="344"/>
                  <a:pt x="655" y="350"/>
                  <a:pt x="650" y="346"/>
                </a:cubicBezTo>
                <a:cubicBezTo>
                  <a:pt x="603" y="352"/>
                  <a:pt x="548" y="349"/>
                  <a:pt x="498" y="348"/>
                </a:cubicBezTo>
                <a:cubicBezTo>
                  <a:pt x="418" y="353"/>
                  <a:pt x="327" y="346"/>
                  <a:pt x="250" y="351"/>
                </a:cubicBezTo>
                <a:cubicBezTo>
                  <a:pt x="249" y="351"/>
                  <a:pt x="245" y="349"/>
                  <a:pt x="245" y="352"/>
                </a:cubicBezTo>
                <a:cubicBezTo>
                  <a:pt x="246" y="350"/>
                  <a:pt x="247" y="353"/>
                  <a:pt x="245" y="353"/>
                </a:cubicBezTo>
                <a:cubicBezTo>
                  <a:pt x="242" y="354"/>
                  <a:pt x="250" y="354"/>
                  <a:pt x="251" y="352"/>
                </a:cubicBezTo>
                <a:cubicBezTo>
                  <a:pt x="351" y="354"/>
                  <a:pt x="456" y="352"/>
                  <a:pt x="557" y="353"/>
                </a:cubicBezTo>
                <a:cubicBezTo>
                  <a:pt x="591" y="353"/>
                  <a:pt x="624" y="352"/>
                  <a:pt x="657" y="354"/>
                </a:cubicBezTo>
                <a:cubicBezTo>
                  <a:pt x="631" y="359"/>
                  <a:pt x="603" y="358"/>
                  <a:pt x="576" y="361"/>
                </a:cubicBezTo>
                <a:cubicBezTo>
                  <a:pt x="595" y="364"/>
                  <a:pt x="615" y="360"/>
                  <a:pt x="635" y="363"/>
                </a:cubicBezTo>
                <a:cubicBezTo>
                  <a:pt x="639" y="364"/>
                  <a:pt x="633" y="365"/>
                  <a:pt x="637" y="366"/>
                </a:cubicBezTo>
                <a:cubicBezTo>
                  <a:pt x="648" y="366"/>
                  <a:pt x="661" y="362"/>
                  <a:pt x="671" y="366"/>
                </a:cubicBezTo>
                <a:cubicBezTo>
                  <a:pt x="661" y="371"/>
                  <a:pt x="647" y="367"/>
                  <a:pt x="636" y="370"/>
                </a:cubicBezTo>
                <a:cubicBezTo>
                  <a:pt x="654" y="376"/>
                  <a:pt x="678" y="368"/>
                  <a:pt x="697" y="371"/>
                </a:cubicBezTo>
                <a:cubicBezTo>
                  <a:pt x="673" y="377"/>
                  <a:pt x="645" y="374"/>
                  <a:pt x="619" y="376"/>
                </a:cubicBezTo>
                <a:cubicBezTo>
                  <a:pt x="612" y="375"/>
                  <a:pt x="604" y="373"/>
                  <a:pt x="599" y="377"/>
                </a:cubicBezTo>
                <a:cubicBezTo>
                  <a:pt x="616" y="379"/>
                  <a:pt x="635" y="377"/>
                  <a:pt x="648" y="381"/>
                </a:cubicBezTo>
                <a:cubicBezTo>
                  <a:pt x="547" y="384"/>
                  <a:pt x="446" y="380"/>
                  <a:pt x="344" y="382"/>
                </a:cubicBezTo>
                <a:cubicBezTo>
                  <a:pt x="395" y="387"/>
                  <a:pt x="455" y="381"/>
                  <a:pt x="505" y="384"/>
                </a:cubicBezTo>
                <a:cubicBezTo>
                  <a:pt x="513" y="385"/>
                  <a:pt x="517" y="385"/>
                  <a:pt x="521" y="387"/>
                </a:cubicBezTo>
                <a:cubicBezTo>
                  <a:pt x="490" y="388"/>
                  <a:pt x="462" y="387"/>
                  <a:pt x="429" y="386"/>
                </a:cubicBezTo>
                <a:cubicBezTo>
                  <a:pt x="432" y="388"/>
                  <a:pt x="427" y="387"/>
                  <a:pt x="427" y="388"/>
                </a:cubicBezTo>
                <a:cubicBezTo>
                  <a:pt x="402" y="386"/>
                  <a:pt x="378" y="387"/>
                  <a:pt x="362" y="387"/>
                </a:cubicBezTo>
                <a:cubicBezTo>
                  <a:pt x="355" y="386"/>
                  <a:pt x="341" y="386"/>
                  <a:pt x="340" y="385"/>
                </a:cubicBezTo>
                <a:cubicBezTo>
                  <a:pt x="334" y="389"/>
                  <a:pt x="336" y="383"/>
                  <a:pt x="330" y="387"/>
                </a:cubicBezTo>
                <a:cubicBezTo>
                  <a:pt x="324" y="383"/>
                  <a:pt x="321" y="388"/>
                  <a:pt x="316" y="385"/>
                </a:cubicBezTo>
                <a:cubicBezTo>
                  <a:pt x="313" y="385"/>
                  <a:pt x="311" y="388"/>
                  <a:pt x="307" y="387"/>
                </a:cubicBezTo>
                <a:cubicBezTo>
                  <a:pt x="304" y="388"/>
                  <a:pt x="303" y="384"/>
                  <a:pt x="300" y="386"/>
                </a:cubicBezTo>
                <a:cubicBezTo>
                  <a:pt x="304" y="386"/>
                  <a:pt x="301" y="388"/>
                  <a:pt x="300" y="388"/>
                </a:cubicBezTo>
                <a:cubicBezTo>
                  <a:pt x="299" y="384"/>
                  <a:pt x="295" y="387"/>
                  <a:pt x="291" y="388"/>
                </a:cubicBezTo>
                <a:cubicBezTo>
                  <a:pt x="252" y="390"/>
                  <a:pt x="212" y="386"/>
                  <a:pt x="175" y="387"/>
                </a:cubicBezTo>
                <a:cubicBezTo>
                  <a:pt x="145" y="386"/>
                  <a:pt x="109" y="382"/>
                  <a:pt x="79" y="384"/>
                </a:cubicBezTo>
                <a:cubicBezTo>
                  <a:pt x="215" y="394"/>
                  <a:pt x="356" y="385"/>
                  <a:pt x="492" y="391"/>
                </a:cubicBezTo>
                <a:cubicBezTo>
                  <a:pt x="340" y="398"/>
                  <a:pt x="183" y="398"/>
                  <a:pt x="26" y="391"/>
                </a:cubicBezTo>
                <a:cubicBezTo>
                  <a:pt x="18" y="390"/>
                  <a:pt x="9" y="386"/>
                  <a:pt x="0" y="389"/>
                </a:cubicBezTo>
                <a:cubicBezTo>
                  <a:pt x="115" y="398"/>
                  <a:pt x="227" y="399"/>
                  <a:pt x="335" y="401"/>
                </a:cubicBezTo>
                <a:cubicBezTo>
                  <a:pt x="335" y="404"/>
                  <a:pt x="332" y="402"/>
                  <a:pt x="331" y="404"/>
                </a:cubicBezTo>
                <a:cubicBezTo>
                  <a:pt x="369" y="406"/>
                  <a:pt x="399" y="400"/>
                  <a:pt x="438" y="407"/>
                </a:cubicBezTo>
                <a:cubicBezTo>
                  <a:pt x="442" y="404"/>
                  <a:pt x="440" y="407"/>
                  <a:pt x="445" y="404"/>
                </a:cubicBezTo>
                <a:cubicBezTo>
                  <a:pt x="452" y="408"/>
                  <a:pt x="450" y="405"/>
                  <a:pt x="455" y="405"/>
                </a:cubicBezTo>
                <a:cubicBezTo>
                  <a:pt x="456" y="408"/>
                  <a:pt x="458" y="404"/>
                  <a:pt x="464" y="407"/>
                </a:cubicBezTo>
                <a:cubicBezTo>
                  <a:pt x="480" y="405"/>
                  <a:pt x="505" y="405"/>
                  <a:pt x="526" y="405"/>
                </a:cubicBezTo>
                <a:cubicBezTo>
                  <a:pt x="574" y="404"/>
                  <a:pt x="621" y="407"/>
                  <a:pt x="667" y="406"/>
                </a:cubicBezTo>
                <a:cubicBezTo>
                  <a:pt x="698" y="405"/>
                  <a:pt x="726" y="401"/>
                  <a:pt x="756" y="403"/>
                </a:cubicBezTo>
                <a:cubicBezTo>
                  <a:pt x="753" y="406"/>
                  <a:pt x="756" y="406"/>
                  <a:pt x="755" y="409"/>
                </a:cubicBezTo>
                <a:cubicBezTo>
                  <a:pt x="683" y="418"/>
                  <a:pt x="611" y="417"/>
                  <a:pt x="533" y="415"/>
                </a:cubicBezTo>
                <a:cubicBezTo>
                  <a:pt x="524" y="425"/>
                  <a:pt x="507" y="418"/>
                  <a:pt x="494" y="420"/>
                </a:cubicBezTo>
                <a:cubicBezTo>
                  <a:pt x="491" y="421"/>
                  <a:pt x="494" y="426"/>
                  <a:pt x="490" y="425"/>
                </a:cubicBezTo>
                <a:cubicBezTo>
                  <a:pt x="423" y="428"/>
                  <a:pt x="355" y="424"/>
                  <a:pt x="288" y="428"/>
                </a:cubicBezTo>
                <a:cubicBezTo>
                  <a:pt x="301" y="429"/>
                  <a:pt x="315" y="428"/>
                  <a:pt x="329" y="428"/>
                </a:cubicBezTo>
                <a:cubicBezTo>
                  <a:pt x="343" y="429"/>
                  <a:pt x="357" y="428"/>
                  <a:pt x="368" y="432"/>
                </a:cubicBezTo>
                <a:cubicBezTo>
                  <a:pt x="346" y="435"/>
                  <a:pt x="322" y="435"/>
                  <a:pt x="298" y="435"/>
                </a:cubicBezTo>
                <a:cubicBezTo>
                  <a:pt x="269" y="435"/>
                  <a:pt x="233" y="434"/>
                  <a:pt x="212" y="440"/>
                </a:cubicBezTo>
                <a:cubicBezTo>
                  <a:pt x="257" y="439"/>
                  <a:pt x="305" y="437"/>
                  <a:pt x="349" y="439"/>
                </a:cubicBezTo>
                <a:cubicBezTo>
                  <a:pt x="359" y="437"/>
                  <a:pt x="375" y="438"/>
                  <a:pt x="388" y="440"/>
                </a:cubicBezTo>
                <a:cubicBezTo>
                  <a:pt x="401" y="435"/>
                  <a:pt x="413" y="440"/>
                  <a:pt x="424" y="441"/>
                </a:cubicBezTo>
                <a:cubicBezTo>
                  <a:pt x="466" y="445"/>
                  <a:pt x="515" y="440"/>
                  <a:pt x="559" y="444"/>
                </a:cubicBezTo>
                <a:cubicBezTo>
                  <a:pt x="435" y="445"/>
                  <a:pt x="308" y="450"/>
                  <a:pt x="182" y="449"/>
                </a:cubicBezTo>
                <a:cubicBezTo>
                  <a:pt x="207" y="455"/>
                  <a:pt x="230" y="454"/>
                  <a:pt x="252" y="454"/>
                </a:cubicBezTo>
                <a:cubicBezTo>
                  <a:pt x="305" y="454"/>
                  <a:pt x="360" y="459"/>
                  <a:pt x="412" y="457"/>
                </a:cubicBezTo>
                <a:cubicBezTo>
                  <a:pt x="415" y="457"/>
                  <a:pt x="409" y="462"/>
                  <a:pt x="414" y="461"/>
                </a:cubicBezTo>
                <a:cubicBezTo>
                  <a:pt x="465" y="460"/>
                  <a:pt x="519" y="463"/>
                  <a:pt x="571" y="464"/>
                </a:cubicBezTo>
                <a:cubicBezTo>
                  <a:pt x="578" y="464"/>
                  <a:pt x="587" y="460"/>
                  <a:pt x="591" y="468"/>
                </a:cubicBezTo>
                <a:cubicBezTo>
                  <a:pt x="464" y="472"/>
                  <a:pt x="336" y="468"/>
                  <a:pt x="207" y="472"/>
                </a:cubicBezTo>
                <a:cubicBezTo>
                  <a:pt x="329" y="472"/>
                  <a:pt x="452" y="471"/>
                  <a:pt x="574" y="474"/>
                </a:cubicBezTo>
                <a:cubicBezTo>
                  <a:pt x="620" y="475"/>
                  <a:pt x="666" y="473"/>
                  <a:pt x="710" y="472"/>
                </a:cubicBezTo>
                <a:cubicBezTo>
                  <a:pt x="725" y="472"/>
                  <a:pt x="741" y="473"/>
                  <a:pt x="756" y="473"/>
                </a:cubicBezTo>
                <a:cubicBezTo>
                  <a:pt x="816" y="472"/>
                  <a:pt x="875" y="458"/>
                  <a:pt x="934" y="458"/>
                </a:cubicBezTo>
                <a:cubicBezTo>
                  <a:pt x="937" y="456"/>
                  <a:pt x="935" y="462"/>
                  <a:pt x="939" y="463"/>
                </a:cubicBezTo>
                <a:cubicBezTo>
                  <a:pt x="967" y="465"/>
                  <a:pt x="992" y="468"/>
                  <a:pt x="1023" y="470"/>
                </a:cubicBezTo>
                <a:cubicBezTo>
                  <a:pt x="1025" y="471"/>
                  <a:pt x="1024" y="475"/>
                  <a:pt x="1027" y="474"/>
                </a:cubicBezTo>
                <a:cubicBezTo>
                  <a:pt x="1104" y="482"/>
                  <a:pt x="1179" y="482"/>
                  <a:pt x="1252" y="489"/>
                </a:cubicBezTo>
                <a:cubicBezTo>
                  <a:pt x="1270" y="487"/>
                  <a:pt x="1287" y="487"/>
                  <a:pt x="1305" y="486"/>
                </a:cubicBezTo>
                <a:cubicBezTo>
                  <a:pt x="1358" y="484"/>
                  <a:pt x="1406" y="465"/>
                  <a:pt x="1447" y="438"/>
                </a:cubicBezTo>
                <a:cubicBezTo>
                  <a:pt x="1455" y="418"/>
                  <a:pt x="1474" y="407"/>
                  <a:pt x="1486" y="388"/>
                </a:cubicBezTo>
                <a:cubicBezTo>
                  <a:pt x="1489" y="391"/>
                  <a:pt x="1495" y="391"/>
                  <a:pt x="1497" y="386"/>
                </a:cubicBezTo>
                <a:cubicBezTo>
                  <a:pt x="1497" y="383"/>
                  <a:pt x="1488" y="383"/>
                  <a:pt x="1488" y="382"/>
                </a:cubicBezTo>
                <a:cubicBezTo>
                  <a:pt x="1490" y="372"/>
                  <a:pt x="1493" y="369"/>
                  <a:pt x="1497" y="365"/>
                </a:cubicBezTo>
                <a:cubicBezTo>
                  <a:pt x="1494" y="358"/>
                  <a:pt x="1492" y="344"/>
                  <a:pt x="1499" y="340"/>
                </a:cubicBezTo>
                <a:cubicBezTo>
                  <a:pt x="1498" y="337"/>
                  <a:pt x="1494" y="335"/>
                  <a:pt x="1493" y="333"/>
                </a:cubicBezTo>
                <a:cubicBezTo>
                  <a:pt x="1496" y="332"/>
                  <a:pt x="1498" y="337"/>
                  <a:pt x="1500" y="332"/>
                </a:cubicBezTo>
                <a:cubicBezTo>
                  <a:pt x="1498" y="329"/>
                  <a:pt x="1494" y="331"/>
                  <a:pt x="1492" y="328"/>
                </a:cubicBezTo>
                <a:cubicBezTo>
                  <a:pt x="1495" y="313"/>
                  <a:pt x="1489" y="293"/>
                  <a:pt x="1501" y="283"/>
                </a:cubicBezTo>
                <a:close/>
                <a:moveTo>
                  <a:pt x="527" y="388"/>
                </a:moveTo>
                <a:cubicBezTo>
                  <a:pt x="525" y="386"/>
                  <a:pt x="524" y="387"/>
                  <a:pt x="521" y="386"/>
                </a:cubicBezTo>
                <a:cubicBezTo>
                  <a:pt x="522" y="383"/>
                  <a:pt x="527" y="387"/>
                  <a:pt x="529" y="385"/>
                </a:cubicBezTo>
                <a:cubicBezTo>
                  <a:pt x="531" y="386"/>
                  <a:pt x="528" y="388"/>
                  <a:pt x="527" y="388"/>
                </a:cubicBezTo>
                <a:close/>
                <a:moveTo>
                  <a:pt x="531" y="385"/>
                </a:moveTo>
                <a:cubicBezTo>
                  <a:pt x="552" y="385"/>
                  <a:pt x="579" y="385"/>
                  <a:pt x="604" y="386"/>
                </a:cubicBezTo>
                <a:cubicBezTo>
                  <a:pt x="580" y="388"/>
                  <a:pt x="556" y="388"/>
                  <a:pt x="531" y="385"/>
                </a:cubicBezTo>
                <a:close/>
                <a:moveTo>
                  <a:pt x="416" y="459"/>
                </a:moveTo>
                <a:cubicBezTo>
                  <a:pt x="419" y="454"/>
                  <a:pt x="426" y="457"/>
                  <a:pt x="430" y="457"/>
                </a:cubicBezTo>
                <a:cubicBezTo>
                  <a:pt x="463" y="457"/>
                  <a:pt x="502" y="455"/>
                  <a:pt x="535" y="458"/>
                </a:cubicBezTo>
                <a:cubicBezTo>
                  <a:pt x="499" y="459"/>
                  <a:pt x="453" y="461"/>
                  <a:pt x="416" y="459"/>
                </a:cubicBezTo>
                <a:close/>
                <a:moveTo>
                  <a:pt x="560" y="442"/>
                </a:moveTo>
                <a:cubicBezTo>
                  <a:pt x="568" y="438"/>
                  <a:pt x="571" y="445"/>
                  <a:pt x="560" y="442"/>
                </a:cubicBezTo>
                <a:close/>
                <a:moveTo>
                  <a:pt x="572" y="442"/>
                </a:moveTo>
                <a:cubicBezTo>
                  <a:pt x="577" y="441"/>
                  <a:pt x="584" y="441"/>
                  <a:pt x="589" y="443"/>
                </a:cubicBezTo>
                <a:cubicBezTo>
                  <a:pt x="584" y="444"/>
                  <a:pt x="576" y="446"/>
                  <a:pt x="572" y="442"/>
                </a:cubicBezTo>
                <a:close/>
                <a:moveTo>
                  <a:pt x="206" y="352"/>
                </a:moveTo>
                <a:cubicBezTo>
                  <a:pt x="202" y="355"/>
                  <a:pt x="194" y="351"/>
                  <a:pt x="190" y="354"/>
                </a:cubicBezTo>
                <a:cubicBezTo>
                  <a:pt x="195" y="354"/>
                  <a:pt x="205" y="357"/>
                  <a:pt x="206" y="352"/>
                </a:cubicBezTo>
                <a:close/>
                <a:moveTo>
                  <a:pt x="207" y="354"/>
                </a:moveTo>
                <a:cubicBezTo>
                  <a:pt x="219" y="354"/>
                  <a:pt x="228" y="354"/>
                  <a:pt x="240" y="353"/>
                </a:cubicBezTo>
                <a:cubicBezTo>
                  <a:pt x="229" y="352"/>
                  <a:pt x="215" y="351"/>
                  <a:pt x="207" y="354"/>
                </a:cubicBezTo>
                <a:close/>
                <a:moveTo>
                  <a:pt x="192" y="472"/>
                </a:moveTo>
                <a:cubicBezTo>
                  <a:pt x="192" y="472"/>
                  <a:pt x="191" y="471"/>
                  <a:pt x="190" y="472"/>
                </a:cubicBezTo>
                <a:cubicBezTo>
                  <a:pt x="194" y="473"/>
                  <a:pt x="207" y="472"/>
                  <a:pt x="203" y="471"/>
                </a:cubicBezTo>
                <a:cubicBezTo>
                  <a:pt x="199" y="471"/>
                  <a:pt x="196" y="471"/>
                  <a:pt x="192" y="472"/>
                </a:cubicBezTo>
                <a:close/>
                <a:moveTo>
                  <a:pt x="236" y="405"/>
                </a:moveTo>
                <a:cubicBezTo>
                  <a:pt x="231" y="405"/>
                  <a:pt x="221" y="404"/>
                  <a:pt x="232" y="407"/>
                </a:cubicBezTo>
                <a:cubicBezTo>
                  <a:pt x="232" y="404"/>
                  <a:pt x="235" y="407"/>
                  <a:pt x="236" y="405"/>
                </a:cubicBezTo>
                <a:close/>
                <a:moveTo>
                  <a:pt x="242" y="406"/>
                </a:moveTo>
                <a:cubicBezTo>
                  <a:pt x="250" y="404"/>
                  <a:pt x="263" y="406"/>
                  <a:pt x="269" y="406"/>
                </a:cubicBezTo>
                <a:cubicBezTo>
                  <a:pt x="286" y="405"/>
                  <a:pt x="274" y="403"/>
                  <a:pt x="262" y="403"/>
                </a:cubicBezTo>
                <a:cubicBezTo>
                  <a:pt x="257" y="403"/>
                  <a:pt x="244" y="404"/>
                  <a:pt x="242" y="406"/>
                </a:cubicBezTo>
                <a:close/>
                <a:moveTo>
                  <a:pt x="268" y="427"/>
                </a:moveTo>
                <a:cubicBezTo>
                  <a:pt x="267" y="427"/>
                  <a:pt x="265" y="427"/>
                  <a:pt x="263" y="428"/>
                </a:cubicBezTo>
                <a:cubicBezTo>
                  <a:pt x="273" y="430"/>
                  <a:pt x="280" y="426"/>
                  <a:pt x="268" y="427"/>
                </a:cubicBezTo>
                <a:close/>
                <a:moveTo>
                  <a:pt x="287" y="427"/>
                </a:moveTo>
                <a:cubicBezTo>
                  <a:pt x="283" y="427"/>
                  <a:pt x="280" y="427"/>
                  <a:pt x="277" y="428"/>
                </a:cubicBezTo>
                <a:cubicBezTo>
                  <a:pt x="281" y="429"/>
                  <a:pt x="284" y="429"/>
                  <a:pt x="287" y="427"/>
                </a:cubicBezTo>
                <a:close/>
                <a:moveTo>
                  <a:pt x="307" y="405"/>
                </a:moveTo>
                <a:cubicBezTo>
                  <a:pt x="307" y="405"/>
                  <a:pt x="308" y="405"/>
                  <a:pt x="308" y="404"/>
                </a:cubicBezTo>
                <a:cubicBezTo>
                  <a:pt x="307" y="404"/>
                  <a:pt x="307" y="405"/>
                  <a:pt x="307" y="405"/>
                </a:cubicBezTo>
                <a:close/>
                <a:moveTo>
                  <a:pt x="308" y="404"/>
                </a:moveTo>
                <a:cubicBezTo>
                  <a:pt x="308" y="404"/>
                  <a:pt x="308" y="405"/>
                  <a:pt x="308" y="405"/>
                </a:cubicBezTo>
                <a:cubicBezTo>
                  <a:pt x="322" y="406"/>
                  <a:pt x="313" y="401"/>
                  <a:pt x="308" y="404"/>
                </a:cubicBezTo>
                <a:close/>
                <a:moveTo>
                  <a:pt x="321" y="421"/>
                </a:moveTo>
                <a:cubicBezTo>
                  <a:pt x="314" y="420"/>
                  <a:pt x="308" y="420"/>
                  <a:pt x="302" y="421"/>
                </a:cubicBezTo>
                <a:cubicBezTo>
                  <a:pt x="309" y="422"/>
                  <a:pt x="315" y="422"/>
                  <a:pt x="321" y="421"/>
                </a:cubicBezTo>
                <a:close/>
                <a:moveTo>
                  <a:pt x="425" y="422"/>
                </a:moveTo>
                <a:cubicBezTo>
                  <a:pt x="398" y="419"/>
                  <a:pt x="372" y="420"/>
                  <a:pt x="346" y="421"/>
                </a:cubicBezTo>
                <a:cubicBezTo>
                  <a:pt x="372" y="424"/>
                  <a:pt x="398" y="422"/>
                  <a:pt x="425" y="422"/>
                </a:cubicBezTo>
                <a:close/>
                <a:moveTo>
                  <a:pt x="405" y="460"/>
                </a:moveTo>
                <a:cubicBezTo>
                  <a:pt x="396" y="461"/>
                  <a:pt x="386" y="459"/>
                  <a:pt x="377" y="462"/>
                </a:cubicBezTo>
                <a:cubicBezTo>
                  <a:pt x="387" y="461"/>
                  <a:pt x="397" y="463"/>
                  <a:pt x="405" y="460"/>
                </a:cubicBezTo>
                <a:close/>
                <a:moveTo>
                  <a:pt x="442" y="329"/>
                </a:moveTo>
                <a:cubicBezTo>
                  <a:pt x="440" y="330"/>
                  <a:pt x="431" y="327"/>
                  <a:pt x="432" y="331"/>
                </a:cubicBezTo>
                <a:cubicBezTo>
                  <a:pt x="434" y="328"/>
                  <a:pt x="443" y="332"/>
                  <a:pt x="442" y="329"/>
                </a:cubicBezTo>
                <a:close/>
                <a:moveTo>
                  <a:pt x="453" y="337"/>
                </a:moveTo>
                <a:cubicBezTo>
                  <a:pt x="464" y="338"/>
                  <a:pt x="473" y="337"/>
                  <a:pt x="483" y="336"/>
                </a:cubicBezTo>
                <a:cubicBezTo>
                  <a:pt x="473" y="336"/>
                  <a:pt x="463" y="336"/>
                  <a:pt x="453" y="337"/>
                </a:cubicBezTo>
                <a:close/>
                <a:moveTo>
                  <a:pt x="486" y="422"/>
                </a:moveTo>
                <a:cubicBezTo>
                  <a:pt x="481" y="421"/>
                  <a:pt x="471" y="418"/>
                  <a:pt x="470" y="422"/>
                </a:cubicBezTo>
                <a:cubicBezTo>
                  <a:pt x="476" y="420"/>
                  <a:pt x="480" y="424"/>
                  <a:pt x="486" y="422"/>
                </a:cubicBezTo>
                <a:close/>
                <a:moveTo>
                  <a:pt x="556" y="360"/>
                </a:moveTo>
                <a:cubicBezTo>
                  <a:pt x="553" y="360"/>
                  <a:pt x="550" y="359"/>
                  <a:pt x="547" y="361"/>
                </a:cubicBezTo>
                <a:cubicBezTo>
                  <a:pt x="550" y="360"/>
                  <a:pt x="560" y="362"/>
                  <a:pt x="556" y="360"/>
                </a:cubicBezTo>
                <a:close/>
              </a:path>
            </a:pathLst>
          </a:custGeom>
          <a:solidFill>
            <a:schemeClr val="tx1"/>
          </a:solidFill>
          <a:ln>
            <a:noFill/>
          </a:ln>
          <a:extLst/>
        </p:spPr>
        <p:txBody>
          <a:bodyPr/>
          <a:lstStyle/>
          <a:p>
            <a:endParaRPr lang="zh-CN" altLang="en-US"/>
          </a:p>
        </p:txBody>
      </p:sp>
      <p:sp>
        <p:nvSpPr>
          <p:cNvPr id="21508" name="矩形 4"/>
          <p:cNvSpPr>
            <a:spLocks noChangeArrowheads="1"/>
          </p:cNvSpPr>
          <p:nvPr/>
        </p:nvSpPr>
        <p:spPr bwMode="auto">
          <a:xfrm>
            <a:off x="7013508" y="2214941"/>
            <a:ext cx="4422931" cy="1830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a:lnSpc>
                <a:spcPct val="150000"/>
              </a:lnSpc>
              <a:spcBef>
                <a:spcPct val="0"/>
              </a:spcBef>
              <a:buNone/>
            </a:pPr>
            <a:r>
              <a:rPr lang="zh-CN" altLang="en-US" sz="4000" dirty="0">
                <a:latin typeface="经典繁古印" panose="02010609010101010101" pitchFamily="49" charset="-122"/>
                <a:ea typeface="经典繁古印" panose="02010609010101010101" pitchFamily="49" charset="-122"/>
                <a:cs typeface="经典繁古印" panose="02010609010101010101" pitchFamily="49" charset="-122"/>
              </a:rPr>
              <a:t>弘扬民族优秀文化，振兴中医中药事</a:t>
            </a:r>
            <a:r>
              <a:rPr lang="zh-CN" altLang="en-US" sz="4000" dirty="0" smtClean="0">
                <a:latin typeface="经典繁古印" panose="02010609010101010101" pitchFamily="49" charset="-122"/>
                <a:ea typeface="经典繁古印" panose="02010609010101010101" pitchFamily="49" charset="-122"/>
                <a:cs typeface="经典繁古印" panose="02010609010101010101" pitchFamily="49" charset="-122"/>
              </a:rPr>
              <a:t>业。</a:t>
            </a:r>
            <a:endParaRPr lang="en-US" altLang="zh-CN" sz="4000" dirty="0">
              <a:latin typeface="经典繁古印" panose="02010609010101010101" pitchFamily="49" charset="-122"/>
              <a:ea typeface="经典繁古印" panose="02010609010101010101" pitchFamily="49" charset="-122"/>
              <a:cs typeface="经典繁古印" panose="02010609010101010101" pitchFamily="49" charset="-122"/>
            </a:endParaRPr>
          </a:p>
        </p:txBody>
      </p:sp>
      <p:sp>
        <p:nvSpPr>
          <p:cNvPr id="7" name="矩形 6"/>
          <p:cNvSpPr/>
          <p:nvPr/>
        </p:nvSpPr>
        <p:spPr>
          <a:xfrm>
            <a:off x="9368878" y="4995863"/>
            <a:ext cx="1829347" cy="420884"/>
          </a:xfrm>
          <a:prstGeom prst="rect">
            <a:avLst/>
          </a:prstGeom>
        </p:spPr>
        <p:txBody>
          <a:bodyPr wrap="none">
            <a:spAutoFit/>
          </a:bodyPr>
          <a:lstStyle/>
          <a:p>
            <a:pPr algn="r">
              <a:defRPr/>
            </a:pPr>
            <a:r>
              <a:rPr lang="zh-CN" altLang="en-US" sz="2135" noProof="1">
                <a:solidFill>
                  <a:schemeClr val="bg1"/>
                </a:solidFill>
                <a:latin typeface="华文细黑" panose="02010600040101010101" pitchFamily="2" charset="-122"/>
                <a:ea typeface="华文细黑" panose="02010600040101010101" pitchFamily="2" charset="-122"/>
                <a:sym typeface="Segoe UI Semilight" pitchFamily="2" charset="0"/>
              </a:rPr>
              <a:t>江泽民总书记</a:t>
            </a:r>
            <a:endParaRPr lang="en-US" sz="2135" noProof="1">
              <a:solidFill>
                <a:schemeClr val="bg1"/>
              </a:solidFill>
              <a:latin typeface="华文细黑" panose="02010600040101010101" pitchFamily="2" charset="-122"/>
              <a:ea typeface="华文细黑" panose="02010600040101010101" pitchFamily="2" charset="-122"/>
              <a:sym typeface="Segoe UI Semilight" pitchFamily="2" charset="0"/>
            </a:endParaRPr>
          </a:p>
        </p:txBody>
      </p:sp>
      <p:pic>
        <p:nvPicPr>
          <p:cNvPr id="21510" name="图片 9"/>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95" b="99416" l="0" r="100000">
                        <a14:foregroundMark x1="67451" y1="40661" x2="67451" y2="40661"/>
                        <a14:foregroundMark x1="69935" y1="41051" x2="69935" y2="41051"/>
                        <a14:foregroundMark x1="92941" y1="41634" x2="92941" y2="41634"/>
                        <a14:foregroundMark x1="95033" y1="42023" x2="95033" y2="42023"/>
                        <a14:foregroundMark x1="97255" y1="42996" x2="97255" y2="42996"/>
                        <a14:foregroundMark x1="92941" y1="30156" x2="92941" y2="30156"/>
                        <a14:foregroundMark x1="93987" y1="33268" x2="93987" y2="33268"/>
                        <a14:foregroundMark x1="89804" y1="37549" x2="89804" y2="37549"/>
                        <a14:foregroundMark x1="91503" y1="35992" x2="91503" y2="35992"/>
                        <a14:foregroundMark x1="33987" y1="2724" x2="33987" y2="2724"/>
                        <a14:foregroundMark x1="32680" y1="1556" x2="32680" y2="1556"/>
                        <a14:foregroundMark x1="35817" y1="2140" x2="35817" y2="2140"/>
                        <a14:foregroundMark x1="32288" y1="5837" x2="32288" y2="5837"/>
                        <a14:foregroundMark x1="39346" y1="16926" x2="39346" y2="16926"/>
                        <a14:foregroundMark x1="37778" y1="15370" x2="37778" y2="15370"/>
                        <a14:foregroundMark x1="31765" y1="5253" x2="31765" y2="5253"/>
                        <a14:foregroundMark x1="57255" y1="49222" x2="57255" y2="49222"/>
                        <a14:foregroundMark x1="58693" y1="48249" x2="58693" y2="48249"/>
                        <a14:foregroundMark x1="55948" y1="47665" x2="55948" y2="47665"/>
                        <a14:foregroundMark x1="55817" y1="66148" x2="55817" y2="66148"/>
                        <a14:foregroundMark x1="65752" y1="70039" x2="65752" y2="70039"/>
                        <a14:foregroundMark x1="77386" y1="68677" x2="77386" y2="68677"/>
                        <a14:foregroundMark x1="72549" y1="62646" x2="72549" y2="62646"/>
                        <a14:foregroundMark x1="69542" y1="65175" x2="69542" y2="65175"/>
                        <a14:foregroundMark x1="63922" y1="64008" x2="63922" y2="64008"/>
                        <a14:foregroundMark x1="70327" y1="67704" x2="70327" y2="67704"/>
                        <a14:foregroundMark x1="66928" y1="66732" x2="66928" y2="66732"/>
                        <a14:foregroundMark x1="83137" y1="71595" x2="83137" y2="71595"/>
                        <a14:foregroundMark x1="81699" y1="68482" x2="81699" y2="68482"/>
                        <a14:foregroundMark x1="79216" y1="64397" x2="79216" y2="64397"/>
                        <a14:foregroundMark x1="81569" y1="59339" x2="81569" y2="59339"/>
                        <a14:foregroundMark x1="77516" y1="57782" x2="77516" y2="57782"/>
                        <a14:foregroundMark x1="86667" y1="74319" x2="86667" y2="74319"/>
                        <a14:foregroundMark x1="93987" y1="71206" x2="93987" y2="71206"/>
                        <a14:foregroundMark x1="89673" y1="70623" x2="89673" y2="70623"/>
                        <a14:foregroundMark x1="94641" y1="81323" x2="94641" y2="81323"/>
                        <a14:foregroundMark x1="96863" y1="78210" x2="96863" y2="78210"/>
                        <a14:foregroundMark x1="93595" y1="76654" x2="93595" y2="76654"/>
                        <a14:foregroundMark x1="91111" y1="78988" x2="91111" y2="78988"/>
                        <a14:foregroundMark x1="86928" y1="69066" x2="86928" y2="69066"/>
                        <a14:foregroundMark x1="85229" y1="68482" x2="85229" y2="68482"/>
                        <a14:foregroundMark x1="81569" y1="78794" x2="81569" y2="78794"/>
                        <a14:foregroundMark x1="83399" y1="87160" x2="83399" y2="87160"/>
                        <a14:foregroundMark x1="83007" y1="80934" x2="83007" y2="80934"/>
                        <a14:foregroundMark x1="76340" y1="79961" x2="76340" y2="79961"/>
                        <a14:foregroundMark x1="77124" y1="76654" x2="77124" y2="76654"/>
                        <a14:foregroundMark x1="76601" y1="84825" x2="76601" y2="84825"/>
                        <a14:foregroundMark x1="76078" y1="87549" x2="76078" y2="87549"/>
                        <a14:foregroundMark x1="70980" y1="78794" x2="70980" y2="78794"/>
                        <a14:foregroundMark x1="68497" y1="77432" x2="68497" y2="77432"/>
                        <a14:foregroundMark x1="66013" y1="79961" x2="66013" y2="79961"/>
                        <a14:foregroundMark x1="65359" y1="79767" x2="65359" y2="79767"/>
                        <a14:foregroundMark x1="62222" y1="79767" x2="62222" y2="79767"/>
                        <a14:foregroundMark x1="61830" y1="79767" x2="61830" y2="79767"/>
                        <a14:foregroundMark x1="59869" y1="78794" x2="59346" y2="78794"/>
                        <a14:foregroundMark x1="58301" y1="78794" x2="58301" y2="78794"/>
                        <a14:foregroundMark x1="56209" y1="78405" x2="56209" y2="78405"/>
                        <a14:foregroundMark x1="91242" y1="70817" x2="91242" y2="70817"/>
                        <a14:foregroundMark x1="54379" y1="90078" x2="54379" y2="90078"/>
                        <a14:foregroundMark x1="9673" y1="85603" x2="9673" y2="85603"/>
                        <a14:foregroundMark x1="39346" y1="92218" x2="39346" y2="92218"/>
                        <a14:foregroundMark x1="36863" y1="94163" x2="36863" y2="94163"/>
                        <a14:foregroundMark x1="90196" y1="54280" x2="90196" y2="54280"/>
                        <a14:foregroundMark x1="91111" y1="52335" x2="91111" y2="52335"/>
                        <a14:foregroundMark x1="87712" y1="51167" x2="87712" y2="51167"/>
                        <a14:foregroundMark x1="89804" y1="52140" x2="89804" y2="52140"/>
                        <a14:foregroundMark x1="89412" y1="50584" x2="89412" y2="50584"/>
                      </a14:backgroundRemoval>
                    </a14:imgEffect>
                  </a14:imgLayer>
                </a14:imgProps>
              </a:ext>
              <a:ext uri="{28A0092B-C50C-407E-A947-70E740481C1C}">
                <a14:useLocalDpi xmlns:a14="http://schemas.microsoft.com/office/drawing/2010/main" val="0"/>
              </a:ext>
            </a:extLst>
          </a:blip>
          <a:srcRect/>
          <a:stretch>
            <a:fillRect/>
          </a:stretch>
        </p:blipFill>
        <p:spPr bwMode="auto">
          <a:xfrm>
            <a:off x="0" y="1794254"/>
            <a:ext cx="6203950" cy="409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组合 2"/>
          <p:cNvGrpSpPr/>
          <p:nvPr/>
        </p:nvGrpSpPr>
        <p:grpSpPr>
          <a:xfrm>
            <a:off x="4121066" y="454025"/>
            <a:ext cx="3835400" cy="965200"/>
            <a:chOff x="4121066" y="454025"/>
            <a:chExt cx="3835400" cy="965200"/>
          </a:xfrm>
        </p:grpSpPr>
        <p:grpSp>
          <p:nvGrpSpPr>
            <p:cNvPr id="8" name="Group 4"/>
            <p:cNvGrpSpPr>
              <a:grpSpLocks noChangeAspect="1"/>
            </p:cNvGrpSpPr>
            <p:nvPr/>
          </p:nvGrpSpPr>
          <p:grpSpPr bwMode="auto">
            <a:xfrm rot="5400000">
              <a:off x="5556166" y="-981075"/>
              <a:ext cx="965200" cy="3835400"/>
              <a:chOff x="3535" y="952"/>
              <a:chExt cx="608" cy="2416"/>
            </a:xfrm>
            <a:solidFill>
              <a:schemeClr val="tx1"/>
            </a:solidFill>
          </p:grpSpPr>
          <p:sp>
            <p:nvSpPr>
              <p:cNvPr id="9" name="Freeform 5"/>
              <p:cNvSpPr>
                <a:spLocks noEditPoints="1"/>
              </p:cNvSpPr>
              <p:nvPr/>
            </p:nvSpPr>
            <p:spPr bwMode="auto">
              <a:xfrm>
                <a:off x="3535" y="952"/>
                <a:ext cx="608" cy="2416"/>
              </a:xfrm>
              <a:custGeom>
                <a:avLst/>
                <a:gdLst>
                  <a:gd name="T0" fmla="*/ 459 w 608"/>
                  <a:gd name="T1" fmla="*/ 2331 h 2416"/>
                  <a:gd name="T2" fmla="*/ 433 w 608"/>
                  <a:gd name="T3" fmla="*/ 2416 h 2416"/>
                  <a:gd name="T4" fmla="*/ 175 w 608"/>
                  <a:gd name="T5" fmla="*/ 2331 h 2416"/>
                  <a:gd name="T6" fmla="*/ 148 w 608"/>
                  <a:gd name="T7" fmla="*/ 2416 h 2416"/>
                  <a:gd name="T8" fmla="*/ 0 w 608"/>
                  <a:gd name="T9" fmla="*/ 2269 h 2416"/>
                  <a:gd name="T10" fmla="*/ 88 w 608"/>
                  <a:gd name="T11" fmla="*/ 2243 h 2416"/>
                  <a:gd name="T12" fmla="*/ 0 w 608"/>
                  <a:gd name="T13" fmla="*/ 173 h 2416"/>
                  <a:gd name="T14" fmla="*/ 88 w 608"/>
                  <a:gd name="T15" fmla="*/ 147 h 2416"/>
                  <a:gd name="T16" fmla="*/ 0 w 608"/>
                  <a:gd name="T17" fmla="*/ 0 h 2416"/>
                  <a:gd name="T18" fmla="*/ 148 w 608"/>
                  <a:gd name="T19" fmla="*/ 88 h 2416"/>
                  <a:gd name="T20" fmla="*/ 175 w 608"/>
                  <a:gd name="T21" fmla="*/ 0 h 2416"/>
                  <a:gd name="T22" fmla="*/ 433 w 608"/>
                  <a:gd name="T23" fmla="*/ 88 h 2416"/>
                  <a:gd name="T24" fmla="*/ 459 w 608"/>
                  <a:gd name="T25" fmla="*/ 0 h 2416"/>
                  <a:gd name="T26" fmla="*/ 608 w 608"/>
                  <a:gd name="T27" fmla="*/ 147 h 2416"/>
                  <a:gd name="T28" fmla="*/ 519 w 608"/>
                  <a:gd name="T29" fmla="*/ 173 h 2416"/>
                  <a:gd name="T30" fmla="*/ 600 w 608"/>
                  <a:gd name="T31" fmla="*/ 180 h 2416"/>
                  <a:gd name="T32" fmla="*/ 608 w 608"/>
                  <a:gd name="T33" fmla="*/ 173 h 2416"/>
                  <a:gd name="T34" fmla="*/ 519 w 608"/>
                  <a:gd name="T35" fmla="*/ 2243 h 2416"/>
                  <a:gd name="T36" fmla="*/ 608 w 608"/>
                  <a:gd name="T37" fmla="*/ 2269 h 2416"/>
                  <a:gd name="T38" fmla="*/ 459 w 608"/>
                  <a:gd name="T39" fmla="*/ 2416 h 2416"/>
                  <a:gd name="T40" fmla="*/ 474 w 608"/>
                  <a:gd name="T41" fmla="*/ 2317 h 2416"/>
                  <a:gd name="T42" fmla="*/ 593 w 608"/>
                  <a:gd name="T43" fmla="*/ 2404 h 2416"/>
                  <a:gd name="T44" fmla="*/ 505 w 608"/>
                  <a:gd name="T45" fmla="*/ 2283 h 2416"/>
                  <a:gd name="T46" fmla="*/ 593 w 608"/>
                  <a:gd name="T47" fmla="*/ 2229 h 2416"/>
                  <a:gd name="T48" fmla="*/ 505 w 608"/>
                  <a:gd name="T49" fmla="*/ 187 h 2416"/>
                  <a:gd name="T50" fmla="*/ 593 w 608"/>
                  <a:gd name="T51" fmla="*/ 133 h 2416"/>
                  <a:gd name="T52" fmla="*/ 474 w 608"/>
                  <a:gd name="T53" fmla="*/ 14 h 2416"/>
                  <a:gd name="T54" fmla="*/ 419 w 608"/>
                  <a:gd name="T55" fmla="*/ 102 h 2416"/>
                  <a:gd name="T56" fmla="*/ 189 w 608"/>
                  <a:gd name="T57" fmla="*/ 14 h 2416"/>
                  <a:gd name="T58" fmla="*/ 136 w 608"/>
                  <a:gd name="T59" fmla="*/ 102 h 2416"/>
                  <a:gd name="T60" fmla="*/ 14 w 608"/>
                  <a:gd name="T61" fmla="*/ 14 h 2416"/>
                  <a:gd name="T62" fmla="*/ 103 w 608"/>
                  <a:gd name="T63" fmla="*/ 133 h 2416"/>
                  <a:gd name="T64" fmla="*/ 14 w 608"/>
                  <a:gd name="T65" fmla="*/ 187 h 2416"/>
                  <a:gd name="T66" fmla="*/ 103 w 608"/>
                  <a:gd name="T67" fmla="*/ 2229 h 2416"/>
                  <a:gd name="T68" fmla="*/ 14 w 608"/>
                  <a:gd name="T69" fmla="*/ 2283 h 2416"/>
                  <a:gd name="T70" fmla="*/ 136 w 608"/>
                  <a:gd name="T71" fmla="*/ 2404 h 2416"/>
                  <a:gd name="T72" fmla="*/ 189 w 608"/>
                  <a:gd name="T73" fmla="*/ 2317 h 2416"/>
                  <a:gd name="T74" fmla="*/ 419 w 608"/>
                  <a:gd name="T75" fmla="*/ 2404 h 2416"/>
                  <a:gd name="T76" fmla="*/ 474 w 608"/>
                  <a:gd name="T77" fmla="*/ 2317 h 2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08" h="2416">
                    <a:moveTo>
                      <a:pt x="459" y="2416"/>
                    </a:moveTo>
                    <a:lnTo>
                      <a:pt x="459" y="2331"/>
                    </a:lnTo>
                    <a:lnTo>
                      <a:pt x="433" y="2331"/>
                    </a:lnTo>
                    <a:lnTo>
                      <a:pt x="433" y="2416"/>
                    </a:lnTo>
                    <a:lnTo>
                      <a:pt x="175" y="2416"/>
                    </a:lnTo>
                    <a:lnTo>
                      <a:pt x="175" y="2331"/>
                    </a:lnTo>
                    <a:lnTo>
                      <a:pt x="148" y="2331"/>
                    </a:lnTo>
                    <a:lnTo>
                      <a:pt x="148" y="2416"/>
                    </a:lnTo>
                    <a:lnTo>
                      <a:pt x="0" y="2416"/>
                    </a:lnTo>
                    <a:lnTo>
                      <a:pt x="0" y="2269"/>
                    </a:lnTo>
                    <a:lnTo>
                      <a:pt x="88" y="2269"/>
                    </a:lnTo>
                    <a:lnTo>
                      <a:pt x="88" y="2243"/>
                    </a:lnTo>
                    <a:lnTo>
                      <a:pt x="0" y="2243"/>
                    </a:lnTo>
                    <a:lnTo>
                      <a:pt x="0" y="173"/>
                    </a:lnTo>
                    <a:lnTo>
                      <a:pt x="88" y="173"/>
                    </a:lnTo>
                    <a:lnTo>
                      <a:pt x="88" y="147"/>
                    </a:lnTo>
                    <a:lnTo>
                      <a:pt x="0" y="147"/>
                    </a:lnTo>
                    <a:lnTo>
                      <a:pt x="0" y="0"/>
                    </a:lnTo>
                    <a:lnTo>
                      <a:pt x="148" y="0"/>
                    </a:lnTo>
                    <a:lnTo>
                      <a:pt x="148" y="88"/>
                    </a:lnTo>
                    <a:lnTo>
                      <a:pt x="175" y="88"/>
                    </a:lnTo>
                    <a:lnTo>
                      <a:pt x="175" y="0"/>
                    </a:lnTo>
                    <a:lnTo>
                      <a:pt x="433" y="0"/>
                    </a:lnTo>
                    <a:lnTo>
                      <a:pt x="433" y="88"/>
                    </a:lnTo>
                    <a:lnTo>
                      <a:pt x="459" y="88"/>
                    </a:lnTo>
                    <a:lnTo>
                      <a:pt x="459" y="0"/>
                    </a:lnTo>
                    <a:lnTo>
                      <a:pt x="608" y="0"/>
                    </a:lnTo>
                    <a:lnTo>
                      <a:pt x="608" y="147"/>
                    </a:lnTo>
                    <a:lnTo>
                      <a:pt x="519" y="147"/>
                    </a:lnTo>
                    <a:lnTo>
                      <a:pt x="519" y="173"/>
                    </a:lnTo>
                    <a:lnTo>
                      <a:pt x="600" y="173"/>
                    </a:lnTo>
                    <a:lnTo>
                      <a:pt x="600" y="180"/>
                    </a:lnTo>
                    <a:lnTo>
                      <a:pt x="600" y="173"/>
                    </a:lnTo>
                    <a:lnTo>
                      <a:pt x="608" y="173"/>
                    </a:lnTo>
                    <a:lnTo>
                      <a:pt x="608" y="2243"/>
                    </a:lnTo>
                    <a:lnTo>
                      <a:pt x="519" y="2243"/>
                    </a:lnTo>
                    <a:lnTo>
                      <a:pt x="519" y="2269"/>
                    </a:lnTo>
                    <a:lnTo>
                      <a:pt x="608" y="2269"/>
                    </a:lnTo>
                    <a:lnTo>
                      <a:pt x="608" y="2416"/>
                    </a:lnTo>
                    <a:lnTo>
                      <a:pt x="459" y="2416"/>
                    </a:lnTo>
                    <a:lnTo>
                      <a:pt x="459" y="2416"/>
                    </a:lnTo>
                    <a:close/>
                    <a:moveTo>
                      <a:pt x="474" y="2317"/>
                    </a:moveTo>
                    <a:lnTo>
                      <a:pt x="474" y="2404"/>
                    </a:lnTo>
                    <a:lnTo>
                      <a:pt x="593" y="2404"/>
                    </a:lnTo>
                    <a:lnTo>
                      <a:pt x="593" y="2283"/>
                    </a:lnTo>
                    <a:lnTo>
                      <a:pt x="505" y="2283"/>
                    </a:lnTo>
                    <a:lnTo>
                      <a:pt x="505" y="2229"/>
                    </a:lnTo>
                    <a:lnTo>
                      <a:pt x="593" y="2229"/>
                    </a:lnTo>
                    <a:lnTo>
                      <a:pt x="593" y="187"/>
                    </a:lnTo>
                    <a:lnTo>
                      <a:pt x="505" y="187"/>
                    </a:lnTo>
                    <a:lnTo>
                      <a:pt x="505" y="133"/>
                    </a:lnTo>
                    <a:lnTo>
                      <a:pt x="593" y="133"/>
                    </a:lnTo>
                    <a:lnTo>
                      <a:pt x="593" y="14"/>
                    </a:lnTo>
                    <a:lnTo>
                      <a:pt x="474" y="14"/>
                    </a:lnTo>
                    <a:lnTo>
                      <a:pt x="474" y="102"/>
                    </a:lnTo>
                    <a:lnTo>
                      <a:pt x="419" y="102"/>
                    </a:lnTo>
                    <a:lnTo>
                      <a:pt x="419" y="14"/>
                    </a:lnTo>
                    <a:lnTo>
                      <a:pt x="189" y="14"/>
                    </a:lnTo>
                    <a:lnTo>
                      <a:pt x="189" y="102"/>
                    </a:lnTo>
                    <a:lnTo>
                      <a:pt x="136" y="102"/>
                    </a:lnTo>
                    <a:lnTo>
                      <a:pt x="136" y="14"/>
                    </a:lnTo>
                    <a:lnTo>
                      <a:pt x="14" y="14"/>
                    </a:lnTo>
                    <a:lnTo>
                      <a:pt x="14" y="133"/>
                    </a:lnTo>
                    <a:lnTo>
                      <a:pt x="103" y="133"/>
                    </a:lnTo>
                    <a:lnTo>
                      <a:pt x="103" y="187"/>
                    </a:lnTo>
                    <a:lnTo>
                      <a:pt x="14" y="187"/>
                    </a:lnTo>
                    <a:lnTo>
                      <a:pt x="14" y="2229"/>
                    </a:lnTo>
                    <a:lnTo>
                      <a:pt x="103" y="2229"/>
                    </a:lnTo>
                    <a:lnTo>
                      <a:pt x="103" y="2283"/>
                    </a:lnTo>
                    <a:lnTo>
                      <a:pt x="14" y="2283"/>
                    </a:lnTo>
                    <a:lnTo>
                      <a:pt x="14" y="2404"/>
                    </a:lnTo>
                    <a:lnTo>
                      <a:pt x="136" y="2404"/>
                    </a:lnTo>
                    <a:lnTo>
                      <a:pt x="136" y="2317"/>
                    </a:lnTo>
                    <a:lnTo>
                      <a:pt x="189" y="2317"/>
                    </a:lnTo>
                    <a:lnTo>
                      <a:pt x="189" y="2404"/>
                    </a:lnTo>
                    <a:lnTo>
                      <a:pt x="419" y="2404"/>
                    </a:lnTo>
                    <a:lnTo>
                      <a:pt x="419" y="2317"/>
                    </a:lnTo>
                    <a:lnTo>
                      <a:pt x="474" y="2317"/>
                    </a:lnTo>
                    <a:lnTo>
                      <a:pt x="474" y="23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10" name="Freeform 6"/>
              <p:cNvSpPr>
                <a:spLocks noEditPoints="1"/>
              </p:cNvSpPr>
              <p:nvPr/>
            </p:nvSpPr>
            <p:spPr bwMode="auto">
              <a:xfrm>
                <a:off x="3583" y="999"/>
                <a:ext cx="512" cy="2324"/>
              </a:xfrm>
              <a:custGeom>
                <a:avLst/>
                <a:gdLst>
                  <a:gd name="T0" fmla="*/ 174 w 512"/>
                  <a:gd name="T1" fmla="*/ 2324 h 2324"/>
                  <a:gd name="T2" fmla="*/ 174 w 512"/>
                  <a:gd name="T3" fmla="*/ 2236 h 2324"/>
                  <a:gd name="T4" fmla="*/ 88 w 512"/>
                  <a:gd name="T5" fmla="*/ 2236 h 2324"/>
                  <a:gd name="T6" fmla="*/ 86 w 512"/>
                  <a:gd name="T7" fmla="*/ 2151 h 2324"/>
                  <a:gd name="T8" fmla="*/ 0 w 512"/>
                  <a:gd name="T9" fmla="*/ 2151 h 2324"/>
                  <a:gd name="T10" fmla="*/ 0 w 512"/>
                  <a:gd name="T11" fmla="*/ 173 h 2324"/>
                  <a:gd name="T12" fmla="*/ 88 w 512"/>
                  <a:gd name="T13" fmla="*/ 173 h 2324"/>
                  <a:gd name="T14" fmla="*/ 88 w 512"/>
                  <a:gd name="T15" fmla="*/ 86 h 2324"/>
                  <a:gd name="T16" fmla="*/ 174 w 512"/>
                  <a:gd name="T17" fmla="*/ 86 h 2324"/>
                  <a:gd name="T18" fmla="*/ 174 w 512"/>
                  <a:gd name="T19" fmla="*/ 0 h 2324"/>
                  <a:gd name="T20" fmla="*/ 337 w 512"/>
                  <a:gd name="T21" fmla="*/ 0 h 2324"/>
                  <a:gd name="T22" fmla="*/ 337 w 512"/>
                  <a:gd name="T23" fmla="*/ 86 h 2324"/>
                  <a:gd name="T24" fmla="*/ 426 w 512"/>
                  <a:gd name="T25" fmla="*/ 86 h 2324"/>
                  <a:gd name="T26" fmla="*/ 426 w 512"/>
                  <a:gd name="T27" fmla="*/ 173 h 2324"/>
                  <a:gd name="T28" fmla="*/ 505 w 512"/>
                  <a:gd name="T29" fmla="*/ 173 h 2324"/>
                  <a:gd name="T30" fmla="*/ 505 w 512"/>
                  <a:gd name="T31" fmla="*/ 180 h 2324"/>
                  <a:gd name="T32" fmla="*/ 505 w 512"/>
                  <a:gd name="T33" fmla="*/ 173 h 2324"/>
                  <a:gd name="T34" fmla="*/ 512 w 512"/>
                  <a:gd name="T35" fmla="*/ 173 h 2324"/>
                  <a:gd name="T36" fmla="*/ 512 w 512"/>
                  <a:gd name="T37" fmla="*/ 2151 h 2324"/>
                  <a:gd name="T38" fmla="*/ 426 w 512"/>
                  <a:gd name="T39" fmla="*/ 2151 h 2324"/>
                  <a:gd name="T40" fmla="*/ 426 w 512"/>
                  <a:gd name="T41" fmla="*/ 2236 h 2324"/>
                  <a:gd name="T42" fmla="*/ 337 w 512"/>
                  <a:gd name="T43" fmla="*/ 2236 h 2324"/>
                  <a:gd name="T44" fmla="*/ 337 w 512"/>
                  <a:gd name="T45" fmla="*/ 2324 h 2324"/>
                  <a:gd name="T46" fmla="*/ 174 w 512"/>
                  <a:gd name="T47" fmla="*/ 2324 h 2324"/>
                  <a:gd name="T48" fmla="*/ 174 w 512"/>
                  <a:gd name="T49" fmla="*/ 2324 h 2324"/>
                  <a:gd name="T50" fmla="*/ 14 w 512"/>
                  <a:gd name="T51" fmla="*/ 2137 h 2324"/>
                  <a:gd name="T52" fmla="*/ 100 w 512"/>
                  <a:gd name="T53" fmla="*/ 2137 h 2324"/>
                  <a:gd name="T54" fmla="*/ 100 w 512"/>
                  <a:gd name="T55" fmla="*/ 2222 h 2324"/>
                  <a:gd name="T56" fmla="*/ 189 w 512"/>
                  <a:gd name="T57" fmla="*/ 2222 h 2324"/>
                  <a:gd name="T58" fmla="*/ 189 w 512"/>
                  <a:gd name="T59" fmla="*/ 2310 h 2324"/>
                  <a:gd name="T60" fmla="*/ 323 w 512"/>
                  <a:gd name="T61" fmla="*/ 2310 h 2324"/>
                  <a:gd name="T62" fmla="*/ 323 w 512"/>
                  <a:gd name="T63" fmla="*/ 2222 h 2324"/>
                  <a:gd name="T64" fmla="*/ 411 w 512"/>
                  <a:gd name="T65" fmla="*/ 2222 h 2324"/>
                  <a:gd name="T66" fmla="*/ 411 w 512"/>
                  <a:gd name="T67" fmla="*/ 2137 h 2324"/>
                  <a:gd name="T68" fmla="*/ 497 w 512"/>
                  <a:gd name="T69" fmla="*/ 2137 h 2324"/>
                  <a:gd name="T70" fmla="*/ 497 w 512"/>
                  <a:gd name="T71" fmla="*/ 187 h 2324"/>
                  <a:gd name="T72" fmla="*/ 411 w 512"/>
                  <a:gd name="T73" fmla="*/ 187 h 2324"/>
                  <a:gd name="T74" fmla="*/ 411 w 512"/>
                  <a:gd name="T75" fmla="*/ 100 h 2324"/>
                  <a:gd name="T76" fmla="*/ 323 w 512"/>
                  <a:gd name="T77" fmla="*/ 100 h 2324"/>
                  <a:gd name="T78" fmla="*/ 323 w 512"/>
                  <a:gd name="T79" fmla="*/ 15 h 2324"/>
                  <a:gd name="T80" fmla="*/ 189 w 512"/>
                  <a:gd name="T81" fmla="*/ 15 h 2324"/>
                  <a:gd name="T82" fmla="*/ 189 w 512"/>
                  <a:gd name="T83" fmla="*/ 100 h 2324"/>
                  <a:gd name="T84" fmla="*/ 100 w 512"/>
                  <a:gd name="T85" fmla="*/ 100 h 2324"/>
                  <a:gd name="T86" fmla="*/ 100 w 512"/>
                  <a:gd name="T87" fmla="*/ 187 h 2324"/>
                  <a:gd name="T88" fmla="*/ 14 w 512"/>
                  <a:gd name="T89" fmla="*/ 187 h 2324"/>
                  <a:gd name="T90" fmla="*/ 14 w 512"/>
                  <a:gd name="T91" fmla="*/ 2137 h 2324"/>
                  <a:gd name="T92" fmla="*/ 14 w 512"/>
                  <a:gd name="T93" fmla="*/ 2137 h 2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2324">
                    <a:moveTo>
                      <a:pt x="174" y="2324"/>
                    </a:moveTo>
                    <a:lnTo>
                      <a:pt x="174" y="2236"/>
                    </a:lnTo>
                    <a:lnTo>
                      <a:pt x="88" y="2236"/>
                    </a:lnTo>
                    <a:lnTo>
                      <a:pt x="86" y="2151"/>
                    </a:lnTo>
                    <a:lnTo>
                      <a:pt x="0" y="2151"/>
                    </a:lnTo>
                    <a:lnTo>
                      <a:pt x="0" y="173"/>
                    </a:lnTo>
                    <a:lnTo>
                      <a:pt x="88" y="173"/>
                    </a:lnTo>
                    <a:lnTo>
                      <a:pt x="88" y="86"/>
                    </a:lnTo>
                    <a:lnTo>
                      <a:pt x="174" y="86"/>
                    </a:lnTo>
                    <a:lnTo>
                      <a:pt x="174" y="0"/>
                    </a:lnTo>
                    <a:lnTo>
                      <a:pt x="337" y="0"/>
                    </a:lnTo>
                    <a:lnTo>
                      <a:pt x="337" y="86"/>
                    </a:lnTo>
                    <a:lnTo>
                      <a:pt x="426" y="86"/>
                    </a:lnTo>
                    <a:lnTo>
                      <a:pt x="426" y="173"/>
                    </a:lnTo>
                    <a:lnTo>
                      <a:pt x="505" y="173"/>
                    </a:lnTo>
                    <a:lnTo>
                      <a:pt x="505" y="180"/>
                    </a:lnTo>
                    <a:lnTo>
                      <a:pt x="505" y="173"/>
                    </a:lnTo>
                    <a:lnTo>
                      <a:pt x="512" y="173"/>
                    </a:lnTo>
                    <a:lnTo>
                      <a:pt x="512" y="2151"/>
                    </a:lnTo>
                    <a:lnTo>
                      <a:pt x="426" y="2151"/>
                    </a:lnTo>
                    <a:lnTo>
                      <a:pt x="426" y="2236"/>
                    </a:lnTo>
                    <a:lnTo>
                      <a:pt x="337" y="2236"/>
                    </a:lnTo>
                    <a:lnTo>
                      <a:pt x="337" y="2324"/>
                    </a:lnTo>
                    <a:lnTo>
                      <a:pt x="174" y="2324"/>
                    </a:lnTo>
                    <a:lnTo>
                      <a:pt x="174" y="2324"/>
                    </a:lnTo>
                    <a:close/>
                    <a:moveTo>
                      <a:pt x="14" y="2137"/>
                    </a:moveTo>
                    <a:lnTo>
                      <a:pt x="100" y="2137"/>
                    </a:lnTo>
                    <a:lnTo>
                      <a:pt x="100" y="2222"/>
                    </a:lnTo>
                    <a:lnTo>
                      <a:pt x="189" y="2222"/>
                    </a:lnTo>
                    <a:lnTo>
                      <a:pt x="189" y="2310"/>
                    </a:lnTo>
                    <a:lnTo>
                      <a:pt x="323" y="2310"/>
                    </a:lnTo>
                    <a:lnTo>
                      <a:pt x="323" y="2222"/>
                    </a:lnTo>
                    <a:lnTo>
                      <a:pt x="411" y="2222"/>
                    </a:lnTo>
                    <a:lnTo>
                      <a:pt x="411" y="2137"/>
                    </a:lnTo>
                    <a:lnTo>
                      <a:pt x="497" y="2137"/>
                    </a:lnTo>
                    <a:lnTo>
                      <a:pt x="497" y="187"/>
                    </a:lnTo>
                    <a:lnTo>
                      <a:pt x="411" y="187"/>
                    </a:lnTo>
                    <a:lnTo>
                      <a:pt x="411" y="100"/>
                    </a:lnTo>
                    <a:lnTo>
                      <a:pt x="323" y="100"/>
                    </a:lnTo>
                    <a:lnTo>
                      <a:pt x="323" y="15"/>
                    </a:lnTo>
                    <a:lnTo>
                      <a:pt x="189" y="15"/>
                    </a:lnTo>
                    <a:lnTo>
                      <a:pt x="189" y="100"/>
                    </a:lnTo>
                    <a:lnTo>
                      <a:pt x="100" y="100"/>
                    </a:lnTo>
                    <a:lnTo>
                      <a:pt x="100" y="187"/>
                    </a:lnTo>
                    <a:lnTo>
                      <a:pt x="14" y="187"/>
                    </a:lnTo>
                    <a:lnTo>
                      <a:pt x="14" y="2137"/>
                    </a:lnTo>
                    <a:lnTo>
                      <a:pt x="14" y="21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11" name="Freeform 7"/>
              <p:cNvSpPr>
                <a:spLocks noEditPoints="1"/>
              </p:cNvSpPr>
              <p:nvPr/>
            </p:nvSpPr>
            <p:spPr bwMode="auto">
              <a:xfrm>
                <a:off x="3583" y="999"/>
                <a:ext cx="55" cy="55"/>
              </a:xfrm>
              <a:custGeom>
                <a:avLst/>
                <a:gdLst>
                  <a:gd name="T0" fmla="*/ 0 w 55"/>
                  <a:gd name="T1" fmla="*/ 55 h 55"/>
                  <a:gd name="T2" fmla="*/ 0 w 55"/>
                  <a:gd name="T3" fmla="*/ 7 h 55"/>
                  <a:gd name="T4" fmla="*/ 0 w 55"/>
                  <a:gd name="T5" fmla="*/ 0 h 55"/>
                  <a:gd name="T6" fmla="*/ 55 w 55"/>
                  <a:gd name="T7" fmla="*/ 0 h 55"/>
                  <a:gd name="T8" fmla="*/ 55 w 55"/>
                  <a:gd name="T9" fmla="*/ 55 h 55"/>
                  <a:gd name="T10" fmla="*/ 0 w 55"/>
                  <a:gd name="T11" fmla="*/ 55 h 55"/>
                  <a:gd name="T12" fmla="*/ 0 w 55"/>
                  <a:gd name="T13" fmla="*/ 55 h 55"/>
                  <a:gd name="T14" fmla="*/ 14 w 55"/>
                  <a:gd name="T15" fmla="*/ 41 h 55"/>
                  <a:gd name="T16" fmla="*/ 40 w 55"/>
                  <a:gd name="T17" fmla="*/ 41 h 55"/>
                  <a:gd name="T18" fmla="*/ 40 w 55"/>
                  <a:gd name="T19" fmla="*/ 15 h 55"/>
                  <a:gd name="T20" fmla="*/ 14 w 55"/>
                  <a:gd name="T21" fmla="*/ 15 h 55"/>
                  <a:gd name="T22" fmla="*/ 14 w 55"/>
                  <a:gd name="T23" fmla="*/ 41 h 55"/>
                  <a:gd name="T24" fmla="*/ 14 w 55"/>
                  <a:gd name="T25" fmla="*/ 4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55">
                    <a:moveTo>
                      <a:pt x="0" y="55"/>
                    </a:moveTo>
                    <a:lnTo>
                      <a:pt x="0" y="7"/>
                    </a:lnTo>
                    <a:lnTo>
                      <a:pt x="0" y="0"/>
                    </a:lnTo>
                    <a:lnTo>
                      <a:pt x="55" y="0"/>
                    </a:lnTo>
                    <a:lnTo>
                      <a:pt x="55" y="55"/>
                    </a:lnTo>
                    <a:lnTo>
                      <a:pt x="0" y="55"/>
                    </a:lnTo>
                    <a:lnTo>
                      <a:pt x="0" y="55"/>
                    </a:lnTo>
                    <a:close/>
                    <a:moveTo>
                      <a:pt x="14" y="41"/>
                    </a:moveTo>
                    <a:lnTo>
                      <a:pt x="40" y="41"/>
                    </a:lnTo>
                    <a:lnTo>
                      <a:pt x="40" y="15"/>
                    </a:lnTo>
                    <a:lnTo>
                      <a:pt x="14" y="15"/>
                    </a:lnTo>
                    <a:lnTo>
                      <a:pt x="14" y="41"/>
                    </a:lnTo>
                    <a:lnTo>
                      <a:pt x="14"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12" name="Freeform 8"/>
              <p:cNvSpPr>
                <a:spLocks noEditPoints="1"/>
              </p:cNvSpPr>
              <p:nvPr/>
            </p:nvSpPr>
            <p:spPr bwMode="auto">
              <a:xfrm>
                <a:off x="4040" y="999"/>
                <a:ext cx="55" cy="55"/>
              </a:xfrm>
              <a:custGeom>
                <a:avLst/>
                <a:gdLst>
                  <a:gd name="T0" fmla="*/ 0 w 55"/>
                  <a:gd name="T1" fmla="*/ 55 h 55"/>
                  <a:gd name="T2" fmla="*/ 0 w 55"/>
                  <a:gd name="T3" fmla="*/ 0 h 55"/>
                  <a:gd name="T4" fmla="*/ 48 w 55"/>
                  <a:gd name="T5" fmla="*/ 0 h 55"/>
                  <a:gd name="T6" fmla="*/ 48 w 55"/>
                  <a:gd name="T7" fmla="*/ 7 h 55"/>
                  <a:gd name="T8" fmla="*/ 48 w 55"/>
                  <a:gd name="T9" fmla="*/ 0 h 55"/>
                  <a:gd name="T10" fmla="*/ 55 w 55"/>
                  <a:gd name="T11" fmla="*/ 0 h 55"/>
                  <a:gd name="T12" fmla="*/ 55 w 55"/>
                  <a:gd name="T13" fmla="*/ 55 h 55"/>
                  <a:gd name="T14" fmla="*/ 0 w 55"/>
                  <a:gd name="T15" fmla="*/ 55 h 55"/>
                  <a:gd name="T16" fmla="*/ 0 w 55"/>
                  <a:gd name="T17" fmla="*/ 55 h 55"/>
                  <a:gd name="T18" fmla="*/ 14 w 55"/>
                  <a:gd name="T19" fmla="*/ 41 h 55"/>
                  <a:gd name="T20" fmla="*/ 40 w 55"/>
                  <a:gd name="T21" fmla="*/ 41 h 55"/>
                  <a:gd name="T22" fmla="*/ 40 w 55"/>
                  <a:gd name="T23" fmla="*/ 15 h 55"/>
                  <a:gd name="T24" fmla="*/ 14 w 55"/>
                  <a:gd name="T25" fmla="*/ 15 h 55"/>
                  <a:gd name="T26" fmla="*/ 14 w 55"/>
                  <a:gd name="T27" fmla="*/ 41 h 55"/>
                  <a:gd name="T28" fmla="*/ 14 w 55"/>
                  <a:gd name="T29" fmla="*/ 4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5" h="55">
                    <a:moveTo>
                      <a:pt x="0" y="55"/>
                    </a:moveTo>
                    <a:lnTo>
                      <a:pt x="0" y="0"/>
                    </a:lnTo>
                    <a:lnTo>
                      <a:pt x="48" y="0"/>
                    </a:lnTo>
                    <a:lnTo>
                      <a:pt x="48" y="7"/>
                    </a:lnTo>
                    <a:lnTo>
                      <a:pt x="48" y="0"/>
                    </a:lnTo>
                    <a:lnTo>
                      <a:pt x="55" y="0"/>
                    </a:lnTo>
                    <a:lnTo>
                      <a:pt x="55" y="55"/>
                    </a:lnTo>
                    <a:lnTo>
                      <a:pt x="0" y="55"/>
                    </a:lnTo>
                    <a:lnTo>
                      <a:pt x="0" y="55"/>
                    </a:lnTo>
                    <a:close/>
                    <a:moveTo>
                      <a:pt x="14" y="41"/>
                    </a:moveTo>
                    <a:lnTo>
                      <a:pt x="40" y="41"/>
                    </a:lnTo>
                    <a:lnTo>
                      <a:pt x="40" y="15"/>
                    </a:lnTo>
                    <a:lnTo>
                      <a:pt x="14" y="15"/>
                    </a:lnTo>
                    <a:lnTo>
                      <a:pt x="14" y="41"/>
                    </a:lnTo>
                    <a:lnTo>
                      <a:pt x="14"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13" name="Freeform 9"/>
              <p:cNvSpPr>
                <a:spLocks noEditPoints="1"/>
              </p:cNvSpPr>
              <p:nvPr/>
            </p:nvSpPr>
            <p:spPr bwMode="auto">
              <a:xfrm>
                <a:off x="3583" y="3269"/>
                <a:ext cx="55" cy="54"/>
              </a:xfrm>
              <a:custGeom>
                <a:avLst/>
                <a:gdLst>
                  <a:gd name="T0" fmla="*/ 7 w 55"/>
                  <a:gd name="T1" fmla="*/ 54 h 54"/>
                  <a:gd name="T2" fmla="*/ 0 w 55"/>
                  <a:gd name="T3" fmla="*/ 54 h 54"/>
                  <a:gd name="T4" fmla="*/ 0 w 55"/>
                  <a:gd name="T5" fmla="*/ 0 h 54"/>
                  <a:gd name="T6" fmla="*/ 55 w 55"/>
                  <a:gd name="T7" fmla="*/ 0 h 54"/>
                  <a:gd name="T8" fmla="*/ 55 w 55"/>
                  <a:gd name="T9" fmla="*/ 54 h 54"/>
                  <a:gd name="T10" fmla="*/ 7 w 55"/>
                  <a:gd name="T11" fmla="*/ 54 h 54"/>
                  <a:gd name="T12" fmla="*/ 7 w 55"/>
                  <a:gd name="T13" fmla="*/ 54 h 54"/>
                  <a:gd name="T14" fmla="*/ 40 w 55"/>
                  <a:gd name="T15" fmla="*/ 40 h 54"/>
                  <a:gd name="T16" fmla="*/ 40 w 55"/>
                  <a:gd name="T17" fmla="*/ 14 h 54"/>
                  <a:gd name="T18" fmla="*/ 14 w 55"/>
                  <a:gd name="T19" fmla="*/ 14 h 54"/>
                  <a:gd name="T20" fmla="*/ 14 w 55"/>
                  <a:gd name="T21" fmla="*/ 40 h 54"/>
                  <a:gd name="T22" fmla="*/ 40 w 55"/>
                  <a:gd name="T23" fmla="*/ 40 h 54"/>
                  <a:gd name="T24" fmla="*/ 40 w 55"/>
                  <a:gd name="T25"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54">
                    <a:moveTo>
                      <a:pt x="7" y="54"/>
                    </a:moveTo>
                    <a:lnTo>
                      <a:pt x="0" y="54"/>
                    </a:lnTo>
                    <a:lnTo>
                      <a:pt x="0" y="0"/>
                    </a:lnTo>
                    <a:lnTo>
                      <a:pt x="55" y="0"/>
                    </a:lnTo>
                    <a:lnTo>
                      <a:pt x="55" y="54"/>
                    </a:lnTo>
                    <a:lnTo>
                      <a:pt x="7" y="54"/>
                    </a:lnTo>
                    <a:lnTo>
                      <a:pt x="7" y="54"/>
                    </a:lnTo>
                    <a:close/>
                    <a:moveTo>
                      <a:pt x="40" y="40"/>
                    </a:moveTo>
                    <a:lnTo>
                      <a:pt x="40" y="14"/>
                    </a:lnTo>
                    <a:lnTo>
                      <a:pt x="14" y="14"/>
                    </a:lnTo>
                    <a:lnTo>
                      <a:pt x="14" y="40"/>
                    </a:lnTo>
                    <a:lnTo>
                      <a:pt x="40" y="40"/>
                    </a:lnTo>
                    <a:lnTo>
                      <a:pt x="40"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14" name="Freeform 10"/>
              <p:cNvSpPr>
                <a:spLocks noEditPoints="1"/>
              </p:cNvSpPr>
              <p:nvPr/>
            </p:nvSpPr>
            <p:spPr bwMode="auto">
              <a:xfrm>
                <a:off x="4040" y="3269"/>
                <a:ext cx="55" cy="54"/>
              </a:xfrm>
              <a:custGeom>
                <a:avLst/>
                <a:gdLst>
                  <a:gd name="T0" fmla="*/ 0 w 55"/>
                  <a:gd name="T1" fmla="*/ 54 h 54"/>
                  <a:gd name="T2" fmla="*/ 0 w 55"/>
                  <a:gd name="T3" fmla="*/ 0 h 54"/>
                  <a:gd name="T4" fmla="*/ 55 w 55"/>
                  <a:gd name="T5" fmla="*/ 0 h 54"/>
                  <a:gd name="T6" fmla="*/ 55 w 55"/>
                  <a:gd name="T7" fmla="*/ 47 h 54"/>
                  <a:gd name="T8" fmla="*/ 55 w 55"/>
                  <a:gd name="T9" fmla="*/ 54 h 54"/>
                  <a:gd name="T10" fmla="*/ 0 w 55"/>
                  <a:gd name="T11" fmla="*/ 54 h 54"/>
                  <a:gd name="T12" fmla="*/ 0 w 55"/>
                  <a:gd name="T13" fmla="*/ 54 h 54"/>
                  <a:gd name="T14" fmla="*/ 48 w 55"/>
                  <a:gd name="T15" fmla="*/ 47 h 54"/>
                  <a:gd name="T16" fmla="*/ 48 w 55"/>
                  <a:gd name="T17" fmla="*/ 40 h 54"/>
                  <a:gd name="T18" fmla="*/ 48 w 55"/>
                  <a:gd name="T19" fmla="*/ 47 h 54"/>
                  <a:gd name="T20" fmla="*/ 48 w 55"/>
                  <a:gd name="T21" fmla="*/ 47 h 54"/>
                  <a:gd name="T22" fmla="*/ 14 w 55"/>
                  <a:gd name="T23" fmla="*/ 40 h 54"/>
                  <a:gd name="T24" fmla="*/ 40 w 55"/>
                  <a:gd name="T25" fmla="*/ 40 h 54"/>
                  <a:gd name="T26" fmla="*/ 40 w 55"/>
                  <a:gd name="T27" fmla="*/ 14 h 54"/>
                  <a:gd name="T28" fmla="*/ 14 w 55"/>
                  <a:gd name="T29" fmla="*/ 14 h 54"/>
                  <a:gd name="T30" fmla="*/ 14 w 55"/>
                  <a:gd name="T31" fmla="*/ 40 h 54"/>
                  <a:gd name="T32" fmla="*/ 14 w 55"/>
                  <a:gd name="T33"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 h="54">
                    <a:moveTo>
                      <a:pt x="0" y="54"/>
                    </a:moveTo>
                    <a:lnTo>
                      <a:pt x="0" y="0"/>
                    </a:lnTo>
                    <a:lnTo>
                      <a:pt x="55" y="0"/>
                    </a:lnTo>
                    <a:lnTo>
                      <a:pt x="55" y="47"/>
                    </a:lnTo>
                    <a:lnTo>
                      <a:pt x="55" y="54"/>
                    </a:lnTo>
                    <a:lnTo>
                      <a:pt x="0" y="54"/>
                    </a:lnTo>
                    <a:lnTo>
                      <a:pt x="0" y="54"/>
                    </a:lnTo>
                    <a:close/>
                    <a:moveTo>
                      <a:pt x="48" y="47"/>
                    </a:moveTo>
                    <a:lnTo>
                      <a:pt x="48" y="40"/>
                    </a:lnTo>
                    <a:lnTo>
                      <a:pt x="48" y="47"/>
                    </a:lnTo>
                    <a:lnTo>
                      <a:pt x="48" y="47"/>
                    </a:lnTo>
                    <a:close/>
                    <a:moveTo>
                      <a:pt x="14" y="40"/>
                    </a:moveTo>
                    <a:lnTo>
                      <a:pt x="40" y="40"/>
                    </a:lnTo>
                    <a:lnTo>
                      <a:pt x="40" y="14"/>
                    </a:lnTo>
                    <a:lnTo>
                      <a:pt x="14" y="14"/>
                    </a:lnTo>
                    <a:lnTo>
                      <a:pt x="14" y="40"/>
                    </a:lnTo>
                    <a:lnTo>
                      <a:pt x="14"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grpSp>
        <p:sp>
          <p:nvSpPr>
            <p:cNvPr id="2" name="文本框 1"/>
            <p:cNvSpPr txBox="1"/>
            <p:nvPr/>
          </p:nvSpPr>
          <p:spPr>
            <a:xfrm>
              <a:off x="4520741" y="630169"/>
              <a:ext cx="3238081" cy="584775"/>
            </a:xfrm>
            <a:prstGeom prst="rect">
              <a:avLst/>
            </a:prstGeom>
            <a:noFill/>
          </p:spPr>
          <p:txBody>
            <a:bodyPr wrap="square" rtlCol="0">
              <a:spAutoFit/>
            </a:bodyPr>
            <a:lstStyle/>
            <a:p>
              <a:r>
                <a:rPr lang="zh-CN" altLang="en-US" sz="3200" b="1" dirty="0" smtClean="0">
                  <a:latin typeface="经典繁古印" panose="02010609010101010101" pitchFamily="49" charset="-122"/>
                  <a:ea typeface="经典繁古印" panose="02010609010101010101" pitchFamily="49" charset="-122"/>
                  <a:cs typeface="经典繁古印" panose="02010609010101010101" pitchFamily="49" charset="-122"/>
                </a:rPr>
                <a:t>世界传统医药日</a:t>
              </a:r>
              <a:endParaRPr lang="zh-CN" altLang="en-US" sz="3200" b="1" dirty="0">
                <a:latin typeface="经典繁古印" panose="02010609010101010101" pitchFamily="49" charset="-122"/>
                <a:ea typeface="经典繁古印" panose="02010609010101010101" pitchFamily="49" charset="-122"/>
                <a:cs typeface="经典繁古印" panose="02010609010101010101" pitchFamily="49" charset="-122"/>
              </a:endParaRPr>
            </a:p>
          </p:txBody>
        </p:sp>
      </p:grpSp>
    </p:spTree>
    <p:extLst>
      <p:ext uri="{BB962C8B-B14F-4D97-AF65-F5344CB8AC3E}">
        <p14:creationId xmlns:p14="http://schemas.microsoft.com/office/powerpoint/2010/main" val="4230149516"/>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Freeform 5"/>
          <p:cNvSpPr>
            <a:spLocks noEditPoints="1" noChangeArrowheads="1"/>
          </p:cNvSpPr>
          <p:nvPr/>
        </p:nvSpPr>
        <p:spPr bwMode="auto">
          <a:xfrm>
            <a:off x="6591300" y="4586288"/>
            <a:ext cx="5002213" cy="830262"/>
          </a:xfrm>
          <a:custGeom>
            <a:avLst/>
            <a:gdLst>
              <a:gd name="T0" fmla="*/ 2147483646 w 1548"/>
              <a:gd name="T1" fmla="*/ 17296276 h 489"/>
              <a:gd name="T2" fmla="*/ 2147483646 w 1548"/>
              <a:gd name="T3" fmla="*/ 717813284 h 489"/>
              <a:gd name="T4" fmla="*/ 2147483646 w 1548"/>
              <a:gd name="T5" fmla="*/ 14413280 h 489"/>
              <a:gd name="T6" fmla="*/ 2147483646 w 1548"/>
              <a:gd name="T7" fmla="*/ 144139596 h 489"/>
              <a:gd name="T8" fmla="*/ 2147483646 w 1548"/>
              <a:gd name="T9" fmla="*/ 374762269 h 489"/>
              <a:gd name="T10" fmla="*/ 2147483646 w 1548"/>
              <a:gd name="T11" fmla="*/ 570792391 h 489"/>
              <a:gd name="T12" fmla="*/ 2147483646 w 1548"/>
              <a:gd name="T13" fmla="*/ 501605589 h 489"/>
              <a:gd name="T14" fmla="*/ 2147483646 w 1548"/>
              <a:gd name="T15" fmla="*/ 510252878 h 489"/>
              <a:gd name="T16" fmla="*/ 2147483646 w 1548"/>
              <a:gd name="T17" fmla="*/ 934022678 h 489"/>
              <a:gd name="T18" fmla="*/ 2147483646 w 1548"/>
              <a:gd name="T19" fmla="*/ 1181943325 h 489"/>
              <a:gd name="T20" fmla="*/ 2147483646 w 1548"/>
              <a:gd name="T21" fmla="*/ 887898143 h 489"/>
              <a:gd name="T22" fmla="*/ 2147483646 w 1548"/>
              <a:gd name="T23" fmla="*/ 962850936 h 489"/>
              <a:gd name="T24" fmla="*/ 2147483646 w 1548"/>
              <a:gd name="T25" fmla="*/ 1366441464 h 489"/>
              <a:gd name="T26" fmla="*/ 2147483646 w 1548"/>
              <a:gd name="T27" fmla="*/ 980147212 h 489"/>
              <a:gd name="T28" fmla="*/ 2147483646 w 1548"/>
              <a:gd name="T29" fmla="*/ 810064052 h 489"/>
              <a:gd name="T30" fmla="*/ 2147483646 w 1548"/>
              <a:gd name="T31" fmla="*/ 608267939 h 489"/>
              <a:gd name="T32" fmla="*/ 2147483646 w 1548"/>
              <a:gd name="T33" fmla="*/ 654392473 h 489"/>
              <a:gd name="T34" fmla="*/ 2147483646 w 1548"/>
              <a:gd name="T35" fmla="*/ 720696280 h 489"/>
              <a:gd name="T36" fmla="*/ 2147483646 w 1548"/>
              <a:gd name="T37" fmla="*/ 870601867 h 489"/>
              <a:gd name="T38" fmla="*/ 2147483646 w 1548"/>
              <a:gd name="T39" fmla="*/ 887898143 h 489"/>
              <a:gd name="T40" fmla="*/ 2147483646 w 1548"/>
              <a:gd name="T41" fmla="*/ 885015147 h 489"/>
              <a:gd name="T42" fmla="*/ 2147483646 w 1548"/>
              <a:gd name="T43" fmla="*/ 919609397 h 489"/>
              <a:gd name="T44" fmla="*/ 2147483646 w 1548"/>
              <a:gd name="T45" fmla="*/ 922492393 h 489"/>
              <a:gd name="T46" fmla="*/ 2147483646 w 1548"/>
              <a:gd name="T47" fmla="*/ 957084945 h 489"/>
              <a:gd name="T48" fmla="*/ 2147483646 w 1548"/>
              <a:gd name="T49" fmla="*/ 985913204 h 489"/>
              <a:gd name="T50" fmla="*/ 2147483646 w 1548"/>
              <a:gd name="T51" fmla="*/ 1003209480 h 489"/>
              <a:gd name="T52" fmla="*/ 2147483646 w 1548"/>
              <a:gd name="T53" fmla="*/ 1014741462 h 489"/>
              <a:gd name="T54" fmla="*/ 2147483646 w 1548"/>
              <a:gd name="T55" fmla="*/ 1046451019 h 489"/>
              <a:gd name="T56" fmla="*/ 2147483646 w 1548"/>
              <a:gd name="T57" fmla="*/ 1069513286 h 489"/>
              <a:gd name="T58" fmla="*/ 2147483646 w 1548"/>
              <a:gd name="T59" fmla="*/ 1101224541 h 489"/>
              <a:gd name="T60" fmla="*/ 2147483646 w 1548"/>
              <a:gd name="T61" fmla="*/ 1118520817 h 489"/>
              <a:gd name="T62" fmla="*/ 2147483646 w 1548"/>
              <a:gd name="T63" fmla="*/ 1109873527 h 489"/>
              <a:gd name="T64" fmla="*/ 2147483646 w 1548"/>
              <a:gd name="T65" fmla="*/ 1118520817 h 489"/>
              <a:gd name="T66" fmla="*/ 271489617 w 1548"/>
              <a:gd name="T67" fmla="*/ 1127169804 h 489"/>
              <a:gd name="T68" fmla="*/ 2147483646 w 1548"/>
              <a:gd name="T69" fmla="*/ 1173294338 h 489"/>
              <a:gd name="T70" fmla="*/ 2147483646 w 1548"/>
              <a:gd name="T71" fmla="*/ 1167528347 h 489"/>
              <a:gd name="T72" fmla="*/ 2147483646 w 1548"/>
              <a:gd name="T73" fmla="*/ 1196356606 h 489"/>
              <a:gd name="T74" fmla="*/ 2147483646 w 1548"/>
              <a:gd name="T75" fmla="*/ 1233832153 h 489"/>
              <a:gd name="T76" fmla="*/ 2147483646 w 1548"/>
              <a:gd name="T77" fmla="*/ 1265543408 h 489"/>
              <a:gd name="T78" fmla="*/ 1900437015 w 1548"/>
              <a:gd name="T79" fmla="*/ 1294371666 h 489"/>
              <a:gd name="T80" fmla="*/ 2147483646 w 1548"/>
              <a:gd name="T81" fmla="*/ 1337613206 h 489"/>
              <a:gd name="T82" fmla="*/ 2147483646 w 1548"/>
              <a:gd name="T83" fmla="*/ 1360675473 h 489"/>
              <a:gd name="T84" fmla="*/ 2147483646 w 1548"/>
              <a:gd name="T85" fmla="*/ 1354909482 h 489"/>
              <a:gd name="T86" fmla="*/ 2147483646 w 1548"/>
              <a:gd name="T87" fmla="*/ 1262660412 h 489"/>
              <a:gd name="T88" fmla="*/ 2147483646 w 1548"/>
              <a:gd name="T89" fmla="*/ 1052217010 h 489"/>
              <a:gd name="T90" fmla="*/ 2147483646 w 1548"/>
              <a:gd name="T91" fmla="*/ 945554660 h 489"/>
              <a:gd name="T92" fmla="*/ 2147483646 w 1548"/>
              <a:gd name="T93" fmla="*/ 1109873527 h 489"/>
              <a:gd name="T94" fmla="*/ 2147483646 w 1548"/>
              <a:gd name="T95" fmla="*/ 1109873527 h 489"/>
              <a:gd name="T96" fmla="*/ 2147483646 w 1548"/>
              <a:gd name="T97" fmla="*/ 1323199925 h 489"/>
              <a:gd name="T98" fmla="*/ 2147483646 w 1548"/>
              <a:gd name="T99" fmla="*/ 1277075390 h 489"/>
              <a:gd name="T100" fmla="*/ 2147483646 w 1548"/>
              <a:gd name="T101" fmla="*/ 1014741462 h 489"/>
              <a:gd name="T102" fmla="*/ 2004859827 w 1548"/>
              <a:gd name="T103" fmla="*/ 1360675473 h 489"/>
              <a:gd name="T104" fmla="*/ 2147483646 w 1548"/>
              <a:gd name="T105" fmla="*/ 1167528347 h 489"/>
              <a:gd name="T106" fmla="*/ 2147483646 w 1548"/>
              <a:gd name="T107" fmla="*/ 1170411343 h 489"/>
              <a:gd name="T108" fmla="*/ 2147483646 w 1548"/>
              <a:gd name="T109" fmla="*/ 1233832153 h 489"/>
              <a:gd name="T110" fmla="*/ 2147483646 w 1548"/>
              <a:gd name="T111" fmla="*/ 1230950856 h 489"/>
              <a:gd name="T112" fmla="*/ 2147483646 w 1548"/>
              <a:gd name="T113" fmla="*/ 1164645351 h 489"/>
              <a:gd name="T114" fmla="*/ 2147483646 w 1548"/>
              <a:gd name="T115" fmla="*/ 1213652882 h 489"/>
              <a:gd name="T116" fmla="*/ 2147483646 w 1548"/>
              <a:gd name="T117" fmla="*/ 1216535877 h 489"/>
              <a:gd name="T118" fmla="*/ 2147483646 w 1548"/>
              <a:gd name="T119" fmla="*/ 948437656 h 489"/>
              <a:gd name="T120" fmla="*/ 2147483646 w 1548"/>
              <a:gd name="T121" fmla="*/ 968616928 h 489"/>
              <a:gd name="T122" fmla="*/ 2147483646 w 1548"/>
              <a:gd name="T123" fmla="*/ 1216535877 h 48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48" h="489">
                <a:moveTo>
                  <a:pt x="148" y="242"/>
                </a:moveTo>
                <a:cubicBezTo>
                  <a:pt x="147" y="244"/>
                  <a:pt x="145" y="244"/>
                  <a:pt x="146" y="247"/>
                </a:cubicBezTo>
                <a:cubicBezTo>
                  <a:pt x="149" y="249"/>
                  <a:pt x="150" y="242"/>
                  <a:pt x="148" y="242"/>
                </a:cubicBezTo>
                <a:close/>
                <a:moveTo>
                  <a:pt x="651" y="6"/>
                </a:moveTo>
                <a:cubicBezTo>
                  <a:pt x="642" y="5"/>
                  <a:pt x="638" y="15"/>
                  <a:pt x="632" y="20"/>
                </a:cubicBezTo>
                <a:cubicBezTo>
                  <a:pt x="639" y="17"/>
                  <a:pt x="646" y="14"/>
                  <a:pt x="651" y="6"/>
                </a:cubicBezTo>
                <a:close/>
                <a:moveTo>
                  <a:pt x="567" y="266"/>
                </a:moveTo>
                <a:cubicBezTo>
                  <a:pt x="569" y="259"/>
                  <a:pt x="576" y="256"/>
                  <a:pt x="576" y="249"/>
                </a:cubicBezTo>
                <a:cubicBezTo>
                  <a:pt x="571" y="248"/>
                  <a:pt x="568" y="262"/>
                  <a:pt x="567" y="266"/>
                </a:cubicBezTo>
                <a:close/>
                <a:moveTo>
                  <a:pt x="826" y="5"/>
                </a:moveTo>
                <a:cubicBezTo>
                  <a:pt x="825" y="3"/>
                  <a:pt x="818" y="0"/>
                  <a:pt x="816" y="1"/>
                </a:cubicBezTo>
                <a:cubicBezTo>
                  <a:pt x="820" y="2"/>
                  <a:pt x="822" y="7"/>
                  <a:pt x="826" y="5"/>
                </a:cubicBezTo>
                <a:close/>
                <a:moveTo>
                  <a:pt x="730" y="261"/>
                </a:moveTo>
                <a:cubicBezTo>
                  <a:pt x="729" y="263"/>
                  <a:pt x="728" y="262"/>
                  <a:pt x="729" y="264"/>
                </a:cubicBezTo>
                <a:cubicBezTo>
                  <a:pt x="732" y="266"/>
                  <a:pt x="734" y="261"/>
                  <a:pt x="730" y="261"/>
                </a:cubicBezTo>
                <a:close/>
                <a:moveTo>
                  <a:pt x="817" y="50"/>
                </a:moveTo>
                <a:cubicBezTo>
                  <a:pt x="818" y="49"/>
                  <a:pt x="820" y="49"/>
                  <a:pt x="821" y="46"/>
                </a:cubicBezTo>
                <a:cubicBezTo>
                  <a:pt x="819" y="44"/>
                  <a:pt x="815" y="49"/>
                  <a:pt x="817" y="50"/>
                </a:cubicBezTo>
                <a:close/>
                <a:moveTo>
                  <a:pt x="807" y="132"/>
                </a:moveTo>
                <a:cubicBezTo>
                  <a:pt x="804" y="132"/>
                  <a:pt x="801" y="128"/>
                  <a:pt x="800" y="130"/>
                </a:cubicBezTo>
                <a:cubicBezTo>
                  <a:pt x="801" y="133"/>
                  <a:pt x="804" y="134"/>
                  <a:pt x="807" y="132"/>
                </a:cubicBezTo>
                <a:close/>
                <a:moveTo>
                  <a:pt x="1040" y="198"/>
                </a:moveTo>
                <a:cubicBezTo>
                  <a:pt x="1039" y="202"/>
                  <a:pt x="1032" y="204"/>
                  <a:pt x="1033" y="209"/>
                </a:cubicBezTo>
                <a:cubicBezTo>
                  <a:pt x="1035" y="206"/>
                  <a:pt x="1041" y="202"/>
                  <a:pt x="1040" y="198"/>
                </a:cubicBezTo>
                <a:close/>
                <a:moveTo>
                  <a:pt x="1089" y="174"/>
                </a:moveTo>
                <a:cubicBezTo>
                  <a:pt x="1090" y="171"/>
                  <a:pt x="1090" y="169"/>
                  <a:pt x="1088" y="169"/>
                </a:cubicBezTo>
                <a:cubicBezTo>
                  <a:pt x="1087" y="170"/>
                  <a:pt x="1086" y="170"/>
                  <a:pt x="1086" y="171"/>
                </a:cubicBezTo>
                <a:cubicBezTo>
                  <a:pt x="1087" y="172"/>
                  <a:pt x="1087" y="173"/>
                  <a:pt x="1089" y="174"/>
                </a:cubicBezTo>
                <a:close/>
                <a:moveTo>
                  <a:pt x="1100" y="177"/>
                </a:moveTo>
                <a:cubicBezTo>
                  <a:pt x="1101" y="176"/>
                  <a:pt x="1102" y="176"/>
                  <a:pt x="1103" y="173"/>
                </a:cubicBezTo>
                <a:cubicBezTo>
                  <a:pt x="1102" y="173"/>
                  <a:pt x="1101" y="173"/>
                  <a:pt x="1100" y="172"/>
                </a:cubicBezTo>
                <a:cubicBezTo>
                  <a:pt x="1099" y="174"/>
                  <a:pt x="1099" y="176"/>
                  <a:pt x="1100" y="177"/>
                </a:cubicBezTo>
                <a:close/>
                <a:moveTo>
                  <a:pt x="1509" y="318"/>
                </a:moveTo>
                <a:cubicBezTo>
                  <a:pt x="1509" y="319"/>
                  <a:pt x="1509" y="320"/>
                  <a:pt x="1508" y="320"/>
                </a:cubicBezTo>
                <a:cubicBezTo>
                  <a:pt x="1508" y="321"/>
                  <a:pt x="1508" y="321"/>
                  <a:pt x="1509" y="322"/>
                </a:cubicBezTo>
                <a:cubicBezTo>
                  <a:pt x="1511" y="319"/>
                  <a:pt x="1508" y="324"/>
                  <a:pt x="1512" y="324"/>
                </a:cubicBezTo>
                <a:cubicBezTo>
                  <a:pt x="1513" y="321"/>
                  <a:pt x="1521" y="323"/>
                  <a:pt x="1525" y="319"/>
                </a:cubicBezTo>
                <a:cubicBezTo>
                  <a:pt x="1519" y="317"/>
                  <a:pt x="1514" y="323"/>
                  <a:pt x="1509" y="318"/>
                </a:cubicBezTo>
                <a:close/>
                <a:moveTo>
                  <a:pt x="1475" y="412"/>
                </a:moveTo>
                <a:cubicBezTo>
                  <a:pt x="1478" y="416"/>
                  <a:pt x="1484" y="412"/>
                  <a:pt x="1487" y="410"/>
                </a:cubicBezTo>
                <a:cubicBezTo>
                  <a:pt x="1485" y="408"/>
                  <a:pt x="1478" y="409"/>
                  <a:pt x="1475" y="412"/>
                </a:cubicBezTo>
                <a:close/>
                <a:moveTo>
                  <a:pt x="1527" y="308"/>
                </a:moveTo>
                <a:cubicBezTo>
                  <a:pt x="1530" y="309"/>
                  <a:pt x="1527" y="313"/>
                  <a:pt x="1530" y="315"/>
                </a:cubicBezTo>
                <a:cubicBezTo>
                  <a:pt x="1530" y="312"/>
                  <a:pt x="1530" y="310"/>
                  <a:pt x="1530" y="308"/>
                </a:cubicBezTo>
                <a:cubicBezTo>
                  <a:pt x="1529" y="308"/>
                  <a:pt x="1527" y="307"/>
                  <a:pt x="1527" y="308"/>
                </a:cubicBezTo>
                <a:close/>
                <a:moveTo>
                  <a:pt x="1522" y="334"/>
                </a:moveTo>
                <a:cubicBezTo>
                  <a:pt x="1523" y="331"/>
                  <a:pt x="1529" y="328"/>
                  <a:pt x="1528" y="325"/>
                </a:cubicBezTo>
                <a:cubicBezTo>
                  <a:pt x="1527" y="328"/>
                  <a:pt x="1518" y="329"/>
                  <a:pt x="1522" y="334"/>
                </a:cubicBezTo>
                <a:close/>
                <a:moveTo>
                  <a:pt x="1482" y="439"/>
                </a:moveTo>
                <a:cubicBezTo>
                  <a:pt x="1483" y="441"/>
                  <a:pt x="1490" y="442"/>
                  <a:pt x="1492" y="440"/>
                </a:cubicBezTo>
                <a:cubicBezTo>
                  <a:pt x="1488" y="439"/>
                  <a:pt x="1484" y="436"/>
                  <a:pt x="1482" y="439"/>
                </a:cubicBezTo>
                <a:close/>
                <a:moveTo>
                  <a:pt x="1481" y="474"/>
                </a:moveTo>
                <a:cubicBezTo>
                  <a:pt x="1483" y="475"/>
                  <a:pt x="1484" y="475"/>
                  <a:pt x="1485" y="476"/>
                </a:cubicBezTo>
                <a:cubicBezTo>
                  <a:pt x="1485" y="472"/>
                  <a:pt x="1490" y="477"/>
                  <a:pt x="1490" y="473"/>
                </a:cubicBezTo>
                <a:cubicBezTo>
                  <a:pt x="1487" y="474"/>
                  <a:pt x="1482" y="470"/>
                  <a:pt x="1481" y="474"/>
                </a:cubicBezTo>
                <a:close/>
                <a:moveTo>
                  <a:pt x="1540" y="340"/>
                </a:moveTo>
                <a:cubicBezTo>
                  <a:pt x="1545" y="342"/>
                  <a:pt x="1547" y="338"/>
                  <a:pt x="1548" y="333"/>
                </a:cubicBezTo>
                <a:cubicBezTo>
                  <a:pt x="1545" y="332"/>
                  <a:pt x="1540" y="336"/>
                  <a:pt x="1540" y="340"/>
                </a:cubicBezTo>
                <a:close/>
                <a:moveTo>
                  <a:pt x="1501" y="283"/>
                </a:moveTo>
                <a:cubicBezTo>
                  <a:pt x="1499" y="280"/>
                  <a:pt x="1495" y="280"/>
                  <a:pt x="1491" y="281"/>
                </a:cubicBezTo>
                <a:cubicBezTo>
                  <a:pt x="1491" y="265"/>
                  <a:pt x="1481" y="254"/>
                  <a:pt x="1482" y="238"/>
                </a:cubicBezTo>
                <a:cubicBezTo>
                  <a:pt x="1473" y="231"/>
                  <a:pt x="1473" y="221"/>
                  <a:pt x="1469" y="212"/>
                </a:cubicBezTo>
                <a:cubicBezTo>
                  <a:pt x="1460" y="208"/>
                  <a:pt x="1451" y="205"/>
                  <a:pt x="1443" y="202"/>
                </a:cubicBezTo>
                <a:cubicBezTo>
                  <a:pt x="1389" y="194"/>
                  <a:pt x="1351" y="203"/>
                  <a:pt x="1307" y="211"/>
                </a:cubicBezTo>
                <a:cubicBezTo>
                  <a:pt x="1298" y="209"/>
                  <a:pt x="1290" y="210"/>
                  <a:pt x="1283" y="214"/>
                </a:cubicBezTo>
                <a:cubicBezTo>
                  <a:pt x="1252" y="212"/>
                  <a:pt x="1220" y="216"/>
                  <a:pt x="1188" y="218"/>
                </a:cubicBezTo>
                <a:cubicBezTo>
                  <a:pt x="1172" y="220"/>
                  <a:pt x="1158" y="218"/>
                  <a:pt x="1143" y="220"/>
                </a:cubicBezTo>
                <a:cubicBezTo>
                  <a:pt x="1132" y="222"/>
                  <a:pt x="1121" y="226"/>
                  <a:pt x="1110" y="227"/>
                </a:cubicBezTo>
                <a:cubicBezTo>
                  <a:pt x="1106" y="228"/>
                  <a:pt x="1101" y="226"/>
                  <a:pt x="1096" y="227"/>
                </a:cubicBezTo>
                <a:cubicBezTo>
                  <a:pt x="1094" y="228"/>
                  <a:pt x="1091" y="230"/>
                  <a:pt x="1089" y="231"/>
                </a:cubicBezTo>
                <a:cubicBezTo>
                  <a:pt x="1074" y="234"/>
                  <a:pt x="1058" y="236"/>
                  <a:pt x="1043" y="239"/>
                </a:cubicBezTo>
                <a:cubicBezTo>
                  <a:pt x="1027" y="242"/>
                  <a:pt x="1013" y="246"/>
                  <a:pt x="997" y="250"/>
                </a:cubicBezTo>
                <a:cubicBezTo>
                  <a:pt x="966" y="257"/>
                  <a:pt x="934" y="258"/>
                  <a:pt x="902" y="262"/>
                </a:cubicBezTo>
                <a:cubicBezTo>
                  <a:pt x="840" y="269"/>
                  <a:pt x="778" y="286"/>
                  <a:pt x="713" y="286"/>
                </a:cubicBezTo>
                <a:cubicBezTo>
                  <a:pt x="659" y="296"/>
                  <a:pt x="601" y="296"/>
                  <a:pt x="544" y="298"/>
                </a:cubicBezTo>
                <a:cubicBezTo>
                  <a:pt x="496" y="298"/>
                  <a:pt x="449" y="299"/>
                  <a:pt x="403" y="302"/>
                </a:cubicBezTo>
                <a:cubicBezTo>
                  <a:pt x="431" y="304"/>
                  <a:pt x="459" y="302"/>
                  <a:pt x="482" y="302"/>
                </a:cubicBezTo>
                <a:cubicBezTo>
                  <a:pt x="491" y="302"/>
                  <a:pt x="501" y="301"/>
                  <a:pt x="508" y="305"/>
                </a:cubicBezTo>
                <a:cubicBezTo>
                  <a:pt x="500" y="306"/>
                  <a:pt x="477" y="305"/>
                  <a:pt x="462" y="307"/>
                </a:cubicBezTo>
                <a:cubicBezTo>
                  <a:pt x="441" y="306"/>
                  <a:pt x="413" y="307"/>
                  <a:pt x="390" y="308"/>
                </a:cubicBezTo>
                <a:cubicBezTo>
                  <a:pt x="382" y="308"/>
                  <a:pt x="373" y="306"/>
                  <a:pt x="367" y="310"/>
                </a:cubicBezTo>
                <a:cubicBezTo>
                  <a:pt x="399" y="308"/>
                  <a:pt x="432" y="310"/>
                  <a:pt x="465" y="308"/>
                </a:cubicBezTo>
                <a:cubicBezTo>
                  <a:pt x="497" y="307"/>
                  <a:pt x="531" y="309"/>
                  <a:pt x="561" y="306"/>
                </a:cubicBezTo>
                <a:cubicBezTo>
                  <a:pt x="592" y="311"/>
                  <a:pt x="627" y="307"/>
                  <a:pt x="659" y="307"/>
                </a:cubicBezTo>
                <a:cubicBezTo>
                  <a:pt x="631" y="316"/>
                  <a:pt x="594" y="308"/>
                  <a:pt x="564" y="314"/>
                </a:cubicBezTo>
                <a:cubicBezTo>
                  <a:pt x="501" y="311"/>
                  <a:pt x="440" y="316"/>
                  <a:pt x="379" y="315"/>
                </a:cubicBezTo>
                <a:cubicBezTo>
                  <a:pt x="359" y="315"/>
                  <a:pt x="337" y="313"/>
                  <a:pt x="317" y="315"/>
                </a:cubicBezTo>
                <a:cubicBezTo>
                  <a:pt x="310" y="316"/>
                  <a:pt x="304" y="319"/>
                  <a:pt x="298" y="319"/>
                </a:cubicBezTo>
                <a:cubicBezTo>
                  <a:pt x="253" y="321"/>
                  <a:pt x="206" y="318"/>
                  <a:pt x="160" y="321"/>
                </a:cubicBezTo>
                <a:cubicBezTo>
                  <a:pt x="191" y="323"/>
                  <a:pt x="220" y="323"/>
                  <a:pt x="247" y="321"/>
                </a:cubicBezTo>
                <a:cubicBezTo>
                  <a:pt x="250" y="325"/>
                  <a:pt x="251" y="322"/>
                  <a:pt x="253" y="324"/>
                </a:cubicBezTo>
                <a:cubicBezTo>
                  <a:pt x="396" y="321"/>
                  <a:pt x="544" y="326"/>
                  <a:pt x="683" y="320"/>
                </a:cubicBezTo>
                <a:cubicBezTo>
                  <a:pt x="672" y="324"/>
                  <a:pt x="657" y="322"/>
                  <a:pt x="645" y="324"/>
                </a:cubicBezTo>
                <a:cubicBezTo>
                  <a:pt x="676" y="328"/>
                  <a:pt x="711" y="318"/>
                  <a:pt x="739" y="324"/>
                </a:cubicBezTo>
                <a:cubicBezTo>
                  <a:pt x="723" y="325"/>
                  <a:pt x="708" y="327"/>
                  <a:pt x="692" y="328"/>
                </a:cubicBezTo>
                <a:cubicBezTo>
                  <a:pt x="689" y="329"/>
                  <a:pt x="688" y="332"/>
                  <a:pt x="684" y="332"/>
                </a:cubicBezTo>
                <a:cubicBezTo>
                  <a:pt x="639" y="336"/>
                  <a:pt x="587" y="334"/>
                  <a:pt x="539" y="336"/>
                </a:cubicBezTo>
                <a:cubicBezTo>
                  <a:pt x="538" y="337"/>
                  <a:pt x="537" y="338"/>
                  <a:pt x="534" y="339"/>
                </a:cubicBezTo>
                <a:cubicBezTo>
                  <a:pt x="482" y="340"/>
                  <a:pt x="433" y="341"/>
                  <a:pt x="378" y="341"/>
                </a:cubicBezTo>
                <a:cubicBezTo>
                  <a:pt x="454" y="345"/>
                  <a:pt x="536" y="340"/>
                  <a:pt x="614" y="342"/>
                </a:cubicBezTo>
                <a:cubicBezTo>
                  <a:pt x="638" y="343"/>
                  <a:pt x="662" y="342"/>
                  <a:pt x="685" y="343"/>
                </a:cubicBezTo>
                <a:cubicBezTo>
                  <a:pt x="678" y="348"/>
                  <a:pt x="665" y="344"/>
                  <a:pt x="657" y="348"/>
                </a:cubicBezTo>
                <a:cubicBezTo>
                  <a:pt x="658" y="344"/>
                  <a:pt x="655" y="350"/>
                  <a:pt x="650" y="346"/>
                </a:cubicBezTo>
                <a:cubicBezTo>
                  <a:pt x="603" y="352"/>
                  <a:pt x="548" y="349"/>
                  <a:pt x="498" y="348"/>
                </a:cubicBezTo>
                <a:cubicBezTo>
                  <a:pt x="418" y="353"/>
                  <a:pt x="327" y="346"/>
                  <a:pt x="250" y="351"/>
                </a:cubicBezTo>
                <a:cubicBezTo>
                  <a:pt x="249" y="351"/>
                  <a:pt x="245" y="349"/>
                  <a:pt x="245" y="352"/>
                </a:cubicBezTo>
                <a:cubicBezTo>
                  <a:pt x="246" y="350"/>
                  <a:pt x="247" y="353"/>
                  <a:pt x="245" y="353"/>
                </a:cubicBezTo>
                <a:cubicBezTo>
                  <a:pt x="242" y="354"/>
                  <a:pt x="250" y="354"/>
                  <a:pt x="251" y="352"/>
                </a:cubicBezTo>
                <a:cubicBezTo>
                  <a:pt x="351" y="354"/>
                  <a:pt x="456" y="352"/>
                  <a:pt x="557" y="353"/>
                </a:cubicBezTo>
                <a:cubicBezTo>
                  <a:pt x="591" y="353"/>
                  <a:pt x="624" y="352"/>
                  <a:pt x="657" y="354"/>
                </a:cubicBezTo>
                <a:cubicBezTo>
                  <a:pt x="631" y="359"/>
                  <a:pt x="603" y="358"/>
                  <a:pt x="576" y="361"/>
                </a:cubicBezTo>
                <a:cubicBezTo>
                  <a:pt x="595" y="364"/>
                  <a:pt x="615" y="360"/>
                  <a:pt x="635" y="363"/>
                </a:cubicBezTo>
                <a:cubicBezTo>
                  <a:pt x="639" y="364"/>
                  <a:pt x="633" y="365"/>
                  <a:pt x="637" y="366"/>
                </a:cubicBezTo>
                <a:cubicBezTo>
                  <a:pt x="648" y="366"/>
                  <a:pt x="661" y="362"/>
                  <a:pt x="671" y="366"/>
                </a:cubicBezTo>
                <a:cubicBezTo>
                  <a:pt x="661" y="371"/>
                  <a:pt x="647" y="367"/>
                  <a:pt x="636" y="370"/>
                </a:cubicBezTo>
                <a:cubicBezTo>
                  <a:pt x="654" y="376"/>
                  <a:pt x="678" y="368"/>
                  <a:pt x="697" y="371"/>
                </a:cubicBezTo>
                <a:cubicBezTo>
                  <a:pt x="673" y="377"/>
                  <a:pt x="645" y="374"/>
                  <a:pt x="619" y="376"/>
                </a:cubicBezTo>
                <a:cubicBezTo>
                  <a:pt x="612" y="375"/>
                  <a:pt x="604" y="373"/>
                  <a:pt x="599" y="377"/>
                </a:cubicBezTo>
                <a:cubicBezTo>
                  <a:pt x="616" y="379"/>
                  <a:pt x="635" y="377"/>
                  <a:pt x="648" y="381"/>
                </a:cubicBezTo>
                <a:cubicBezTo>
                  <a:pt x="547" y="384"/>
                  <a:pt x="446" y="380"/>
                  <a:pt x="344" y="382"/>
                </a:cubicBezTo>
                <a:cubicBezTo>
                  <a:pt x="395" y="387"/>
                  <a:pt x="455" y="381"/>
                  <a:pt x="505" y="384"/>
                </a:cubicBezTo>
                <a:cubicBezTo>
                  <a:pt x="513" y="385"/>
                  <a:pt x="517" y="385"/>
                  <a:pt x="521" y="387"/>
                </a:cubicBezTo>
                <a:cubicBezTo>
                  <a:pt x="490" y="388"/>
                  <a:pt x="462" y="387"/>
                  <a:pt x="429" y="386"/>
                </a:cubicBezTo>
                <a:cubicBezTo>
                  <a:pt x="432" y="388"/>
                  <a:pt x="427" y="387"/>
                  <a:pt x="427" y="388"/>
                </a:cubicBezTo>
                <a:cubicBezTo>
                  <a:pt x="402" y="386"/>
                  <a:pt x="378" y="387"/>
                  <a:pt x="362" y="387"/>
                </a:cubicBezTo>
                <a:cubicBezTo>
                  <a:pt x="355" y="386"/>
                  <a:pt x="341" y="386"/>
                  <a:pt x="340" y="385"/>
                </a:cubicBezTo>
                <a:cubicBezTo>
                  <a:pt x="334" y="389"/>
                  <a:pt x="336" y="383"/>
                  <a:pt x="330" y="387"/>
                </a:cubicBezTo>
                <a:cubicBezTo>
                  <a:pt x="324" y="383"/>
                  <a:pt x="321" y="388"/>
                  <a:pt x="316" y="385"/>
                </a:cubicBezTo>
                <a:cubicBezTo>
                  <a:pt x="313" y="385"/>
                  <a:pt x="311" y="388"/>
                  <a:pt x="307" y="387"/>
                </a:cubicBezTo>
                <a:cubicBezTo>
                  <a:pt x="304" y="388"/>
                  <a:pt x="303" y="384"/>
                  <a:pt x="300" y="386"/>
                </a:cubicBezTo>
                <a:cubicBezTo>
                  <a:pt x="304" y="386"/>
                  <a:pt x="301" y="388"/>
                  <a:pt x="300" y="388"/>
                </a:cubicBezTo>
                <a:cubicBezTo>
                  <a:pt x="299" y="384"/>
                  <a:pt x="295" y="387"/>
                  <a:pt x="291" y="388"/>
                </a:cubicBezTo>
                <a:cubicBezTo>
                  <a:pt x="252" y="390"/>
                  <a:pt x="212" y="386"/>
                  <a:pt x="175" y="387"/>
                </a:cubicBezTo>
                <a:cubicBezTo>
                  <a:pt x="145" y="386"/>
                  <a:pt x="109" y="382"/>
                  <a:pt x="79" y="384"/>
                </a:cubicBezTo>
                <a:cubicBezTo>
                  <a:pt x="215" y="394"/>
                  <a:pt x="356" y="385"/>
                  <a:pt x="492" y="391"/>
                </a:cubicBezTo>
                <a:cubicBezTo>
                  <a:pt x="340" y="398"/>
                  <a:pt x="183" y="398"/>
                  <a:pt x="26" y="391"/>
                </a:cubicBezTo>
                <a:cubicBezTo>
                  <a:pt x="18" y="390"/>
                  <a:pt x="9" y="386"/>
                  <a:pt x="0" y="389"/>
                </a:cubicBezTo>
                <a:cubicBezTo>
                  <a:pt x="115" y="398"/>
                  <a:pt x="227" y="399"/>
                  <a:pt x="335" y="401"/>
                </a:cubicBezTo>
                <a:cubicBezTo>
                  <a:pt x="335" y="404"/>
                  <a:pt x="332" y="402"/>
                  <a:pt x="331" y="404"/>
                </a:cubicBezTo>
                <a:cubicBezTo>
                  <a:pt x="369" y="406"/>
                  <a:pt x="399" y="400"/>
                  <a:pt x="438" y="407"/>
                </a:cubicBezTo>
                <a:cubicBezTo>
                  <a:pt x="442" y="404"/>
                  <a:pt x="440" y="407"/>
                  <a:pt x="445" y="404"/>
                </a:cubicBezTo>
                <a:cubicBezTo>
                  <a:pt x="452" y="408"/>
                  <a:pt x="450" y="405"/>
                  <a:pt x="455" y="405"/>
                </a:cubicBezTo>
                <a:cubicBezTo>
                  <a:pt x="456" y="408"/>
                  <a:pt x="458" y="404"/>
                  <a:pt x="464" y="407"/>
                </a:cubicBezTo>
                <a:cubicBezTo>
                  <a:pt x="480" y="405"/>
                  <a:pt x="505" y="405"/>
                  <a:pt x="526" y="405"/>
                </a:cubicBezTo>
                <a:cubicBezTo>
                  <a:pt x="574" y="404"/>
                  <a:pt x="621" y="407"/>
                  <a:pt x="667" y="406"/>
                </a:cubicBezTo>
                <a:cubicBezTo>
                  <a:pt x="698" y="405"/>
                  <a:pt x="726" y="401"/>
                  <a:pt x="756" y="403"/>
                </a:cubicBezTo>
                <a:cubicBezTo>
                  <a:pt x="753" y="406"/>
                  <a:pt x="756" y="406"/>
                  <a:pt x="755" y="409"/>
                </a:cubicBezTo>
                <a:cubicBezTo>
                  <a:pt x="683" y="418"/>
                  <a:pt x="611" y="417"/>
                  <a:pt x="533" y="415"/>
                </a:cubicBezTo>
                <a:cubicBezTo>
                  <a:pt x="524" y="425"/>
                  <a:pt x="507" y="418"/>
                  <a:pt x="494" y="420"/>
                </a:cubicBezTo>
                <a:cubicBezTo>
                  <a:pt x="491" y="421"/>
                  <a:pt x="494" y="426"/>
                  <a:pt x="490" y="425"/>
                </a:cubicBezTo>
                <a:cubicBezTo>
                  <a:pt x="423" y="428"/>
                  <a:pt x="355" y="424"/>
                  <a:pt x="288" y="428"/>
                </a:cubicBezTo>
                <a:cubicBezTo>
                  <a:pt x="301" y="429"/>
                  <a:pt x="315" y="428"/>
                  <a:pt x="329" y="428"/>
                </a:cubicBezTo>
                <a:cubicBezTo>
                  <a:pt x="343" y="429"/>
                  <a:pt x="357" y="428"/>
                  <a:pt x="368" y="432"/>
                </a:cubicBezTo>
                <a:cubicBezTo>
                  <a:pt x="346" y="435"/>
                  <a:pt x="322" y="435"/>
                  <a:pt x="298" y="435"/>
                </a:cubicBezTo>
                <a:cubicBezTo>
                  <a:pt x="269" y="435"/>
                  <a:pt x="233" y="434"/>
                  <a:pt x="212" y="440"/>
                </a:cubicBezTo>
                <a:cubicBezTo>
                  <a:pt x="257" y="439"/>
                  <a:pt x="305" y="437"/>
                  <a:pt x="349" y="439"/>
                </a:cubicBezTo>
                <a:cubicBezTo>
                  <a:pt x="359" y="437"/>
                  <a:pt x="375" y="438"/>
                  <a:pt x="388" y="440"/>
                </a:cubicBezTo>
                <a:cubicBezTo>
                  <a:pt x="401" y="435"/>
                  <a:pt x="413" y="440"/>
                  <a:pt x="424" y="441"/>
                </a:cubicBezTo>
                <a:cubicBezTo>
                  <a:pt x="466" y="445"/>
                  <a:pt x="515" y="440"/>
                  <a:pt x="559" y="444"/>
                </a:cubicBezTo>
                <a:cubicBezTo>
                  <a:pt x="435" y="445"/>
                  <a:pt x="308" y="450"/>
                  <a:pt x="182" y="449"/>
                </a:cubicBezTo>
                <a:cubicBezTo>
                  <a:pt x="207" y="455"/>
                  <a:pt x="230" y="454"/>
                  <a:pt x="252" y="454"/>
                </a:cubicBezTo>
                <a:cubicBezTo>
                  <a:pt x="305" y="454"/>
                  <a:pt x="360" y="459"/>
                  <a:pt x="412" y="457"/>
                </a:cubicBezTo>
                <a:cubicBezTo>
                  <a:pt x="415" y="457"/>
                  <a:pt x="409" y="462"/>
                  <a:pt x="414" y="461"/>
                </a:cubicBezTo>
                <a:cubicBezTo>
                  <a:pt x="465" y="460"/>
                  <a:pt x="519" y="463"/>
                  <a:pt x="571" y="464"/>
                </a:cubicBezTo>
                <a:cubicBezTo>
                  <a:pt x="578" y="464"/>
                  <a:pt x="587" y="460"/>
                  <a:pt x="591" y="468"/>
                </a:cubicBezTo>
                <a:cubicBezTo>
                  <a:pt x="464" y="472"/>
                  <a:pt x="336" y="468"/>
                  <a:pt x="207" y="472"/>
                </a:cubicBezTo>
                <a:cubicBezTo>
                  <a:pt x="329" y="472"/>
                  <a:pt x="452" y="471"/>
                  <a:pt x="574" y="474"/>
                </a:cubicBezTo>
                <a:cubicBezTo>
                  <a:pt x="620" y="475"/>
                  <a:pt x="666" y="473"/>
                  <a:pt x="710" y="472"/>
                </a:cubicBezTo>
                <a:cubicBezTo>
                  <a:pt x="725" y="472"/>
                  <a:pt x="741" y="473"/>
                  <a:pt x="756" y="473"/>
                </a:cubicBezTo>
                <a:cubicBezTo>
                  <a:pt x="816" y="472"/>
                  <a:pt x="875" y="458"/>
                  <a:pt x="934" y="458"/>
                </a:cubicBezTo>
                <a:cubicBezTo>
                  <a:pt x="937" y="456"/>
                  <a:pt x="935" y="462"/>
                  <a:pt x="939" y="463"/>
                </a:cubicBezTo>
                <a:cubicBezTo>
                  <a:pt x="967" y="465"/>
                  <a:pt x="992" y="468"/>
                  <a:pt x="1023" y="470"/>
                </a:cubicBezTo>
                <a:cubicBezTo>
                  <a:pt x="1025" y="471"/>
                  <a:pt x="1024" y="475"/>
                  <a:pt x="1027" y="474"/>
                </a:cubicBezTo>
                <a:cubicBezTo>
                  <a:pt x="1104" y="482"/>
                  <a:pt x="1179" y="482"/>
                  <a:pt x="1252" y="489"/>
                </a:cubicBezTo>
                <a:cubicBezTo>
                  <a:pt x="1270" y="487"/>
                  <a:pt x="1287" y="487"/>
                  <a:pt x="1305" y="486"/>
                </a:cubicBezTo>
                <a:cubicBezTo>
                  <a:pt x="1358" y="484"/>
                  <a:pt x="1406" y="465"/>
                  <a:pt x="1447" y="438"/>
                </a:cubicBezTo>
                <a:cubicBezTo>
                  <a:pt x="1455" y="418"/>
                  <a:pt x="1474" y="407"/>
                  <a:pt x="1486" y="388"/>
                </a:cubicBezTo>
                <a:cubicBezTo>
                  <a:pt x="1489" y="391"/>
                  <a:pt x="1495" y="391"/>
                  <a:pt x="1497" y="386"/>
                </a:cubicBezTo>
                <a:cubicBezTo>
                  <a:pt x="1497" y="383"/>
                  <a:pt x="1488" y="383"/>
                  <a:pt x="1488" y="382"/>
                </a:cubicBezTo>
                <a:cubicBezTo>
                  <a:pt x="1490" y="372"/>
                  <a:pt x="1493" y="369"/>
                  <a:pt x="1497" y="365"/>
                </a:cubicBezTo>
                <a:cubicBezTo>
                  <a:pt x="1494" y="358"/>
                  <a:pt x="1492" y="344"/>
                  <a:pt x="1499" y="340"/>
                </a:cubicBezTo>
                <a:cubicBezTo>
                  <a:pt x="1498" y="337"/>
                  <a:pt x="1494" y="335"/>
                  <a:pt x="1493" y="333"/>
                </a:cubicBezTo>
                <a:cubicBezTo>
                  <a:pt x="1496" y="332"/>
                  <a:pt x="1498" y="337"/>
                  <a:pt x="1500" y="332"/>
                </a:cubicBezTo>
                <a:cubicBezTo>
                  <a:pt x="1498" y="329"/>
                  <a:pt x="1494" y="331"/>
                  <a:pt x="1492" y="328"/>
                </a:cubicBezTo>
                <a:cubicBezTo>
                  <a:pt x="1495" y="313"/>
                  <a:pt x="1489" y="293"/>
                  <a:pt x="1501" y="283"/>
                </a:cubicBezTo>
                <a:close/>
                <a:moveTo>
                  <a:pt x="527" y="388"/>
                </a:moveTo>
                <a:cubicBezTo>
                  <a:pt x="525" y="386"/>
                  <a:pt x="524" y="387"/>
                  <a:pt x="521" y="386"/>
                </a:cubicBezTo>
                <a:cubicBezTo>
                  <a:pt x="522" y="383"/>
                  <a:pt x="527" y="387"/>
                  <a:pt x="529" y="385"/>
                </a:cubicBezTo>
                <a:cubicBezTo>
                  <a:pt x="531" y="386"/>
                  <a:pt x="528" y="388"/>
                  <a:pt x="527" y="388"/>
                </a:cubicBezTo>
                <a:close/>
                <a:moveTo>
                  <a:pt x="531" y="385"/>
                </a:moveTo>
                <a:cubicBezTo>
                  <a:pt x="552" y="385"/>
                  <a:pt x="579" y="385"/>
                  <a:pt x="604" y="386"/>
                </a:cubicBezTo>
                <a:cubicBezTo>
                  <a:pt x="580" y="388"/>
                  <a:pt x="556" y="388"/>
                  <a:pt x="531" y="385"/>
                </a:cubicBezTo>
                <a:close/>
                <a:moveTo>
                  <a:pt x="416" y="459"/>
                </a:moveTo>
                <a:cubicBezTo>
                  <a:pt x="419" y="454"/>
                  <a:pt x="426" y="457"/>
                  <a:pt x="430" y="457"/>
                </a:cubicBezTo>
                <a:cubicBezTo>
                  <a:pt x="463" y="457"/>
                  <a:pt x="502" y="455"/>
                  <a:pt x="535" y="458"/>
                </a:cubicBezTo>
                <a:cubicBezTo>
                  <a:pt x="499" y="459"/>
                  <a:pt x="453" y="461"/>
                  <a:pt x="416" y="459"/>
                </a:cubicBezTo>
                <a:close/>
                <a:moveTo>
                  <a:pt x="560" y="442"/>
                </a:moveTo>
                <a:cubicBezTo>
                  <a:pt x="568" y="438"/>
                  <a:pt x="571" y="445"/>
                  <a:pt x="560" y="442"/>
                </a:cubicBezTo>
                <a:close/>
                <a:moveTo>
                  <a:pt x="572" y="442"/>
                </a:moveTo>
                <a:cubicBezTo>
                  <a:pt x="577" y="441"/>
                  <a:pt x="584" y="441"/>
                  <a:pt x="589" y="443"/>
                </a:cubicBezTo>
                <a:cubicBezTo>
                  <a:pt x="584" y="444"/>
                  <a:pt x="576" y="446"/>
                  <a:pt x="572" y="442"/>
                </a:cubicBezTo>
                <a:close/>
                <a:moveTo>
                  <a:pt x="206" y="352"/>
                </a:moveTo>
                <a:cubicBezTo>
                  <a:pt x="202" y="355"/>
                  <a:pt x="194" y="351"/>
                  <a:pt x="190" y="354"/>
                </a:cubicBezTo>
                <a:cubicBezTo>
                  <a:pt x="195" y="354"/>
                  <a:pt x="205" y="357"/>
                  <a:pt x="206" y="352"/>
                </a:cubicBezTo>
                <a:close/>
                <a:moveTo>
                  <a:pt x="207" y="354"/>
                </a:moveTo>
                <a:cubicBezTo>
                  <a:pt x="219" y="354"/>
                  <a:pt x="228" y="354"/>
                  <a:pt x="240" y="353"/>
                </a:cubicBezTo>
                <a:cubicBezTo>
                  <a:pt x="229" y="352"/>
                  <a:pt x="215" y="351"/>
                  <a:pt x="207" y="354"/>
                </a:cubicBezTo>
                <a:close/>
                <a:moveTo>
                  <a:pt x="192" y="472"/>
                </a:moveTo>
                <a:cubicBezTo>
                  <a:pt x="192" y="472"/>
                  <a:pt x="191" y="471"/>
                  <a:pt x="190" y="472"/>
                </a:cubicBezTo>
                <a:cubicBezTo>
                  <a:pt x="194" y="473"/>
                  <a:pt x="207" y="472"/>
                  <a:pt x="203" y="471"/>
                </a:cubicBezTo>
                <a:cubicBezTo>
                  <a:pt x="199" y="471"/>
                  <a:pt x="196" y="471"/>
                  <a:pt x="192" y="472"/>
                </a:cubicBezTo>
                <a:close/>
                <a:moveTo>
                  <a:pt x="236" y="405"/>
                </a:moveTo>
                <a:cubicBezTo>
                  <a:pt x="231" y="405"/>
                  <a:pt x="221" y="404"/>
                  <a:pt x="232" y="407"/>
                </a:cubicBezTo>
                <a:cubicBezTo>
                  <a:pt x="232" y="404"/>
                  <a:pt x="235" y="407"/>
                  <a:pt x="236" y="405"/>
                </a:cubicBezTo>
                <a:close/>
                <a:moveTo>
                  <a:pt x="242" y="406"/>
                </a:moveTo>
                <a:cubicBezTo>
                  <a:pt x="250" y="404"/>
                  <a:pt x="263" y="406"/>
                  <a:pt x="269" y="406"/>
                </a:cubicBezTo>
                <a:cubicBezTo>
                  <a:pt x="286" y="405"/>
                  <a:pt x="274" y="403"/>
                  <a:pt x="262" y="403"/>
                </a:cubicBezTo>
                <a:cubicBezTo>
                  <a:pt x="257" y="403"/>
                  <a:pt x="244" y="404"/>
                  <a:pt x="242" y="406"/>
                </a:cubicBezTo>
                <a:close/>
                <a:moveTo>
                  <a:pt x="268" y="427"/>
                </a:moveTo>
                <a:cubicBezTo>
                  <a:pt x="267" y="427"/>
                  <a:pt x="265" y="427"/>
                  <a:pt x="263" y="428"/>
                </a:cubicBezTo>
                <a:cubicBezTo>
                  <a:pt x="273" y="430"/>
                  <a:pt x="280" y="426"/>
                  <a:pt x="268" y="427"/>
                </a:cubicBezTo>
                <a:close/>
                <a:moveTo>
                  <a:pt x="287" y="427"/>
                </a:moveTo>
                <a:cubicBezTo>
                  <a:pt x="283" y="427"/>
                  <a:pt x="280" y="427"/>
                  <a:pt x="277" y="428"/>
                </a:cubicBezTo>
                <a:cubicBezTo>
                  <a:pt x="281" y="429"/>
                  <a:pt x="284" y="429"/>
                  <a:pt x="287" y="427"/>
                </a:cubicBezTo>
                <a:close/>
                <a:moveTo>
                  <a:pt x="307" y="405"/>
                </a:moveTo>
                <a:cubicBezTo>
                  <a:pt x="307" y="405"/>
                  <a:pt x="308" y="405"/>
                  <a:pt x="308" y="404"/>
                </a:cubicBezTo>
                <a:cubicBezTo>
                  <a:pt x="307" y="404"/>
                  <a:pt x="307" y="405"/>
                  <a:pt x="307" y="405"/>
                </a:cubicBezTo>
                <a:close/>
                <a:moveTo>
                  <a:pt x="308" y="404"/>
                </a:moveTo>
                <a:cubicBezTo>
                  <a:pt x="308" y="404"/>
                  <a:pt x="308" y="405"/>
                  <a:pt x="308" y="405"/>
                </a:cubicBezTo>
                <a:cubicBezTo>
                  <a:pt x="322" y="406"/>
                  <a:pt x="313" y="401"/>
                  <a:pt x="308" y="404"/>
                </a:cubicBezTo>
                <a:close/>
                <a:moveTo>
                  <a:pt x="321" y="421"/>
                </a:moveTo>
                <a:cubicBezTo>
                  <a:pt x="314" y="420"/>
                  <a:pt x="308" y="420"/>
                  <a:pt x="302" y="421"/>
                </a:cubicBezTo>
                <a:cubicBezTo>
                  <a:pt x="309" y="422"/>
                  <a:pt x="315" y="422"/>
                  <a:pt x="321" y="421"/>
                </a:cubicBezTo>
                <a:close/>
                <a:moveTo>
                  <a:pt x="425" y="422"/>
                </a:moveTo>
                <a:cubicBezTo>
                  <a:pt x="398" y="419"/>
                  <a:pt x="372" y="420"/>
                  <a:pt x="346" y="421"/>
                </a:cubicBezTo>
                <a:cubicBezTo>
                  <a:pt x="372" y="424"/>
                  <a:pt x="398" y="422"/>
                  <a:pt x="425" y="422"/>
                </a:cubicBezTo>
                <a:close/>
                <a:moveTo>
                  <a:pt x="405" y="460"/>
                </a:moveTo>
                <a:cubicBezTo>
                  <a:pt x="396" y="461"/>
                  <a:pt x="386" y="459"/>
                  <a:pt x="377" y="462"/>
                </a:cubicBezTo>
                <a:cubicBezTo>
                  <a:pt x="387" y="461"/>
                  <a:pt x="397" y="463"/>
                  <a:pt x="405" y="460"/>
                </a:cubicBezTo>
                <a:close/>
                <a:moveTo>
                  <a:pt x="442" y="329"/>
                </a:moveTo>
                <a:cubicBezTo>
                  <a:pt x="440" y="330"/>
                  <a:pt x="431" y="327"/>
                  <a:pt x="432" y="331"/>
                </a:cubicBezTo>
                <a:cubicBezTo>
                  <a:pt x="434" y="328"/>
                  <a:pt x="443" y="332"/>
                  <a:pt x="442" y="329"/>
                </a:cubicBezTo>
                <a:close/>
                <a:moveTo>
                  <a:pt x="453" y="337"/>
                </a:moveTo>
                <a:cubicBezTo>
                  <a:pt x="464" y="338"/>
                  <a:pt x="473" y="337"/>
                  <a:pt x="483" y="336"/>
                </a:cubicBezTo>
                <a:cubicBezTo>
                  <a:pt x="473" y="336"/>
                  <a:pt x="463" y="336"/>
                  <a:pt x="453" y="337"/>
                </a:cubicBezTo>
                <a:close/>
                <a:moveTo>
                  <a:pt x="486" y="422"/>
                </a:moveTo>
                <a:cubicBezTo>
                  <a:pt x="481" y="421"/>
                  <a:pt x="471" y="418"/>
                  <a:pt x="470" y="422"/>
                </a:cubicBezTo>
                <a:cubicBezTo>
                  <a:pt x="476" y="420"/>
                  <a:pt x="480" y="424"/>
                  <a:pt x="486" y="422"/>
                </a:cubicBezTo>
                <a:close/>
                <a:moveTo>
                  <a:pt x="556" y="360"/>
                </a:moveTo>
                <a:cubicBezTo>
                  <a:pt x="553" y="360"/>
                  <a:pt x="550" y="359"/>
                  <a:pt x="547" y="361"/>
                </a:cubicBezTo>
                <a:cubicBezTo>
                  <a:pt x="550" y="360"/>
                  <a:pt x="560" y="362"/>
                  <a:pt x="556" y="360"/>
                </a:cubicBezTo>
                <a:close/>
              </a:path>
            </a:pathLst>
          </a:custGeom>
          <a:solidFill>
            <a:schemeClr val="tx1"/>
          </a:solidFill>
          <a:ln>
            <a:noFill/>
          </a:ln>
          <a:extLst/>
        </p:spPr>
        <p:txBody>
          <a:bodyPr/>
          <a:lstStyle/>
          <a:p>
            <a:endParaRPr lang="zh-CN" altLang="en-US"/>
          </a:p>
        </p:txBody>
      </p:sp>
      <p:sp>
        <p:nvSpPr>
          <p:cNvPr id="21508" name="矩形 4"/>
          <p:cNvSpPr>
            <a:spLocks noChangeArrowheads="1"/>
          </p:cNvSpPr>
          <p:nvPr/>
        </p:nvSpPr>
        <p:spPr bwMode="auto">
          <a:xfrm>
            <a:off x="7013508" y="2214941"/>
            <a:ext cx="4422931" cy="1830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50000"/>
              </a:lnSpc>
              <a:spcBef>
                <a:spcPct val="0"/>
              </a:spcBef>
              <a:buNone/>
            </a:pPr>
            <a:r>
              <a:rPr lang="zh-CN" altLang="en-US" sz="4000" dirty="0">
                <a:latin typeface="经典繁古印" panose="02010609010101010101" pitchFamily="49" charset="-122"/>
                <a:ea typeface="经典繁古印" panose="02010609010101010101" pitchFamily="49" charset="-122"/>
                <a:cs typeface="经典繁古印" panose="02010609010101010101" pitchFamily="49" charset="-122"/>
              </a:rPr>
              <a:t>发展传统医药</a:t>
            </a:r>
            <a:r>
              <a:rPr lang="zh-CN" altLang="en-US" sz="4000" dirty="0" smtClean="0">
                <a:latin typeface="经典繁古印" panose="02010609010101010101" pitchFamily="49" charset="-122"/>
                <a:ea typeface="经典繁古印" panose="02010609010101010101" pitchFamily="49" charset="-122"/>
                <a:cs typeface="经典繁古印" panose="02010609010101010101" pitchFamily="49" charset="-122"/>
              </a:rPr>
              <a:t>，</a:t>
            </a:r>
            <a:endParaRPr lang="en-US" altLang="zh-CN" sz="4000" dirty="0" smtClean="0">
              <a:latin typeface="经典繁古印" panose="02010609010101010101" pitchFamily="49" charset="-122"/>
              <a:ea typeface="经典繁古印" panose="02010609010101010101" pitchFamily="49" charset="-122"/>
              <a:cs typeface="经典繁古印" panose="02010609010101010101" pitchFamily="49" charset="-122"/>
            </a:endParaRPr>
          </a:p>
          <a:p>
            <a:pPr algn="ctr">
              <a:lnSpc>
                <a:spcPct val="150000"/>
              </a:lnSpc>
              <a:spcBef>
                <a:spcPct val="0"/>
              </a:spcBef>
              <a:buNone/>
            </a:pPr>
            <a:r>
              <a:rPr lang="zh-CN" altLang="en-US" sz="4000" dirty="0" smtClean="0">
                <a:latin typeface="经典繁古印" panose="02010609010101010101" pitchFamily="49" charset="-122"/>
                <a:ea typeface="经典繁古印" panose="02010609010101010101" pitchFamily="49" charset="-122"/>
                <a:cs typeface="经典繁古印" panose="02010609010101010101" pitchFamily="49" charset="-122"/>
              </a:rPr>
              <a:t>为</a:t>
            </a:r>
            <a:r>
              <a:rPr lang="zh-CN" altLang="en-US" sz="4000" dirty="0">
                <a:latin typeface="经典繁古印" panose="02010609010101010101" pitchFamily="49" charset="-122"/>
                <a:ea typeface="经典繁古印" panose="02010609010101010101" pitchFamily="49" charset="-122"/>
                <a:cs typeface="经典繁古印" panose="02010609010101010101" pitchFamily="49" charset="-122"/>
              </a:rPr>
              <a:t>人民健康服务。</a:t>
            </a:r>
            <a:endParaRPr lang="en-US" altLang="zh-CN" sz="4000" dirty="0">
              <a:latin typeface="经典繁古印" panose="02010609010101010101" pitchFamily="49" charset="-122"/>
              <a:ea typeface="经典繁古印" panose="02010609010101010101" pitchFamily="49" charset="-122"/>
              <a:cs typeface="经典繁古印" panose="02010609010101010101" pitchFamily="49" charset="-122"/>
            </a:endParaRPr>
          </a:p>
        </p:txBody>
      </p:sp>
      <p:sp>
        <p:nvSpPr>
          <p:cNvPr id="7" name="矩形 6"/>
          <p:cNvSpPr/>
          <p:nvPr/>
        </p:nvSpPr>
        <p:spPr>
          <a:xfrm>
            <a:off x="9917105" y="4995863"/>
            <a:ext cx="1281120" cy="420884"/>
          </a:xfrm>
          <a:prstGeom prst="rect">
            <a:avLst/>
          </a:prstGeom>
        </p:spPr>
        <p:txBody>
          <a:bodyPr wrap="none">
            <a:spAutoFit/>
          </a:bodyPr>
          <a:lstStyle/>
          <a:p>
            <a:pPr algn="r">
              <a:defRPr/>
            </a:pPr>
            <a:r>
              <a:rPr lang="zh-CN" altLang="en-US" sz="2135" noProof="1">
                <a:solidFill>
                  <a:schemeClr val="bg1"/>
                </a:solidFill>
                <a:latin typeface="华文细黑" panose="02010600040101010101" pitchFamily="2" charset="-122"/>
                <a:ea typeface="华文细黑" panose="02010600040101010101" pitchFamily="2" charset="-122"/>
                <a:sym typeface="Segoe UI Semilight" pitchFamily="2" charset="0"/>
              </a:rPr>
              <a:t>李鹏总理</a:t>
            </a:r>
            <a:endParaRPr lang="en-US" sz="2135" noProof="1">
              <a:solidFill>
                <a:schemeClr val="bg1"/>
              </a:solidFill>
              <a:latin typeface="华文细黑" panose="02010600040101010101" pitchFamily="2" charset="-122"/>
              <a:ea typeface="华文细黑" panose="02010600040101010101" pitchFamily="2" charset="-122"/>
              <a:sym typeface="Segoe UI Semilight" pitchFamily="2" charset="0"/>
            </a:endParaRPr>
          </a:p>
        </p:txBody>
      </p:sp>
      <p:pic>
        <p:nvPicPr>
          <p:cNvPr id="21510" name="图片 9"/>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95" b="99416" l="0" r="100000">
                        <a14:foregroundMark x1="67451" y1="40661" x2="67451" y2="40661"/>
                        <a14:foregroundMark x1="69935" y1="41051" x2="69935" y2="41051"/>
                        <a14:foregroundMark x1="92941" y1="41634" x2="92941" y2="41634"/>
                        <a14:foregroundMark x1="95033" y1="42023" x2="95033" y2="42023"/>
                        <a14:foregroundMark x1="97255" y1="42996" x2="97255" y2="42996"/>
                        <a14:foregroundMark x1="92941" y1="30156" x2="92941" y2="30156"/>
                        <a14:foregroundMark x1="93987" y1="33268" x2="93987" y2="33268"/>
                        <a14:foregroundMark x1="89804" y1="37549" x2="89804" y2="37549"/>
                        <a14:foregroundMark x1="91503" y1="35992" x2="91503" y2="35992"/>
                        <a14:foregroundMark x1="33987" y1="2724" x2="33987" y2="2724"/>
                        <a14:foregroundMark x1="32680" y1="1556" x2="32680" y2="1556"/>
                        <a14:foregroundMark x1="35817" y1="2140" x2="35817" y2="2140"/>
                        <a14:foregroundMark x1="32288" y1="5837" x2="32288" y2="5837"/>
                        <a14:foregroundMark x1="39346" y1="16926" x2="39346" y2="16926"/>
                        <a14:foregroundMark x1="37778" y1="15370" x2="37778" y2="15370"/>
                        <a14:foregroundMark x1="31765" y1="5253" x2="31765" y2="5253"/>
                        <a14:foregroundMark x1="57255" y1="49222" x2="57255" y2="49222"/>
                        <a14:foregroundMark x1="58693" y1="48249" x2="58693" y2="48249"/>
                        <a14:foregroundMark x1="55948" y1="47665" x2="55948" y2="47665"/>
                        <a14:foregroundMark x1="55817" y1="66148" x2="55817" y2="66148"/>
                        <a14:foregroundMark x1="65752" y1="70039" x2="65752" y2="70039"/>
                        <a14:foregroundMark x1="77386" y1="68677" x2="77386" y2="68677"/>
                        <a14:foregroundMark x1="72549" y1="62646" x2="72549" y2="62646"/>
                        <a14:foregroundMark x1="69542" y1="65175" x2="69542" y2="65175"/>
                        <a14:foregroundMark x1="63922" y1="64008" x2="63922" y2="64008"/>
                        <a14:foregroundMark x1="70327" y1="67704" x2="70327" y2="67704"/>
                        <a14:foregroundMark x1="66928" y1="66732" x2="66928" y2="66732"/>
                        <a14:foregroundMark x1="83137" y1="71595" x2="83137" y2="71595"/>
                        <a14:foregroundMark x1="81699" y1="68482" x2="81699" y2="68482"/>
                        <a14:foregroundMark x1="79216" y1="64397" x2="79216" y2="64397"/>
                        <a14:foregroundMark x1="81569" y1="59339" x2="81569" y2="59339"/>
                        <a14:foregroundMark x1="77516" y1="57782" x2="77516" y2="57782"/>
                        <a14:foregroundMark x1="86667" y1="74319" x2="86667" y2="74319"/>
                        <a14:foregroundMark x1="93987" y1="71206" x2="93987" y2="71206"/>
                        <a14:foregroundMark x1="89673" y1="70623" x2="89673" y2="70623"/>
                        <a14:foregroundMark x1="94641" y1="81323" x2="94641" y2="81323"/>
                        <a14:foregroundMark x1="96863" y1="78210" x2="96863" y2="78210"/>
                        <a14:foregroundMark x1="93595" y1="76654" x2="93595" y2="76654"/>
                        <a14:foregroundMark x1="91111" y1="78988" x2="91111" y2="78988"/>
                        <a14:foregroundMark x1="86928" y1="69066" x2="86928" y2="69066"/>
                        <a14:foregroundMark x1="85229" y1="68482" x2="85229" y2="68482"/>
                        <a14:foregroundMark x1="81569" y1="78794" x2="81569" y2="78794"/>
                        <a14:foregroundMark x1="83399" y1="87160" x2="83399" y2="87160"/>
                        <a14:foregroundMark x1="83007" y1="80934" x2="83007" y2="80934"/>
                        <a14:foregroundMark x1="76340" y1="79961" x2="76340" y2="79961"/>
                        <a14:foregroundMark x1="77124" y1="76654" x2="77124" y2="76654"/>
                        <a14:foregroundMark x1="76601" y1="84825" x2="76601" y2="84825"/>
                        <a14:foregroundMark x1="76078" y1="87549" x2="76078" y2="87549"/>
                        <a14:foregroundMark x1="70980" y1="78794" x2="70980" y2="78794"/>
                        <a14:foregroundMark x1="68497" y1="77432" x2="68497" y2="77432"/>
                        <a14:foregroundMark x1="66013" y1="79961" x2="66013" y2="79961"/>
                        <a14:foregroundMark x1="65359" y1="79767" x2="65359" y2="79767"/>
                        <a14:foregroundMark x1="62222" y1="79767" x2="62222" y2="79767"/>
                        <a14:foregroundMark x1="61830" y1="79767" x2="61830" y2="79767"/>
                        <a14:foregroundMark x1="59869" y1="78794" x2="59346" y2="78794"/>
                        <a14:foregroundMark x1="58301" y1="78794" x2="58301" y2="78794"/>
                        <a14:foregroundMark x1="56209" y1="78405" x2="56209" y2="78405"/>
                        <a14:foregroundMark x1="91242" y1="70817" x2="91242" y2="70817"/>
                        <a14:foregroundMark x1="54379" y1="90078" x2="54379" y2="90078"/>
                        <a14:foregroundMark x1="9673" y1="85603" x2="9673" y2="85603"/>
                        <a14:foregroundMark x1="39346" y1="92218" x2="39346" y2="92218"/>
                        <a14:foregroundMark x1="36863" y1="94163" x2="36863" y2="94163"/>
                        <a14:foregroundMark x1="90196" y1="54280" x2="90196" y2="54280"/>
                        <a14:foregroundMark x1="91111" y1="52335" x2="91111" y2="52335"/>
                        <a14:foregroundMark x1="87712" y1="51167" x2="87712" y2="51167"/>
                        <a14:foregroundMark x1="89804" y1="52140" x2="89804" y2="52140"/>
                        <a14:foregroundMark x1="89412" y1="50584" x2="89412" y2="50584"/>
                      </a14:backgroundRemoval>
                    </a14:imgEffect>
                  </a14:imgLayer>
                </a14:imgProps>
              </a:ext>
              <a:ext uri="{28A0092B-C50C-407E-A947-70E740481C1C}">
                <a14:useLocalDpi xmlns:a14="http://schemas.microsoft.com/office/drawing/2010/main" val="0"/>
              </a:ext>
            </a:extLst>
          </a:blip>
          <a:srcRect/>
          <a:stretch>
            <a:fillRect/>
          </a:stretch>
        </p:blipFill>
        <p:spPr bwMode="auto">
          <a:xfrm>
            <a:off x="0" y="1794254"/>
            <a:ext cx="6203950" cy="409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组合 2"/>
          <p:cNvGrpSpPr/>
          <p:nvPr/>
        </p:nvGrpSpPr>
        <p:grpSpPr>
          <a:xfrm>
            <a:off x="4121066" y="454025"/>
            <a:ext cx="3835400" cy="965200"/>
            <a:chOff x="4121066" y="454025"/>
            <a:chExt cx="3835400" cy="965200"/>
          </a:xfrm>
        </p:grpSpPr>
        <p:grpSp>
          <p:nvGrpSpPr>
            <p:cNvPr id="8" name="Group 4"/>
            <p:cNvGrpSpPr>
              <a:grpSpLocks noChangeAspect="1"/>
            </p:cNvGrpSpPr>
            <p:nvPr/>
          </p:nvGrpSpPr>
          <p:grpSpPr bwMode="auto">
            <a:xfrm rot="5400000">
              <a:off x="5556166" y="-981075"/>
              <a:ext cx="965200" cy="3835400"/>
              <a:chOff x="3535" y="952"/>
              <a:chExt cx="608" cy="2416"/>
            </a:xfrm>
            <a:solidFill>
              <a:schemeClr val="tx1"/>
            </a:solidFill>
          </p:grpSpPr>
          <p:sp>
            <p:nvSpPr>
              <p:cNvPr id="9" name="Freeform 5"/>
              <p:cNvSpPr>
                <a:spLocks noEditPoints="1"/>
              </p:cNvSpPr>
              <p:nvPr/>
            </p:nvSpPr>
            <p:spPr bwMode="auto">
              <a:xfrm>
                <a:off x="3535" y="952"/>
                <a:ext cx="608" cy="2416"/>
              </a:xfrm>
              <a:custGeom>
                <a:avLst/>
                <a:gdLst>
                  <a:gd name="T0" fmla="*/ 459 w 608"/>
                  <a:gd name="T1" fmla="*/ 2331 h 2416"/>
                  <a:gd name="T2" fmla="*/ 433 w 608"/>
                  <a:gd name="T3" fmla="*/ 2416 h 2416"/>
                  <a:gd name="T4" fmla="*/ 175 w 608"/>
                  <a:gd name="T5" fmla="*/ 2331 h 2416"/>
                  <a:gd name="T6" fmla="*/ 148 w 608"/>
                  <a:gd name="T7" fmla="*/ 2416 h 2416"/>
                  <a:gd name="T8" fmla="*/ 0 w 608"/>
                  <a:gd name="T9" fmla="*/ 2269 h 2416"/>
                  <a:gd name="T10" fmla="*/ 88 w 608"/>
                  <a:gd name="T11" fmla="*/ 2243 h 2416"/>
                  <a:gd name="T12" fmla="*/ 0 w 608"/>
                  <a:gd name="T13" fmla="*/ 173 h 2416"/>
                  <a:gd name="T14" fmla="*/ 88 w 608"/>
                  <a:gd name="T15" fmla="*/ 147 h 2416"/>
                  <a:gd name="T16" fmla="*/ 0 w 608"/>
                  <a:gd name="T17" fmla="*/ 0 h 2416"/>
                  <a:gd name="T18" fmla="*/ 148 w 608"/>
                  <a:gd name="T19" fmla="*/ 88 h 2416"/>
                  <a:gd name="T20" fmla="*/ 175 w 608"/>
                  <a:gd name="T21" fmla="*/ 0 h 2416"/>
                  <a:gd name="T22" fmla="*/ 433 w 608"/>
                  <a:gd name="T23" fmla="*/ 88 h 2416"/>
                  <a:gd name="T24" fmla="*/ 459 w 608"/>
                  <a:gd name="T25" fmla="*/ 0 h 2416"/>
                  <a:gd name="T26" fmla="*/ 608 w 608"/>
                  <a:gd name="T27" fmla="*/ 147 h 2416"/>
                  <a:gd name="T28" fmla="*/ 519 w 608"/>
                  <a:gd name="T29" fmla="*/ 173 h 2416"/>
                  <a:gd name="T30" fmla="*/ 600 w 608"/>
                  <a:gd name="T31" fmla="*/ 180 h 2416"/>
                  <a:gd name="T32" fmla="*/ 608 w 608"/>
                  <a:gd name="T33" fmla="*/ 173 h 2416"/>
                  <a:gd name="T34" fmla="*/ 519 w 608"/>
                  <a:gd name="T35" fmla="*/ 2243 h 2416"/>
                  <a:gd name="T36" fmla="*/ 608 w 608"/>
                  <a:gd name="T37" fmla="*/ 2269 h 2416"/>
                  <a:gd name="T38" fmla="*/ 459 w 608"/>
                  <a:gd name="T39" fmla="*/ 2416 h 2416"/>
                  <a:gd name="T40" fmla="*/ 474 w 608"/>
                  <a:gd name="T41" fmla="*/ 2317 h 2416"/>
                  <a:gd name="T42" fmla="*/ 593 w 608"/>
                  <a:gd name="T43" fmla="*/ 2404 h 2416"/>
                  <a:gd name="T44" fmla="*/ 505 w 608"/>
                  <a:gd name="T45" fmla="*/ 2283 h 2416"/>
                  <a:gd name="T46" fmla="*/ 593 w 608"/>
                  <a:gd name="T47" fmla="*/ 2229 h 2416"/>
                  <a:gd name="T48" fmla="*/ 505 w 608"/>
                  <a:gd name="T49" fmla="*/ 187 h 2416"/>
                  <a:gd name="T50" fmla="*/ 593 w 608"/>
                  <a:gd name="T51" fmla="*/ 133 h 2416"/>
                  <a:gd name="T52" fmla="*/ 474 w 608"/>
                  <a:gd name="T53" fmla="*/ 14 h 2416"/>
                  <a:gd name="T54" fmla="*/ 419 w 608"/>
                  <a:gd name="T55" fmla="*/ 102 h 2416"/>
                  <a:gd name="T56" fmla="*/ 189 w 608"/>
                  <a:gd name="T57" fmla="*/ 14 h 2416"/>
                  <a:gd name="T58" fmla="*/ 136 w 608"/>
                  <a:gd name="T59" fmla="*/ 102 h 2416"/>
                  <a:gd name="T60" fmla="*/ 14 w 608"/>
                  <a:gd name="T61" fmla="*/ 14 h 2416"/>
                  <a:gd name="T62" fmla="*/ 103 w 608"/>
                  <a:gd name="T63" fmla="*/ 133 h 2416"/>
                  <a:gd name="T64" fmla="*/ 14 w 608"/>
                  <a:gd name="T65" fmla="*/ 187 h 2416"/>
                  <a:gd name="T66" fmla="*/ 103 w 608"/>
                  <a:gd name="T67" fmla="*/ 2229 h 2416"/>
                  <a:gd name="T68" fmla="*/ 14 w 608"/>
                  <a:gd name="T69" fmla="*/ 2283 h 2416"/>
                  <a:gd name="T70" fmla="*/ 136 w 608"/>
                  <a:gd name="T71" fmla="*/ 2404 h 2416"/>
                  <a:gd name="T72" fmla="*/ 189 w 608"/>
                  <a:gd name="T73" fmla="*/ 2317 h 2416"/>
                  <a:gd name="T74" fmla="*/ 419 w 608"/>
                  <a:gd name="T75" fmla="*/ 2404 h 2416"/>
                  <a:gd name="T76" fmla="*/ 474 w 608"/>
                  <a:gd name="T77" fmla="*/ 2317 h 2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08" h="2416">
                    <a:moveTo>
                      <a:pt x="459" y="2416"/>
                    </a:moveTo>
                    <a:lnTo>
                      <a:pt x="459" y="2331"/>
                    </a:lnTo>
                    <a:lnTo>
                      <a:pt x="433" y="2331"/>
                    </a:lnTo>
                    <a:lnTo>
                      <a:pt x="433" y="2416"/>
                    </a:lnTo>
                    <a:lnTo>
                      <a:pt x="175" y="2416"/>
                    </a:lnTo>
                    <a:lnTo>
                      <a:pt x="175" y="2331"/>
                    </a:lnTo>
                    <a:lnTo>
                      <a:pt x="148" y="2331"/>
                    </a:lnTo>
                    <a:lnTo>
                      <a:pt x="148" y="2416"/>
                    </a:lnTo>
                    <a:lnTo>
                      <a:pt x="0" y="2416"/>
                    </a:lnTo>
                    <a:lnTo>
                      <a:pt x="0" y="2269"/>
                    </a:lnTo>
                    <a:lnTo>
                      <a:pt x="88" y="2269"/>
                    </a:lnTo>
                    <a:lnTo>
                      <a:pt x="88" y="2243"/>
                    </a:lnTo>
                    <a:lnTo>
                      <a:pt x="0" y="2243"/>
                    </a:lnTo>
                    <a:lnTo>
                      <a:pt x="0" y="173"/>
                    </a:lnTo>
                    <a:lnTo>
                      <a:pt x="88" y="173"/>
                    </a:lnTo>
                    <a:lnTo>
                      <a:pt x="88" y="147"/>
                    </a:lnTo>
                    <a:lnTo>
                      <a:pt x="0" y="147"/>
                    </a:lnTo>
                    <a:lnTo>
                      <a:pt x="0" y="0"/>
                    </a:lnTo>
                    <a:lnTo>
                      <a:pt x="148" y="0"/>
                    </a:lnTo>
                    <a:lnTo>
                      <a:pt x="148" y="88"/>
                    </a:lnTo>
                    <a:lnTo>
                      <a:pt x="175" y="88"/>
                    </a:lnTo>
                    <a:lnTo>
                      <a:pt x="175" y="0"/>
                    </a:lnTo>
                    <a:lnTo>
                      <a:pt x="433" y="0"/>
                    </a:lnTo>
                    <a:lnTo>
                      <a:pt x="433" y="88"/>
                    </a:lnTo>
                    <a:lnTo>
                      <a:pt x="459" y="88"/>
                    </a:lnTo>
                    <a:lnTo>
                      <a:pt x="459" y="0"/>
                    </a:lnTo>
                    <a:lnTo>
                      <a:pt x="608" y="0"/>
                    </a:lnTo>
                    <a:lnTo>
                      <a:pt x="608" y="147"/>
                    </a:lnTo>
                    <a:lnTo>
                      <a:pt x="519" y="147"/>
                    </a:lnTo>
                    <a:lnTo>
                      <a:pt x="519" y="173"/>
                    </a:lnTo>
                    <a:lnTo>
                      <a:pt x="600" y="173"/>
                    </a:lnTo>
                    <a:lnTo>
                      <a:pt x="600" y="180"/>
                    </a:lnTo>
                    <a:lnTo>
                      <a:pt x="600" y="173"/>
                    </a:lnTo>
                    <a:lnTo>
                      <a:pt x="608" y="173"/>
                    </a:lnTo>
                    <a:lnTo>
                      <a:pt x="608" y="2243"/>
                    </a:lnTo>
                    <a:lnTo>
                      <a:pt x="519" y="2243"/>
                    </a:lnTo>
                    <a:lnTo>
                      <a:pt x="519" y="2269"/>
                    </a:lnTo>
                    <a:lnTo>
                      <a:pt x="608" y="2269"/>
                    </a:lnTo>
                    <a:lnTo>
                      <a:pt x="608" y="2416"/>
                    </a:lnTo>
                    <a:lnTo>
                      <a:pt x="459" y="2416"/>
                    </a:lnTo>
                    <a:lnTo>
                      <a:pt x="459" y="2416"/>
                    </a:lnTo>
                    <a:close/>
                    <a:moveTo>
                      <a:pt x="474" y="2317"/>
                    </a:moveTo>
                    <a:lnTo>
                      <a:pt x="474" y="2404"/>
                    </a:lnTo>
                    <a:lnTo>
                      <a:pt x="593" y="2404"/>
                    </a:lnTo>
                    <a:lnTo>
                      <a:pt x="593" y="2283"/>
                    </a:lnTo>
                    <a:lnTo>
                      <a:pt x="505" y="2283"/>
                    </a:lnTo>
                    <a:lnTo>
                      <a:pt x="505" y="2229"/>
                    </a:lnTo>
                    <a:lnTo>
                      <a:pt x="593" y="2229"/>
                    </a:lnTo>
                    <a:lnTo>
                      <a:pt x="593" y="187"/>
                    </a:lnTo>
                    <a:lnTo>
                      <a:pt x="505" y="187"/>
                    </a:lnTo>
                    <a:lnTo>
                      <a:pt x="505" y="133"/>
                    </a:lnTo>
                    <a:lnTo>
                      <a:pt x="593" y="133"/>
                    </a:lnTo>
                    <a:lnTo>
                      <a:pt x="593" y="14"/>
                    </a:lnTo>
                    <a:lnTo>
                      <a:pt x="474" y="14"/>
                    </a:lnTo>
                    <a:lnTo>
                      <a:pt x="474" y="102"/>
                    </a:lnTo>
                    <a:lnTo>
                      <a:pt x="419" y="102"/>
                    </a:lnTo>
                    <a:lnTo>
                      <a:pt x="419" y="14"/>
                    </a:lnTo>
                    <a:lnTo>
                      <a:pt x="189" y="14"/>
                    </a:lnTo>
                    <a:lnTo>
                      <a:pt x="189" y="102"/>
                    </a:lnTo>
                    <a:lnTo>
                      <a:pt x="136" y="102"/>
                    </a:lnTo>
                    <a:lnTo>
                      <a:pt x="136" y="14"/>
                    </a:lnTo>
                    <a:lnTo>
                      <a:pt x="14" y="14"/>
                    </a:lnTo>
                    <a:lnTo>
                      <a:pt x="14" y="133"/>
                    </a:lnTo>
                    <a:lnTo>
                      <a:pt x="103" y="133"/>
                    </a:lnTo>
                    <a:lnTo>
                      <a:pt x="103" y="187"/>
                    </a:lnTo>
                    <a:lnTo>
                      <a:pt x="14" y="187"/>
                    </a:lnTo>
                    <a:lnTo>
                      <a:pt x="14" y="2229"/>
                    </a:lnTo>
                    <a:lnTo>
                      <a:pt x="103" y="2229"/>
                    </a:lnTo>
                    <a:lnTo>
                      <a:pt x="103" y="2283"/>
                    </a:lnTo>
                    <a:lnTo>
                      <a:pt x="14" y="2283"/>
                    </a:lnTo>
                    <a:lnTo>
                      <a:pt x="14" y="2404"/>
                    </a:lnTo>
                    <a:lnTo>
                      <a:pt x="136" y="2404"/>
                    </a:lnTo>
                    <a:lnTo>
                      <a:pt x="136" y="2317"/>
                    </a:lnTo>
                    <a:lnTo>
                      <a:pt x="189" y="2317"/>
                    </a:lnTo>
                    <a:lnTo>
                      <a:pt x="189" y="2404"/>
                    </a:lnTo>
                    <a:lnTo>
                      <a:pt x="419" y="2404"/>
                    </a:lnTo>
                    <a:lnTo>
                      <a:pt x="419" y="2317"/>
                    </a:lnTo>
                    <a:lnTo>
                      <a:pt x="474" y="2317"/>
                    </a:lnTo>
                    <a:lnTo>
                      <a:pt x="474" y="23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10" name="Freeform 6"/>
              <p:cNvSpPr>
                <a:spLocks noEditPoints="1"/>
              </p:cNvSpPr>
              <p:nvPr/>
            </p:nvSpPr>
            <p:spPr bwMode="auto">
              <a:xfrm>
                <a:off x="3583" y="999"/>
                <a:ext cx="512" cy="2324"/>
              </a:xfrm>
              <a:custGeom>
                <a:avLst/>
                <a:gdLst>
                  <a:gd name="T0" fmla="*/ 174 w 512"/>
                  <a:gd name="T1" fmla="*/ 2324 h 2324"/>
                  <a:gd name="T2" fmla="*/ 174 w 512"/>
                  <a:gd name="T3" fmla="*/ 2236 h 2324"/>
                  <a:gd name="T4" fmla="*/ 88 w 512"/>
                  <a:gd name="T5" fmla="*/ 2236 h 2324"/>
                  <a:gd name="T6" fmla="*/ 86 w 512"/>
                  <a:gd name="T7" fmla="*/ 2151 h 2324"/>
                  <a:gd name="T8" fmla="*/ 0 w 512"/>
                  <a:gd name="T9" fmla="*/ 2151 h 2324"/>
                  <a:gd name="T10" fmla="*/ 0 w 512"/>
                  <a:gd name="T11" fmla="*/ 173 h 2324"/>
                  <a:gd name="T12" fmla="*/ 88 w 512"/>
                  <a:gd name="T13" fmla="*/ 173 h 2324"/>
                  <a:gd name="T14" fmla="*/ 88 w 512"/>
                  <a:gd name="T15" fmla="*/ 86 h 2324"/>
                  <a:gd name="T16" fmla="*/ 174 w 512"/>
                  <a:gd name="T17" fmla="*/ 86 h 2324"/>
                  <a:gd name="T18" fmla="*/ 174 w 512"/>
                  <a:gd name="T19" fmla="*/ 0 h 2324"/>
                  <a:gd name="T20" fmla="*/ 337 w 512"/>
                  <a:gd name="T21" fmla="*/ 0 h 2324"/>
                  <a:gd name="T22" fmla="*/ 337 w 512"/>
                  <a:gd name="T23" fmla="*/ 86 h 2324"/>
                  <a:gd name="T24" fmla="*/ 426 w 512"/>
                  <a:gd name="T25" fmla="*/ 86 h 2324"/>
                  <a:gd name="T26" fmla="*/ 426 w 512"/>
                  <a:gd name="T27" fmla="*/ 173 h 2324"/>
                  <a:gd name="T28" fmla="*/ 505 w 512"/>
                  <a:gd name="T29" fmla="*/ 173 h 2324"/>
                  <a:gd name="T30" fmla="*/ 505 w 512"/>
                  <a:gd name="T31" fmla="*/ 180 h 2324"/>
                  <a:gd name="T32" fmla="*/ 505 w 512"/>
                  <a:gd name="T33" fmla="*/ 173 h 2324"/>
                  <a:gd name="T34" fmla="*/ 512 w 512"/>
                  <a:gd name="T35" fmla="*/ 173 h 2324"/>
                  <a:gd name="T36" fmla="*/ 512 w 512"/>
                  <a:gd name="T37" fmla="*/ 2151 h 2324"/>
                  <a:gd name="T38" fmla="*/ 426 w 512"/>
                  <a:gd name="T39" fmla="*/ 2151 h 2324"/>
                  <a:gd name="T40" fmla="*/ 426 w 512"/>
                  <a:gd name="T41" fmla="*/ 2236 h 2324"/>
                  <a:gd name="T42" fmla="*/ 337 w 512"/>
                  <a:gd name="T43" fmla="*/ 2236 h 2324"/>
                  <a:gd name="T44" fmla="*/ 337 w 512"/>
                  <a:gd name="T45" fmla="*/ 2324 h 2324"/>
                  <a:gd name="T46" fmla="*/ 174 w 512"/>
                  <a:gd name="T47" fmla="*/ 2324 h 2324"/>
                  <a:gd name="T48" fmla="*/ 174 w 512"/>
                  <a:gd name="T49" fmla="*/ 2324 h 2324"/>
                  <a:gd name="T50" fmla="*/ 14 w 512"/>
                  <a:gd name="T51" fmla="*/ 2137 h 2324"/>
                  <a:gd name="T52" fmla="*/ 100 w 512"/>
                  <a:gd name="T53" fmla="*/ 2137 h 2324"/>
                  <a:gd name="T54" fmla="*/ 100 w 512"/>
                  <a:gd name="T55" fmla="*/ 2222 h 2324"/>
                  <a:gd name="T56" fmla="*/ 189 w 512"/>
                  <a:gd name="T57" fmla="*/ 2222 h 2324"/>
                  <a:gd name="T58" fmla="*/ 189 w 512"/>
                  <a:gd name="T59" fmla="*/ 2310 h 2324"/>
                  <a:gd name="T60" fmla="*/ 323 w 512"/>
                  <a:gd name="T61" fmla="*/ 2310 h 2324"/>
                  <a:gd name="T62" fmla="*/ 323 w 512"/>
                  <a:gd name="T63" fmla="*/ 2222 h 2324"/>
                  <a:gd name="T64" fmla="*/ 411 w 512"/>
                  <a:gd name="T65" fmla="*/ 2222 h 2324"/>
                  <a:gd name="T66" fmla="*/ 411 w 512"/>
                  <a:gd name="T67" fmla="*/ 2137 h 2324"/>
                  <a:gd name="T68" fmla="*/ 497 w 512"/>
                  <a:gd name="T69" fmla="*/ 2137 h 2324"/>
                  <a:gd name="T70" fmla="*/ 497 w 512"/>
                  <a:gd name="T71" fmla="*/ 187 h 2324"/>
                  <a:gd name="T72" fmla="*/ 411 w 512"/>
                  <a:gd name="T73" fmla="*/ 187 h 2324"/>
                  <a:gd name="T74" fmla="*/ 411 w 512"/>
                  <a:gd name="T75" fmla="*/ 100 h 2324"/>
                  <a:gd name="T76" fmla="*/ 323 w 512"/>
                  <a:gd name="T77" fmla="*/ 100 h 2324"/>
                  <a:gd name="T78" fmla="*/ 323 w 512"/>
                  <a:gd name="T79" fmla="*/ 15 h 2324"/>
                  <a:gd name="T80" fmla="*/ 189 w 512"/>
                  <a:gd name="T81" fmla="*/ 15 h 2324"/>
                  <a:gd name="T82" fmla="*/ 189 w 512"/>
                  <a:gd name="T83" fmla="*/ 100 h 2324"/>
                  <a:gd name="T84" fmla="*/ 100 w 512"/>
                  <a:gd name="T85" fmla="*/ 100 h 2324"/>
                  <a:gd name="T86" fmla="*/ 100 w 512"/>
                  <a:gd name="T87" fmla="*/ 187 h 2324"/>
                  <a:gd name="T88" fmla="*/ 14 w 512"/>
                  <a:gd name="T89" fmla="*/ 187 h 2324"/>
                  <a:gd name="T90" fmla="*/ 14 w 512"/>
                  <a:gd name="T91" fmla="*/ 2137 h 2324"/>
                  <a:gd name="T92" fmla="*/ 14 w 512"/>
                  <a:gd name="T93" fmla="*/ 2137 h 2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2324">
                    <a:moveTo>
                      <a:pt x="174" y="2324"/>
                    </a:moveTo>
                    <a:lnTo>
                      <a:pt x="174" y="2236"/>
                    </a:lnTo>
                    <a:lnTo>
                      <a:pt x="88" y="2236"/>
                    </a:lnTo>
                    <a:lnTo>
                      <a:pt x="86" y="2151"/>
                    </a:lnTo>
                    <a:lnTo>
                      <a:pt x="0" y="2151"/>
                    </a:lnTo>
                    <a:lnTo>
                      <a:pt x="0" y="173"/>
                    </a:lnTo>
                    <a:lnTo>
                      <a:pt x="88" y="173"/>
                    </a:lnTo>
                    <a:lnTo>
                      <a:pt x="88" y="86"/>
                    </a:lnTo>
                    <a:lnTo>
                      <a:pt x="174" y="86"/>
                    </a:lnTo>
                    <a:lnTo>
                      <a:pt x="174" y="0"/>
                    </a:lnTo>
                    <a:lnTo>
                      <a:pt x="337" y="0"/>
                    </a:lnTo>
                    <a:lnTo>
                      <a:pt x="337" y="86"/>
                    </a:lnTo>
                    <a:lnTo>
                      <a:pt x="426" y="86"/>
                    </a:lnTo>
                    <a:lnTo>
                      <a:pt x="426" y="173"/>
                    </a:lnTo>
                    <a:lnTo>
                      <a:pt x="505" y="173"/>
                    </a:lnTo>
                    <a:lnTo>
                      <a:pt x="505" y="180"/>
                    </a:lnTo>
                    <a:lnTo>
                      <a:pt x="505" y="173"/>
                    </a:lnTo>
                    <a:lnTo>
                      <a:pt x="512" y="173"/>
                    </a:lnTo>
                    <a:lnTo>
                      <a:pt x="512" y="2151"/>
                    </a:lnTo>
                    <a:lnTo>
                      <a:pt x="426" y="2151"/>
                    </a:lnTo>
                    <a:lnTo>
                      <a:pt x="426" y="2236"/>
                    </a:lnTo>
                    <a:lnTo>
                      <a:pt x="337" y="2236"/>
                    </a:lnTo>
                    <a:lnTo>
                      <a:pt x="337" y="2324"/>
                    </a:lnTo>
                    <a:lnTo>
                      <a:pt x="174" y="2324"/>
                    </a:lnTo>
                    <a:lnTo>
                      <a:pt x="174" y="2324"/>
                    </a:lnTo>
                    <a:close/>
                    <a:moveTo>
                      <a:pt x="14" y="2137"/>
                    </a:moveTo>
                    <a:lnTo>
                      <a:pt x="100" y="2137"/>
                    </a:lnTo>
                    <a:lnTo>
                      <a:pt x="100" y="2222"/>
                    </a:lnTo>
                    <a:lnTo>
                      <a:pt x="189" y="2222"/>
                    </a:lnTo>
                    <a:lnTo>
                      <a:pt x="189" y="2310"/>
                    </a:lnTo>
                    <a:lnTo>
                      <a:pt x="323" y="2310"/>
                    </a:lnTo>
                    <a:lnTo>
                      <a:pt x="323" y="2222"/>
                    </a:lnTo>
                    <a:lnTo>
                      <a:pt x="411" y="2222"/>
                    </a:lnTo>
                    <a:lnTo>
                      <a:pt x="411" y="2137"/>
                    </a:lnTo>
                    <a:lnTo>
                      <a:pt x="497" y="2137"/>
                    </a:lnTo>
                    <a:lnTo>
                      <a:pt x="497" y="187"/>
                    </a:lnTo>
                    <a:lnTo>
                      <a:pt x="411" y="187"/>
                    </a:lnTo>
                    <a:lnTo>
                      <a:pt x="411" y="100"/>
                    </a:lnTo>
                    <a:lnTo>
                      <a:pt x="323" y="100"/>
                    </a:lnTo>
                    <a:lnTo>
                      <a:pt x="323" y="15"/>
                    </a:lnTo>
                    <a:lnTo>
                      <a:pt x="189" y="15"/>
                    </a:lnTo>
                    <a:lnTo>
                      <a:pt x="189" y="100"/>
                    </a:lnTo>
                    <a:lnTo>
                      <a:pt x="100" y="100"/>
                    </a:lnTo>
                    <a:lnTo>
                      <a:pt x="100" y="187"/>
                    </a:lnTo>
                    <a:lnTo>
                      <a:pt x="14" y="187"/>
                    </a:lnTo>
                    <a:lnTo>
                      <a:pt x="14" y="2137"/>
                    </a:lnTo>
                    <a:lnTo>
                      <a:pt x="14" y="21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11" name="Freeform 7"/>
              <p:cNvSpPr>
                <a:spLocks noEditPoints="1"/>
              </p:cNvSpPr>
              <p:nvPr/>
            </p:nvSpPr>
            <p:spPr bwMode="auto">
              <a:xfrm>
                <a:off x="3583" y="999"/>
                <a:ext cx="55" cy="55"/>
              </a:xfrm>
              <a:custGeom>
                <a:avLst/>
                <a:gdLst>
                  <a:gd name="T0" fmla="*/ 0 w 55"/>
                  <a:gd name="T1" fmla="*/ 55 h 55"/>
                  <a:gd name="T2" fmla="*/ 0 w 55"/>
                  <a:gd name="T3" fmla="*/ 7 h 55"/>
                  <a:gd name="T4" fmla="*/ 0 w 55"/>
                  <a:gd name="T5" fmla="*/ 0 h 55"/>
                  <a:gd name="T6" fmla="*/ 55 w 55"/>
                  <a:gd name="T7" fmla="*/ 0 h 55"/>
                  <a:gd name="T8" fmla="*/ 55 w 55"/>
                  <a:gd name="T9" fmla="*/ 55 h 55"/>
                  <a:gd name="T10" fmla="*/ 0 w 55"/>
                  <a:gd name="T11" fmla="*/ 55 h 55"/>
                  <a:gd name="T12" fmla="*/ 0 w 55"/>
                  <a:gd name="T13" fmla="*/ 55 h 55"/>
                  <a:gd name="T14" fmla="*/ 14 w 55"/>
                  <a:gd name="T15" fmla="*/ 41 h 55"/>
                  <a:gd name="T16" fmla="*/ 40 w 55"/>
                  <a:gd name="T17" fmla="*/ 41 h 55"/>
                  <a:gd name="T18" fmla="*/ 40 w 55"/>
                  <a:gd name="T19" fmla="*/ 15 h 55"/>
                  <a:gd name="T20" fmla="*/ 14 w 55"/>
                  <a:gd name="T21" fmla="*/ 15 h 55"/>
                  <a:gd name="T22" fmla="*/ 14 w 55"/>
                  <a:gd name="T23" fmla="*/ 41 h 55"/>
                  <a:gd name="T24" fmla="*/ 14 w 55"/>
                  <a:gd name="T25" fmla="*/ 4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55">
                    <a:moveTo>
                      <a:pt x="0" y="55"/>
                    </a:moveTo>
                    <a:lnTo>
                      <a:pt x="0" y="7"/>
                    </a:lnTo>
                    <a:lnTo>
                      <a:pt x="0" y="0"/>
                    </a:lnTo>
                    <a:lnTo>
                      <a:pt x="55" y="0"/>
                    </a:lnTo>
                    <a:lnTo>
                      <a:pt x="55" y="55"/>
                    </a:lnTo>
                    <a:lnTo>
                      <a:pt x="0" y="55"/>
                    </a:lnTo>
                    <a:lnTo>
                      <a:pt x="0" y="55"/>
                    </a:lnTo>
                    <a:close/>
                    <a:moveTo>
                      <a:pt x="14" y="41"/>
                    </a:moveTo>
                    <a:lnTo>
                      <a:pt x="40" y="41"/>
                    </a:lnTo>
                    <a:lnTo>
                      <a:pt x="40" y="15"/>
                    </a:lnTo>
                    <a:lnTo>
                      <a:pt x="14" y="15"/>
                    </a:lnTo>
                    <a:lnTo>
                      <a:pt x="14" y="41"/>
                    </a:lnTo>
                    <a:lnTo>
                      <a:pt x="14"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12" name="Freeform 8"/>
              <p:cNvSpPr>
                <a:spLocks noEditPoints="1"/>
              </p:cNvSpPr>
              <p:nvPr/>
            </p:nvSpPr>
            <p:spPr bwMode="auto">
              <a:xfrm>
                <a:off x="4040" y="999"/>
                <a:ext cx="55" cy="55"/>
              </a:xfrm>
              <a:custGeom>
                <a:avLst/>
                <a:gdLst>
                  <a:gd name="T0" fmla="*/ 0 w 55"/>
                  <a:gd name="T1" fmla="*/ 55 h 55"/>
                  <a:gd name="T2" fmla="*/ 0 w 55"/>
                  <a:gd name="T3" fmla="*/ 0 h 55"/>
                  <a:gd name="T4" fmla="*/ 48 w 55"/>
                  <a:gd name="T5" fmla="*/ 0 h 55"/>
                  <a:gd name="T6" fmla="*/ 48 w 55"/>
                  <a:gd name="T7" fmla="*/ 7 h 55"/>
                  <a:gd name="T8" fmla="*/ 48 w 55"/>
                  <a:gd name="T9" fmla="*/ 0 h 55"/>
                  <a:gd name="T10" fmla="*/ 55 w 55"/>
                  <a:gd name="T11" fmla="*/ 0 h 55"/>
                  <a:gd name="T12" fmla="*/ 55 w 55"/>
                  <a:gd name="T13" fmla="*/ 55 h 55"/>
                  <a:gd name="T14" fmla="*/ 0 w 55"/>
                  <a:gd name="T15" fmla="*/ 55 h 55"/>
                  <a:gd name="T16" fmla="*/ 0 w 55"/>
                  <a:gd name="T17" fmla="*/ 55 h 55"/>
                  <a:gd name="T18" fmla="*/ 14 w 55"/>
                  <a:gd name="T19" fmla="*/ 41 h 55"/>
                  <a:gd name="T20" fmla="*/ 40 w 55"/>
                  <a:gd name="T21" fmla="*/ 41 h 55"/>
                  <a:gd name="T22" fmla="*/ 40 w 55"/>
                  <a:gd name="T23" fmla="*/ 15 h 55"/>
                  <a:gd name="T24" fmla="*/ 14 w 55"/>
                  <a:gd name="T25" fmla="*/ 15 h 55"/>
                  <a:gd name="T26" fmla="*/ 14 w 55"/>
                  <a:gd name="T27" fmla="*/ 41 h 55"/>
                  <a:gd name="T28" fmla="*/ 14 w 55"/>
                  <a:gd name="T29" fmla="*/ 4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5" h="55">
                    <a:moveTo>
                      <a:pt x="0" y="55"/>
                    </a:moveTo>
                    <a:lnTo>
                      <a:pt x="0" y="0"/>
                    </a:lnTo>
                    <a:lnTo>
                      <a:pt x="48" y="0"/>
                    </a:lnTo>
                    <a:lnTo>
                      <a:pt x="48" y="7"/>
                    </a:lnTo>
                    <a:lnTo>
                      <a:pt x="48" y="0"/>
                    </a:lnTo>
                    <a:lnTo>
                      <a:pt x="55" y="0"/>
                    </a:lnTo>
                    <a:lnTo>
                      <a:pt x="55" y="55"/>
                    </a:lnTo>
                    <a:lnTo>
                      <a:pt x="0" y="55"/>
                    </a:lnTo>
                    <a:lnTo>
                      <a:pt x="0" y="55"/>
                    </a:lnTo>
                    <a:close/>
                    <a:moveTo>
                      <a:pt x="14" y="41"/>
                    </a:moveTo>
                    <a:lnTo>
                      <a:pt x="40" y="41"/>
                    </a:lnTo>
                    <a:lnTo>
                      <a:pt x="40" y="15"/>
                    </a:lnTo>
                    <a:lnTo>
                      <a:pt x="14" y="15"/>
                    </a:lnTo>
                    <a:lnTo>
                      <a:pt x="14" y="41"/>
                    </a:lnTo>
                    <a:lnTo>
                      <a:pt x="14"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13" name="Freeform 9"/>
              <p:cNvSpPr>
                <a:spLocks noEditPoints="1"/>
              </p:cNvSpPr>
              <p:nvPr/>
            </p:nvSpPr>
            <p:spPr bwMode="auto">
              <a:xfrm>
                <a:off x="3583" y="3269"/>
                <a:ext cx="55" cy="54"/>
              </a:xfrm>
              <a:custGeom>
                <a:avLst/>
                <a:gdLst>
                  <a:gd name="T0" fmla="*/ 7 w 55"/>
                  <a:gd name="T1" fmla="*/ 54 h 54"/>
                  <a:gd name="T2" fmla="*/ 0 w 55"/>
                  <a:gd name="T3" fmla="*/ 54 h 54"/>
                  <a:gd name="T4" fmla="*/ 0 w 55"/>
                  <a:gd name="T5" fmla="*/ 0 h 54"/>
                  <a:gd name="T6" fmla="*/ 55 w 55"/>
                  <a:gd name="T7" fmla="*/ 0 h 54"/>
                  <a:gd name="T8" fmla="*/ 55 w 55"/>
                  <a:gd name="T9" fmla="*/ 54 h 54"/>
                  <a:gd name="T10" fmla="*/ 7 w 55"/>
                  <a:gd name="T11" fmla="*/ 54 h 54"/>
                  <a:gd name="T12" fmla="*/ 7 w 55"/>
                  <a:gd name="T13" fmla="*/ 54 h 54"/>
                  <a:gd name="T14" fmla="*/ 40 w 55"/>
                  <a:gd name="T15" fmla="*/ 40 h 54"/>
                  <a:gd name="T16" fmla="*/ 40 w 55"/>
                  <a:gd name="T17" fmla="*/ 14 h 54"/>
                  <a:gd name="T18" fmla="*/ 14 w 55"/>
                  <a:gd name="T19" fmla="*/ 14 h 54"/>
                  <a:gd name="T20" fmla="*/ 14 w 55"/>
                  <a:gd name="T21" fmla="*/ 40 h 54"/>
                  <a:gd name="T22" fmla="*/ 40 w 55"/>
                  <a:gd name="T23" fmla="*/ 40 h 54"/>
                  <a:gd name="T24" fmla="*/ 40 w 55"/>
                  <a:gd name="T25"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54">
                    <a:moveTo>
                      <a:pt x="7" y="54"/>
                    </a:moveTo>
                    <a:lnTo>
                      <a:pt x="0" y="54"/>
                    </a:lnTo>
                    <a:lnTo>
                      <a:pt x="0" y="0"/>
                    </a:lnTo>
                    <a:lnTo>
                      <a:pt x="55" y="0"/>
                    </a:lnTo>
                    <a:lnTo>
                      <a:pt x="55" y="54"/>
                    </a:lnTo>
                    <a:lnTo>
                      <a:pt x="7" y="54"/>
                    </a:lnTo>
                    <a:lnTo>
                      <a:pt x="7" y="54"/>
                    </a:lnTo>
                    <a:close/>
                    <a:moveTo>
                      <a:pt x="40" y="40"/>
                    </a:moveTo>
                    <a:lnTo>
                      <a:pt x="40" y="14"/>
                    </a:lnTo>
                    <a:lnTo>
                      <a:pt x="14" y="14"/>
                    </a:lnTo>
                    <a:lnTo>
                      <a:pt x="14" y="40"/>
                    </a:lnTo>
                    <a:lnTo>
                      <a:pt x="40" y="40"/>
                    </a:lnTo>
                    <a:lnTo>
                      <a:pt x="40"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14" name="Freeform 10"/>
              <p:cNvSpPr>
                <a:spLocks noEditPoints="1"/>
              </p:cNvSpPr>
              <p:nvPr/>
            </p:nvSpPr>
            <p:spPr bwMode="auto">
              <a:xfrm>
                <a:off x="4040" y="3269"/>
                <a:ext cx="55" cy="54"/>
              </a:xfrm>
              <a:custGeom>
                <a:avLst/>
                <a:gdLst>
                  <a:gd name="T0" fmla="*/ 0 w 55"/>
                  <a:gd name="T1" fmla="*/ 54 h 54"/>
                  <a:gd name="T2" fmla="*/ 0 w 55"/>
                  <a:gd name="T3" fmla="*/ 0 h 54"/>
                  <a:gd name="T4" fmla="*/ 55 w 55"/>
                  <a:gd name="T5" fmla="*/ 0 h 54"/>
                  <a:gd name="T6" fmla="*/ 55 w 55"/>
                  <a:gd name="T7" fmla="*/ 47 h 54"/>
                  <a:gd name="T8" fmla="*/ 55 w 55"/>
                  <a:gd name="T9" fmla="*/ 54 h 54"/>
                  <a:gd name="T10" fmla="*/ 0 w 55"/>
                  <a:gd name="T11" fmla="*/ 54 h 54"/>
                  <a:gd name="T12" fmla="*/ 0 w 55"/>
                  <a:gd name="T13" fmla="*/ 54 h 54"/>
                  <a:gd name="T14" fmla="*/ 48 w 55"/>
                  <a:gd name="T15" fmla="*/ 47 h 54"/>
                  <a:gd name="T16" fmla="*/ 48 w 55"/>
                  <a:gd name="T17" fmla="*/ 40 h 54"/>
                  <a:gd name="T18" fmla="*/ 48 w 55"/>
                  <a:gd name="T19" fmla="*/ 47 h 54"/>
                  <a:gd name="T20" fmla="*/ 48 w 55"/>
                  <a:gd name="T21" fmla="*/ 47 h 54"/>
                  <a:gd name="T22" fmla="*/ 14 w 55"/>
                  <a:gd name="T23" fmla="*/ 40 h 54"/>
                  <a:gd name="T24" fmla="*/ 40 w 55"/>
                  <a:gd name="T25" fmla="*/ 40 h 54"/>
                  <a:gd name="T26" fmla="*/ 40 w 55"/>
                  <a:gd name="T27" fmla="*/ 14 h 54"/>
                  <a:gd name="T28" fmla="*/ 14 w 55"/>
                  <a:gd name="T29" fmla="*/ 14 h 54"/>
                  <a:gd name="T30" fmla="*/ 14 w 55"/>
                  <a:gd name="T31" fmla="*/ 40 h 54"/>
                  <a:gd name="T32" fmla="*/ 14 w 55"/>
                  <a:gd name="T33"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 h="54">
                    <a:moveTo>
                      <a:pt x="0" y="54"/>
                    </a:moveTo>
                    <a:lnTo>
                      <a:pt x="0" y="0"/>
                    </a:lnTo>
                    <a:lnTo>
                      <a:pt x="55" y="0"/>
                    </a:lnTo>
                    <a:lnTo>
                      <a:pt x="55" y="47"/>
                    </a:lnTo>
                    <a:lnTo>
                      <a:pt x="55" y="54"/>
                    </a:lnTo>
                    <a:lnTo>
                      <a:pt x="0" y="54"/>
                    </a:lnTo>
                    <a:lnTo>
                      <a:pt x="0" y="54"/>
                    </a:lnTo>
                    <a:close/>
                    <a:moveTo>
                      <a:pt x="48" y="47"/>
                    </a:moveTo>
                    <a:lnTo>
                      <a:pt x="48" y="40"/>
                    </a:lnTo>
                    <a:lnTo>
                      <a:pt x="48" y="47"/>
                    </a:lnTo>
                    <a:lnTo>
                      <a:pt x="48" y="47"/>
                    </a:lnTo>
                    <a:close/>
                    <a:moveTo>
                      <a:pt x="14" y="40"/>
                    </a:moveTo>
                    <a:lnTo>
                      <a:pt x="40" y="40"/>
                    </a:lnTo>
                    <a:lnTo>
                      <a:pt x="40" y="14"/>
                    </a:lnTo>
                    <a:lnTo>
                      <a:pt x="14" y="14"/>
                    </a:lnTo>
                    <a:lnTo>
                      <a:pt x="14" y="40"/>
                    </a:lnTo>
                    <a:lnTo>
                      <a:pt x="14"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grpSp>
        <p:sp>
          <p:nvSpPr>
            <p:cNvPr id="2" name="文本框 1"/>
            <p:cNvSpPr txBox="1"/>
            <p:nvPr/>
          </p:nvSpPr>
          <p:spPr>
            <a:xfrm>
              <a:off x="4520741" y="630169"/>
              <a:ext cx="3238081" cy="584775"/>
            </a:xfrm>
            <a:prstGeom prst="rect">
              <a:avLst/>
            </a:prstGeom>
            <a:noFill/>
          </p:spPr>
          <p:txBody>
            <a:bodyPr wrap="square" rtlCol="0">
              <a:spAutoFit/>
            </a:bodyPr>
            <a:lstStyle/>
            <a:p>
              <a:r>
                <a:rPr lang="zh-CN" altLang="en-US" sz="3200" b="1" dirty="0" smtClean="0">
                  <a:latin typeface="经典繁古印" panose="02010609010101010101" pitchFamily="49" charset="-122"/>
                  <a:ea typeface="经典繁古印" panose="02010609010101010101" pitchFamily="49" charset="-122"/>
                  <a:cs typeface="经典繁古印" panose="02010609010101010101" pitchFamily="49" charset="-122"/>
                </a:rPr>
                <a:t>世界传统医药日</a:t>
              </a:r>
              <a:endParaRPr lang="zh-CN" altLang="en-US" sz="3200" b="1" dirty="0">
                <a:latin typeface="经典繁古印" panose="02010609010101010101" pitchFamily="49" charset="-122"/>
                <a:ea typeface="经典繁古印" panose="02010609010101010101" pitchFamily="49" charset="-122"/>
                <a:cs typeface="经典繁古印" panose="02010609010101010101" pitchFamily="49" charset="-122"/>
              </a:endParaRPr>
            </a:p>
          </p:txBody>
        </p:sp>
      </p:grpSp>
    </p:spTree>
    <p:extLst>
      <p:ext uri="{BB962C8B-B14F-4D97-AF65-F5344CB8AC3E}">
        <p14:creationId xmlns:p14="http://schemas.microsoft.com/office/powerpoint/2010/main" val="2097013415"/>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Freeform 5"/>
          <p:cNvSpPr>
            <a:spLocks noEditPoints="1" noChangeArrowheads="1"/>
          </p:cNvSpPr>
          <p:nvPr/>
        </p:nvSpPr>
        <p:spPr bwMode="auto">
          <a:xfrm>
            <a:off x="6591300" y="4586288"/>
            <a:ext cx="5002213" cy="830262"/>
          </a:xfrm>
          <a:custGeom>
            <a:avLst/>
            <a:gdLst>
              <a:gd name="T0" fmla="*/ 2147483646 w 1548"/>
              <a:gd name="T1" fmla="*/ 17296276 h 489"/>
              <a:gd name="T2" fmla="*/ 2147483646 w 1548"/>
              <a:gd name="T3" fmla="*/ 717813284 h 489"/>
              <a:gd name="T4" fmla="*/ 2147483646 w 1548"/>
              <a:gd name="T5" fmla="*/ 14413280 h 489"/>
              <a:gd name="T6" fmla="*/ 2147483646 w 1548"/>
              <a:gd name="T7" fmla="*/ 144139596 h 489"/>
              <a:gd name="T8" fmla="*/ 2147483646 w 1548"/>
              <a:gd name="T9" fmla="*/ 374762269 h 489"/>
              <a:gd name="T10" fmla="*/ 2147483646 w 1548"/>
              <a:gd name="T11" fmla="*/ 570792391 h 489"/>
              <a:gd name="T12" fmla="*/ 2147483646 w 1548"/>
              <a:gd name="T13" fmla="*/ 501605589 h 489"/>
              <a:gd name="T14" fmla="*/ 2147483646 w 1548"/>
              <a:gd name="T15" fmla="*/ 510252878 h 489"/>
              <a:gd name="T16" fmla="*/ 2147483646 w 1548"/>
              <a:gd name="T17" fmla="*/ 934022678 h 489"/>
              <a:gd name="T18" fmla="*/ 2147483646 w 1548"/>
              <a:gd name="T19" fmla="*/ 1181943325 h 489"/>
              <a:gd name="T20" fmla="*/ 2147483646 w 1548"/>
              <a:gd name="T21" fmla="*/ 887898143 h 489"/>
              <a:gd name="T22" fmla="*/ 2147483646 w 1548"/>
              <a:gd name="T23" fmla="*/ 962850936 h 489"/>
              <a:gd name="T24" fmla="*/ 2147483646 w 1548"/>
              <a:gd name="T25" fmla="*/ 1366441464 h 489"/>
              <a:gd name="T26" fmla="*/ 2147483646 w 1548"/>
              <a:gd name="T27" fmla="*/ 980147212 h 489"/>
              <a:gd name="T28" fmla="*/ 2147483646 w 1548"/>
              <a:gd name="T29" fmla="*/ 810064052 h 489"/>
              <a:gd name="T30" fmla="*/ 2147483646 w 1548"/>
              <a:gd name="T31" fmla="*/ 608267939 h 489"/>
              <a:gd name="T32" fmla="*/ 2147483646 w 1548"/>
              <a:gd name="T33" fmla="*/ 654392473 h 489"/>
              <a:gd name="T34" fmla="*/ 2147483646 w 1548"/>
              <a:gd name="T35" fmla="*/ 720696280 h 489"/>
              <a:gd name="T36" fmla="*/ 2147483646 w 1548"/>
              <a:gd name="T37" fmla="*/ 870601867 h 489"/>
              <a:gd name="T38" fmla="*/ 2147483646 w 1548"/>
              <a:gd name="T39" fmla="*/ 887898143 h 489"/>
              <a:gd name="T40" fmla="*/ 2147483646 w 1548"/>
              <a:gd name="T41" fmla="*/ 885015147 h 489"/>
              <a:gd name="T42" fmla="*/ 2147483646 w 1548"/>
              <a:gd name="T43" fmla="*/ 919609397 h 489"/>
              <a:gd name="T44" fmla="*/ 2147483646 w 1548"/>
              <a:gd name="T45" fmla="*/ 922492393 h 489"/>
              <a:gd name="T46" fmla="*/ 2147483646 w 1548"/>
              <a:gd name="T47" fmla="*/ 957084945 h 489"/>
              <a:gd name="T48" fmla="*/ 2147483646 w 1548"/>
              <a:gd name="T49" fmla="*/ 985913204 h 489"/>
              <a:gd name="T50" fmla="*/ 2147483646 w 1548"/>
              <a:gd name="T51" fmla="*/ 1003209480 h 489"/>
              <a:gd name="T52" fmla="*/ 2147483646 w 1548"/>
              <a:gd name="T53" fmla="*/ 1014741462 h 489"/>
              <a:gd name="T54" fmla="*/ 2147483646 w 1548"/>
              <a:gd name="T55" fmla="*/ 1046451019 h 489"/>
              <a:gd name="T56" fmla="*/ 2147483646 w 1548"/>
              <a:gd name="T57" fmla="*/ 1069513286 h 489"/>
              <a:gd name="T58" fmla="*/ 2147483646 w 1548"/>
              <a:gd name="T59" fmla="*/ 1101224541 h 489"/>
              <a:gd name="T60" fmla="*/ 2147483646 w 1548"/>
              <a:gd name="T61" fmla="*/ 1118520817 h 489"/>
              <a:gd name="T62" fmla="*/ 2147483646 w 1548"/>
              <a:gd name="T63" fmla="*/ 1109873527 h 489"/>
              <a:gd name="T64" fmla="*/ 2147483646 w 1548"/>
              <a:gd name="T65" fmla="*/ 1118520817 h 489"/>
              <a:gd name="T66" fmla="*/ 271489617 w 1548"/>
              <a:gd name="T67" fmla="*/ 1127169804 h 489"/>
              <a:gd name="T68" fmla="*/ 2147483646 w 1548"/>
              <a:gd name="T69" fmla="*/ 1173294338 h 489"/>
              <a:gd name="T70" fmla="*/ 2147483646 w 1548"/>
              <a:gd name="T71" fmla="*/ 1167528347 h 489"/>
              <a:gd name="T72" fmla="*/ 2147483646 w 1548"/>
              <a:gd name="T73" fmla="*/ 1196356606 h 489"/>
              <a:gd name="T74" fmla="*/ 2147483646 w 1548"/>
              <a:gd name="T75" fmla="*/ 1233832153 h 489"/>
              <a:gd name="T76" fmla="*/ 2147483646 w 1548"/>
              <a:gd name="T77" fmla="*/ 1265543408 h 489"/>
              <a:gd name="T78" fmla="*/ 1900437015 w 1548"/>
              <a:gd name="T79" fmla="*/ 1294371666 h 489"/>
              <a:gd name="T80" fmla="*/ 2147483646 w 1548"/>
              <a:gd name="T81" fmla="*/ 1337613206 h 489"/>
              <a:gd name="T82" fmla="*/ 2147483646 w 1548"/>
              <a:gd name="T83" fmla="*/ 1360675473 h 489"/>
              <a:gd name="T84" fmla="*/ 2147483646 w 1548"/>
              <a:gd name="T85" fmla="*/ 1354909482 h 489"/>
              <a:gd name="T86" fmla="*/ 2147483646 w 1548"/>
              <a:gd name="T87" fmla="*/ 1262660412 h 489"/>
              <a:gd name="T88" fmla="*/ 2147483646 w 1548"/>
              <a:gd name="T89" fmla="*/ 1052217010 h 489"/>
              <a:gd name="T90" fmla="*/ 2147483646 w 1548"/>
              <a:gd name="T91" fmla="*/ 945554660 h 489"/>
              <a:gd name="T92" fmla="*/ 2147483646 w 1548"/>
              <a:gd name="T93" fmla="*/ 1109873527 h 489"/>
              <a:gd name="T94" fmla="*/ 2147483646 w 1548"/>
              <a:gd name="T95" fmla="*/ 1109873527 h 489"/>
              <a:gd name="T96" fmla="*/ 2147483646 w 1548"/>
              <a:gd name="T97" fmla="*/ 1323199925 h 489"/>
              <a:gd name="T98" fmla="*/ 2147483646 w 1548"/>
              <a:gd name="T99" fmla="*/ 1277075390 h 489"/>
              <a:gd name="T100" fmla="*/ 2147483646 w 1548"/>
              <a:gd name="T101" fmla="*/ 1014741462 h 489"/>
              <a:gd name="T102" fmla="*/ 2004859827 w 1548"/>
              <a:gd name="T103" fmla="*/ 1360675473 h 489"/>
              <a:gd name="T104" fmla="*/ 2147483646 w 1548"/>
              <a:gd name="T105" fmla="*/ 1167528347 h 489"/>
              <a:gd name="T106" fmla="*/ 2147483646 w 1548"/>
              <a:gd name="T107" fmla="*/ 1170411343 h 489"/>
              <a:gd name="T108" fmla="*/ 2147483646 w 1548"/>
              <a:gd name="T109" fmla="*/ 1233832153 h 489"/>
              <a:gd name="T110" fmla="*/ 2147483646 w 1548"/>
              <a:gd name="T111" fmla="*/ 1230950856 h 489"/>
              <a:gd name="T112" fmla="*/ 2147483646 w 1548"/>
              <a:gd name="T113" fmla="*/ 1164645351 h 489"/>
              <a:gd name="T114" fmla="*/ 2147483646 w 1548"/>
              <a:gd name="T115" fmla="*/ 1213652882 h 489"/>
              <a:gd name="T116" fmla="*/ 2147483646 w 1548"/>
              <a:gd name="T117" fmla="*/ 1216535877 h 489"/>
              <a:gd name="T118" fmla="*/ 2147483646 w 1548"/>
              <a:gd name="T119" fmla="*/ 948437656 h 489"/>
              <a:gd name="T120" fmla="*/ 2147483646 w 1548"/>
              <a:gd name="T121" fmla="*/ 968616928 h 489"/>
              <a:gd name="T122" fmla="*/ 2147483646 w 1548"/>
              <a:gd name="T123" fmla="*/ 1216535877 h 48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48" h="489">
                <a:moveTo>
                  <a:pt x="148" y="242"/>
                </a:moveTo>
                <a:cubicBezTo>
                  <a:pt x="147" y="244"/>
                  <a:pt x="145" y="244"/>
                  <a:pt x="146" y="247"/>
                </a:cubicBezTo>
                <a:cubicBezTo>
                  <a:pt x="149" y="249"/>
                  <a:pt x="150" y="242"/>
                  <a:pt x="148" y="242"/>
                </a:cubicBezTo>
                <a:close/>
                <a:moveTo>
                  <a:pt x="651" y="6"/>
                </a:moveTo>
                <a:cubicBezTo>
                  <a:pt x="642" y="5"/>
                  <a:pt x="638" y="15"/>
                  <a:pt x="632" y="20"/>
                </a:cubicBezTo>
                <a:cubicBezTo>
                  <a:pt x="639" y="17"/>
                  <a:pt x="646" y="14"/>
                  <a:pt x="651" y="6"/>
                </a:cubicBezTo>
                <a:close/>
                <a:moveTo>
                  <a:pt x="567" y="266"/>
                </a:moveTo>
                <a:cubicBezTo>
                  <a:pt x="569" y="259"/>
                  <a:pt x="576" y="256"/>
                  <a:pt x="576" y="249"/>
                </a:cubicBezTo>
                <a:cubicBezTo>
                  <a:pt x="571" y="248"/>
                  <a:pt x="568" y="262"/>
                  <a:pt x="567" y="266"/>
                </a:cubicBezTo>
                <a:close/>
                <a:moveTo>
                  <a:pt x="826" y="5"/>
                </a:moveTo>
                <a:cubicBezTo>
                  <a:pt x="825" y="3"/>
                  <a:pt x="818" y="0"/>
                  <a:pt x="816" y="1"/>
                </a:cubicBezTo>
                <a:cubicBezTo>
                  <a:pt x="820" y="2"/>
                  <a:pt x="822" y="7"/>
                  <a:pt x="826" y="5"/>
                </a:cubicBezTo>
                <a:close/>
                <a:moveTo>
                  <a:pt x="730" y="261"/>
                </a:moveTo>
                <a:cubicBezTo>
                  <a:pt x="729" y="263"/>
                  <a:pt x="728" y="262"/>
                  <a:pt x="729" y="264"/>
                </a:cubicBezTo>
                <a:cubicBezTo>
                  <a:pt x="732" y="266"/>
                  <a:pt x="734" y="261"/>
                  <a:pt x="730" y="261"/>
                </a:cubicBezTo>
                <a:close/>
                <a:moveTo>
                  <a:pt x="817" y="50"/>
                </a:moveTo>
                <a:cubicBezTo>
                  <a:pt x="818" y="49"/>
                  <a:pt x="820" y="49"/>
                  <a:pt x="821" y="46"/>
                </a:cubicBezTo>
                <a:cubicBezTo>
                  <a:pt x="819" y="44"/>
                  <a:pt x="815" y="49"/>
                  <a:pt x="817" y="50"/>
                </a:cubicBezTo>
                <a:close/>
                <a:moveTo>
                  <a:pt x="807" y="132"/>
                </a:moveTo>
                <a:cubicBezTo>
                  <a:pt x="804" y="132"/>
                  <a:pt x="801" y="128"/>
                  <a:pt x="800" y="130"/>
                </a:cubicBezTo>
                <a:cubicBezTo>
                  <a:pt x="801" y="133"/>
                  <a:pt x="804" y="134"/>
                  <a:pt x="807" y="132"/>
                </a:cubicBezTo>
                <a:close/>
                <a:moveTo>
                  <a:pt x="1040" y="198"/>
                </a:moveTo>
                <a:cubicBezTo>
                  <a:pt x="1039" y="202"/>
                  <a:pt x="1032" y="204"/>
                  <a:pt x="1033" y="209"/>
                </a:cubicBezTo>
                <a:cubicBezTo>
                  <a:pt x="1035" y="206"/>
                  <a:pt x="1041" y="202"/>
                  <a:pt x="1040" y="198"/>
                </a:cubicBezTo>
                <a:close/>
                <a:moveTo>
                  <a:pt x="1089" y="174"/>
                </a:moveTo>
                <a:cubicBezTo>
                  <a:pt x="1090" y="171"/>
                  <a:pt x="1090" y="169"/>
                  <a:pt x="1088" y="169"/>
                </a:cubicBezTo>
                <a:cubicBezTo>
                  <a:pt x="1087" y="170"/>
                  <a:pt x="1086" y="170"/>
                  <a:pt x="1086" y="171"/>
                </a:cubicBezTo>
                <a:cubicBezTo>
                  <a:pt x="1087" y="172"/>
                  <a:pt x="1087" y="173"/>
                  <a:pt x="1089" y="174"/>
                </a:cubicBezTo>
                <a:close/>
                <a:moveTo>
                  <a:pt x="1100" y="177"/>
                </a:moveTo>
                <a:cubicBezTo>
                  <a:pt x="1101" y="176"/>
                  <a:pt x="1102" y="176"/>
                  <a:pt x="1103" y="173"/>
                </a:cubicBezTo>
                <a:cubicBezTo>
                  <a:pt x="1102" y="173"/>
                  <a:pt x="1101" y="173"/>
                  <a:pt x="1100" y="172"/>
                </a:cubicBezTo>
                <a:cubicBezTo>
                  <a:pt x="1099" y="174"/>
                  <a:pt x="1099" y="176"/>
                  <a:pt x="1100" y="177"/>
                </a:cubicBezTo>
                <a:close/>
                <a:moveTo>
                  <a:pt x="1509" y="318"/>
                </a:moveTo>
                <a:cubicBezTo>
                  <a:pt x="1509" y="319"/>
                  <a:pt x="1509" y="320"/>
                  <a:pt x="1508" y="320"/>
                </a:cubicBezTo>
                <a:cubicBezTo>
                  <a:pt x="1508" y="321"/>
                  <a:pt x="1508" y="321"/>
                  <a:pt x="1509" y="322"/>
                </a:cubicBezTo>
                <a:cubicBezTo>
                  <a:pt x="1511" y="319"/>
                  <a:pt x="1508" y="324"/>
                  <a:pt x="1512" y="324"/>
                </a:cubicBezTo>
                <a:cubicBezTo>
                  <a:pt x="1513" y="321"/>
                  <a:pt x="1521" y="323"/>
                  <a:pt x="1525" y="319"/>
                </a:cubicBezTo>
                <a:cubicBezTo>
                  <a:pt x="1519" y="317"/>
                  <a:pt x="1514" y="323"/>
                  <a:pt x="1509" y="318"/>
                </a:cubicBezTo>
                <a:close/>
                <a:moveTo>
                  <a:pt x="1475" y="412"/>
                </a:moveTo>
                <a:cubicBezTo>
                  <a:pt x="1478" y="416"/>
                  <a:pt x="1484" y="412"/>
                  <a:pt x="1487" y="410"/>
                </a:cubicBezTo>
                <a:cubicBezTo>
                  <a:pt x="1485" y="408"/>
                  <a:pt x="1478" y="409"/>
                  <a:pt x="1475" y="412"/>
                </a:cubicBezTo>
                <a:close/>
                <a:moveTo>
                  <a:pt x="1527" y="308"/>
                </a:moveTo>
                <a:cubicBezTo>
                  <a:pt x="1530" y="309"/>
                  <a:pt x="1527" y="313"/>
                  <a:pt x="1530" y="315"/>
                </a:cubicBezTo>
                <a:cubicBezTo>
                  <a:pt x="1530" y="312"/>
                  <a:pt x="1530" y="310"/>
                  <a:pt x="1530" y="308"/>
                </a:cubicBezTo>
                <a:cubicBezTo>
                  <a:pt x="1529" y="308"/>
                  <a:pt x="1527" y="307"/>
                  <a:pt x="1527" y="308"/>
                </a:cubicBezTo>
                <a:close/>
                <a:moveTo>
                  <a:pt x="1522" y="334"/>
                </a:moveTo>
                <a:cubicBezTo>
                  <a:pt x="1523" y="331"/>
                  <a:pt x="1529" y="328"/>
                  <a:pt x="1528" y="325"/>
                </a:cubicBezTo>
                <a:cubicBezTo>
                  <a:pt x="1527" y="328"/>
                  <a:pt x="1518" y="329"/>
                  <a:pt x="1522" y="334"/>
                </a:cubicBezTo>
                <a:close/>
                <a:moveTo>
                  <a:pt x="1482" y="439"/>
                </a:moveTo>
                <a:cubicBezTo>
                  <a:pt x="1483" y="441"/>
                  <a:pt x="1490" y="442"/>
                  <a:pt x="1492" y="440"/>
                </a:cubicBezTo>
                <a:cubicBezTo>
                  <a:pt x="1488" y="439"/>
                  <a:pt x="1484" y="436"/>
                  <a:pt x="1482" y="439"/>
                </a:cubicBezTo>
                <a:close/>
                <a:moveTo>
                  <a:pt x="1481" y="474"/>
                </a:moveTo>
                <a:cubicBezTo>
                  <a:pt x="1483" y="475"/>
                  <a:pt x="1484" y="475"/>
                  <a:pt x="1485" y="476"/>
                </a:cubicBezTo>
                <a:cubicBezTo>
                  <a:pt x="1485" y="472"/>
                  <a:pt x="1490" y="477"/>
                  <a:pt x="1490" y="473"/>
                </a:cubicBezTo>
                <a:cubicBezTo>
                  <a:pt x="1487" y="474"/>
                  <a:pt x="1482" y="470"/>
                  <a:pt x="1481" y="474"/>
                </a:cubicBezTo>
                <a:close/>
                <a:moveTo>
                  <a:pt x="1540" y="340"/>
                </a:moveTo>
                <a:cubicBezTo>
                  <a:pt x="1545" y="342"/>
                  <a:pt x="1547" y="338"/>
                  <a:pt x="1548" y="333"/>
                </a:cubicBezTo>
                <a:cubicBezTo>
                  <a:pt x="1545" y="332"/>
                  <a:pt x="1540" y="336"/>
                  <a:pt x="1540" y="340"/>
                </a:cubicBezTo>
                <a:close/>
                <a:moveTo>
                  <a:pt x="1501" y="283"/>
                </a:moveTo>
                <a:cubicBezTo>
                  <a:pt x="1499" y="280"/>
                  <a:pt x="1495" y="280"/>
                  <a:pt x="1491" y="281"/>
                </a:cubicBezTo>
                <a:cubicBezTo>
                  <a:pt x="1491" y="265"/>
                  <a:pt x="1481" y="254"/>
                  <a:pt x="1482" y="238"/>
                </a:cubicBezTo>
                <a:cubicBezTo>
                  <a:pt x="1473" y="231"/>
                  <a:pt x="1473" y="221"/>
                  <a:pt x="1469" y="212"/>
                </a:cubicBezTo>
                <a:cubicBezTo>
                  <a:pt x="1460" y="208"/>
                  <a:pt x="1451" y="205"/>
                  <a:pt x="1443" y="202"/>
                </a:cubicBezTo>
                <a:cubicBezTo>
                  <a:pt x="1389" y="194"/>
                  <a:pt x="1351" y="203"/>
                  <a:pt x="1307" y="211"/>
                </a:cubicBezTo>
                <a:cubicBezTo>
                  <a:pt x="1298" y="209"/>
                  <a:pt x="1290" y="210"/>
                  <a:pt x="1283" y="214"/>
                </a:cubicBezTo>
                <a:cubicBezTo>
                  <a:pt x="1252" y="212"/>
                  <a:pt x="1220" y="216"/>
                  <a:pt x="1188" y="218"/>
                </a:cubicBezTo>
                <a:cubicBezTo>
                  <a:pt x="1172" y="220"/>
                  <a:pt x="1158" y="218"/>
                  <a:pt x="1143" y="220"/>
                </a:cubicBezTo>
                <a:cubicBezTo>
                  <a:pt x="1132" y="222"/>
                  <a:pt x="1121" y="226"/>
                  <a:pt x="1110" y="227"/>
                </a:cubicBezTo>
                <a:cubicBezTo>
                  <a:pt x="1106" y="228"/>
                  <a:pt x="1101" y="226"/>
                  <a:pt x="1096" y="227"/>
                </a:cubicBezTo>
                <a:cubicBezTo>
                  <a:pt x="1094" y="228"/>
                  <a:pt x="1091" y="230"/>
                  <a:pt x="1089" y="231"/>
                </a:cubicBezTo>
                <a:cubicBezTo>
                  <a:pt x="1074" y="234"/>
                  <a:pt x="1058" y="236"/>
                  <a:pt x="1043" y="239"/>
                </a:cubicBezTo>
                <a:cubicBezTo>
                  <a:pt x="1027" y="242"/>
                  <a:pt x="1013" y="246"/>
                  <a:pt x="997" y="250"/>
                </a:cubicBezTo>
                <a:cubicBezTo>
                  <a:pt x="966" y="257"/>
                  <a:pt x="934" y="258"/>
                  <a:pt x="902" y="262"/>
                </a:cubicBezTo>
                <a:cubicBezTo>
                  <a:pt x="840" y="269"/>
                  <a:pt x="778" y="286"/>
                  <a:pt x="713" y="286"/>
                </a:cubicBezTo>
                <a:cubicBezTo>
                  <a:pt x="659" y="296"/>
                  <a:pt x="601" y="296"/>
                  <a:pt x="544" y="298"/>
                </a:cubicBezTo>
                <a:cubicBezTo>
                  <a:pt x="496" y="298"/>
                  <a:pt x="449" y="299"/>
                  <a:pt x="403" y="302"/>
                </a:cubicBezTo>
                <a:cubicBezTo>
                  <a:pt x="431" y="304"/>
                  <a:pt x="459" y="302"/>
                  <a:pt x="482" y="302"/>
                </a:cubicBezTo>
                <a:cubicBezTo>
                  <a:pt x="491" y="302"/>
                  <a:pt x="501" y="301"/>
                  <a:pt x="508" y="305"/>
                </a:cubicBezTo>
                <a:cubicBezTo>
                  <a:pt x="500" y="306"/>
                  <a:pt x="477" y="305"/>
                  <a:pt x="462" y="307"/>
                </a:cubicBezTo>
                <a:cubicBezTo>
                  <a:pt x="441" y="306"/>
                  <a:pt x="413" y="307"/>
                  <a:pt x="390" y="308"/>
                </a:cubicBezTo>
                <a:cubicBezTo>
                  <a:pt x="382" y="308"/>
                  <a:pt x="373" y="306"/>
                  <a:pt x="367" y="310"/>
                </a:cubicBezTo>
                <a:cubicBezTo>
                  <a:pt x="399" y="308"/>
                  <a:pt x="432" y="310"/>
                  <a:pt x="465" y="308"/>
                </a:cubicBezTo>
                <a:cubicBezTo>
                  <a:pt x="497" y="307"/>
                  <a:pt x="531" y="309"/>
                  <a:pt x="561" y="306"/>
                </a:cubicBezTo>
                <a:cubicBezTo>
                  <a:pt x="592" y="311"/>
                  <a:pt x="627" y="307"/>
                  <a:pt x="659" y="307"/>
                </a:cubicBezTo>
                <a:cubicBezTo>
                  <a:pt x="631" y="316"/>
                  <a:pt x="594" y="308"/>
                  <a:pt x="564" y="314"/>
                </a:cubicBezTo>
                <a:cubicBezTo>
                  <a:pt x="501" y="311"/>
                  <a:pt x="440" y="316"/>
                  <a:pt x="379" y="315"/>
                </a:cubicBezTo>
                <a:cubicBezTo>
                  <a:pt x="359" y="315"/>
                  <a:pt x="337" y="313"/>
                  <a:pt x="317" y="315"/>
                </a:cubicBezTo>
                <a:cubicBezTo>
                  <a:pt x="310" y="316"/>
                  <a:pt x="304" y="319"/>
                  <a:pt x="298" y="319"/>
                </a:cubicBezTo>
                <a:cubicBezTo>
                  <a:pt x="253" y="321"/>
                  <a:pt x="206" y="318"/>
                  <a:pt x="160" y="321"/>
                </a:cubicBezTo>
                <a:cubicBezTo>
                  <a:pt x="191" y="323"/>
                  <a:pt x="220" y="323"/>
                  <a:pt x="247" y="321"/>
                </a:cubicBezTo>
                <a:cubicBezTo>
                  <a:pt x="250" y="325"/>
                  <a:pt x="251" y="322"/>
                  <a:pt x="253" y="324"/>
                </a:cubicBezTo>
                <a:cubicBezTo>
                  <a:pt x="396" y="321"/>
                  <a:pt x="544" y="326"/>
                  <a:pt x="683" y="320"/>
                </a:cubicBezTo>
                <a:cubicBezTo>
                  <a:pt x="672" y="324"/>
                  <a:pt x="657" y="322"/>
                  <a:pt x="645" y="324"/>
                </a:cubicBezTo>
                <a:cubicBezTo>
                  <a:pt x="676" y="328"/>
                  <a:pt x="711" y="318"/>
                  <a:pt x="739" y="324"/>
                </a:cubicBezTo>
                <a:cubicBezTo>
                  <a:pt x="723" y="325"/>
                  <a:pt x="708" y="327"/>
                  <a:pt x="692" y="328"/>
                </a:cubicBezTo>
                <a:cubicBezTo>
                  <a:pt x="689" y="329"/>
                  <a:pt x="688" y="332"/>
                  <a:pt x="684" y="332"/>
                </a:cubicBezTo>
                <a:cubicBezTo>
                  <a:pt x="639" y="336"/>
                  <a:pt x="587" y="334"/>
                  <a:pt x="539" y="336"/>
                </a:cubicBezTo>
                <a:cubicBezTo>
                  <a:pt x="538" y="337"/>
                  <a:pt x="537" y="338"/>
                  <a:pt x="534" y="339"/>
                </a:cubicBezTo>
                <a:cubicBezTo>
                  <a:pt x="482" y="340"/>
                  <a:pt x="433" y="341"/>
                  <a:pt x="378" y="341"/>
                </a:cubicBezTo>
                <a:cubicBezTo>
                  <a:pt x="454" y="345"/>
                  <a:pt x="536" y="340"/>
                  <a:pt x="614" y="342"/>
                </a:cubicBezTo>
                <a:cubicBezTo>
                  <a:pt x="638" y="343"/>
                  <a:pt x="662" y="342"/>
                  <a:pt x="685" y="343"/>
                </a:cubicBezTo>
                <a:cubicBezTo>
                  <a:pt x="678" y="348"/>
                  <a:pt x="665" y="344"/>
                  <a:pt x="657" y="348"/>
                </a:cubicBezTo>
                <a:cubicBezTo>
                  <a:pt x="658" y="344"/>
                  <a:pt x="655" y="350"/>
                  <a:pt x="650" y="346"/>
                </a:cubicBezTo>
                <a:cubicBezTo>
                  <a:pt x="603" y="352"/>
                  <a:pt x="548" y="349"/>
                  <a:pt x="498" y="348"/>
                </a:cubicBezTo>
                <a:cubicBezTo>
                  <a:pt x="418" y="353"/>
                  <a:pt x="327" y="346"/>
                  <a:pt x="250" y="351"/>
                </a:cubicBezTo>
                <a:cubicBezTo>
                  <a:pt x="249" y="351"/>
                  <a:pt x="245" y="349"/>
                  <a:pt x="245" y="352"/>
                </a:cubicBezTo>
                <a:cubicBezTo>
                  <a:pt x="246" y="350"/>
                  <a:pt x="247" y="353"/>
                  <a:pt x="245" y="353"/>
                </a:cubicBezTo>
                <a:cubicBezTo>
                  <a:pt x="242" y="354"/>
                  <a:pt x="250" y="354"/>
                  <a:pt x="251" y="352"/>
                </a:cubicBezTo>
                <a:cubicBezTo>
                  <a:pt x="351" y="354"/>
                  <a:pt x="456" y="352"/>
                  <a:pt x="557" y="353"/>
                </a:cubicBezTo>
                <a:cubicBezTo>
                  <a:pt x="591" y="353"/>
                  <a:pt x="624" y="352"/>
                  <a:pt x="657" y="354"/>
                </a:cubicBezTo>
                <a:cubicBezTo>
                  <a:pt x="631" y="359"/>
                  <a:pt x="603" y="358"/>
                  <a:pt x="576" y="361"/>
                </a:cubicBezTo>
                <a:cubicBezTo>
                  <a:pt x="595" y="364"/>
                  <a:pt x="615" y="360"/>
                  <a:pt x="635" y="363"/>
                </a:cubicBezTo>
                <a:cubicBezTo>
                  <a:pt x="639" y="364"/>
                  <a:pt x="633" y="365"/>
                  <a:pt x="637" y="366"/>
                </a:cubicBezTo>
                <a:cubicBezTo>
                  <a:pt x="648" y="366"/>
                  <a:pt x="661" y="362"/>
                  <a:pt x="671" y="366"/>
                </a:cubicBezTo>
                <a:cubicBezTo>
                  <a:pt x="661" y="371"/>
                  <a:pt x="647" y="367"/>
                  <a:pt x="636" y="370"/>
                </a:cubicBezTo>
                <a:cubicBezTo>
                  <a:pt x="654" y="376"/>
                  <a:pt x="678" y="368"/>
                  <a:pt x="697" y="371"/>
                </a:cubicBezTo>
                <a:cubicBezTo>
                  <a:pt x="673" y="377"/>
                  <a:pt x="645" y="374"/>
                  <a:pt x="619" y="376"/>
                </a:cubicBezTo>
                <a:cubicBezTo>
                  <a:pt x="612" y="375"/>
                  <a:pt x="604" y="373"/>
                  <a:pt x="599" y="377"/>
                </a:cubicBezTo>
                <a:cubicBezTo>
                  <a:pt x="616" y="379"/>
                  <a:pt x="635" y="377"/>
                  <a:pt x="648" y="381"/>
                </a:cubicBezTo>
                <a:cubicBezTo>
                  <a:pt x="547" y="384"/>
                  <a:pt x="446" y="380"/>
                  <a:pt x="344" y="382"/>
                </a:cubicBezTo>
                <a:cubicBezTo>
                  <a:pt x="395" y="387"/>
                  <a:pt x="455" y="381"/>
                  <a:pt x="505" y="384"/>
                </a:cubicBezTo>
                <a:cubicBezTo>
                  <a:pt x="513" y="385"/>
                  <a:pt x="517" y="385"/>
                  <a:pt x="521" y="387"/>
                </a:cubicBezTo>
                <a:cubicBezTo>
                  <a:pt x="490" y="388"/>
                  <a:pt x="462" y="387"/>
                  <a:pt x="429" y="386"/>
                </a:cubicBezTo>
                <a:cubicBezTo>
                  <a:pt x="432" y="388"/>
                  <a:pt x="427" y="387"/>
                  <a:pt x="427" y="388"/>
                </a:cubicBezTo>
                <a:cubicBezTo>
                  <a:pt x="402" y="386"/>
                  <a:pt x="378" y="387"/>
                  <a:pt x="362" y="387"/>
                </a:cubicBezTo>
                <a:cubicBezTo>
                  <a:pt x="355" y="386"/>
                  <a:pt x="341" y="386"/>
                  <a:pt x="340" y="385"/>
                </a:cubicBezTo>
                <a:cubicBezTo>
                  <a:pt x="334" y="389"/>
                  <a:pt x="336" y="383"/>
                  <a:pt x="330" y="387"/>
                </a:cubicBezTo>
                <a:cubicBezTo>
                  <a:pt x="324" y="383"/>
                  <a:pt x="321" y="388"/>
                  <a:pt x="316" y="385"/>
                </a:cubicBezTo>
                <a:cubicBezTo>
                  <a:pt x="313" y="385"/>
                  <a:pt x="311" y="388"/>
                  <a:pt x="307" y="387"/>
                </a:cubicBezTo>
                <a:cubicBezTo>
                  <a:pt x="304" y="388"/>
                  <a:pt x="303" y="384"/>
                  <a:pt x="300" y="386"/>
                </a:cubicBezTo>
                <a:cubicBezTo>
                  <a:pt x="304" y="386"/>
                  <a:pt x="301" y="388"/>
                  <a:pt x="300" y="388"/>
                </a:cubicBezTo>
                <a:cubicBezTo>
                  <a:pt x="299" y="384"/>
                  <a:pt x="295" y="387"/>
                  <a:pt x="291" y="388"/>
                </a:cubicBezTo>
                <a:cubicBezTo>
                  <a:pt x="252" y="390"/>
                  <a:pt x="212" y="386"/>
                  <a:pt x="175" y="387"/>
                </a:cubicBezTo>
                <a:cubicBezTo>
                  <a:pt x="145" y="386"/>
                  <a:pt x="109" y="382"/>
                  <a:pt x="79" y="384"/>
                </a:cubicBezTo>
                <a:cubicBezTo>
                  <a:pt x="215" y="394"/>
                  <a:pt x="356" y="385"/>
                  <a:pt x="492" y="391"/>
                </a:cubicBezTo>
                <a:cubicBezTo>
                  <a:pt x="340" y="398"/>
                  <a:pt x="183" y="398"/>
                  <a:pt x="26" y="391"/>
                </a:cubicBezTo>
                <a:cubicBezTo>
                  <a:pt x="18" y="390"/>
                  <a:pt x="9" y="386"/>
                  <a:pt x="0" y="389"/>
                </a:cubicBezTo>
                <a:cubicBezTo>
                  <a:pt x="115" y="398"/>
                  <a:pt x="227" y="399"/>
                  <a:pt x="335" y="401"/>
                </a:cubicBezTo>
                <a:cubicBezTo>
                  <a:pt x="335" y="404"/>
                  <a:pt x="332" y="402"/>
                  <a:pt x="331" y="404"/>
                </a:cubicBezTo>
                <a:cubicBezTo>
                  <a:pt x="369" y="406"/>
                  <a:pt x="399" y="400"/>
                  <a:pt x="438" y="407"/>
                </a:cubicBezTo>
                <a:cubicBezTo>
                  <a:pt x="442" y="404"/>
                  <a:pt x="440" y="407"/>
                  <a:pt x="445" y="404"/>
                </a:cubicBezTo>
                <a:cubicBezTo>
                  <a:pt x="452" y="408"/>
                  <a:pt x="450" y="405"/>
                  <a:pt x="455" y="405"/>
                </a:cubicBezTo>
                <a:cubicBezTo>
                  <a:pt x="456" y="408"/>
                  <a:pt x="458" y="404"/>
                  <a:pt x="464" y="407"/>
                </a:cubicBezTo>
                <a:cubicBezTo>
                  <a:pt x="480" y="405"/>
                  <a:pt x="505" y="405"/>
                  <a:pt x="526" y="405"/>
                </a:cubicBezTo>
                <a:cubicBezTo>
                  <a:pt x="574" y="404"/>
                  <a:pt x="621" y="407"/>
                  <a:pt x="667" y="406"/>
                </a:cubicBezTo>
                <a:cubicBezTo>
                  <a:pt x="698" y="405"/>
                  <a:pt x="726" y="401"/>
                  <a:pt x="756" y="403"/>
                </a:cubicBezTo>
                <a:cubicBezTo>
                  <a:pt x="753" y="406"/>
                  <a:pt x="756" y="406"/>
                  <a:pt x="755" y="409"/>
                </a:cubicBezTo>
                <a:cubicBezTo>
                  <a:pt x="683" y="418"/>
                  <a:pt x="611" y="417"/>
                  <a:pt x="533" y="415"/>
                </a:cubicBezTo>
                <a:cubicBezTo>
                  <a:pt x="524" y="425"/>
                  <a:pt x="507" y="418"/>
                  <a:pt x="494" y="420"/>
                </a:cubicBezTo>
                <a:cubicBezTo>
                  <a:pt x="491" y="421"/>
                  <a:pt x="494" y="426"/>
                  <a:pt x="490" y="425"/>
                </a:cubicBezTo>
                <a:cubicBezTo>
                  <a:pt x="423" y="428"/>
                  <a:pt x="355" y="424"/>
                  <a:pt x="288" y="428"/>
                </a:cubicBezTo>
                <a:cubicBezTo>
                  <a:pt x="301" y="429"/>
                  <a:pt x="315" y="428"/>
                  <a:pt x="329" y="428"/>
                </a:cubicBezTo>
                <a:cubicBezTo>
                  <a:pt x="343" y="429"/>
                  <a:pt x="357" y="428"/>
                  <a:pt x="368" y="432"/>
                </a:cubicBezTo>
                <a:cubicBezTo>
                  <a:pt x="346" y="435"/>
                  <a:pt x="322" y="435"/>
                  <a:pt x="298" y="435"/>
                </a:cubicBezTo>
                <a:cubicBezTo>
                  <a:pt x="269" y="435"/>
                  <a:pt x="233" y="434"/>
                  <a:pt x="212" y="440"/>
                </a:cubicBezTo>
                <a:cubicBezTo>
                  <a:pt x="257" y="439"/>
                  <a:pt x="305" y="437"/>
                  <a:pt x="349" y="439"/>
                </a:cubicBezTo>
                <a:cubicBezTo>
                  <a:pt x="359" y="437"/>
                  <a:pt x="375" y="438"/>
                  <a:pt x="388" y="440"/>
                </a:cubicBezTo>
                <a:cubicBezTo>
                  <a:pt x="401" y="435"/>
                  <a:pt x="413" y="440"/>
                  <a:pt x="424" y="441"/>
                </a:cubicBezTo>
                <a:cubicBezTo>
                  <a:pt x="466" y="445"/>
                  <a:pt x="515" y="440"/>
                  <a:pt x="559" y="444"/>
                </a:cubicBezTo>
                <a:cubicBezTo>
                  <a:pt x="435" y="445"/>
                  <a:pt x="308" y="450"/>
                  <a:pt x="182" y="449"/>
                </a:cubicBezTo>
                <a:cubicBezTo>
                  <a:pt x="207" y="455"/>
                  <a:pt x="230" y="454"/>
                  <a:pt x="252" y="454"/>
                </a:cubicBezTo>
                <a:cubicBezTo>
                  <a:pt x="305" y="454"/>
                  <a:pt x="360" y="459"/>
                  <a:pt x="412" y="457"/>
                </a:cubicBezTo>
                <a:cubicBezTo>
                  <a:pt x="415" y="457"/>
                  <a:pt x="409" y="462"/>
                  <a:pt x="414" y="461"/>
                </a:cubicBezTo>
                <a:cubicBezTo>
                  <a:pt x="465" y="460"/>
                  <a:pt x="519" y="463"/>
                  <a:pt x="571" y="464"/>
                </a:cubicBezTo>
                <a:cubicBezTo>
                  <a:pt x="578" y="464"/>
                  <a:pt x="587" y="460"/>
                  <a:pt x="591" y="468"/>
                </a:cubicBezTo>
                <a:cubicBezTo>
                  <a:pt x="464" y="472"/>
                  <a:pt x="336" y="468"/>
                  <a:pt x="207" y="472"/>
                </a:cubicBezTo>
                <a:cubicBezTo>
                  <a:pt x="329" y="472"/>
                  <a:pt x="452" y="471"/>
                  <a:pt x="574" y="474"/>
                </a:cubicBezTo>
                <a:cubicBezTo>
                  <a:pt x="620" y="475"/>
                  <a:pt x="666" y="473"/>
                  <a:pt x="710" y="472"/>
                </a:cubicBezTo>
                <a:cubicBezTo>
                  <a:pt x="725" y="472"/>
                  <a:pt x="741" y="473"/>
                  <a:pt x="756" y="473"/>
                </a:cubicBezTo>
                <a:cubicBezTo>
                  <a:pt x="816" y="472"/>
                  <a:pt x="875" y="458"/>
                  <a:pt x="934" y="458"/>
                </a:cubicBezTo>
                <a:cubicBezTo>
                  <a:pt x="937" y="456"/>
                  <a:pt x="935" y="462"/>
                  <a:pt x="939" y="463"/>
                </a:cubicBezTo>
                <a:cubicBezTo>
                  <a:pt x="967" y="465"/>
                  <a:pt x="992" y="468"/>
                  <a:pt x="1023" y="470"/>
                </a:cubicBezTo>
                <a:cubicBezTo>
                  <a:pt x="1025" y="471"/>
                  <a:pt x="1024" y="475"/>
                  <a:pt x="1027" y="474"/>
                </a:cubicBezTo>
                <a:cubicBezTo>
                  <a:pt x="1104" y="482"/>
                  <a:pt x="1179" y="482"/>
                  <a:pt x="1252" y="489"/>
                </a:cubicBezTo>
                <a:cubicBezTo>
                  <a:pt x="1270" y="487"/>
                  <a:pt x="1287" y="487"/>
                  <a:pt x="1305" y="486"/>
                </a:cubicBezTo>
                <a:cubicBezTo>
                  <a:pt x="1358" y="484"/>
                  <a:pt x="1406" y="465"/>
                  <a:pt x="1447" y="438"/>
                </a:cubicBezTo>
                <a:cubicBezTo>
                  <a:pt x="1455" y="418"/>
                  <a:pt x="1474" y="407"/>
                  <a:pt x="1486" y="388"/>
                </a:cubicBezTo>
                <a:cubicBezTo>
                  <a:pt x="1489" y="391"/>
                  <a:pt x="1495" y="391"/>
                  <a:pt x="1497" y="386"/>
                </a:cubicBezTo>
                <a:cubicBezTo>
                  <a:pt x="1497" y="383"/>
                  <a:pt x="1488" y="383"/>
                  <a:pt x="1488" y="382"/>
                </a:cubicBezTo>
                <a:cubicBezTo>
                  <a:pt x="1490" y="372"/>
                  <a:pt x="1493" y="369"/>
                  <a:pt x="1497" y="365"/>
                </a:cubicBezTo>
                <a:cubicBezTo>
                  <a:pt x="1494" y="358"/>
                  <a:pt x="1492" y="344"/>
                  <a:pt x="1499" y="340"/>
                </a:cubicBezTo>
                <a:cubicBezTo>
                  <a:pt x="1498" y="337"/>
                  <a:pt x="1494" y="335"/>
                  <a:pt x="1493" y="333"/>
                </a:cubicBezTo>
                <a:cubicBezTo>
                  <a:pt x="1496" y="332"/>
                  <a:pt x="1498" y="337"/>
                  <a:pt x="1500" y="332"/>
                </a:cubicBezTo>
                <a:cubicBezTo>
                  <a:pt x="1498" y="329"/>
                  <a:pt x="1494" y="331"/>
                  <a:pt x="1492" y="328"/>
                </a:cubicBezTo>
                <a:cubicBezTo>
                  <a:pt x="1495" y="313"/>
                  <a:pt x="1489" y="293"/>
                  <a:pt x="1501" y="283"/>
                </a:cubicBezTo>
                <a:close/>
                <a:moveTo>
                  <a:pt x="527" y="388"/>
                </a:moveTo>
                <a:cubicBezTo>
                  <a:pt x="525" y="386"/>
                  <a:pt x="524" y="387"/>
                  <a:pt x="521" y="386"/>
                </a:cubicBezTo>
                <a:cubicBezTo>
                  <a:pt x="522" y="383"/>
                  <a:pt x="527" y="387"/>
                  <a:pt x="529" y="385"/>
                </a:cubicBezTo>
                <a:cubicBezTo>
                  <a:pt x="531" y="386"/>
                  <a:pt x="528" y="388"/>
                  <a:pt x="527" y="388"/>
                </a:cubicBezTo>
                <a:close/>
                <a:moveTo>
                  <a:pt x="531" y="385"/>
                </a:moveTo>
                <a:cubicBezTo>
                  <a:pt x="552" y="385"/>
                  <a:pt x="579" y="385"/>
                  <a:pt x="604" y="386"/>
                </a:cubicBezTo>
                <a:cubicBezTo>
                  <a:pt x="580" y="388"/>
                  <a:pt x="556" y="388"/>
                  <a:pt x="531" y="385"/>
                </a:cubicBezTo>
                <a:close/>
                <a:moveTo>
                  <a:pt x="416" y="459"/>
                </a:moveTo>
                <a:cubicBezTo>
                  <a:pt x="419" y="454"/>
                  <a:pt x="426" y="457"/>
                  <a:pt x="430" y="457"/>
                </a:cubicBezTo>
                <a:cubicBezTo>
                  <a:pt x="463" y="457"/>
                  <a:pt x="502" y="455"/>
                  <a:pt x="535" y="458"/>
                </a:cubicBezTo>
                <a:cubicBezTo>
                  <a:pt x="499" y="459"/>
                  <a:pt x="453" y="461"/>
                  <a:pt x="416" y="459"/>
                </a:cubicBezTo>
                <a:close/>
                <a:moveTo>
                  <a:pt x="560" y="442"/>
                </a:moveTo>
                <a:cubicBezTo>
                  <a:pt x="568" y="438"/>
                  <a:pt x="571" y="445"/>
                  <a:pt x="560" y="442"/>
                </a:cubicBezTo>
                <a:close/>
                <a:moveTo>
                  <a:pt x="572" y="442"/>
                </a:moveTo>
                <a:cubicBezTo>
                  <a:pt x="577" y="441"/>
                  <a:pt x="584" y="441"/>
                  <a:pt x="589" y="443"/>
                </a:cubicBezTo>
                <a:cubicBezTo>
                  <a:pt x="584" y="444"/>
                  <a:pt x="576" y="446"/>
                  <a:pt x="572" y="442"/>
                </a:cubicBezTo>
                <a:close/>
                <a:moveTo>
                  <a:pt x="206" y="352"/>
                </a:moveTo>
                <a:cubicBezTo>
                  <a:pt x="202" y="355"/>
                  <a:pt x="194" y="351"/>
                  <a:pt x="190" y="354"/>
                </a:cubicBezTo>
                <a:cubicBezTo>
                  <a:pt x="195" y="354"/>
                  <a:pt x="205" y="357"/>
                  <a:pt x="206" y="352"/>
                </a:cubicBezTo>
                <a:close/>
                <a:moveTo>
                  <a:pt x="207" y="354"/>
                </a:moveTo>
                <a:cubicBezTo>
                  <a:pt x="219" y="354"/>
                  <a:pt x="228" y="354"/>
                  <a:pt x="240" y="353"/>
                </a:cubicBezTo>
                <a:cubicBezTo>
                  <a:pt x="229" y="352"/>
                  <a:pt x="215" y="351"/>
                  <a:pt x="207" y="354"/>
                </a:cubicBezTo>
                <a:close/>
                <a:moveTo>
                  <a:pt x="192" y="472"/>
                </a:moveTo>
                <a:cubicBezTo>
                  <a:pt x="192" y="472"/>
                  <a:pt x="191" y="471"/>
                  <a:pt x="190" y="472"/>
                </a:cubicBezTo>
                <a:cubicBezTo>
                  <a:pt x="194" y="473"/>
                  <a:pt x="207" y="472"/>
                  <a:pt x="203" y="471"/>
                </a:cubicBezTo>
                <a:cubicBezTo>
                  <a:pt x="199" y="471"/>
                  <a:pt x="196" y="471"/>
                  <a:pt x="192" y="472"/>
                </a:cubicBezTo>
                <a:close/>
                <a:moveTo>
                  <a:pt x="236" y="405"/>
                </a:moveTo>
                <a:cubicBezTo>
                  <a:pt x="231" y="405"/>
                  <a:pt x="221" y="404"/>
                  <a:pt x="232" y="407"/>
                </a:cubicBezTo>
                <a:cubicBezTo>
                  <a:pt x="232" y="404"/>
                  <a:pt x="235" y="407"/>
                  <a:pt x="236" y="405"/>
                </a:cubicBezTo>
                <a:close/>
                <a:moveTo>
                  <a:pt x="242" y="406"/>
                </a:moveTo>
                <a:cubicBezTo>
                  <a:pt x="250" y="404"/>
                  <a:pt x="263" y="406"/>
                  <a:pt x="269" y="406"/>
                </a:cubicBezTo>
                <a:cubicBezTo>
                  <a:pt x="286" y="405"/>
                  <a:pt x="274" y="403"/>
                  <a:pt x="262" y="403"/>
                </a:cubicBezTo>
                <a:cubicBezTo>
                  <a:pt x="257" y="403"/>
                  <a:pt x="244" y="404"/>
                  <a:pt x="242" y="406"/>
                </a:cubicBezTo>
                <a:close/>
                <a:moveTo>
                  <a:pt x="268" y="427"/>
                </a:moveTo>
                <a:cubicBezTo>
                  <a:pt x="267" y="427"/>
                  <a:pt x="265" y="427"/>
                  <a:pt x="263" y="428"/>
                </a:cubicBezTo>
                <a:cubicBezTo>
                  <a:pt x="273" y="430"/>
                  <a:pt x="280" y="426"/>
                  <a:pt x="268" y="427"/>
                </a:cubicBezTo>
                <a:close/>
                <a:moveTo>
                  <a:pt x="287" y="427"/>
                </a:moveTo>
                <a:cubicBezTo>
                  <a:pt x="283" y="427"/>
                  <a:pt x="280" y="427"/>
                  <a:pt x="277" y="428"/>
                </a:cubicBezTo>
                <a:cubicBezTo>
                  <a:pt x="281" y="429"/>
                  <a:pt x="284" y="429"/>
                  <a:pt x="287" y="427"/>
                </a:cubicBezTo>
                <a:close/>
                <a:moveTo>
                  <a:pt x="307" y="405"/>
                </a:moveTo>
                <a:cubicBezTo>
                  <a:pt x="307" y="405"/>
                  <a:pt x="308" y="405"/>
                  <a:pt x="308" y="404"/>
                </a:cubicBezTo>
                <a:cubicBezTo>
                  <a:pt x="307" y="404"/>
                  <a:pt x="307" y="405"/>
                  <a:pt x="307" y="405"/>
                </a:cubicBezTo>
                <a:close/>
                <a:moveTo>
                  <a:pt x="308" y="404"/>
                </a:moveTo>
                <a:cubicBezTo>
                  <a:pt x="308" y="404"/>
                  <a:pt x="308" y="405"/>
                  <a:pt x="308" y="405"/>
                </a:cubicBezTo>
                <a:cubicBezTo>
                  <a:pt x="322" y="406"/>
                  <a:pt x="313" y="401"/>
                  <a:pt x="308" y="404"/>
                </a:cubicBezTo>
                <a:close/>
                <a:moveTo>
                  <a:pt x="321" y="421"/>
                </a:moveTo>
                <a:cubicBezTo>
                  <a:pt x="314" y="420"/>
                  <a:pt x="308" y="420"/>
                  <a:pt x="302" y="421"/>
                </a:cubicBezTo>
                <a:cubicBezTo>
                  <a:pt x="309" y="422"/>
                  <a:pt x="315" y="422"/>
                  <a:pt x="321" y="421"/>
                </a:cubicBezTo>
                <a:close/>
                <a:moveTo>
                  <a:pt x="425" y="422"/>
                </a:moveTo>
                <a:cubicBezTo>
                  <a:pt x="398" y="419"/>
                  <a:pt x="372" y="420"/>
                  <a:pt x="346" y="421"/>
                </a:cubicBezTo>
                <a:cubicBezTo>
                  <a:pt x="372" y="424"/>
                  <a:pt x="398" y="422"/>
                  <a:pt x="425" y="422"/>
                </a:cubicBezTo>
                <a:close/>
                <a:moveTo>
                  <a:pt x="405" y="460"/>
                </a:moveTo>
                <a:cubicBezTo>
                  <a:pt x="396" y="461"/>
                  <a:pt x="386" y="459"/>
                  <a:pt x="377" y="462"/>
                </a:cubicBezTo>
                <a:cubicBezTo>
                  <a:pt x="387" y="461"/>
                  <a:pt x="397" y="463"/>
                  <a:pt x="405" y="460"/>
                </a:cubicBezTo>
                <a:close/>
                <a:moveTo>
                  <a:pt x="442" y="329"/>
                </a:moveTo>
                <a:cubicBezTo>
                  <a:pt x="440" y="330"/>
                  <a:pt x="431" y="327"/>
                  <a:pt x="432" y="331"/>
                </a:cubicBezTo>
                <a:cubicBezTo>
                  <a:pt x="434" y="328"/>
                  <a:pt x="443" y="332"/>
                  <a:pt x="442" y="329"/>
                </a:cubicBezTo>
                <a:close/>
                <a:moveTo>
                  <a:pt x="453" y="337"/>
                </a:moveTo>
                <a:cubicBezTo>
                  <a:pt x="464" y="338"/>
                  <a:pt x="473" y="337"/>
                  <a:pt x="483" y="336"/>
                </a:cubicBezTo>
                <a:cubicBezTo>
                  <a:pt x="473" y="336"/>
                  <a:pt x="463" y="336"/>
                  <a:pt x="453" y="337"/>
                </a:cubicBezTo>
                <a:close/>
                <a:moveTo>
                  <a:pt x="486" y="422"/>
                </a:moveTo>
                <a:cubicBezTo>
                  <a:pt x="481" y="421"/>
                  <a:pt x="471" y="418"/>
                  <a:pt x="470" y="422"/>
                </a:cubicBezTo>
                <a:cubicBezTo>
                  <a:pt x="476" y="420"/>
                  <a:pt x="480" y="424"/>
                  <a:pt x="486" y="422"/>
                </a:cubicBezTo>
                <a:close/>
                <a:moveTo>
                  <a:pt x="556" y="360"/>
                </a:moveTo>
                <a:cubicBezTo>
                  <a:pt x="553" y="360"/>
                  <a:pt x="550" y="359"/>
                  <a:pt x="547" y="361"/>
                </a:cubicBezTo>
                <a:cubicBezTo>
                  <a:pt x="550" y="360"/>
                  <a:pt x="560" y="362"/>
                  <a:pt x="556" y="360"/>
                </a:cubicBezTo>
                <a:close/>
              </a:path>
            </a:pathLst>
          </a:custGeom>
          <a:solidFill>
            <a:schemeClr val="tx1"/>
          </a:solidFill>
          <a:ln>
            <a:noFill/>
          </a:ln>
          <a:extLst/>
        </p:spPr>
        <p:txBody>
          <a:bodyPr/>
          <a:lstStyle/>
          <a:p>
            <a:endParaRPr lang="zh-CN" altLang="en-US"/>
          </a:p>
        </p:txBody>
      </p:sp>
      <p:sp>
        <p:nvSpPr>
          <p:cNvPr id="21508" name="矩形 4"/>
          <p:cNvSpPr>
            <a:spLocks noChangeArrowheads="1"/>
          </p:cNvSpPr>
          <p:nvPr/>
        </p:nvSpPr>
        <p:spPr bwMode="auto">
          <a:xfrm>
            <a:off x="6006585" y="2448758"/>
            <a:ext cx="6171641"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r">
              <a:lnSpc>
                <a:spcPct val="150000"/>
              </a:lnSpc>
              <a:spcBef>
                <a:spcPct val="0"/>
              </a:spcBef>
              <a:buNone/>
            </a:pPr>
            <a:r>
              <a:rPr lang="zh-CN" altLang="en-US" sz="4400" dirty="0">
                <a:latin typeface="经典繁古印" panose="02010609010101010101" pitchFamily="49" charset="-122"/>
                <a:ea typeface="经典繁古印" panose="02010609010101010101" pitchFamily="49" charset="-122"/>
                <a:cs typeface="经典繁古印" panose="02010609010101010101" pitchFamily="49" charset="-122"/>
              </a:rPr>
              <a:t>人类健康需要传统医药。</a:t>
            </a:r>
            <a:endParaRPr lang="en-US" altLang="zh-CN" sz="4400" dirty="0">
              <a:latin typeface="经典繁古印" panose="02010609010101010101" pitchFamily="49" charset="-122"/>
              <a:ea typeface="经典繁古印" panose="02010609010101010101" pitchFamily="49" charset="-122"/>
              <a:cs typeface="经典繁古印" panose="02010609010101010101" pitchFamily="49" charset="-122"/>
            </a:endParaRPr>
          </a:p>
        </p:txBody>
      </p:sp>
      <p:sp>
        <p:nvSpPr>
          <p:cNvPr id="7" name="矩形 6"/>
          <p:cNvSpPr/>
          <p:nvPr/>
        </p:nvSpPr>
        <p:spPr>
          <a:xfrm>
            <a:off x="9917105" y="4995863"/>
            <a:ext cx="1281120" cy="420884"/>
          </a:xfrm>
          <a:prstGeom prst="rect">
            <a:avLst/>
          </a:prstGeom>
        </p:spPr>
        <p:txBody>
          <a:bodyPr wrap="none">
            <a:spAutoFit/>
          </a:bodyPr>
          <a:lstStyle/>
          <a:p>
            <a:pPr algn="r">
              <a:defRPr/>
            </a:pPr>
            <a:r>
              <a:rPr lang="zh-CN" altLang="en-US" sz="2135" noProof="1">
                <a:solidFill>
                  <a:schemeClr val="bg1"/>
                </a:solidFill>
                <a:latin typeface="华文细黑" panose="02010600040101010101" pitchFamily="2" charset="-122"/>
                <a:ea typeface="华文细黑" panose="02010600040101010101" pitchFamily="2" charset="-122"/>
                <a:sym typeface="Segoe UI Semilight" pitchFamily="2" charset="0"/>
              </a:rPr>
              <a:t>北京宣言</a:t>
            </a:r>
            <a:endParaRPr lang="en-US" sz="2135" noProof="1">
              <a:solidFill>
                <a:schemeClr val="bg1"/>
              </a:solidFill>
              <a:latin typeface="华文细黑" panose="02010600040101010101" pitchFamily="2" charset="-122"/>
              <a:ea typeface="华文细黑" panose="02010600040101010101" pitchFamily="2" charset="-122"/>
              <a:sym typeface="Segoe UI Semilight" pitchFamily="2" charset="0"/>
            </a:endParaRPr>
          </a:p>
        </p:txBody>
      </p:sp>
      <p:pic>
        <p:nvPicPr>
          <p:cNvPr id="21510" name="图片 9"/>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95" b="99416" l="0" r="100000">
                        <a14:foregroundMark x1="67451" y1="40661" x2="67451" y2="40661"/>
                        <a14:foregroundMark x1="69935" y1="41051" x2="69935" y2="41051"/>
                        <a14:foregroundMark x1="92941" y1="41634" x2="92941" y2="41634"/>
                        <a14:foregroundMark x1="95033" y1="42023" x2="95033" y2="42023"/>
                        <a14:foregroundMark x1="97255" y1="42996" x2="97255" y2="42996"/>
                        <a14:foregroundMark x1="92941" y1="30156" x2="92941" y2="30156"/>
                        <a14:foregroundMark x1="93987" y1="33268" x2="93987" y2="33268"/>
                        <a14:foregroundMark x1="89804" y1="37549" x2="89804" y2="37549"/>
                        <a14:foregroundMark x1="91503" y1="35992" x2="91503" y2="35992"/>
                        <a14:foregroundMark x1="33987" y1="2724" x2="33987" y2="2724"/>
                        <a14:foregroundMark x1="32680" y1="1556" x2="32680" y2="1556"/>
                        <a14:foregroundMark x1="35817" y1="2140" x2="35817" y2="2140"/>
                        <a14:foregroundMark x1="32288" y1="5837" x2="32288" y2="5837"/>
                        <a14:foregroundMark x1="39346" y1="16926" x2="39346" y2="16926"/>
                        <a14:foregroundMark x1="37778" y1="15370" x2="37778" y2="15370"/>
                        <a14:foregroundMark x1="31765" y1="5253" x2="31765" y2="5253"/>
                        <a14:foregroundMark x1="57255" y1="49222" x2="57255" y2="49222"/>
                        <a14:foregroundMark x1="58693" y1="48249" x2="58693" y2="48249"/>
                        <a14:foregroundMark x1="55948" y1="47665" x2="55948" y2="47665"/>
                        <a14:foregroundMark x1="55817" y1="66148" x2="55817" y2="66148"/>
                        <a14:foregroundMark x1="65752" y1="70039" x2="65752" y2="70039"/>
                        <a14:foregroundMark x1="77386" y1="68677" x2="77386" y2="68677"/>
                        <a14:foregroundMark x1="72549" y1="62646" x2="72549" y2="62646"/>
                        <a14:foregroundMark x1="69542" y1="65175" x2="69542" y2="65175"/>
                        <a14:foregroundMark x1="63922" y1="64008" x2="63922" y2="64008"/>
                        <a14:foregroundMark x1="70327" y1="67704" x2="70327" y2="67704"/>
                        <a14:foregroundMark x1="66928" y1="66732" x2="66928" y2="66732"/>
                        <a14:foregroundMark x1="83137" y1="71595" x2="83137" y2="71595"/>
                        <a14:foregroundMark x1="81699" y1="68482" x2="81699" y2="68482"/>
                        <a14:foregroundMark x1="79216" y1="64397" x2="79216" y2="64397"/>
                        <a14:foregroundMark x1="81569" y1="59339" x2="81569" y2="59339"/>
                        <a14:foregroundMark x1="77516" y1="57782" x2="77516" y2="57782"/>
                        <a14:foregroundMark x1="86667" y1="74319" x2="86667" y2="74319"/>
                        <a14:foregroundMark x1="93987" y1="71206" x2="93987" y2="71206"/>
                        <a14:foregroundMark x1="89673" y1="70623" x2="89673" y2="70623"/>
                        <a14:foregroundMark x1="94641" y1="81323" x2="94641" y2="81323"/>
                        <a14:foregroundMark x1="96863" y1="78210" x2="96863" y2="78210"/>
                        <a14:foregroundMark x1="93595" y1="76654" x2="93595" y2="76654"/>
                        <a14:foregroundMark x1="91111" y1="78988" x2="91111" y2="78988"/>
                        <a14:foregroundMark x1="86928" y1="69066" x2="86928" y2="69066"/>
                        <a14:foregroundMark x1="85229" y1="68482" x2="85229" y2="68482"/>
                        <a14:foregroundMark x1="81569" y1="78794" x2="81569" y2="78794"/>
                        <a14:foregroundMark x1="83399" y1="87160" x2="83399" y2="87160"/>
                        <a14:foregroundMark x1="83007" y1="80934" x2="83007" y2="80934"/>
                        <a14:foregroundMark x1="76340" y1="79961" x2="76340" y2="79961"/>
                        <a14:foregroundMark x1="77124" y1="76654" x2="77124" y2="76654"/>
                        <a14:foregroundMark x1="76601" y1="84825" x2="76601" y2="84825"/>
                        <a14:foregroundMark x1="76078" y1="87549" x2="76078" y2="87549"/>
                        <a14:foregroundMark x1="70980" y1="78794" x2="70980" y2="78794"/>
                        <a14:foregroundMark x1="68497" y1="77432" x2="68497" y2="77432"/>
                        <a14:foregroundMark x1="66013" y1="79961" x2="66013" y2="79961"/>
                        <a14:foregroundMark x1="65359" y1="79767" x2="65359" y2="79767"/>
                        <a14:foregroundMark x1="62222" y1="79767" x2="62222" y2="79767"/>
                        <a14:foregroundMark x1="61830" y1="79767" x2="61830" y2="79767"/>
                        <a14:foregroundMark x1="59869" y1="78794" x2="59346" y2="78794"/>
                        <a14:foregroundMark x1="58301" y1="78794" x2="58301" y2="78794"/>
                        <a14:foregroundMark x1="56209" y1="78405" x2="56209" y2="78405"/>
                        <a14:foregroundMark x1="91242" y1="70817" x2="91242" y2="70817"/>
                        <a14:foregroundMark x1="54379" y1="90078" x2="54379" y2="90078"/>
                        <a14:foregroundMark x1="9673" y1="85603" x2="9673" y2="85603"/>
                        <a14:foregroundMark x1="39346" y1="92218" x2="39346" y2="92218"/>
                        <a14:foregroundMark x1="36863" y1="94163" x2="36863" y2="94163"/>
                        <a14:foregroundMark x1="90196" y1="54280" x2="90196" y2="54280"/>
                        <a14:foregroundMark x1="91111" y1="52335" x2="91111" y2="52335"/>
                        <a14:foregroundMark x1="87712" y1="51167" x2="87712" y2="51167"/>
                        <a14:foregroundMark x1="89804" y1="52140" x2="89804" y2="52140"/>
                        <a14:foregroundMark x1="89412" y1="50584" x2="89412" y2="50584"/>
                      </a14:backgroundRemoval>
                    </a14:imgEffect>
                  </a14:imgLayer>
                </a14:imgProps>
              </a:ext>
              <a:ext uri="{28A0092B-C50C-407E-A947-70E740481C1C}">
                <a14:useLocalDpi xmlns:a14="http://schemas.microsoft.com/office/drawing/2010/main" val="0"/>
              </a:ext>
            </a:extLst>
          </a:blip>
          <a:srcRect/>
          <a:stretch>
            <a:fillRect/>
          </a:stretch>
        </p:blipFill>
        <p:spPr bwMode="auto">
          <a:xfrm>
            <a:off x="0" y="1794254"/>
            <a:ext cx="6203950" cy="409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组合 2"/>
          <p:cNvGrpSpPr/>
          <p:nvPr/>
        </p:nvGrpSpPr>
        <p:grpSpPr>
          <a:xfrm>
            <a:off x="4121066" y="454025"/>
            <a:ext cx="3835400" cy="965200"/>
            <a:chOff x="4121066" y="454025"/>
            <a:chExt cx="3835400" cy="965200"/>
          </a:xfrm>
        </p:grpSpPr>
        <p:grpSp>
          <p:nvGrpSpPr>
            <p:cNvPr id="8" name="Group 4"/>
            <p:cNvGrpSpPr>
              <a:grpSpLocks noChangeAspect="1"/>
            </p:cNvGrpSpPr>
            <p:nvPr/>
          </p:nvGrpSpPr>
          <p:grpSpPr bwMode="auto">
            <a:xfrm rot="5400000">
              <a:off x="5556166" y="-981075"/>
              <a:ext cx="965200" cy="3835400"/>
              <a:chOff x="3535" y="952"/>
              <a:chExt cx="608" cy="2416"/>
            </a:xfrm>
            <a:solidFill>
              <a:schemeClr val="tx1"/>
            </a:solidFill>
          </p:grpSpPr>
          <p:sp>
            <p:nvSpPr>
              <p:cNvPr id="9" name="Freeform 5"/>
              <p:cNvSpPr>
                <a:spLocks noEditPoints="1"/>
              </p:cNvSpPr>
              <p:nvPr/>
            </p:nvSpPr>
            <p:spPr bwMode="auto">
              <a:xfrm>
                <a:off x="3535" y="952"/>
                <a:ext cx="608" cy="2416"/>
              </a:xfrm>
              <a:custGeom>
                <a:avLst/>
                <a:gdLst>
                  <a:gd name="T0" fmla="*/ 459 w 608"/>
                  <a:gd name="T1" fmla="*/ 2331 h 2416"/>
                  <a:gd name="T2" fmla="*/ 433 w 608"/>
                  <a:gd name="T3" fmla="*/ 2416 h 2416"/>
                  <a:gd name="T4" fmla="*/ 175 w 608"/>
                  <a:gd name="T5" fmla="*/ 2331 h 2416"/>
                  <a:gd name="T6" fmla="*/ 148 w 608"/>
                  <a:gd name="T7" fmla="*/ 2416 h 2416"/>
                  <a:gd name="T8" fmla="*/ 0 w 608"/>
                  <a:gd name="T9" fmla="*/ 2269 h 2416"/>
                  <a:gd name="T10" fmla="*/ 88 w 608"/>
                  <a:gd name="T11" fmla="*/ 2243 h 2416"/>
                  <a:gd name="T12" fmla="*/ 0 w 608"/>
                  <a:gd name="T13" fmla="*/ 173 h 2416"/>
                  <a:gd name="T14" fmla="*/ 88 w 608"/>
                  <a:gd name="T15" fmla="*/ 147 h 2416"/>
                  <a:gd name="T16" fmla="*/ 0 w 608"/>
                  <a:gd name="T17" fmla="*/ 0 h 2416"/>
                  <a:gd name="T18" fmla="*/ 148 w 608"/>
                  <a:gd name="T19" fmla="*/ 88 h 2416"/>
                  <a:gd name="T20" fmla="*/ 175 w 608"/>
                  <a:gd name="T21" fmla="*/ 0 h 2416"/>
                  <a:gd name="T22" fmla="*/ 433 w 608"/>
                  <a:gd name="T23" fmla="*/ 88 h 2416"/>
                  <a:gd name="T24" fmla="*/ 459 w 608"/>
                  <a:gd name="T25" fmla="*/ 0 h 2416"/>
                  <a:gd name="T26" fmla="*/ 608 w 608"/>
                  <a:gd name="T27" fmla="*/ 147 h 2416"/>
                  <a:gd name="T28" fmla="*/ 519 w 608"/>
                  <a:gd name="T29" fmla="*/ 173 h 2416"/>
                  <a:gd name="T30" fmla="*/ 600 w 608"/>
                  <a:gd name="T31" fmla="*/ 180 h 2416"/>
                  <a:gd name="T32" fmla="*/ 608 w 608"/>
                  <a:gd name="T33" fmla="*/ 173 h 2416"/>
                  <a:gd name="T34" fmla="*/ 519 w 608"/>
                  <a:gd name="T35" fmla="*/ 2243 h 2416"/>
                  <a:gd name="T36" fmla="*/ 608 w 608"/>
                  <a:gd name="T37" fmla="*/ 2269 h 2416"/>
                  <a:gd name="T38" fmla="*/ 459 w 608"/>
                  <a:gd name="T39" fmla="*/ 2416 h 2416"/>
                  <a:gd name="T40" fmla="*/ 474 w 608"/>
                  <a:gd name="T41" fmla="*/ 2317 h 2416"/>
                  <a:gd name="T42" fmla="*/ 593 w 608"/>
                  <a:gd name="T43" fmla="*/ 2404 h 2416"/>
                  <a:gd name="T44" fmla="*/ 505 w 608"/>
                  <a:gd name="T45" fmla="*/ 2283 h 2416"/>
                  <a:gd name="T46" fmla="*/ 593 w 608"/>
                  <a:gd name="T47" fmla="*/ 2229 h 2416"/>
                  <a:gd name="T48" fmla="*/ 505 w 608"/>
                  <a:gd name="T49" fmla="*/ 187 h 2416"/>
                  <a:gd name="T50" fmla="*/ 593 w 608"/>
                  <a:gd name="T51" fmla="*/ 133 h 2416"/>
                  <a:gd name="T52" fmla="*/ 474 w 608"/>
                  <a:gd name="T53" fmla="*/ 14 h 2416"/>
                  <a:gd name="T54" fmla="*/ 419 w 608"/>
                  <a:gd name="T55" fmla="*/ 102 h 2416"/>
                  <a:gd name="T56" fmla="*/ 189 w 608"/>
                  <a:gd name="T57" fmla="*/ 14 h 2416"/>
                  <a:gd name="T58" fmla="*/ 136 w 608"/>
                  <a:gd name="T59" fmla="*/ 102 h 2416"/>
                  <a:gd name="T60" fmla="*/ 14 w 608"/>
                  <a:gd name="T61" fmla="*/ 14 h 2416"/>
                  <a:gd name="T62" fmla="*/ 103 w 608"/>
                  <a:gd name="T63" fmla="*/ 133 h 2416"/>
                  <a:gd name="T64" fmla="*/ 14 w 608"/>
                  <a:gd name="T65" fmla="*/ 187 h 2416"/>
                  <a:gd name="T66" fmla="*/ 103 w 608"/>
                  <a:gd name="T67" fmla="*/ 2229 h 2416"/>
                  <a:gd name="T68" fmla="*/ 14 w 608"/>
                  <a:gd name="T69" fmla="*/ 2283 h 2416"/>
                  <a:gd name="T70" fmla="*/ 136 w 608"/>
                  <a:gd name="T71" fmla="*/ 2404 h 2416"/>
                  <a:gd name="T72" fmla="*/ 189 w 608"/>
                  <a:gd name="T73" fmla="*/ 2317 h 2416"/>
                  <a:gd name="T74" fmla="*/ 419 w 608"/>
                  <a:gd name="T75" fmla="*/ 2404 h 2416"/>
                  <a:gd name="T76" fmla="*/ 474 w 608"/>
                  <a:gd name="T77" fmla="*/ 2317 h 2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08" h="2416">
                    <a:moveTo>
                      <a:pt x="459" y="2416"/>
                    </a:moveTo>
                    <a:lnTo>
                      <a:pt x="459" y="2331"/>
                    </a:lnTo>
                    <a:lnTo>
                      <a:pt x="433" y="2331"/>
                    </a:lnTo>
                    <a:lnTo>
                      <a:pt x="433" y="2416"/>
                    </a:lnTo>
                    <a:lnTo>
                      <a:pt x="175" y="2416"/>
                    </a:lnTo>
                    <a:lnTo>
                      <a:pt x="175" y="2331"/>
                    </a:lnTo>
                    <a:lnTo>
                      <a:pt x="148" y="2331"/>
                    </a:lnTo>
                    <a:lnTo>
                      <a:pt x="148" y="2416"/>
                    </a:lnTo>
                    <a:lnTo>
                      <a:pt x="0" y="2416"/>
                    </a:lnTo>
                    <a:lnTo>
                      <a:pt x="0" y="2269"/>
                    </a:lnTo>
                    <a:lnTo>
                      <a:pt x="88" y="2269"/>
                    </a:lnTo>
                    <a:lnTo>
                      <a:pt x="88" y="2243"/>
                    </a:lnTo>
                    <a:lnTo>
                      <a:pt x="0" y="2243"/>
                    </a:lnTo>
                    <a:lnTo>
                      <a:pt x="0" y="173"/>
                    </a:lnTo>
                    <a:lnTo>
                      <a:pt x="88" y="173"/>
                    </a:lnTo>
                    <a:lnTo>
                      <a:pt x="88" y="147"/>
                    </a:lnTo>
                    <a:lnTo>
                      <a:pt x="0" y="147"/>
                    </a:lnTo>
                    <a:lnTo>
                      <a:pt x="0" y="0"/>
                    </a:lnTo>
                    <a:lnTo>
                      <a:pt x="148" y="0"/>
                    </a:lnTo>
                    <a:lnTo>
                      <a:pt x="148" y="88"/>
                    </a:lnTo>
                    <a:lnTo>
                      <a:pt x="175" y="88"/>
                    </a:lnTo>
                    <a:lnTo>
                      <a:pt x="175" y="0"/>
                    </a:lnTo>
                    <a:lnTo>
                      <a:pt x="433" y="0"/>
                    </a:lnTo>
                    <a:lnTo>
                      <a:pt x="433" y="88"/>
                    </a:lnTo>
                    <a:lnTo>
                      <a:pt x="459" y="88"/>
                    </a:lnTo>
                    <a:lnTo>
                      <a:pt x="459" y="0"/>
                    </a:lnTo>
                    <a:lnTo>
                      <a:pt x="608" y="0"/>
                    </a:lnTo>
                    <a:lnTo>
                      <a:pt x="608" y="147"/>
                    </a:lnTo>
                    <a:lnTo>
                      <a:pt x="519" y="147"/>
                    </a:lnTo>
                    <a:lnTo>
                      <a:pt x="519" y="173"/>
                    </a:lnTo>
                    <a:lnTo>
                      <a:pt x="600" y="173"/>
                    </a:lnTo>
                    <a:lnTo>
                      <a:pt x="600" y="180"/>
                    </a:lnTo>
                    <a:lnTo>
                      <a:pt x="600" y="173"/>
                    </a:lnTo>
                    <a:lnTo>
                      <a:pt x="608" y="173"/>
                    </a:lnTo>
                    <a:lnTo>
                      <a:pt x="608" y="2243"/>
                    </a:lnTo>
                    <a:lnTo>
                      <a:pt x="519" y="2243"/>
                    </a:lnTo>
                    <a:lnTo>
                      <a:pt x="519" y="2269"/>
                    </a:lnTo>
                    <a:lnTo>
                      <a:pt x="608" y="2269"/>
                    </a:lnTo>
                    <a:lnTo>
                      <a:pt x="608" y="2416"/>
                    </a:lnTo>
                    <a:lnTo>
                      <a:pt x="459" y="2416"/>
                    </a:lnTo>
                    <a:lnTo>
                      <a:pt x="459" y="2416"/>
                    </a:lnTo>
                    <a:close/>
                    <a:moveTo>
                      <a:pt x="474" y="2317"/>
                    </a:moveTo>
                    <a:lnTo>
                      <a:pt x="474" y="2404"/>
                    </a:lnTo>
                    <a:lnTo>
                      <a:pt x="593" y="2404"/>
                    </a:lnTo>
                    <a:lnTo>
                      <a:pt x="593" y="2283"/>
                    </a:lnTo>
                    <a:lnTo>
                      <a:pt x="505" y="2283"/>
                    </a:lnTo>
                    <a:lnTo>
                      <a:pt x="505" y="2229"/>
                    </a:lnTo>
                    <a:lnTo>
                      <a:pt x="593" y="2229"/>
                    </a:lnTo>
                    <a:lnTo>
                      <a:pt x="593" y="187"/>
                    </a:lnTo>
                    <a:lnTo>
                      <a:pt x="505" y="187"/>
                    </a:lnTo>
                    <a:lnTo>
                      <a:pt x="505" y="133"/>
                    </a:lnTo>
                    <a:lnTo>
                      <a:pt x="593" y="133"/>
                    </a:lnTo>
                    <a:lnTo>
                      <a:pt x="593" y="14"/>
                    </a:lnTo>
                    <a:lnTo>
                      <a:pt x="474" y="14"/>
                    </a:lnTo>
                    <a:lnTo>
                      <a:pt x="474" y="102"/>
                    </a:lnTo>
                    <a:lnTo>
                      <a:pt x="419" y="102"/>
                    </a:lnTo>
                    <a:lnTo>
                      <a:pt x="419" y="14"/>
                    </a:lnTo>
                    <a:lnTo>
                      <a:pt x="189" y="14"/>
                    </a:lnTo>
                    <a:lnTo>
                      <a:pt x="189" y="102"/>
                    </a:lnTo>
                    <a:lnTo>
                      <a:pt x="136" y="102"/>
                    </a:lnTo>
                    <a:lnTo>
                      <a:pt x="136" y="14"/>
                    </a:lnTo>
                    <a:lnTo>
                      <a:pt x="14" y="14"/>
                    </a:lnTo>
                    <a:lnTo>
                      <a:pt x="14" y="133"/>
                    </a:lnTo>
                    <a:lnTo>
                      <a:pt x="103" y="133"/>
                    </a:lnTo>
                    <a:lnTo>
                      <a:pt x="103" y="187"/>
                    </a:lnTo>
                    <a:lnTo>
                      <a:pt x="14" y="187"/>
                    </a:lnTo>
                    <a:lnTo>
                      <a:pt x="14" y="2229"/>
                    </a:lnTo>
                    <a:lnTo>
                      <a:pt x="103" y="2229"/>
                    </a:lnTo>
                    <a:lnTo>
                      <a:pt x="103" y="2283"/>
                    </a:lnTo>
                    <a:lnTo>
                      <a:pt x="14" y="2283"/>
                    </a:lnTo>
                    <a:lnTo>
                      <a:pt x="14" y="2404"/>
                    </a:lnTo>
                    <a:lnTo>
                      <a:pt x="136" y="2404"/>
                    </a:lnTo>
                    <a:lnTo>
                      <a:pt x="136" y="2317"/>
                    </a:lnTo>
                    <a:lnTo>
                      <a:pt x="189" y="2317"/>
                    </a:lnTo>
                    <a:lnTo>
                      <a:pt x="189" y="2404"/>
                    </a:lnTo>
                    <a:lnTo>
                      <a:pt x="419" y="2404"/>
                    </a:lnTo>
                    <a:lnTo>
                      <a:pt x="419" y="2317"/>
                    </a:lnTo>
                    <a:lnTo>
                      <a:pt x="474" y="2317"/>
                    </a:lnTo>
                    <a:lnTo>
                      <a:pt x="474" y="23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10" name="Freeform 6"/>
              <p:cNvSpPr>
                <a:spLocks noEditPoints="1"/>
              </p:cNvSpPr>
              <p:nvPr/>
            </p:nvSpPr>
            <p:spPr bwMode="auto">
              <a:xfrm>
                <a:off x="3583" y="999"/>
                <a:ext cx="512" cy="2324"/>
              </a:xfrm>
              <a:custGeom>
                <a:avLst/>
                <a:gdLst>
                  <a:gd name="T0" fmla="*/ 174 w 512"/>
                  <a:gd name="T1" fmla="*/ 2324 h 2324"/>
                  <a:gd name="T2" fmla="*/ 174 w 512"/>
                  <a:gd name="T3" fmla="*/ 2236 h 2324"/>
                  <a:gd name="T4" fmla="*/ 88 w 512"/>
                  <a:gd name="T5" fmla="*/ 2236 h 2324"/>
                  <a:gd name="T6" fmla="*/ 86 w 512"/>
                  <a:gd name="T7" fmla="*/ 2151 h 2324"/>
                  <a:gd name="T8" fmla="*/ 0 w 512"/>
                  <a:gd name="T9" fmla="*/ 2151 h 2324"/>
                  <a:gd name="T10" fmla="*/ 0 w 512"/>
                  <a:gd name="T11" fmla="*/ 173 h 2324"/>
                  <a:gd name="T12" fmla="*/ 88 w 512"/>
                  <a:gd name="T13" fmla="*/ 173 h 2324"/>
                  <a:gd name="T14" fmla="*/ 88 w 512"/>
                  <a:gd name="T15" fmla="*/ 86 h 2324"/>
                  <a:gd name="T16" fmla="*/ 174 w 512"/>
                  <a:gd name="T17" fmla="*/ 86 h 2324"/>
                  <a:gd name="T18" fmla="*/ 174 w 512"/>
                  <a:gd name="T19" fmla="*/ 0 h 2324"/>
                  <a:gd name="T20" fmla="*/ 337 w 512"/>
                  <a:gd name="T21" fmla="*/ 0 h 2324"/>
                  <a:gd name="T22" fmla="*/ 337 w 512"/>
                  <a:gd name="T23" fmla="*/ 86 h 2324"/>
                  <a:gd name="T24" fmla="*/ 426 w 512"/>
                  <a:gd name="T25" fmla="*/ 86 h 2324"/>
                  <a:gd name="T26" fmla="*/ 426 w 512"/>
                  <a:gd name="T27" fmla="*/ 173 h 2324"/>
                  <a:gd name="T28" fmla="*/ 505 w 512"/>
                  <a:gd name="T29" fmla="*/ 173 h 2324"/>
                  <a:gd name="T30" fmla="*/ 505 w 512"/>
                  <a:gd name="T31" fmla="*/ 180 h 2324"/>
                  <a:gd name="T32" fmla="*/ 505 w 512"/>
                  <a:gd name="T33" fmla="*/ 173 h 2324"/>
                  <a:gd name="T34" fmla="*/ 512 w 512"/>
                  <a:gd name="T35" fmla="*/ 173 h 2324"/>
                  <a:gd name="T36" fmla="*/ 512 w 512"/>
                  <a:gd name="T37" fmla="*/ 2151 h 2324"/>
                  <a:gd name="T38" fmla="*/ 426 w 512"/>
                  <a:gd name="T39" fmla="*/ 2151 h 2324"/>
                  <a:gd name="T40" fmla="*/ 426 w 512"/>
                  <a:gd name="T41" fmla="*/ 2236 h 2324"/>
                  <a:gd name="T42" fmla="*/ 337 w 512"/>
                  <a:gd name="T43" fmla="*/ 2236 h 2324"/>
                  <a:gd name="T44" fmla="*/ 337 w 512"/>
                  <a:gd name="T45" fmla="*/ 2324 h 2324"/>
                  <a:gd name="T46" fmla="*/ 174 w 512"/>
                  <a:gd name="T47" fmla="*/ 2324 h 2324"/>
                  <a:gd name="T48" fmla="*/ 174 w 512"/>
                  <a:gd name="T49" fmla="*/ 2324 h 2324"/>
                  <a:gd name="T50" fmla="*/ 14 w 512"/>
                  <a:gd name="T51" fmla="*/ 2137 h 2324"/>
                  <a:gd name="T52" fmla="*/ 100 w 512"/>
                  <a:gd name="T53" fmla="*/ 2137 h 2324"/>
                  <a:gd name="T54" fmla="*/ 100 w 512"/>
                  <a:gd name="T55" fmla="*/ 2222 h 2324"/>
                  <a:gd name="T56" fmla="*/ 189 w 512"/>
                  <a:gd name="T57" fmla="*/ 2222 h 2324"/>
                  <a:gd name="T58" fmla="*/ 189 w 512"/>
                  <a:gd name="T59" fmla="*/ 2310 h 2324"/>
                  <a:gd name="T60" fmla="*/ 323 w 512"/>
                  <a:gd name="T61" fmla="*/ 2310 h 2324"/>
                  <a:gd name="T62" fmla="*/ 323 w 512"/>
                  <a:gd name="T63" fmla="*/ 2222 h 2324"/>
                  <a:gd name="T64" fmla="*/ 411 w 512"/>
                  <a:gd name="T65" fmla="*/ 2222 h 2324"/>
                  <a:gd name="T66" fmla="*/ 411 w 512"/>
                  <a:gd name="T67" fmla="*/ 2137 h 2324"/>
                  <a:gd name="T68" fmla="*/ 497 w 512"/>
                  <a:gd name="T69" fmla="*/ 2137 h 2324"/>
                  <a:gd name="T70" fmla="*/ 497 w 512"/>
                  <a:gd name="T71" fmla="*/ 187 h 2324"/>
                  <a:gd name="T72" fmla="*/ 411 w 512"/>
                  <a:gd name="T73" fmla="*/ 187 h 2324"/>
                  <a:gd name="T74" fmla="*/ 411 w 512"/>
                  <a:gd name="T75" fmla="*/ 100 h 2324"/>
                  <a:gd name="T76" fmla="*/ 323 w 512"/>
                  <a:gd name="T77" fmla="*/ 100 h 2324"/>
                  <a:gd name="T78" fmla="*/ 323 w 512"/>
                  <a:gd name="T79" fmla="*/ 15 h 2324"/>
                  <a:gd name="T80" fmla="*/ 189 w 512"/>
                  <a:gd name="T81" fmla="*/ 15 h 2324"/>
                  <a:gd name="T82" fmla="*/ 189 w 512"/>
                  <a:gd name="T83" fmla="*/ 100 h 2324"/>
                  <a:gd name="T84" fmla="*/ 100 w 512"/>
                  <a:gd name="T85" fmla="*/ 100 h 2324"/>
                  <a:gd name="T86" fmla="*/ 100 w 512"/>
                  <a:gd name="T87" fmla="*/ 187 h 2324"/>
                  <a:gd name="T88" fmla="*/ 14 w 512"/>
                  <a:gd name="T89" fmla="*/ 187 h 2324"/>
                  <a:gd name="T90" fmla="*/ 14 w 512"/>
                  <a:gd name="T91" fmla="*/ 2137 h 2324"/>
                  <a:gd name="T92" fmla="*/ 14 w 512"/>
                  <a:gd name="T93" fmla="*/ 2137 h 2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2324">
                    <a:moveTo>
                      <a:pt x="174" y="2324"/>
                    </a:moveTo>
                    <a:lnTo>
                      <a:pt x="174" y="2236"/>
                    </a:lnTo>
                    <a:lnTo>
                      <a:pt x="88" y="2236"/>
                    </a:lnTo>
                    <a:lnTo>
                      <a:pt x="86" y="2151"/>
                    </a:lnTo>
                    <a:lnTo>
                      <a:pt x="0" y="2151"/>
                    </a:lnTo>
                    <a:lnTo>
                      <a:pt x="0" y="173"/>
                    </a:lnTo>
                    <a:lnTo>
                      <a:pt x="88" y="173"/>
                    </a:lnTo>
                    <a:lnTo>
                      <a:pt x="88" y="86"/>
                    </a:lnTo>
                    <a:lnTo>
                      <a:pt x="174" y="86"/>
                    </a:lnTo>
                    <a:lnTo>
                      <a:pt x="174" y="0"/>
                    </a:lnTo>
                    <a:lnTo>
                      <a:pt x="337" y="0"/>
                    </a:lnTo>
                    <a:lnTo>
                      <a:pt x="337" y="86"/>
                    </a:lnTo>
                    <a:lnTo>
                      <a:pt x="426" y="86"/>
                    </a:lnTo>
                    <a:lnTo>
                      <a:pt x="426" y="173"/>
                    </a:lnTo>
                    <a:lnTo>
                      <a:pt x="505" y="173"/>
                    </a:lnTo>
                    <a:lnTo>
                      <a:pt x="505" y="180"/>
                    </a:lnTo>
                    <a:lnTo>
                      <a:pt x="505" y="173"/>
                    </a:lnTo>
                    <a:lnTo>
                      <a:pt x="512" y="173"/>
                    </a:lnTo>
                    <a:lnTo>
                      <a:pt x="512" y="2151"/>
                    </a:lnTo>
                    <a:lnTo>
                      <a:pt x="426" y="2151"/>
                    </a:lnTo>
                    <a:lnTo>
                      <a:pt x="426" y="2236"/>
                    </a:lnTo>
                    <a:lnTo>
                      <a:pt x="337" y="2236"/>
                    </a:lnTo>
                    <a:lnTo>
                      <a:pt x="337" y="2324"/>
                    </a:lnTo>
                    <a:lnTo>
                      <a:pt x="174" y="2324"/>
                    </a:lnTo>
                    <a:lnTo>
                      <a:pt x="174" y="2324"/>
                    </a:lnTo>
                    <a:close/>
                    <a:moveTo>
                      <a:pt x="14" y="2137"/>
                    </a:moveTo>
                    <a:lnTo>
                      <a:pt x="100" y="2137"/>
                    </a:lnTo>
                    <a:lnTo>
                      <a:pt x="100" y="2222"/>
                    </a:lnTo>
                    <a:lnTo>
                      <a:pt x="189" y="2222"/>
                    </a:lnTo>
                    <a:lnTo>
                      <a:pt x="189" y="2310"/>
                    </a:lnTo>
                    <a:lnTo>
                      <a:pt x="323" y="2310"/>
                    </a:lnTo>
                    <a:lnTo>
                      <a:pt x="323" y="2222"/>
                    </a:lnTo>
                    <a:lnTo>
                      <a:pt x="411" y="2222"/>
                    </a:lnTo>
                    <a:lnTo>
                      <a:pt x="411" y="2137"/>
                    </a:lnTo>
                    <a:lnTo>
                      <a:pt x="497" y="2137"/>
                    </a:lnTo>
                    <a:lnTo>
                      <a:pt x="497" y="187"/>
                    </a:lnTo>
                    <a:lnTo>
                      <a:pt x="411" y="187"/>
                    </a:lnTo>
                    <a:lnTo>
                      <a:pt x="411" y="100"/>
                    </a:lnTo>
                    <a:lnTo>
                      <a:pt x="323" y="100"/>
                    </a:lnTo>
                    <a:lnTo>
                      <a:pt x="323" y="15"/>
                    </a:lnTo>
                    <a:lnTo>
                      <a:pt x="189" y="15"/>
                    </a:lnTo>
                    <a:lnTo>
                      <a:pt x="189" y="100"/>
                    </a:lnTo>
                    <a:lnTo>
                      <a:pt x="100" y="100"/>
                    </a:lnTo>
                    <a:lnTo>
                      <a:pt x="100" y="187"/>
                    </a:lnTo>
                    <a:lnTo>
                      <a:pt x="14" y="187"/>
                    </a:lnTo>
                    <a:lnTo>
                      <a:pt x="14" y="2137"/>
                    </a:lnTo>
                    <a:lnTo>
                      <a:pt x="14" y="21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11" name="Freeform 7"/>
              <p:cNvSpPr>
                <a:spLocks noEditPoints="1"/>
              </p:cNvSpPr>
              <p:nvPr/>
            </p:nvSpPr>
            <p:spPr bwMode="auto">
              <a:xfrm>
                <a:off x="3583" y="999"/>
                <a:ext cx="55" cy="55"/>
              </a:xfrm>
              <a:custGeom>
                <a:avLst/>
                <a:gdLst>
                  <a:gd name="T0" fmla="*/ 0 w 55"/>
                  <a:gd name="T1" fmla="*/ 55 h 55"/>
                  <a:gd name="T2" fmla="*/ 0 w 55"/>
                  <a:gd name="T3" fmla="*/ 7 h 55"/>
                  <a:gd name="T4" fmla="*/ 0 w 55"/>
                  <a:gd name="T5" fmla="*/ 0 h 55"/>
                  <a:gd name="T6" fmla="*/ 55 w 55"/>
                  <a:gd name="T7" fmla="*/ 0 h 55"/>
                  <a:gd name="T8" fmla="*/ 55 w 55"/>
                  <a:gd name="T9" fmla="*/ 55 h 55"/>
                  <a:gd name="T10" fmla="*/ 0 w 55"/>
                  <a:gd name="T11" fmla="*/ 55 h 55"/>
                  <a:gd name="T12" fmla="*/ 0 w 55"/>
                  <a:gd name="T13" fmla="*/ 55 h 55"/>
                  <a:gd name="T14" fmla="*/ 14 w 55"/>
                  <a:gd name="T15" fmla="*/ 41 h 55"/>
                  <a:gd name="T16" fmla="*/ 40 w 55"/>
                  <a:gd name="T17" fmla="*/ 41 h 55"/>
                  <a:gd name="T18" fmla="*/ 40 w 55"/>
                  <a:gd name="T19" fmla="*/ 15 h 55"/>
                  <a:gd name="T20" fmla="*/ 14 w 55"/>
                  <a:gd name="T21" fmla="*/ 15 h 55"/>
                  <a:gd name="T22" fmla="*/ 14 w 55"/>
                  <a:gd name="T23" fmla="*/ 41 h 55"/>
                  <a:gd name="T24" fmla="*/ 14 w 55"/>
                  <a:gd name="T25" fmla="*/ 4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55">
                    <a:moveTo>
                      <a:pt x="0" y="55"/>
                    </a:moveTo>
                    <a:lnTo>
                      <a:pt x="0" y="7"/>
                    </a:lnTo>
                    <a:lnTo>
                      <a:pt x="0" y="0"/>
                    </a:lnTo>
                    <a:lnTo>
                      <a:pt x="55" y="0"/>
                    </a:lnTo>
                    <a:lnTo>
                      <a:pt x="55" y="55"/>
                    </a:lnTo>
                    <a:lnTo>
                      <a:pt x="0" y="55"/>
                    </a:lnTo>
                    <a:lnTo>
                      <a:pt x="0" y="55"/>
                    </a:lnTo>
                    <a:close/>
                    <a:moveTo>
                      <a:pt x="14" y="41"/>
                    </a:moveTo>
                    <a:lnTo>
                      <a:pt x="40" y="41"/>
                    </a:lnTo>
                    <a:lnTo>
                      <a:pt x="40" y="15"/>
                    </a:lnTo>
                    <a:lnTo>
                      <a:pt x="14" y="15"/>
                    </a:lnTo>
                    <a:lnTo>
                      <a:pt x="14" y="41"/>
                    </a:lnTo>
                    <a:lnTo>
                      <a:pt x="14"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12" name="Freeform 8"/>
              <p:cNvSpPr>
                <a:spLocks noEditPoints="1"/>
              </p:cNvSpPr>
              <p:nvPr/>
            </p:nvSpPr>
            <p:spPr bwMode="auto">
              <a:xfrm>
                <a:off x="4040" y="999"/>
                <a:ext cx="55" cy="55"/>
              </a:xfrm>
              <a:custGeom>
                <a:avLst/>
                <a:gdLst>
                  <a:gd name="T0" fmla="*/ 0 w 55"/>
                  <a:gd name="T1" fmla="*/ 55 h 55"/>
                  <a:gd name="T2" fmla="*/ 0 w 55"/>
                  <a:gd name="T3" fmla="*/ 0 h 55"/>
                  <a:gd name="T4" fmla="*/ 48 w 55"/>
                  <a:gd name="T5" fmla="*/ 0 h 55"/>
                  <a:gd name="T6" fmla="*/ 48 w 55"/>
                  <a:gd name="T7" fmla="*/ 7 h 55"/>
                  <a:gd name="T8" fmla="*/ 48 w 55"/>
                  <a:gd name="T9" fmla="*/ 0 h 55"/>
                  <a:gd name="T10" fmla="*/ 55 w 55"/>
                  <a:gd name="T11" fmla="*/ 0 h 55"/>
                  <a:gd name="T12" fmla="*/ 55 w 55"/>
                  <a:gd name="T13" fmla="*/ 55 h 55"/>
                  <a:gd name="T14" fmla="*/ 0 w 55"/>
                  <a:gd name="T15" fmla="*/ 55 h 55"/>
                  <a:gd name="T16" fmla="*/ 0 w 55"/>
                  <a:gd name="T17" fmla="*/ 55 h 55"/>
                  <a:gd name="T18" fmla="*/ 14 w 55"/>
                  <a:gd name="T19" fmla="*/ 41 h 55"/>
                  <a:gd name="T20" fmla="*/ 40 w 55"/>
                  <a:gd name="T21" fmla="*/ 41 h 55"/>
                  <a:gd name="T22" fmla="*/ 40 w 55"/>
                  <a:gd name="T23" fmla="*/ 15 h 55"/>
                  <a:gd name="T24" fmla="*/ 14 w 55"/>
                  <a:gd name="T25" fmla="*/ 15 h 55"/>
                  <a:gd name="T26" fmla="*/ 14 w 55"/>
                  <a:gd name="T27" fmla="*/ 41 h 55"/>
                  <a:gd name="T28" fmla="*/ 14 w 55"/>
                  <a:gd name="T29" fmla="*/ 4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5" h="55">
                    <a:moveTo>
                      <a:pt x="0" y="55"/>
                    </a:moveTo>
                    <a:lnTo>
                      <a:pt x="0" y="0"/>
                    </a:lnTo>
                    <a:lnTo>
                      <a:pt x="48" y="0"/>
                    </a:lnTo>
                    <a:lnTo>
                      <a:pt x="48" y="7"/>
                    </a:lnTo>
                    <a:lnTo>
                      <a:pt x="48" y="0"/>
                    </a:lnTo>
                    <a:lnTo>
                      <a:pt x="55" y="0"/>
                    </a:lnTo>
                    <a:lnTo>
                      <a:pt x="55" y="55"/>
                    </a:lnTo>
                    <a:lnTo>
                      <a:pt x="0" y="55"/>
                    </a:lnTo>
                    <a:lnTo>
                      <a:pt x="0" y="55"/>
                    </a:lnTo>
                    <a:close/>
                    <a:moveTo>
                      <a:pt x="14" y="41"/>
                    </a:moveTo>
                    <a:lnTo>
                      <a:pt x="40" y="41"/>
                    </a:lnTo>
                    <a:lnTo>
                      <a:pt x="40" y="15"/>
                    </a:lnTo>
                    <a:lnTo>
                      <a:pt x="14" y="15"/>
                    </a:lnTo>
                    <a:lnTo>
                      <a:pt x="14" y="41"/>
                    </a:lnTo>
                    <a:lnTo>
                      <a:pt x="14"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13" name="Freeform 9"/>
              <p:cNvSpPr>
                <a:spLocks noEditPoints="1"/>
              </p:cNvSpPr>
              <p:nvPr/>
            </p:nvSpPr>
            <p:spPr bwMode="auto">
              <a:xfrm>
                <a:off x="3583" y="3269"/>
                <a:ext cx="55" cy="54"/>
              </a:xfrm>
              <a:custGeom>
                <a:avLst/>
                <a:gdLst>
                  <a:gd name="T0" fmla="*/ 7 w 55"/>
                  <a:gd name="T1" fmla="*/ 54 h 54"/>
                  <a:gd name="T2" fmla="*/ 0 w 55"/>
                  <a:gd name="T3" fmla="*/ 54 h 54"/>
                  <a:gd name="T4" fmla="*/ 0 w 55"/>
                  <a:gd name="T5" fmla="*/ 0 h 54"/>
                  <a:gd name="T6" fmla="*/ 55 w 55"/>
                  <a:gd name="T7" fmla="*/ 0 h 54"/>
                  <a:gd name="T8" fmla="*/ 55 w 55"/>
                  <a:gd name="T9" fmla="*/ 54 h 54"/>
                  <a:gd name="T10" fmla="*/ 7 w 55"/>
                  <a:gd name="T11" fmla="*/ 54 h 54"/>
                  <a:gd name="T12" fmla="*/ 7 w 55"/>
                  <a:gd name="T13" fmla="*/ 54 h 54"/>
                  <a:gd name="T14" fmla="*/ 40 w 55"/>
                  <a:gd name="T15" fmla="*/ 40 h 54"/>
                  <a:gd name="T16" fmla="*/ 40 w 55"/>
                  <a:gd name="T17" fmla="*/ 14 h 54"/>
                  <a:gd name="T18" fmla="*/ 14 w 55"/>
                  <a:gd name="T19" fmla="*/ 14 h 54"/>
                  <a:gd name="T20" fmla="*/ 14 w 55"/>
                  <a:gd name="T21" fmla="*/ 40 h 54"/>
                  <a:gd name="T22" fmla="*/ 40 w 55"/>
                  <a:gd name="T23" fmla="*/ 40 h 54"/>
                  <a:gd name="T24" fmla="*/ 40 w 55"/>
                  <a:gd name="T25"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54">
                    <a:moveTo>
                      <a:pt x="7" y="54"/>
                    </a:moveTo>
                    <a:lnTo>
                      <a:pt x="0" y="54"/>
                    </a:lnTo>
                    <a:lnTo>
                      <a:pt x="0" y="0"/>
                    </a:lnTo>
                    <a:lnTo>
                      <a:pt x="55" y="0"/>
                    </a:lnTo>
                    <a:lnTo>
                      <a:pt x="55" y="54"/>
                    </a:lnTo>
                    <a:lnTo>
                      <a:pt x="7" y="54"/>
                    </a:lnTo>
                    <a:lnTo>
                      <a:pt x="7" y="54"/>
                    </a:lnTo>
                    <a:close/>
                    <a:moveTo>
                      <a:pt x="40" y="40"/>
                    </a:moveTo>
                    <a:lnTo>
                      <a:pt x="40" y="14"/>
                    </a:lnTo>
                    <a:lnTo>
                      <a:pt x="14" y="14"/>
                    </a:lnTo>
                    <a:lnTo>
                      <a:pt x="14" y="40"/>
                    </a:lnTo>
                    <a:lnTo>
                      <a:pt x="40" y="40"/>
                    </a:lnTo>
                    <a:lnTo>
                      <a:pt x="40"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14" name="Freeform 10"/>
              <p:cNvSpPr>
                <a:spLocks noEditPoints="1"/>
              </p:cNvSpPr>
              <p:nvPr/>
            </p:nvSpPr>
            <p:spPr bwMode="auto">
              <a:xfrm>
                <a:off x="4040" y="3269"/>
                <a:ext cx="55" cy="54"/>
              </a:xfrm>
              <a:custGeom>
                <a:avLst/>
                <a:gdLst>
                  <a:gd name="T0" fmla="*/ 0 w 55"/>
                  <a:gd name="T1" fmla="*/ 54 h 54"/>
                  <a:gd name="T2" fmla="*/ 0 w 55"/>
                  <a:gd name="T3" fmla="*/ 0 h 54"/>
                  <a:gd name="T4" fmla="*/ 55 w 55"/>
                  <a:gd name="T5" fmla="*/ 0 h 54"/>
                  <a:gd name="T6" fmla="*/ 55 w 55"/>
                  <a:gd name="T7" fmla="*/ 47 h 54"/>
                  <a:gd name="T8" fmla="*/ 55 w 55"/>
                  <a:gd name="T9" fmla="*/ 54 h 54"/>
                  <a:gd name="T10" fmla="*/ 0 w 55"/>
                  <a:gd name="T11" fmla="*/ 54 h 54"/>
                  <a:gd name="T12" fmla="*/ 0 w 55"/>
                  <a:gd name="T13" fmla="*/ 54 h 54"/>
                  <a:gd name="T14" fmla="*/ 48 w 55"/>
                  <a:gd name="T15" fmla="*/ 47 h 54"/>
                  <a:gd name="T16" fmla="*/ 48 w 55"/>
                  <a:gd name="T17" fmla="*/ 40 h 54"/>
                  <a:gd name="T18" fmla="*/ 48 w 55"/>
                  <a:gd name="T19" fmla="*/ 47 h 54"/>
                  <a:gd name="T20" fmla="*/ 48 w 55"/>
                  <a:gd name="T21" fmla="*/ 47 h 54"/>
                  <a:gd name="T22" fmla="*/ 14 w 55"/>
                  <a:gd name="T23" fmla="*/ 40 h 54"/>
                  <a:gd name="T24" fmla="*/ 40 w 55"/>
                  <a:gd name="T25" fmla="*/ 40 h 54"/>
                  <a:gd name="T26" fmla="*/ 40 w 55"/>
                  <a:gd name="T27" fmla="*/ 14 h 54"/>
                  <a:gd name="T28" fmla="*/ 14 w 55"/>
                  <a:gd name="T29" fmla="*/ 14 h 54"/>
                  <a:gd name="T30" fmla="*/ 14 w 55"/>
                  <a:gd name="T31" fmla="*/ 40 h 54"/>
                  <a:gd name="T32" fmla="*/ 14 w 55"/>
                  <a:gd name="T33"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 h="54">
                    <a:moveTo>
                      <a:pt x="0" y="54"/>
                    </a:moveTo>
                    <a:lnTo>
                      <a:pt x="0" y="0"/>
                    </a:lnTo>
                    <a:lnTo>
                      <a:pt x="55" y="0"/>
                    </a:lnTo>
                    <a:lnTo>
                      <a:pt x="55" y="47"/>
                    </a:lnTo>
                    <a:lnTo>
                      <a:pt x="55" y="54"/>
                    </a:lnTo>
                    <a:lnTo>
                      <a:pt x="0" y="54"/>
                    </a:lnTo>
                    <a:lnTo>
                      <a:pt x="0" y="54"/>
                    </a:lnTo>
                    <a:close/>
                    <a:moveTo>
                      <a:pt x="48" y="47"/>
                    </a:moveTo>
                    <a:lnTo>
                      <a:pt x="48" y="40"/>
                    </a:lnTo>
                    <a:lnTo>
                      <a:pt x="48" y="47"/>
                    </a:lnTo>
                    <a:lnTo>
                      <a:pt x="48" y="47"/>
                    </a:lnTo>
                    <a:close/>
                    <a:moveTo>
                      <a:pt x="14" y="40"/>
                    </a:moveTo>
                    <a:lnTo>
                      <a:pt x="40" y="40"/>
                    </a:lnTo>
                    <a:lnTo>
                      <a:pt x="40" y="14"/>
                    </a:lnTo>
                    <a:lnTo>
                      <a:pt x="14" y="14"/>
                    </a:lnTo>
                    <a:lnTo>
                      <a:pt x="14" y="40"/>
                    </a:lnTo>
                    <a:lnTo>
                      <a:pt x="14"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grpSp>
        <p:sp>
          <p:nvSpPr>
            <p:cNvPr id="2" name="文本框 1"/>
            <p:cNvSpPr txBox="1"/>
            <p:nvPr/>
          </p:nvSpPr>
          <p:spPr>
            <a:xfrm>
              <a:off x="4520741" y="630169"/>
              <a:ext cx="3238081" cy="584775"/>
            </a:xfrm>
            <a:prstGeom prst="rect">
              <a:avLst/>
            </a:prstGeom>
            <a:noFill/>
          </p:spPr>
          <p:txBody>
            <a:bodyPr wrap="square" rtlCol="0">
              <a:spAutoFit/>
            </a:bodyPr>
            <a:lstStyle/>
            <a:p>
              <a:r>
                <a:rPr lang="zh-CN" altLang="en-US" sz="3200" b="1" dirty="0" smtClean="0">
                  <a:latin typeface="经典繁古印" panose="02010609010101010101" pitchFamily="49" charset="-122"/>
                  <a:ea typeface="经典繁古印" panose="02010609010101010101" pitchFamily="49" charset="-122"/>
                  <a:cs typeface="经典繁古印" panose="02010609010101010101" pitchFamily="49" charset="-122"/>
                </a:rPr>
                <a:t>世界传统医药日</a:t>
              </a:r>
              <a:endParaRPr lang="zh-CN" altLang="en-US" sz="3200" b="1" dirty="0">
                <a:latin typeface="经典繁古印" panose="02010609010101010101" pitchFamily="49" charset="-122"/>
                <a:ea typeface="经典繁古印" panose="02010609010101010101" pitchFamily="49" charset="-122"/>
                <a:cs typeface="经典繁古印" panose="02010609010101010101" pitchFamily="49" charset="-122"/>
              </a:endParaRPr>
            </a:p>
          </p:txBody>
        </p:sp>
      </p:grpSp>
    </p:spTree>
    <p:extLst>
      <p:ext uri="{BB962C8B-B14F-4D97-AF65-F5344CB8AC3E}">
        <p14:creationId xmlns:p14="http://schemas.microsoft.com/office/powerpoint/2010/main" val="2736498358"/>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24"/>
          <p:cNvSpPr>
            <a:spLocks noEditPoints="1" noChangeArrowheads="1"/>
          </p:cNvSpPr>
          <p:nvPr/>
        </p:nvSpPr>
        <p:spPr bwMode="auto">
          <a:xfrm rot="153730">
            <a:off x="2163819" y="812689"/>
            <a:ext cx="3275686" cy="1381125"/>
          </a:xfrm>
          <a:custGeom>
            <a:avLst/>
            <a:gdLst>
              <a:gd name="T0" fmla="*/ 2147483646 w 848"/>
              <a:gd name="T1" fmla="*/ 184246147 h 407"/>
              <a:gd name="T2" fmla="*/ 2147483646 w 848"/>
              <a:gd name="T3" fmla="*/ 299398717 h 407"/>
              <a:gd name="T4" fmla="*/ 2147483646 w 848"/>
              <a:gd name="T5" fmla="*/ 368492294 h 407"/>
              <a:gd name="T6" fmla="*/ 2147483646 w 848"/>
              <a:gd name="T7" fmla="*/ 322429909 h 407"/>
              <a:gd name="T8" fmla="*/ 2147483646 w 848"/>
              <a:gd name="T9" fmla="*/ 449099771 h 407"/>
              <a:gd name="T10" fmla="*/ 2147483646 w 848"/>
              <a:gd name="T11" fmla="*/ 564252341 h 407"/>
              <a:gd name="T12" fmla="*/ 2147483646 w 848"/>
              <a:gd name="T13" fmla="*/ 633345919 h 407"/>
              <a:gd name="T14" fmla="*/ 2147483646 w 848"/>
              <a:gd name="T15" fmla="*/ 0 h 407"/>
              <a:gd name="T16" fmla="*/ 2147483646 w 848"/>
              <a:gd name="T17" fmla="*/ 1070928397 h 407"/>
              <a:gd name="T18" fmla="*/ 2147483646 w 848"/>
              <a:gd name="T19" fmla="*/ 725467295 h 407"/>
              <a:gd name="T20" fmla="*/ 2147483646 w 848"/>
              <a:gd name="T21" fmla="*/ 368492294 h 407"/>
              <a:gd name="T22" fmla="*/ 2147483646 w 848"/>
              <a:gd name="T23" fmla="*/ 368492294 h 407"/>
              <a:gd name="T24" fmla="*/ 2147483646 w 848"/>
              <a:gd name="T25" fmla="*/ 495158763 h 407"/>
              <a:gd name="T26" fmla="*/ 2147483646 w 848"/>
              <a:gd name="T27" fmla="*/ 564252341 h 407"/>
              <a:gd name="T28" fmla="*/ 2147483646 w 848"/>
              <a:gd name="T29" fmla="*/ 587283533 h 407"/>
              <a:gd name="T30" fmla="*/ 2147483646 w 848"/>
              <a:gd name="T31" fmla="*/ 656373718 h 407"/>
              <a:gd name="T32" fmla="*/ 2147483646 w 848"/>
              <a:gd name="T33" fmla="*/ 863651057 h 407"/>
              <a:gd name="T34" fmla="*/ 2147483646 w 848"/>
              <a:gd name="T35" fmla="*/ 1070928397 h 407"/>
              <a:gd name="T36" fmla="*/ 2147483646 w 848"/>
              <a:gd name="T37" fmla="*/ 1520024775 h 407"/>
              <a:gd name="T38" fmla="*/ 2147483646 w 848"/>
              <a:gd name="T39" fmla="*/ 1923062162 h 407"/>
              <a:gd name="T40" fmla="*/ 198601110 w 848"/>
              <a:gd name="T41" fmla="*/ 2147483646 h 407"/>
              <a:gd name="T42" fmla="*/ 2147483646 w 848"/>
              <a:gd name="T43" fmla="*/ 2147483646 h 407"/>
              <a:gd name="T44" fmla="*/ 2147483646 w 848"/>
              <a:gd name="T45" fmla="*/ 2147483646 h 407"/>
              <a:gd name="T46" fmla="*/ 2147483646 w 848"/>
              <a:gd name="T47" fmla="*/ 2147483646 h 407"/>
              <a:gd name="T48" fmla="*/ 2147483646 w 848"/>
              <a:gd name="T49" fmla="*/ 2147483646 h 407"/>
              <a:gd name="T50" fmla="*/ 2147483646 w 848"/>
              <a:gd name="T51" fmla="*/ 2147483646 h 407"/>
              <a:gd name="T52" fmla="*/ 2147483646 w 848"/>
              <a:gd name="T53" fmla="*/ 2147483646 h 407"/>
              <a:gd name="T54" fmla="*/ 2147483646 w 848"/>
              <a:gd name="T55" fmla="*/ 2147483646 h 407"/>
              <a:gd name="T56" fmla="*/ 2147483646 w 848"/>
              <a:gd name="T57" fmla="*/ 2147483646 h 407"/>
              <a:gd name="T58" fmla="*/ 2147483646 w 848"/>
              <a:gd name="T59" fmla="*/ 2147483646 h 407"/>
              <a:gd name="T60" fmla="*/ 2147483646 w 848"/>
              <a:gd name="T61" fmla="*/ 2147483646 h 407"/>
              <a:gd name="T62" fmla="*/ 2147483646 w 848"/>
              <a:gd name="T63" fmla="*/ 2147483646 h 407"/>
              <a:gd name="T64" fmla="*/ 2147483646 w 848"/>
              <a:gd name="T65" fmla="*/ 2147483646 h 407"/>
              <a:gd name="T66" fmla="*/ 2147483646 w 848"/>
              <a:gd name="T67" fmla="*/ 2147483646 h 407"/>
              <a:gd name="T68" fmla="*/ 2147483646 w 848"/>
              <a:gd name="T69" fmla="*/ 2147483646 h 407"/>
              <a:gd name="T70" fmla="*/ 2147483646 w 848"/>
              <a:gd name="T71" fmla="*/ 2147483646 h 407"/>
              <a:gd name="T72" fmla="*/ 2147483646 w 848"/>
              <a:gd name="T73" fmla="*/ 2147483646 h 407"/>
              <a:gd name="T74" fmla="*/ 2147483646 w 848"/>
              <a:gd name="T75" fmla="*/ 2147483646 h 407"/>
              <a:gd name="T76" fmla="*/ 2147483646 w 848"/>
              <a:gd name="T77" fmla="*/ 2147483646 h 407"/>
              <a:gd name="T78" fmla="*/ 2147483646 w 848"/>
              <a:gd name="T79" fmla="*/ 2147483646 h 407"/>
              <a:gd name="T80" fmla="*/ 2147483646 w 848"/>
              <a:gd name="T81" fmla="*/ 1496996976 h 407"/>
              <a:gd name="T82" fmla="*/ 2147483646 w 848"/>
              <a:gd name="T83" fmla="*/ 2061249317 h 407"/>
              <a:gd name="T84" fmla="*/ 2147483646 w 848"/>
              <a:gd name="T85" fmla="*/ 2147483646 h 407"/>
              <a:gd name="T86" fmla="*/ 2147483646 w 848"/>
              <a:gd name="T87" fmla="*/ 863651057 h 407"/>
              <a:gd name="T88" fmla="*/ 2147483646 w 848"/>
              <a:gd name="T89" fmla="*/ 2147483646 h 407"/>
              <a:gd name="T90" fmla="*/ 2147483646 w 848"/>
              <a:gd name="T91" fmla="*/ 518189956 h 407"/>
              <a:gd name="T92" fmla="*/ 2147483646 w 848"/>
              <a:gd name="T93" fmla="*/ 2147483646 h 407"/>
              <a:gd name="T94" fmla="*/ 2147483646 w 848"/>
              <a:gd name="T95" fmla="*/ 2147483646 h 407"/>
              <a:gd name="T96" fmla="*/ 2147483646 w 848"/>
              <a:gd name="T97" fmla="*/ 2147483646 h 407"/>
              <a:gd name="T98" fmla="*/ 2147483646 w 848"/>
              <a:gd name="T99" fmla="*/ 2147483646 h 407"/>
              <a:gd name="T100" fmla="*/ 2147483646 w 848"/>
              <a:gd name="T101" fmla="*/ 2147483646 h 407"/>
              <a:gd name="T102" fmla="*/ 2147483646 w 848"/>
              <a:gd name="T103" fmla="*/ 2147483646 h 407"/>
              <a:gd name="T104" fmla="*/ 2147483646 w 848"/>
              <a:gd name="T105" fmla="*/ 2147483646 h 407"/>
              <a:gd name="T106" fmla="*/ 2147483646 w 848"/>
              <a:gd name="T107" fmla="*/ 2147483646 h 407"/>
              <a:gd name="T108" fmla="*/ 2147483646 w 848"/>
              <a:gd name="T109" fmla="*/ 2147483646 h 407"/>
              <a:gd name="T110" fmla="*/ 2147483646 w 848"/>
              <a:gd name="T111" fmla="*/ 2147483646 h 407"/>
              <a:gd name="T112" fmla="*/ 2147483646 w 848"/>
              <a:gd name="T113" fmla="*/ 2147483646 h 407"/>
              <a:gd name="T114" fmla="*/ 2147483646 w 848"/>
              <a:gd name="T115" fmla="*/ 2147483646 h 407"/>
              <a:gd name="T116" fmla="*/ 2147483646 w 848"/>
              <a:gd name="T117" fmla="*/ 2147483646 h 407"/>
              <a:gd name="T118" fmla="*/ 2147483646 w 848"/>
              <a:gd name="T119" fmla="*/ 2147483646 h 40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48" h="407">
                <a:moveTo>
                  <a:pt x="248" y="51"/>
                </a:moveTo>
                <a:cubicBezTo>
                  <a:pt x="248" y="43"/>
                  <a:pt x="248" y="43"/>
                  <a:pt x="248" y="43"/>
                </a:cubicBezTo>
                <a:cubicBezTo>
                  <a:pt x="246" y="43"/>
                  <a:pt x="246" y="43"/>
                  <a:pt x="246" y="43"/>
                </a:cubicBezTo>
                <a:cubicBezTo>
                  <a:pt x="240" y="43"/>
                  <a:pt x="233" y="42"/>
                  <a:pt x="236" y="49"/>
                </a:cubicBezTo>
                <a:cubicBezTo>
                  <a:pt x="234" y="49"/>
                  <a:pt x="234" y="49"/>
                  <a:pt x="234" y="49"/>
                </a:cubicBezTo>
                <a:cubicBezTo>
                  <a:pt x="235" y="54"/>
                  <a:pt x="244" y="50"/>
                  <a:pt x="248" y="51"/>
                </a:cubicBezTo>
                <a:close/>
                <a:moveTo>
                  <a:pt x="379" y="20"/>
                </a:moveTo>
                <a:cubicBezTo>
                  <a:pt x="379" y="14"/>
                  <a:pt x="379" y="14"/>
                  <a:pt x="379" y="14"/>
                </a:cubicBezTo>
                <a:cubicBezTo>
                  <a:pt x="371" y="14"/>
                  <a:pt x="371" y="14"/>
                  <a:pt x="371" y="14"/>
                </a:cubicBezTo>
                <a:cubicBezTo>
                  <a:pt x="372" y="18"/>
                  <a:pt x="371" y="20"/>
                  <a:pt x="367" y="20"/>
                </a:cubicBezTo>
                <a:cubicBezTo>
                  <a:pt x="369" y="13"/>
                  <a:pt x="361" y="17"/>
                  <a:pt x="358" y="16"/>
                </a:cubicBezTo>
                <a:cubicBezTo>
                  <a:pt x="352" y="16"/>
                  <a:pt x="352" y="16"/>
                  <a:pt x="352" y="16"/>
                </a:cubicBezTo>
                <a:cubicBezTo>
                  <a:pt x="346" y="16"/>
                  <a:pt x="337" y="13"/>
                  <a:pt x="340" y="22"/>
                </a:cubicBezTo>
                <a:cubicBezTo>
                  <a:pt x="320" y="22"/>
                  <a:pt x="320" y="22"/>
                  <a:pt x="320" y="22"/>
                </a:cubicBezTo>
                <a:cubicBezTo>
                  <a:pt x="323" y="32"/>
                  <a:pt x="309" y="28"/>
                  <a:pt x="310" y="22"/>
                </a:cubicBezTo>
                <a:cubicBezTo>
                  <a:pt x="303" y="22"/>
                  <a:pt x="303" y="22"/>
                  <a:pt x="303" y="22"/>
                </a:cubicBezTo>
                <a:cubicBezTo>
                  <a:pt x="303" y="24"/>
                  <a:pt x="304" y="26"/>
                  <a:pt x="305" y="28"/>
                </a:cubicBezTo>
                <a:cubicBezTo>
                  <a:pt x="303" y="28"/>
                  <a:pt x="303" y="30"/>
                  <a:pt x="303" y="32"/>
                </a:cubicBezTo>
                <a:cubicBezTo>
                  <a:pt x="299" y="32"/>
                  <a:pt x="299" y="32"/>
                  <a:pt x="299" y="32"/>
                </a:cubicBezTo>
                <a:cubicBezTo>
                  <a:pt x="299" y="29"/>
                  <a:pt x="298" y="28"/>
                  <a:pt x="297" y="28"/>
                </a:cubicBezTo>
                <a:cubicBezTo>
                  <a:pt x="287" y="28"/>
                  <a:pt x="287" y="28"/>
                  <a:pt x="287" y="28"/>
                </a:cubicBezTo>
                <a:cubicBezTo>
                  <a:pt x="287" y="26"/>
                  <a:pt x="287" y="26"/>
                  <a:pt x="287" y="26"/>
                </a:cubicBezTo>
                <a:cubicBezTo>
                  <a:pt x="285" y="26"/>
                  <a:pt x="285" y="26"/>
                  <a:pt x="285" y="26"/>
                </a:cubicBezTo>
                <a:cubicBezTo>
                  <a:pt x="285" y="32"/>
                  <a:pt x="285" y="32"/>
                  <a:pt x="285" y="32"/>
                </a:cubicBezTo>
                <a:cubicBezTo>
                  <a:pt x="287" y="34"/>
                  <a:pt x="292" y="32"/>
                  <a:pt x="291" y="38"/>
                </a:cubicBezTo>
                <a:cubicBezTo>
                  <a:pt x="293" y="38"/>
                  <a:pt x="293" y="38"/>
                  <a:pt x="293" y="38"/>
                </a:cubicBezTo>
                <a:cubicBezTo>
                  <a:pt x="293" y="36"/>
                  <a:pt x="293" y="34"/>
                  <a:pt x="295" y="34"/>
                </a:cubicBezTo>
                <a:cubicBezTo>
                  <a:pt x="298" y="34"/>
                  <a:pt x="297" y="38"/>
                  <a:pt x="299" y="39"/>
                </a:cubicBezTo>
                <a:cubicBezTo>
                  <a:pt x="310" y="39"/>
                  <a:pt x="310" y="39"/>
                  <a:pt x="310" y="39"/>
                </a:cubicBezTo>
                <a:cubicBezTo>
                  <a:pt x="313" y="39"/>
                  <a:pt x="316" y="40"/>
                  <a:pt x="316" y="38"/>
                </a:cubicBezTo>
                <a:cubicBezTo>
                  <a:pt x="338" y="38"/>
                  <a:pt x="338" y="38"/>
                  <a:pt x="338" y="38"/>
                </a:cubicBezTo>
                <a:cubicBezTo>
                  <a:pt x="338" y="35"/>
                  <a:pt x="339" y="33"/>
                  <a:pt x="340" y="32"/>
                </a:cubicBezTo>
                <a:cubicBezTo>
                  <a:pt x="350" y="32"/>
                  <a:pt x="350" y="32"/>
                  <a:pt x="350" y="32"/>
                </a:cubicBezTo>
                <a:cubicBezTo>
                  <a:pt x="358" y="27"/>
                  <a:pt x="344" y="29"/>
                  <a:pt x="344" y="26"/>
                </a:cubicBezTo>
                <a:cubicBezTo>
                  <a:pt x="373" y="26"/>
                  <a:pt x="373" y="26"/>
                  <a:pt x="373" y="26"/>
                </a:cubicBezTo>
                <a:cubicBezTo>
                  <a:pt x="372" y="20"/>
                  <a:pt x="377" y="22"/>
                  <a:pt x="379" y="20"/>
                </a:cubicBezTo>
                <a:close/>
                <a:moveTo>
                  <a:pt x="817" y="246"/>
                </a:moveTo>
                <a:cubicBezTo>
                  <a:pt x="813" y="246"/>
                  <a:pt x="813" y="246"/>
                  <a:pt x="813" y="246"/>
                </a:cubicBezTo>
                <a:cubicBezTo>
                  <a:pt x="808" y="245"/>
                  <a:pt x="806" y="247"/>
                  <a:pt x="808" y="252"/>
                </a:cubicBezTo>
                <a:cubicBezTo>
                  <a:pt x="813" y="252"/>
                  <a:pt x="813" y="252"/>
                  <a:pt x="813" y="252"/>
                </a:cubicBezTo>
                <a:cubicBezTo>
                  <a:pt x="812" y="247"/>
                  <a:pt x="817" y="249"/>
                  <a:pt x="817" y="246"/>
                </a:cubicBezTo>
                <a:close/>
                <a:moveTo>
                  <a:pt x="403" y="32"/>
                </a:moveTo>
                <a:cubicBezTo>
                  <a:pt x="410" y="29"/>
                  <a:pt x="420" y="40"/>
                  <a:pt x="419" y="28"/>
                </a:cubicBezTo>
                <a:cubicBezTo>
                  <a:pt x="391" y="28"/>
                  <a:pt x="391" y="28"/>
                  <a:pt x="391" y="28"/>
                </a:cubicBezTo>
                <a:cubicBezTo>
                  <a:pt x="398" y="24"/>
                  <a:pt x="394" y="20"/>
                  <a:pt x="385" y="22"/>
                </a:cubicBezTo>
                <a:cubicBezTo>
                  <a:pt x="385" y="20"/>
                  <a:pt x="385" y="20"/>
                  <a:pt x="385" y="20"/>
                </a:cubicBezTo>
                <a:cubicBezTo>
                  <a:pt x="384" y="21"/>
                  <a:pt x="382" y="22"/>
                  <a:pt x="379" y="22"/>
                </a:cubicBezTo>
                <a:cubicBezTo>
                  <a:pt x="379" y="34"/>
                  <a:pt x="379" y="34"/>
                  <a:pt x="379" y="34"/>
                </a:cubicBezTo>
                <a:cubicBezTo>
                  <a:pt x="376" y="34"/>
                  <a:pt x="374" y="34"/>
                  <a:pt x="373" y="32"/>
                </a:cubicBezTo>
                <a:cubicBezTo>
                  <a:pt x="371" y="32"/>
                  <a:pt x="371" y="34"/>
                  <a:pt x="367" y="34"/>
                </a:cubicBezTo>
                <a:cubicBezTo>
                  <a:pt x="367" y="39"/>
                  <a:pt x="367" y="39"/>
                  <a:pt x="367" y="39"/>
                </a:cubicBezTo>
                <a:cubicBezTo>
                  <a:pt x="377" y="39"/>
                  <a:pt x="377" y="39"/>
                  <a:pt x="377" y="39"/>
                </a:cubicBezTo>
                <a:cubicBezTo>
                  <a:pt x="378" y="37"/>
                  <a:pt x="382" y="38"/>
                  <a:pt x="385" y="38"/>
                </a:cubicBezTo>
                <a:cubicBezTo>
                  <a:pt x="391" y="38"/>
                  <a:pt x="391" y="38"/>
                  <a:pt x="391" y="38"/>
                </a:cubicBezTo>
                <a:cubicBezTo>
                  <a:pt x="394" y="37"/>
                  <a:pt x="395" y="38"/>
                  <a:pt x="397" y="39"/>
                </a:cubicBezTo>
                <a:cubicBezTo>
                  <a:pt x="396" y="34"/>
                  <a:pt x="396" y="30"/>
                  <a:pt x="403" y="32"/>
                </a:cubicBezTo>
                <a:close/>
                <a:moveTo>
                  <a:pt x="285" y="49"/>
                </a:moveTo>
                <a:cubicBezTo>
                  <a:pt x="290" y="53"/>
                  <a:pt x="296" y="48"/>
                  <a:pt x="303" y="51"/>
                </a:cubicBezTo>
                <a:cubicBezTo>
                  <a:pt x="303" y="49"/>
                  <a:pt x="303" y="49"/>
                  <a:pt x="303" y="49"/>
                </a:cubicBezTo>
                <a:cubicBezTo>
                  <a:pt x="316" y="49"/>
                  <a:pt x="316" y="49"/>
                  <a:pt x="316" y="49"/>
                </a:cubicBezTo>
                <a:cubicBezTo>
                  <a:pt x="321" y="50"/>
                  <a:pt x="323" y="49"/>
                  <a:pt x="322" y="43"/>
                </a:cubicBezTo>
                <a:cubicBezTo>
                  <a:pt x="316" y="42"/>
                  <a:pt x="315" y="45"/>
                  <a:pt x="310" y="45"/>
                </a:cubicBezTo>
                <a:cubicBezTo>
                  <a:pt x="308" y="43"/>
                  <a:pt x="304" y="43"/>
                  <a:pt x="299" y="43"/>
                </a:cubicBezTo>
                <a:cubicBezTo>
                  <a:pt x="287" y="43"/>
                  <a:pt x="287" y="43"/>
                  <a:pt x="287" y="43"/>
                </a:cubicBezTo>
                <a:cubicBezTo>
                  <a:pt x="287" y="45"/>
                  <a:pt x="287" y="45"/>
                  <a:pt x="287" y="45"/>
                </a:cubicBezTo>
                <a:cubicBezTo>
                  <a:pt x="287" y="48"/>
                  <a:pt x="286" y="49"/>
                  <a:pt x="285" y="49"/>
                </a:cubicBezTo>
                <a:close/>
                <a:moveTo>
                  <a:pt x="303" y="16"/>
                </a:moveTo>
                <a:cubicBezTo>
                  <a:pt x="322" y="16"/>
                  <a:pt x="322" y="16"/>
                  <a:pt x="322" y="16"/>
                </a:cubicBezTo>
                <a:cubicBezTo>
                  <a:pt x="331" y="12"/>
                  <a:pt x="323" y="9"/>
                  <a:pt x="314" y="10"/>
                </a:cubicBezTo>
                <a:cubicBezTo>
                  <a:pt x="317" y="19"/>
                  <a:pt x="303" y="10"/>
                  <a:pt x="303" y="16"/>
                </a:cubicBezTo>
                <a:close/>
                <a:moveTo>
                  <a:pt x="242" y="67"/>
                </a:moveTo>
                <a:cubicBezTo>
                  <a:pt x="242" y="61"/>
                  <a:pt x="242" y="61"/>
                  <a:pt x="242" y="61"/>
                </a:cubicBezTo>
                <a:cubicBezTo>
                  <a:pt x="248" y="61"/>
                  <a:pt x="248" y="61"/>
                  <a:pt x="248" y="61"/>
                </a:cubicBezTo>
                <a:cubicBezTo>
                  <a:pt x="251" y="61"/>
                  <a:pt x="252" y="59"/>
                  <a:pt x="252" y="55"/>
                </a:cubicBezTo>
                <a:cubicBezTo>
                  <a:pt x="247" y="56"/>
                  <a:pt x="237" y="53"/>
                  <a:pt x="236" y="57"/>
                </a:cubicBezTo>
                <a:cubicBezTo>
                  <a:pt x="230" y="57"/>
                  <a:pt x="230" y="57"/>
                  <a:pt x="230" y="57"/>
                </a:cubicBezTo>
                <a:cubicBezTo>
                  <a:pt x="222" y="61"/>
                  <a:pt x="221" y="44"/>
                  <a:pt x="218" y="55"/>
                </a:cubicBezTo>
                <a:cubicBezTo>
                  <a:pt x="218" y="58"/>
                  <a:pt x="216" y="58"/>
                  <a:pt x="216" y="61"/>
                </a:cubicBezTo>
                <a:cubicBezTo>
                  <a:pt x="212" y="62"/>
                  <a:pt x="210" y="61"/>
                  <a:pt x="210" y="57"/>
                </a:cubicBezTo>
                <a:cubicBezTo>
                  <a:pt x="204" y="56"/>
                  <a:pt x="206" y="64"/>
                  <a:pt x="204" y="67"/>
                </a:cubicBezTo>
                <a:cubicBezTo>
                  <a:pt x="212" y="67"/>
                  <a:pt x="212" y="67"/>
                  <a:pt x="212" y="67"/>
                </a:cubicBezTo>
                <a:cubicBezTo>
                  <a:pt x="217" y="67"/>
                  <a:pt x="218" y="70"/>
                  <a:pt x="224" y="69"/>
                </a:cubicBezTo>
                <a:cubicBezTo>
                  <a:pt x="224" y="61"/>
                  <a:pt x="224" y="61"/>
                  <a:pt x="224" y="61"/>
                </a:cubicBezTo>
                <a:cubicBezTo>
                  <a:pt x="227" y="61"/>
                  <a:pt x="228" y="62"/>
                  <a:pt x="230" y="63"/>
                </a:cubicBezTo>
                <a:cubicBezTo>
                  <a:pt x="228" y="70"/>
                  <a:pt x="238" y="66"/>
                  <a:pt x="242" y="67"/>
                </a:cubicBezTo>
                <a:close/>
                <a:moveTo>
                  <a:pt x="299" y="8"/>
                </a:moveTo>
                <a:cubicBezTo>
                  <a:pt x="320" y="8"/>
                  <a:pt x="320" y="8"/>
                  <a:pt x="320" y="8"/>
                </a:cubicBezTo>
                <a:cubicBezTo>
                  <a:pt x="320" y="0"/>
                  <a:pt x="320" y="0"/>
                  <a:pt x="320" y="0"/>
                </a:cubicBezTo>
                <a:cubicBezTo>
                  <a:pt x="293" y="0"/>
                  <a:pt x="293" y="0"/>
                  <a:pt x="293" y="0"/>
                </a:cubicBezTo>
                <a:cubicBezTo>
                  <a:pt x="292" y="5"/>
                  <a:pt x="297" y="5"/>
                  <a:pt x="299" y="8"/>
                </a:cubicBezTo>
                <a:close/>
                <a:moveTo>
                  <a:pt x="841" y="120"/>
                </a:moveTo>
                <a:cubicBezTo>
                  <a:pt x="842" y="114"/>
                  <a:pt x="839" y="111"/>
                  <a:pt x="833" y="112"/>
                </a:cubicBezTo>
                <a:cubicBezTo>
                  <a:pt x="835" y="106"/>
                  <a:pt x="829" y="109"/>
                  <a:pt x="825" y="108"/>
                </a:cubicBezTo>
                <a:cubicBezTo>
                  <a:pt x="823" y="106"/>
                  <a:pt x="825" y="101"/>
                  <a:pt x="819" y="102"/>
                </a:cubicBezTo>
                <a:cubicBezTo>
                  <a:pt x="819" y="100"/>
                  <a:pt x="814" y="101"/>
                  <a:pt x="812" y="100"/>
                </a:cubicBezTo>
                <a:cubicBezTo>
                  <a:pt x="794" y="100"/>
                  <a:pt x="794" y="100"/>
                  <a:pt x="794" y="100"/>
                </a:cubicBezTo>
                <a:cubicBezTo>
                  <a:pt x="794" y="96"/>
                  <a:pt x="794" y="96"/>
                  <a:pt x="794" y="96"/>
                </a:cubicBezTo>
                <a:cubicBezTo>
                  <a:pt x="749" y="96"/>
                  <a:pt x="749" y="96"/>
                  <a:pt x="749" y="96"/>
                </a:cubicBezTo>
                <a:cubicBezTo>
                  <a:pt x="749" y="93"/>
                  <a:pt x="749" y="93"/>
                  <a:pt x="749" y="93"/>
                </a:cubicBezTo>
                <a:cubicBezTo>
                  <a:pt x="747" y="91"/>
                  <a:pt x="744" y="90"/>
                  <a:pt x="741" y="91"/>
                </a:cubicBezTo>
                <a:cubicBezTo>
                  <a:pt x="737" y="91"/>
                  <a:pt x="737" y="91"/>
                  <a:pt x="737" y="91"/>
                </a:cubicBezTo>
                <a:cubicBezTo>
                  <a:pt x="737" y="85"/>
                  <a:pt x="737" y="85"/>
                  <a:pt x="737" y="85"/>
                </a:cubicBezTo>
                <a:cubicBezTo>
                  <a:pt x="743" y="85"/>
                  <a:pt x="743" y="85"/>
                  <a:pt x="743" y="85"/>
                </a:cubicBezTo>
                <a:cubicBezTo>
                  <a:pt x="741" y="81"/>
                  <a:pt x="743" y="74"/>
                  <a:pt x="737" y="75"/>
                </a:cubicBezTo>
                <a:cubicBezTo>
                  <a:pt x="737" y="72"/>
                  <a:pt x="737" y="68"/>
                  <a:pt x="741" y="69"/>
                </a:cubicBezTo>
                <a:cubicBezTo>
                  <a:pt x="743" y="68"/>
                  <a:pt x="745" y="66"/>
                  <a:pt x="749" y="67"/>
                </a:cubicBezTo>
                <a:cubicBezTo>
                  <a:pt x="749" y="69"/>
                  <a:pt x="750" y="69"/>
                  <a:pt x="753" y="69"/>
                </a:cubicBezTo>
                <a:cubicBezTo>
                  <a:pt x="766" y="69"/>
                  <a:pt x="766" y="69"/>
                  <a:pt x="766" y="69"/>
                </a:cubicBezTo>
                <a:cubicBezTo>
                  <a:pt x="772" y="71"/>
                  <a:pt x="771" y="66"/>
                  <a:pt x="776" y="67"/>
                </a:cubicBezTo>
                <a:cubicBezTo>
                  <a:pt x="779" y="67"/>
                  <a:pt x="783" y="67"/>
                  <a:pt x="782" y="63"/>
                </a:cubicBezTo>
                <a:cubicBezTo>
                  <a:pt x="770" y="63"/>
                  <a:pt x="770" y="63"/>
                  <a:pt x="770" y="63"/>
                </a:cubicBezTo>
                <a:cubicBezTo>
                  <a:pt x="770" y="60"/>
                  <a:pt x="765" y="62"/>
                  <a:pt x="766" y="57"/>
                </a:cubicBezTo>
                <a:cubicBezTo>
                  <a:pt x="772" y="57"/>
                  <a:pt x="772" y="57"/>
                  <a:pt x="772" y="57"/>
                </a:cubicBezTo>
                <a:cubicBezTo>
                  <a:pt x="776" y="56"/>
                  <a:pt x="784" y="60"/>
                  <a:pt x="782" y="53"/>
                </a:cubicBezTo>
                <a:cubicBezTo>
                  <a:pt x="782" y="50"/>
                  <a:pt x="777" y="52"/>
                  <a:pt x="776" y="49"/>
                </a:cubicBezTo>
                <a:cubicBezTo>
                  <a:pt x="779" y="49"/>
                  <a:pt x="783" y="50"/>
                  <a:pt x="782" y="45"/>
                </a:cubicBezTo>
                <a:cubicBezTo>
                  <a:pt x="777" y="47"/>
                  <a:pt x="777" y="43"/>
                  <a:pt x="772" y="43"/>
                </a:cubicBezTo>
                <a:cubicBezTo>
                  <a:pt x="731" y="43"/>
                  <a:pt x="731" y="43"/>
                  <a:pt x="731" y="43"/>
                </a:cubicBezTo>
                <a:cubicBezTo>
                  <a:pt x="731" y="38"/>
                  <a:pt x="731" y="38"/>
                  <a:pt x="731" y="38"/>
                </a:cubicBezTo>
                <a:cubicBezTo>
                  <a:pt x="732" y="33"/>
                  <a:pt x="728" y="34"/>
                  <a:pt x="725" y="34"/>
                </a:cubicBezTo>
                <a:cubicBezTo>
                  <a:pt x="723" y="33"/>
                  <a:pt x="719" y="23"/>
                  <a:pt x="719" y="32"/>
                </a:cubicBezTo>
                <a:cubicBezTo>
                  <a:pt x="712" y="35"/>
                  <a:pt x="717" y="38"/>
                  <a:pt x="719" y="43"/>
                </a:cubicBezTo>
                <a:cubicBezTo>
                  <a:pt x="712" y="43"/>
                  <a:pt x="708" y="44"/>
                  <a:pt x="703" y="45"/>
                </a:cubicBezTo>
                <a:cubicBezTo>
                  <a:pt x="702" y="45"/>
                  <a:pt x="702" y="45"/>
                  <a:pt x="702" y="45"/>
                </a:cubicBezTo>
                <a:cubicBezTo>
                  <a:pt x="701" y="43"/>
                  <a:pt x="698" y="44"/>
                  <a:pt x="696" y="43"/>
                </a:cubicBezTo>
                <a:cubicBezTo>
                  <a:pt x="686" y="43"/>
                  <a:pt x="686" y="43"/>
                  <a:pt x="686" y="43"/>
                </a:cubicBezTo>
                <a:cubicBezTo>
                  <a:pt x="686" y="40"/>
                  <a:pt x="684" y="40"/>
                  <a:pt x="684" y="38"/>
                </a:cubicBezTo>
                <a:cubicBezTo>
                  <a:pt x="685" y="37"/>
                  <a:pt x="686" y="36"/>
                  <a:pt x="686" y="34"/>
                </a:cubicBezTo>
                <a:cubicBezTo>
                  <a:pt x="684" y="33"/>
                  <a:pt x="683" y="32"/>
                  <a:pt x="680" y="32"/>
                </a:cubicBezTo>
                <a:cubicBezTo>
                  <a:pt x="680" y="35"/>
                  <a:pt x="675" y="33"/>
                  <a:pt x="672" y="34"/>
                </a:cubicBezTo>
                <a:cubicBezTo>
                  <a:pt x="660" y="34"/>
                  <a:pt x="660" y="34"/>
                  <a:pt x="660" y="34"/>
                </a:cubicBezTo>
                <a:cubicBezTo>
                  <a:pt x="660" y="31"/>
                  <a:pt x="657" y="32"/>
                  <a:pt x="654" y="32"/>
                </a:cubicBezTo>
                <a:cubicBezTo>
                  <a:pt x="645" y="32"/>
                  <a:pt x="645" y="32"/>
                  <a:pt x="645" y="32"/>
                </a:cubicBezTo>
                <a:cubicBezTo>
                  <a:pt x="645" y="39"/>
                  <a:pt x="645" y="39"/>
                  <a:pt x="645" y="39"/>
                </a:cubicBezTo>
                <a:cubicBezTo>
                  <a:pt x="641" y="46"/>
                  <a:pt x="651" y="41"/>
                  <a:pt x="650" y="45"/>
                </a:cubicBezTo>
                <a:cubicBezTo>
                  <a:pt x="650" y="49"/>
                  <a:pt x="650" y="49"/>
                  <a:pt x="650" y="49"/>
                </a:cubicBezTo>
                <a:cubicBezTo>
                  <a:pt x="574" y="49"/>
                  <a:pt x="574" y="49"/>
                  <a:pt x="574" y="49"/>
                </a:cubicBezTo>
                <a:cubicBezTo>
                  <a:pt x="577" y="42"/>
                  <a:pt x="567" y="48"/>
                  <a:pt x="568" y="43"/>
                </a:cubicBezTo>
                <a:cubicBezTo>
                  <a:pt x="564" y="43"/>
                  <a:pt x="564" y="43"/>
                  <a:pt x="564" y="43"/>
                </a:cubicBezTo>
                <a:cubicBezTo>
                  <a:pt x="567" y="52"/>
                  <a:pt x="557" y="49"/>
                  <a:pt x="552" y="49"/>
                </a:cubicBezTo>
                <a:cubicBezTo>
                  <a:pt x="549" y="49"/>
                  <a:pt x="545" y="50"/>
                  <a:pt x="546" y="45"/>
                </a:cubicBezTo>
                <a:cubicBezTo>
                  <a:pt x="550" y="44"/>
                  <a:pt x="558" y="48"/>
                  <a:pt x="558" y="43"/>
                </a:cubicBezTo>
                <a:cubicBezTo>
                  <a:pt x="507" y="43"/>
                  <a:pt x="507" y="43"/>
                  <a:pt x="507" y="43"/>
                </a:cubicBezTo>
                <a:cubicBezTo>
                  <a:pt x="507" y="49"/>
                  <a:pt x="507" y="49"/>
                  <a:pt x="507" y="49"/>
                </a:cubicBezTo>
                <a:cubicBezTo>
                  <a:pt x="519" y="49"/>
                  <a:pt x="519" y="49"/>
                  <a:pt x="519" y="49"/>
                </a:cubicBezTo>
                <a:cubicBezTo>
                  <a:pt x="519" y="52"/>
                  <a:pt x="524" y="51"/>
                  <a:pt x="523" y="55"/>
                </a:cubicBezTo>
                <a:cubicBezTo>
                  <a:pt x="516" y="54"/>
                  <a:pt x="506" y="47"/>
                  <a:pt x="501" y="51"/>
                </a:cubicBezTo>
                <a:cubicBezTo>
                  <a:pt x="499" y="51"/>
                  <a:pt x="499" y="51"/>
                  <a:pt x="499" y="51"/>
                </a:cubicBezTo>
                <a:cubicBezTo>
                  <a:pt x="499" y="45"/>
                  <a:pt x="499" y="45"/>
                  <a:pt x="499" y="45"/>
                </a:cubicBezTo>
                <a:cubicBezTo>
                  <a:pt x="492" y="43"/>
                  <a:pt x="495" y="51"/>
                  <a:pt x="489" y="49"/>
                </a:cubicBezTo>
                <a:cubicBezTo>
                  <a:pt x="489" y="51"/>
                  <a:pt x="489" y="51"/>
                  <a:pt x="489" y="51"/>
                </a:cubicBezTo>
                <a:cubicBezTo>
                  <a:pt x="483" y="51"/>
                  <a:pt x="483" y="51"/>
                  <a:pt x="483" y="51"/>
                </a:cubicBezTo>
                <a:cubicBezTo>
                  <a:pt x="476" y="49"/>
                  <a:pt x="479" y="58"/>
                  <a:pt x="472" y="55"/>
                </a:cubicBezTo>
                <a:cubicBezTo>
                  <a:pt x="471" y="53"/>
                  <a:pt x="472" y="50"/>
                  <a:pt x="470" y="49"/>
                </a:cubicBezTo>
                <a:cubicBezTo>
                  <a:pt x="460" y="52"/>
                  <a:pt x="461" y="44"/>
                  <a:pt x="454" y="45"/>
                </a:cubicBezTo>
                <a:cubicBezTo>
                  <a:pt x="450" y="44"/>
                  <a:pt x="449" y="40"/>
                  <a:pt x="444" y="39"/>
                </a:cubicBezTo>
                <a:cubicBezTo>
                  <a:pt x="444" y="42"/>
                  <a:pt x="443" y="44"/>
                  <a:pt x="442" y="45"/>
                </a:cubicBezTo>
                <a:cubicBezTo>
                  <a:pt x="450" y="45"/>
                  <a:pt x="450" y="45"/>
                  <a:pt x="450" y="45"/>
                </a:cubicBezTo>
                <a:cubicBezTo>
                  <a:pt x="450" y="48"/>
                  <a:pt x="449" y="50"/>
                  <a:pt x="448" y="51"/>
                </a:cubicBezTo>
                <a:cubicBezTo>
                  <a:pt x="443" y="53"/>
                  <a:pt x="430" y="47"/>
                  <a:pt x="430" y="55"/>
                </a:cubicBezTo>
                <a:cubicBezTo>
                  <a:pt x="424" y="55"/>
                  <a:pt x="424" y="55"/>
                  <a:pt x="424" y="55"/>
                </a:cubicBezTo>
                <a:cubicBezTo>
                  <a:pt x="424" y="57"/>
                  <a:pt x="423" y="57"/>
                  <a:pt x="421" y="57"/>
                </a:cubicBezTo>
                <a:cubicBezTo>
                  <a:pt x="422" y="52"/>
                  <a:pt x="420" y="50"/>
                  <a:pt x="415" y="51"/>
                </a:cubicBezTo>
                <a:cubicBezTo>
                  <a:pt x="417" y="58"/>
                  <a:pt x="403" y="56"/>
                  <a:pt x="403" y="53"/>
                </a:cubicBezTo>
                <a:cubicBezTo>
                  <a:pt x="403" y="51"/>
                  <a:pt x="403" y="51"/>
                  <a:pt x="403" y="51"/>
                </a:cubicBezTo>
                <a:cubicBezTo>
                  <a:pt x="401" y="51"/>
                  <a:pt x="401" y="51"/>
                  <a:pt x="401" y="51"/>
                </a:cubicBezTo>
                <a:cubicBezTo>
                  <a:pt x="401" y="55"/>
                  <a:pt x="399" y="56"/>
                  <a:pt x="395" y="55"/>
                </a:cubicBezTo>
                <a:cubicBezTo>
                  <a:pt x="383" y="55"/>
                  <a:pt x="383" y="55"/>
                  <a:pt x="383" y="55"/>
                </a:cubicBezTo>
                <a:cubicBezTo>
                  <a:pt x="370" y="55"/>
                  <a:pt x="383" y="50"/>
                  <a:pt x="383" y="45"/>
                </a:cubicBezTo>
                <a:cubicBezTo>
                  <a:pt x="379" y="45"/>
                  <a:pt x="379" y="45"/>
                  <a:pt x="379" y="45"/>
                </a:cubicBezTo>
                <a:cubicBezTo>
                  <a:pt x="377" y="47"/>
                  <a:pt x="377" y="50"/>
                  <a:pt x="373" y="49"/>
                </a:cubicBezTo>
                <a:cubicBezTo>
                  <a:pt x="360" y="46"/>
                  <a:pt x="362" y="61"/>
                  <a:pt x="352" y="55"/>
                </a:cubicBezTo>
                <a:cubicBezTo>
                  <a:pt x="346" y="55"/>
                  <a:pt x="346" y="55"/>
                  <a:pt x="346" y="55"/>
                </a:cubicBezTo>
                <a:cubicBezTo>
                  <a:pt x="342" y="56"/>
                  <a:pt x="333" y="53"/>
                  <a:pt x="332" y="57"/>
                </a:cubicBezTo>
                <a:cubicBezTo>
                  <a:pt x="293" y="57"/>
                  <a:pt x="293" y="57"/>
                  <a:pt x="293" y="57"/>
                </a:cubicBezTo>
                <a:cubicBezTo>
                  <a:pt x="285" y="55"/>
                  <a:pt x="283" y="55"/>
                  <a:pt x="275" y="57"/>
                </a:cubicBezTo>
                <a:cubicBezTo>
                  <a:pt x="271" y="57"/>
                  <a:pt x="271" y="57"/>
                  <a:pt x="271" y="57"/>
                </a:cubicBezTo>
                <a:cubicBezTo>
                  <a:pt x="268" y="57"/>
                  <a:pt x="264" y="57"/>
                  <a:pt x="265" y="61"/>
                </a:cubicBezTo>
                <a:cubicBezTo>
                  <a:pt x="297" y="61"/>
                  <a:pt x="297" y="61"/>
                  <a:pt x="297" y="61"/>
                </a:cubicBezTo>
                <a:cubicBezTo>
                  <a:pt x="298" y="61"/>
                  <a:pt x="299" y="61"/>
                  <a:pt x="299" y="63"/>
                </a:cubicBezTo>
                <a:cubicBezTo>
                  <a:pt x="291" y="63"/>
                  <a:pt x="291" y="70"/>
                  <a:pt x="281" y="67"/>
                </a:cubicBezTo>
                <a:cubicBezTo>
                  <a:pt x="257" y="67"/>
                  <a:pt x="257" y="67"/>
                  <a:pt x="257" y="67"/>
                </a:cubicBezTo>
                <a:cubicBezTo>
                  <a:pt x="251" y="69"/>
                  <a:pt x="249" y="66"/>
                  <a:pt x="242" y="69"/>
                </a:cubicBezTo>
                <a:cubicBezTo>
                  <a:pt x="238" y="69"/>
                  <a:pt x="232" y="67"/>
                  <a:pt x="234" y="73"/>
                </a:cubicBezTo>
                <a:cubicBezTo>
                  <a:pt x="228" y="71"/>
                  <a:pt x="229" y="76"/>
                  <a:pt x="224" y="75"/>
                </a:cubicBezTo>
                <a:cubicBezTo>
                  <a:pt x="218" y="76"/>
                  <a:pt x="217" y="73"/>
                  <a:pt x="212" y="73"/>
                </a:cubicBezTo>
                <a:cubicBezTo>
                  <a:pt x="209" y="78"/>
                  <a:pt x="202" y="68"/>
                  <a:pt x="199" y="75"/>
                </a:cubicBezTo>
                <a:cubicBezTo>
                  <a:pt x="187" y="75"/>
                  <a:pt x="187" y="75"/>
                  <a:pt x="187" y="75"/>
                </a:cubicBezTo>
                <a:cubicBezTo>
                  <a:pt x="189" y="81"/>
                  <a:pt x="182" y="78"/>
                  <a:pt x="179" y="79"/>
                </a:cubicBezTo>
                <a:cubicBezTo>
                  <a:pt x="142" y="79"/>
                  <a:pt x="142" y="79"/>
                  <a:pt x="142" y="79"/>
                </a:cubicBezTo>
                <a:cubicBezTo>
                  <a:pt x="142" y="81"/>
                  <a:pt x="142" y="81"/>
                  <a:pt x="142" y="81"/>
                </a:cubicBezTo>
                <a:cubicBezTo>
                  <a:pt x="106" y="81"/>
                  <a:pt x="106" y="81"/>
                  <a:pt x="106" y="81"/>
                </a:cubicBezTo>
                <a:cubicBezTo>
                  <a:pt x="106" y="79"/>
                  <a:pt x="106" y="79"/>
                  <a:pt x="106" y="79"/>
                </a:cubicBezTo>
                <a:cubicBezTo>
                  <a:pt x="100" y="79"/>
                  <a:pt x="100" y="79"/>
                  <a:pt x="100" y="79"/>
                </a:cubicBezTo>
                <a:cubicBezTo>
                  <a:pt x="99" y="81"/>
                  <a:pt x="96" y="81"/>
                  <a:pt x="96" y="85"/>
                </a:cubicBezTo>
                <a:cubicBezTo>
                  <a:pt x="96" y="89"/>
                  <a:pt x="97" y="91"/>
                  <a:pt x="100" y="91"/>
                </a:cubicBezTo>
                <a:cubicBezTo>
                  <a:pt x="102" y="91"/>
                  <a:pt x="102" y="91"/>
                  <a:pt x="102" y="91"/>
                </a:cubicBezTo>
                <a:cubicBezTo>
                  <a:pt x="102" y="93"/>
                  <a:pt x="102" y="93"/>
                  <a:pt x="102" y="93"/>
                </a:cubicBezTo>
                <a:cubicBezTo>
                  <a:pt x="100" y="93"/>
                  <a:pt x="101" y="95"/>
                  <a:pt x="100" y="96"/>
                </a:cubicBezTo>
                <a:cubicBezTo>
                  <a:pt x="97" y="97"/>
                  <a:pt x="97" y="95"/>
                  <a:pt x="96" y="93"/>
                </a:cubicBezTo>
                <a:cubicBezTo>
                  <a:pt x="91" y="97"/>
                  <a:pt x="98" y="102"/>
                  <a:pt x="94" y="106"/>
                </a:cubicBezTo>
                <a:cubicBezTo>
                  <a:pt x="90" y="105"/>
                  <a:pt x="91" y="109"/>
                  <a:pt x="90" y="112"/>
                </a:cubicBezTo>
                <a:cubicBezTo>
                  <a:pt x="90" y="114"/>
                  <a:pt x="90" y="114"/>
                  <a:pt x="90" y="114"/>
                </a:cubicBezTo>
                <a:cubicBezTo>
                  <a:pt x="91" y="117"/>
                  <a:pt x="91" y="119"/>
                  <a:pt x="94" y="118"/>
                </a:cubicBezTo>
                <a:cubicBezTo>
                  <a:pt x="94" y="124"/>
                  <a:pt x="94" y="124"/>
                  <a:pt x="94" y="124"/>
                </a:cubicBezTo>
                <a:cubicBezTo>
                  <a:pt x="94" y="126"/>
                  <a:pt x="93" y="126"/>
                  <a:pt x="90" y="126"/>
                </a:cubicBezTo>
                <a:cubicBezTo>
                  <a:pt x="87" y="126"/>
                  <a:pt x="84" y="126"/>
                  <a:pt x="81" y="126"/>
                </a:cubicBezTo>
                <a:cubicBezTo>
                  <a:pt x="81" y="130"/>
                  <a:pt x="81" y="130"/>
                  <a:pt x="81" y="130"/>
                </a:cubicBezTo>
                <a:cubicBezTo>
                  <a:pt x="75" y="128"/>
                  <a:pt x="75" y="133"/>
                  <a:pt x="69" y="132"/>
                </a:cubicBezTo>
                <a:cubicBezTo>
                  <a:pt x="65" y="131"/>
                  <a:pt x="63" y="132"/>
                  <a:pt x="63" y="136"/>
                </a:cubicBezTo>
                <a:cubicBezTo>
                  <a:pt x="51" y="136"/>
                  <a:pt x="51" y="136"/>
                  <a:pt x="51" y="136"/>
                </a:cubicBezTo>
                <a:cubicBezTo>
                  <a:pt x="51" y="139"/>
                  <a:pt x="51" y="141"/>
                  <a:pt x="53" y="142"/>
                </a:cubicBezTo>
                <a:cubicBezTo>
                  <a:pt x="55" y="142"/>
                  <a:pt x="55" y="142"/>
                  <a:pt x="55" y="142"/>
                </a:cubicBezTo>
                <a:cubicBezTo>
                  <a:pt x="55" y="144"/>
                  <a:pt x="53" y="143"/>
                  <a:pt x="51" y="144"/>
                </a:cubicBezTo>
                <a:cubicBezTo>
                  <a:pt x="51" y="146"/>
                  <a:pt x="51" y="147"/>
                  <a:pt x="49" y="148"/>
                </a:cubicBezTo>
                <a:cubicBezTo>
                  <a:pt x="49" y="153"/>
                  <a:pt x="49" y="153"/>
                  <a:pt x="49" y="153"/>
                </a:cubicBezTo>
                <a:cubicBezTo>
                  <a:pt x="51" y="154"/>
                  <a:pt x="55" y="153"/>
                  <a:pt x="55" y="155"/>
                </a:cubicBezTo>
                <a:cubicBezTo>
                  <a:pt x="50" y="154"/>
                  <a:pt x="48" y="156"/>
                  <a:pt x="49" y="161"/>
                </a:cubicBezTo>
                <a:cubicBezTo>
                  <a:pt x="57" y="161"/>
                  <a:pt x="57" y="161"/>
                  <a:pt x="57" y="161"/>
                </a:cubicBezTo>
                <a:cubicBezTo>
                  <a:pt x="58" y="166"/>
                  <a:pt x="56" y="168"/>
                  <a:pt x="51" y="167"/>
                </a:cubicBezTo>
                <a:cubicBezTo>
                  <a:pt x="46" y="172"/>
                  <a:pt x="41" y="177"/>
                  <a:pt x="31" y="177"/>
                </a:cubicBezTo>
                <a:cubicBezTo>
                  <a:pt x="31" y="179"/>
                  <a:pt x="31" y="179"/>
                  <a:pt x="31" y="179"/>
                </a:cubicBezTo>
                <a:cubicBezTo>
                  <a:pt x="28" y="178"/>
                  <a:pt x="25" y="179"/>
                  <a:pt x="26" y="183"/>
                </a:cubicBezTo>
                <a:cubicBezTo>
                  <a:pt x="22" y="183"/>
                  <a:pt x="22" y="183"/>
                  <a:pt x="22" y="183"/>
                </a:cubicBezTo>
                <a:cubicBezTo>
                  <a:pt x="22" y="189"/>
                  <a:pt x="22" y="189"/>
                  <a:pt x="22" y="189"/>
                </a:cubicBezTo>
                <a:cubicBezTo>
                  <a:pt x="17" y="189"/>
                  <a:pt x="21" y="197"/>
                  <a:pt x="20" y="201"/>
                </a:cubicBezTo>
                <a:cubicBezTo>
                  <a:pt x="20" y="205"/>
                  <a:pt x="20" y="205"/>
                  <a:pt x="20" y="205"/>
                </a:cubicBezTo>
                <a:cubicBezTo>
                  <a:pt x="16" y="205"/>
                  <a:pt x="16" y="205"/>
                  <a:pt x="16" y="205"/>
                </a:cubicBezTo>
                <a:cubicBezTo>
                  <a:pt x="16" y="206"/>
                  <a:pt x="15" y="206"/>
                  <a:pt x="14" y="206"/>
                </a:cubicBezTo>
                <a:cubicBezTo>
                  <a:pt x="7" y="206"/>
                  <a:pt x="6" y="211"/>
                  <a:pt x="2" y="212"/>
                </a:cubicBezTo>
                <a:cubicBezTo>
                  <a:pt x="2" y="230"/>
                  <a:pt x="2" y="230"/>
                  <a:pt x="2" y="230"/>
                </a:cubicBezTo>
                <a:cubicBezTo>
                  <a:pt x="2" y="233"/>
                  <a:pt x="2" y="236"/>
                  <a:pt x="4" y="236"/>
                </a:cubicBezTo>
                <a:cubicBezTo>
                  <a:pt x="6" y="243"/>
                  <a:pt x="0" y="257"/>
                  <a:pt x="8" y="258"/>
                </a:cubicBezTo>
                <a:cubicBezTo>
                  <a:pt x="8" y="271"/>
                  <a:pt x="8" y="271"/>
                  <a:pt x="8" y="271"/>
                </a:cubicBezTo>
                <a:cubicBezTo>
                  <a:pt x="8" y="274"/>
                  <a:pt x="9" y="276"/>
                  <a:pt x="10" y="277"/>
                </a:cubicBezTo>
                <a:cubicBezTo>
                  <a:pt x="10" y="285"/>
                  <a:pt x="10" y="285"/>
                  <a:pt x="10" y="285"/>
                </a:cubicBezTo>
                <a:cubicBezTo>
                  <a:pt x="9" y="289"/>
                  <a:pt x="10" y="291"/>
                  <a:pt x="14" y="291"/>
                </a:cubicBezTo>
                <a:cubicBezTo>
                  <a:pt x="14" y="299"/>
                  <a:pt x="14" y="299"/>
                  <a:pt x="14" y="299"/>
                </a:cubicBezTo>
                <a:cubicBezTo>
                  <a:pt x="16" y="305"/>
                  <a:pt x="19" y="311"/>
                  <a:pt x="22" y="317"/>
                </a:cubicBezTo>
                <a:cubicBezTo>
                  <a:pt x="24" y="317"/>
                  <a:pt x="26" y="317"/>
                  <a:pt x="26" y="320"/>
                </a:cubicBezTo>
                <a:cubicBezTo>
                  <a:pt x="28" y="320"/>
                  <a:pt x="28" y="320"/>
                  <a:pt x="28" y="320"/>
                </a:cubicBezTo>
                <a:cubicBezTo>
                  <a:pt x="37" y="323"/>
                  <a:pt x="36" y="316"/>
                  <a:pt x="43" y="317"/>
                </a:cubicBezTo>
                <a:cubicBezTo>
                  <a:pt x="42" y="321"/>
                  <a:pt x="47" y="321"/>
                  <a:pt x="45" y="326"/>
                </a:cubicBezTo>
                <a:cubicBezTo>
                  <a:pt x="49" y="326"/>
                  <a:pt x="49" y="326"/>
                  <a:pt x="49" y="326"/>
                </a:cubicBezTo>
                <a:cubicBezTo>
                  <a:pt x="49" y="332"/>
                  <a:pt x="49" y="332"/>
                  <a:pt x="49" y="332"/>
                </a:cubicBezTo>
                <a:cubicBezTo>
                  <a:pt x="52" y="334"/>
                  <a:pt x="52" y="339"/>
                  <a:pt x="55" y="340"/>
                </a:cubicBezTo>
                <a:cubicBezTo>
                  <a:pt x="55" y="344"/>
                  <a:pt x="55" y="344"/>
                  <a:pt x="55" y="344"/>
                </a:cubicBezTo>
                <a:cubicBezTo>
                  <a:pt x="57" y="345"/>
                  <a:pt x="58" y="346"/>
                  <a:pt x="61" y="346"/>
                </a:cubicBezTo>
                <a:cubicBezTo>
                  <a:pt x="64" y="345"/>
                  <a:pt x="73" y="348"/>
                  <a:pt x="73" y="344"/>
                </a:cubicBezTo>
                <a:cubicBezTo>
                  <a:pt x="81" y="344"/>
                  <a:pt x="81" y="344"/>
                  <a:pt x="81" y="344"/>
                </a:cubicBezTo>
                <a:cubicBezTo>
                  <a:pt x="81" y="358"/>
                  <a:pt x="81" y="358"/>
                  <a:pt x="81" y="358"/>
                </a:cubicBezTo>
                <a:cubicBezTo>
                  <a:pt x="84" y="358"/>
                  <a:pt x="85" y="360"/>
                  <a:pt x="85" y="364"/>
                </a:cubicBezTo>
                <a:cubicBezTo>
                  <a:pt x="87" y="364"/>
                  <a:pt x="87" y="364"/>
                  <a:pt x="87" y="364"/>
                </a:cubicBezTo>
                <a:cubicBezTo>
                  <a:pt x="87" y="368"/>
                  <a:pt x="87" y="368"/>
                  <a:pt x="87" y="368"/>
                </a:cubicBezTo>
                <a:cubicBezTo>
                  <a:pt x="96" y="368"/>
                  <a:pt x="96" y="368"/>
                  <a:pt x="96" y="368"/>
                </a:cubicBezTo>
                <a:cubicBezTo>
                  <a:pt x="97" y="365"/>
                  <a:pt x="97" y="363"/>
                  <a:pt x="100" y="364"/>
                </a:cubicBezTo>
                <a:cubicBezTo>
                  <a:pt x="100" y="379"/>
                  <a:pt x="100" y="379"/>
                  <a:pt x="100" y="379"/>
                </a:cubicBezTo>
                <a:cubicBezTo>
                  <a:pt x="102" y="379"/>
                  <a:pt x="102" y="379"/>
                  <a:pt x="102" y="379"/>
                </a:cubicBezTo>
                <a:cubicBezTo>
                  <a:pt x="102" y="375"/>
                  <a:pt x="111" y="379"/>
                  <a:pt x="114" y="377"/>
                </a:cubicBezTo>
                <a:cubicBezTo>
                  <a:pt x="114" y="383"/>
                  <a:pt x="114" y="383"/>
                  <a:pt x="114" y="383"/>
                </a:cubicBezTo>
                <a:cubicBezTo>
                  <a:pt x="108" y="383"/>
                  <a:pt x="108" y="383"/>
                  <a:pt x="108" y="383"/>
                </a:cubicBezTo>
                <a:cubicBezTo>
                  <a:pt x="108" y="385"/>
                  <a:pt x="107" y="385"/>
                  <a:pt x="106" y="385"/>
                </a:cubicBezTo>
                <a:cubicBezTo>
                  <a:pt x="102" y="385"/>
                  <a:pt x="102" y="385"/>
                  <a:pt x="102" y="385"/>
                </a:cubicBezTo>
                <a:cubicBezTo>
                  <a:pt x="100" y="395"/>
                  <a:pt x="105" y="398"/>
                  <a:pt x="114" y="397"/>
                </a:cubicBezTo>
                <a:cubicBezTo>
                  <a:pt x="114" y="401"/>
                  <a:pt x="114" y="401"/>
                  <a:pt x="114" y="401"/>
                </a:cubicBezTo>
                <a:cubicBezTo>
                  <a:pt x="112" y="401"/>
                  <a:pt x="112" y="402"/>
                  <a:pt x="112" y="403"/>
                </a:cubicBezTo>
                <a:cubicBezTo>
                  <a:pt x="114" y="403"/>
                  <a:pt x="114" y="405"/>
                  <a:pt x="114" y="407"/>
                </a:cubicBezTo>
                <a:cubicBezTo>
                  <a:pt x="126" y="407"/>
                  <a:pt x="126" y="407"/>
                  <a:pt x="126" y="407"/>
                </a:cubicBezTo>
                <a:cubicBezTo>
                  <a:pt x="125" y="399"/>
                  <a:pt x="139" y="405"/>
                  <a:pt x="138" y="397"/>
                </a:cubicBezTo>
                <a:cubicBezTo>
                  <a:pt x="147" y="397"/>
                  <a:pt x="147" y="397"/>
                  <a:pt x="147" y="397"/>
                </a:cubicBezTo>
                <a:cubicBezTo>
                  <a:pt x="153" y="394"/>
                  <a:pt x="157" y="388"/>
                  <a:pt x="167" y="389"/>
                </a:cubicBezTo>
                <a:cubicBezTo>
                  <a:pt x="173" y="390"/>
                  <a:pt x="171" y="383"/>
                  <a:pt x="179" y="385"/>
                </a:cubicBezTo>
                <a:cubicBezTo>
                  <a:pt x="180" y="381"/>
                  <a:pt x="170" y="386"/>
                  <a:pt x="173" y="379"/>
                </a:cubicBezTo>
                <a:cubicBezTo>
                  <a:pt x="176" y="376"/>
                  <a:pt x="187" y="381"/>
                  <a:pt x="187" y="373"/>
                </a:cubicBezTo>
                <a:cubicBezTo>
                  <a:pt x="186" y="370"/>
                  <a:pt x="189" y="369"/>
                  <a:pt x="193" y="370"/>
                </a:cubicBezTo>
                <a:cubicBezTo>
                  <a:pt x="195" y="370"/>
                  <a:pt x="195" y="370"/>
                  <a:pt x="195" y="370"/>
                </a:cubicBezTo>
                <a:cubicBezTo>
                  <a:pt x="201" y="371"/>
                  <a:pt x="200" y="366"/>
                  <a:pt x="206" y="368"/>
                </a:cubicBezTo>
                <a:cubicBezTo>
                  <a:pt x="210" y="368"/>
                  <a:pt x="210" y="368"/>
                  <a:pt x="210" y="368"/>
                </a:cubicBezTo>
                <a:cubicBezTo>
                  <a:pt x="211" y="366"/>
                  <a:pt x="210" y="364"/>
                  <a:pt x="212" y="364"/>
                </a:cubicBezTo>
                <a:cubicBezTo>
                  <a:pt x="216" y="364"/>
                  <a:pt x="216" y="364"/>
                  <a:pt x="216" y="364"/>
                </a:cubicBezTo>
                <a:cubicBezTo>
                  <a:pt x="216" y="359"/>
                  <a:pt x="225" y="363"/>
                  <a:pt x="228" y="362"/>
                </a:cubicBezTo>
                <a:cubicBezTo>
                  <a:pt x="229" y="358"/>
                  <a:pt x="226" y="358"/>
                  <a:pt x="224" y="358"/>
                </a:cubicBezTo>
                <a:cubicBezTo>
                  <a:pt x="212" y="358"/>
                  <a:pt x="212" y="358"/>
                  <a:pt x="212" y="358"/>
                </a:cubicBezTo>
                <a:cubicBezTo>
                  <a:pt x="212" y="362"/>
                  <a:pt x="212" y="362"/>
                  <a:pt x="212" y="362"/>
                </a:cubicBezTo>
                <a:cubicBezTo>
                  <a:pt x="200" y="362"/>
                  <a:pt x="200" y="362"/>
                  <a:pt x="200" y="362"/>
                </a:cubicBezTo>
                <a:cubicBezTo>
                  <a:pt x="200" y="364"/>
                  <a:pt x="197" y="363"/>
                  <a:pt x="195" y="364"/>
                </a:cubicBezTo>
                <a:cubicBezTo>
                  <a:pt x="179" y="364"/>
                  <a:pt x="179" y="364"/>
                  <a:pt x="179" y="364"/>
                </a:cubicBezTo>
                <a:cubicBezTo>
                  <a:pt x="179" y="368"/>
                  <a:pt x="179" y="368"/>
                  <a:pt x="179" y="368"/>
                </a:cubicBezTo>
                <a:cubicBezTo>
                  <a:pt x="173" y="368"/>
                  <a:pt x="173" y="368"/>
                  <a:pt x="173" y="368"/>
                </a:cubicBezTo>
                <a:cubicBezTo>
                  <a:pt x="173" y="372"/>
                  <a:pt x="165" y="368"/>
                  <a:pt x="161" y="370"/>
                </a:cubicBezTo>
                <a:cubicBezTo>
                  <a:pt x="163" y="377"/>
                  <a:pt x="153" y="372"/>
                  <a:pt x="149" y="373"/>
                </a:cubicBezTo>
                <a:cubicBezTo>
                  <a:pt x="149" y="370"/>
                  <a:pt x="149" y="370"/>
                  <a:pt x="149" y="370"/>
                </a:cubicBezTo>
                <a:cubicBezTo>
                  <a:pt x="142" y="370"/>
                  <a:pt x="142" y="370"/>
                  <a:pt x="142" y="370"/>
                </a:cubicBezTo>
                <a:cubicBezTo>
                  <a:pt x="141" y="372"/>
                  <a:pt x="141" y="374"/>
                  <a:pt x="138" y="373"/>
                </a:cubicBezTo>
                <a:cubicBezTo>
                  <a:pt x="136" y="373"/>
                  <a:pt x="136" y="373"/>
                  <a:pt x="136" y="373"/>
                </a:cubicBezTo>
                <a:cubicBezTo>
                  <a:pt x="126" y="371"/>
                  <a:pt x="127" y="378"/>
                  <a:pt x="120" y="377"/>
                </a:cubicBezTo>
                <a:cubicBezTo>
                  <a:pt x="118" y="377"/>
                  <a:pt x="118" y="375"/>
                  <a:pt x="118" y="373"/>
                </a:cubicBezTo>
                <a:cubicBezTo>
                  <a:pt x="118" y="370"/>
                  <a:pt x="118" y="370"/>
                  <a:pt x="118" y="370"/>
                </a:cubicBezTo>
                <a:cubicBezTo>
                  <a:pt x="121" y="369"/>
                  <a:pt x="125" y="370"/>
                  <a:pt x="126" y="368"/>
                </a:cubicBezTo>
                <a:cubicBezTo>
                  <a:pt x="126" y="364"/>
                  <a:pt x="126" y="364"/>
                  <a:pt x="126" y="364"/>
                </a:cubicBezTo>
                <a:cubicBezTo>
                  <a:pt x="129" y="364"/>
                  <a:pt x="130" y="363"/>
                  <a:pt x="132" y="362"/>
                </a:cubicBezTo>
                <a:cubicBezTo>
                  <a:pt x="132" y="358"/>
                  <a:pt x="132" y="358"/>
                  <a:pt x="132" y="358"/>
                </a:cubicBezTo>
                <a:cubicBezTo>
                  <a:pt x="136" y="358"/>
                  <a:pt x="136" y="358"/>
                  <a:pt x="136" y="358"/>
                </a:cubicBezTo>
                <a:cubicBezTo>
                  <a:pt x="139" y="356"/>
                  <a:pt x="135" y="348"/>
                  <a:pt x="142" y="350"/>
                </a:cubicBezTo>
                <a:cubicBezTo>
                  <a:pt x="143" y="349"/>
                  <a:pt x="144" y="348"/>
                  <a:pt x="143" y="346"/>
                </a:cubicBezTo>
                <a:cubicBezTo>
                  <a:pt x="148" y="347"/>
                  <a:pt x="148" y="342"/>
                  <a:pt x="153" y="344"/>
                </a:cubicBezTo>
                <a:cubicBezTo>
                  <a:pt x="161" y="347"/>
                  <a:pt x="160" y="340"/>
                  <a:pt x="165" y="340"/>
                </a:cubicBezTo>
                <a:cubicBezTo>
                  <a:pt x="170" y="338"/>
                  <a:pt x="179" y="341"/>
                  <a:pt x="179" y="334"/>
                </a:cubicBezTo>
                <a:cubicBezTo>
                  <a:pt x="187" y="334"/>
                  <a:pt x="187" y="334"/>
                  <a:pt x="187" y="334"/>
                </a:cubicBezTo>
                <a:cubicBezTo>
                  <a:pt x="187" y="332"/>
                  <a:pt x="187" y="332"/>
                  <a:pt x="187" y="332"/>
                </a:cubicBezTo>
                <a:cubicBezTo>
                  <a:pt x="199" y="332"/>
                  <a:pt x="199" y="332"/>
                  <a:pt x="199" y="332"/>
                </a:cubicBezTo>
                <a:cubicBezTo>
                  <a:pt x="199" y="328"/>
                  <a:pt x="199" y="328"/>
                  <a:pt x="199" y="328"/>
                </a:cubicBezTo>
                <a:cubicBezTo>
                  <a:pt x="218" y="328"/>
                  <a:pt x="218" y="328"/>
                  <a:pt x="218" y="328"/>
                </a:cubicBezTo>
                <a:cubicBezTo>
                  <a:pt x="220" y="325"/>
                  <a:pt x="229" y="328"/>
                  <a:pt x="230" y="322"/>
                </a:cubicBezTo>
                <a:cubicBezTo>
                  <a:pt x="234" y="322"/>
                  <a:pt x="234" y="322"/>
                  <a:pt x="234" y="322"/>
                </a:cubicBezTo>
                <a:cubicBezTo>
                  <a:pt x="234" y="320"/>
                  <a:pt x="234" y="320"/>
                  <a:pt x="234" y="320"/>
                </a:cubicBezTo>
                <a:cubicBezTo>
                  <a:pt x="254" y="320"/>
                  <a:pt x="254" y="320"/>
                  <a:pt x="254" y="320"/>
                </a:cubicBezTo>
                <a:cubicBezTo>
                  <a:pt x="257" y="321"/>
                  <a:pt x="260" y="320"/>
                  <a:pt x="259" y="317"/>
                </a:cubicBezTo>
                <a:cubicBezTo>
                  <a:pt x="259" y="315"/>
                  <a:pt x="259" y="315"/>
                  <a:pt x="259" y="315"/>
                </a:cubicBezTo>
                <a:cubicBezTo>
                  <a:pt x="236" y="315"/>
                  <a:pt x="236" y="315"/>
                  <a:pt x="236" y="315"/>
                </a:cubicBezTo>
                <a:cubicBezTo>
                  <a:pt x="233" y="308"/>
                  <a:pt x="243" y="313"/>
                  <a:pt x="242" y="309"/>
                </a:cubicBezTo>
                <a:cubicBezTo>
                  <a:pt x="236" y="308"/>
                  <a:pt x="235" y="312"/>
                  <a:pt x="228" y="311"/>
                </a:cubicBezTo>
                <a:cubicBezTo>
                  <a:pt x="228" y="315"/>
                  <a:pt x="228" y="315"/>
                  <a:pt x="228" y="315"/>
                </a:cubicBezTo>
                <a:cubicBezTo>
                  <a:pt x="222" y="315"/>
                  <a:pt x="222" y="315"/>
                  <a:pt x="222" y="315"/>
                </a:cubicBezTo>
                <a:cubicBezTo>
                  <a:pt x="218" y="314"/>
                  <a:pt x="210" y="317"/>
                  <a:pt x="212" y="311"/>
                </a:cubicBezTo>
                <a:cubicBezTo>
                  <a:pt x="217" y="311"/>
                  <a:pt x="218" y="307"/>
                  <a:pt x="224" y="309"/>
                </a:cubicBezTo>
                <a:cubicBezTo>
                  <a:pt x="227" y="308"/>
                  <a:pt x="231" y="309"/>
                  <a:pt x="230" y="305"/>
                </a:cubicBezTo>
                <a:cubicBezTo>
                  <a:pt x="242" y="305"/>
                  <a:pt x="242" y="305"/>
                  <a:pt x="242" y="305"/>
                </a:cubicBezTo>
                <a:cubicBezTo>
                  <a:pt x="242" y="302"/>
                  <a:pt x="245" y="303"/>
                  <a:pt x="248" y="303"/>
                </a:cubicBezTo>
                <a:cubicBezTo>
                  <a:pt x="257" y="303"/>
                  <a:pt x="257" y="303"/>
                  <a:pt x="257" y="303"/>
                </a:cubicBezTo>
                <a:cubicBezTo>
                  <a:pt x="256" y="295"/>
                  <a:pt x="271" y="302"/>
                  <a:pt x="269" y="293"/>
                </a:cubicBezTo>
                <a:cubicBezTo>
                  <a:pt x="285" y="293"/>
                  <a:pt x="285" y="293"/>
                  <a:pt x="285" y="293"/>
                </a:cubicBezTo>
                <a:cubicBezTo>
                  <a:pt x="285" y="291"/>
                  <a:pt x="288" y="291"/>
                  <a:pt x="291" y="291"/>
                </a:cubicBezTo>
                <a:cubicBezTo>
                  <a:pt x="314" y="291"/>
                  <a:pt x="314" y="291"/>
                  <a:pt x="314" y="291"/>
                </a:cubicBezTo>
                <a:cubicBezTo>
                  <a:pt x="314" y="287"/>
                  <a:pt x="314" y="287"/>
                  <a:pt x="314" y="287"/>
                </a:cubicBezTo>
                <a:cubicBezTo>
                  <a:pt x="317" y="284"/>
                  <a:pt x="323" y="285"/>
                  <a:pt x="328" y="285"/>
                </a:cubicBezTo>
                <a:cubicBezTo>
                  <a:pt x="338" y="285"/>
                  <a:pt x="338" y="285"/>
                  <a:pt x="338" y="285"/>
                </a:cubicBezTo>
                <a:cubicBezTo>
                  <a:pt x="340" y="279"/>
                  <a:pt x="332" y="284"/>
                  <a:pt x="334" y="277"/>
                </a:cubicBezTo>
                <a:cubicBezTo>
                  <a:pt x="332" y="278"/>
                  <a:pt x="332" y="282"/>
                  <a:pt x="328" y="281"/>
                </a:cubicBezTo>
                <a:cubicBezTo>
                  <a:pt x="309" y="281"/>
                  <a:pt x="309" y="281"/>
                  <a:pt x="309" y="281"/>
                </a:cubicBezTo>
                <a:cubicBezTo>
                  <a:pt x="308" y="278"/>
                  <a:pt x="310" y="277"/>
                  <a:pt x="314" y="277"/>
                </a:cubicBezTo>
                <a:cubicBezTo>
                  <a:pt x="314" y="271"/>
                  <a:pt x="314" y="271"/>
                  <a:pt x="314" y="271"/>
                </a:cubicBezTo>
                <a:cubicBezTo>
                  <a:pt x="317" y="271"/>
                  <a:pt x="317" y="269"/>
                  <a:pt x="320" y="269"/>
                </a:cubicBezTo>
                <a:cubicBezTo>
                  <a:pt x="338" y="269"/>
                  <a:pt x="338" y="269"/>
                  <a:pt x="338" y="269"/>
                </a:cubicBezTo>
                <a:cubicBezTo>
                  <a:pt x="338" y="265"/>
                  <a:pt x="338" y="265"/>
                  <a:pt x="338" y="265"/>
                </a:cubicBezTo>
                <a:cubicBezTo>
                  <a:pt x="341" y="265"/>
                  <a:pt x="342" y="263"/>
                  <a:pt x="346" y="263"/>
                </a:cubicBezTo>
                <a:cubicBezTo>
                  <a:pt x="347" y="265"/>
                  <a:pt x="350" y="266"/>
                  <a:pt x="350" y="269"/>
                </a:cubicBezTo>
                <a:cubicBezTo>
                  <a:pt x="338" y="269"/>
                  <a:pt x="338" y="269"/>
                  <a:pt x="338" y="269"/>
                </a:cubicBezTo>
                <a:cubicBezTo>
                  <a:pt x="339" y="272"/>
                  <a:pt x="343" y="271"/>
                  <a:pt x="346" y="271"/>
                </a:cubicBezTo>
                <a:cubicBezTo>
                  <a:pt x="358" y="271"/>
                  <a:pt x="358" y="271"/>
                  <a:pt x="358" y="271"/>
                </a:cubicBezTo>
                <a:cubicBezTo>
                  <a:pt x="358" y="265"/>
                  <a:pt x="358" y="265"/>
                  <a:pt x="358" y="265"/>
                </a:cubicBezTo>
                <a:cubicBezTo>
                  <a:pt x="362" y="265"/>
                  <a:pt x="362" y="265"/>
                  <a:pt x="362" y="265"/>
                </a:cubicBezTo>
                <a:cubicBezTo>
                  <a:pt x="370" y="267"/>
                  <a:pt x="372" y="262"/>
                  <a:pt x="379" y="263"/>
                </a:cubicBezTo>
                <a:cubicBezTo>
                  <a:pt x="379" y="260"/>
                  <a:pt x="379" y="260"/>
                  <a:pt x="379" y="260"/>
                </a:cubicBezTo>
                <a:cubicBezTo>
                  <a:pt x="381" y="255"/>
                  <a:pt x="392" y="259"/>
                  <a:pt x="397" y="258"/>
                </a:cubicBezTo>
                <a:cubicBezTo>
                  <a:pt x="432" y="258"/>
                  <a:pt x="432" y="258"/>
                  <a:pt x="432" y="258"/>
                </a:cubicBezTo>
                <a:cubicBezTo>
                  <a:pt x="436" y="258"/>
                  <a:pt x="436" y="256"/>
                  <a:pt x="436" y="254"/>
                </a:cubicBezTo>
                <a:cubicBezTo>
                  <a:pt x="448" y="254"/>
                  <a:pt x="448" y="254"/>
                  <a:pt x="448" y="254"/>
                </a:cubicBezTo>
                <a:cubicBezTo>
                  <a:pt x="451" y="253"/>
                  <a:pt x="460" y="256"/>
                  <a:pt x="460" y="252"/>
                </a:cubicBezTo>
                <a:cubicBezTo>
                  <a:pt x="466" y="252"/>
                  <a:pt x="466" y="252"/>
                  <a:pt x="466" y="252"/>
                </a:cubicBezTo>
                <a:cubicBezTo>
                  <a:pt x="470" y="252"/>
                  <a:pt x="470" y="249"/>
                  <a:pt x="472" y="248"/>
                </a:cubicBezTo>
                <a:cubicBezTo>
                  <a:pt x="473" y="247"/>
                  <a:pt x="475" y="248"/>
                  <a:pt x="476" y="246"/>
                </a:cubicBezTo>
                <a:cubicBezTo>
                  <a:pt x="474" y="239"/>
                  <a:pt x="483" y="243"/>
                  <a:pt x="487" y="242"/>
                </a:cubicBezTo>
                <a:cubicBezTo>
                  <a:pt x="511" y="242"/>
                  <a:pt x="511" y="242"/>
                  <a:pt x="511" y="242"/>
                </a:cubicBezTo>
                <a:cubicBezTo>
                  <a:pt x="513" y="242"/>
                  <a:pt x="513" y="241"/>
                  <a:pt x="513" y="240"/>
                </a:cubicBezTo>
                <a:cubicBezTo>
                  <a:pt x="525" y="240"/>
                  <a:pt x="525" y="240"/>
                  <a:pt x="525" y="240"/>
                </a:cubicBezTo>
                <a:cubicBezTo>
                  <a:pt x="531" y="241"/>
                  <a:pt x="543" y="237"/>
                  <a:pt x="546" y="242"/>
                </a:cubicBezTo>
                <a:cubicBezTo>
                  <a:pt x="550" y="241"/>
                  <a:pt x="552" y="242"/>
                  <a:pt x="552" y="246"/>
                </a:cubicBezTo>
                <a:cubicBezTo>
                  <a:pt x="570" y="246"/>
                  <a:pt x="570" y="246"/>
                  <a:pt x="570" y="246"/>
                </a:cubicBezTo>
                <a:cubicBezTo>
                  <a:pt x="564" y="248"/>
                  <a:pt x="561" y="253"/>
                  <a:pt x="552" y="252"/>
                </a:cubicBezTo>
                <a:cubicBezTo>
                  <a:pt x="552" y="256"/>
                  <a:pt x="559" y="253"/>
                  <a:pt x="562" y="254"/>
                </a:cubicBezTo>
                <a:cubicBezTo>
                  <a:pt x="586" y="254"/>
                  <a:pt x="586" y="254"/>
                  <a:pt x="586" y="254"/>
                </a:cubicBezTo>
                <a:cubicBezTo>
                  <a:pt x="588" y="251"/>
                  <a:pt x="591" y="251"/>
                  <a:pt x="593" y="254"/>
                </a:cubicBezTo>
                <a:cubicBezTo>
                  <a:pt x="598" y="254"/>
                  <a:pt x="598" y="250"/>
                  <a:pt x="603" y="252"/>
                </a:cubicBezTo>
                <a:cubicBezTo>
                  <a:pt x="615" y="252"/>
                  <a:pt x="615" y="252"/>
                  <a:pt x="615" y="252"/>
                </a:cubicBezTo>
                <a:cubicBezTo>
                  <a:pt x="620" y="258"/>
                  <a:pt x="629" y="258"/>
                  <a:pt x="641" y="258"/>
                </a:cubicBezTo>
                <a:cubicBezTo>
                  <a:pt x="672" y="258"/>
                  <a:pt x="672" y="258"/>
                  <a:pt x="672" y="258"/>
                </a:cubicBezTo>
                <a:cubicBezTo>
                  <a:pt x="677" y="260"/>
                  <a:pt x="670" y="265"/>
                  <a:pt x="674" y="265"/>
                </a:cubicBezTo>
                <a:cubicBezTo>
                  <a:pt x="678" y="265"/>
                  <a:pt x="678" y="265"/>
                  <a:pt x="678" y="265"/>
                </a:cubicBezTo>
                <a:cubicBezTo>
                  <a:pt x="678" y="269"/>
                  <a:pt x="680" y="270"/>
                  <a:pt x="684" y="269"/>
                </a:cubicBezTo>
                <a:cubicBezTo>
                  <a:pt x="690" y="269"/>
                  <a:pt x="690" y="269"/>
                  <a:pt x="690" y="269"/>
                </a:cubicBezTo>
                <a:cubicBezTo>
                  <a:pt x="692" y="269"/>
                  <a:pt x="692" y="272"/>
                  <a:pt x="696" y="271"/>
                </a:cubicBezTo>
                <a:cubicBezTo>
                  <a:pt x="705" y="271"/>
                  <a:pt x="707" y="278"/>
                  <a:pt x="719" y="275"/>
                </a:cubicBezTo>
                <a:cubicBezTo>
                  <a:pt x="719" y="281"/>
                  <a:pt x="719" y="281"/>
                  <a:pt x="719" y="281"/>
                </a:cubicBezTo>
                <a:cubicBezTo>
                  <a:pt x="709" y="281"/>
                  <a:pt x="709" y="281"/>
                  <a:pt x="709" y="281"/>
                </a:cubicBezTo>
                <a:cubicBezTo>
                  <a:pt x="711" y="274"/>
                  <a:pt x="702" y="278"/>
                  <a:pt x="698" y="277"/>
                </a:cubicBezTo>
                <a:cubicBezTo>
                  <a:pt x="686" y="277"/>
                  <a:pt x="686" y="277"/>
                  <a:pt x="686" y="277"/>
                </a:cubicBezTo>
                <a:cubicBezTo>
                  <a:pt x="683" y="285"/>
                  <a:pt x="695" y="278"/>
                  <a:pt x="692" y="285"/>
                </a:cubicBezTo>
                <a:cubicBezTo>
                  <a:pt x="696" y="285"/>
                  <a:pt x="696" y="285"/>
                  <a:pt x="696" y="285"/>
                </a:cubicBezTo>
                <a:cubicBezTo>
                  <a:pt x="697" y="287"/>
                  <a:pt x="700" y="287"/>
                  <a:pt x="703" y="287"/>
                </a:cubicBezTo>
                <a:cubicBezTo>
                  <a:pt x="715" y="287"/>
                  <a:pt x="715" y="287"/>
                  <a:pt x="715" y="287"/>
                </a:cubicBezTo>
                <a:cubicBezTo>
                  <a:pt x="715" y="291"/>
                  <a:pt x="715" y="291"/>
                  <a:pt x="715" y="291"/>
                </a:cubicBezTo>
                <a:cubicBezTo>
                  <a:pt x="753" y="291"/>
                  <a:pt x="753" y="291"/>
                  <a:pt x="753" y="291"/>
                </a:cubicBezTo>
                <a:cubicBezTo>
                  <a:pt x="753" y="287"/>
                  <a:pt x="753" y="287"/>
                  <a:pt x="753" y="287"/>
                </a:cubicBezTo>
                <a:cubicBezTo>
                  <a:pt x="794" y="287"/>
                  <a:pt x="794" y="287"/>
                  <a:pt x="794" y="287"/>
                </a:cubicBezTo>
                <a:cubicBezTo>
                  <a:pt x="797" y="286"/>
                  <a:pt x="805" y="289"/>
                  <a:pt x="806" y="285"/>
                </a:cubicBezTo>
                <a:cubicBezTo>
                  <a:pt x="772" y="285"/>
                  <a:pt x="772" y="285"/>
                  <a:pt x="772" y="285"/>
                </a:cubicBezTo>
                <a:cubicBezTo>
                  <a:pt x="774" y="278"/>
                  <a:pt x="763" y="283"/>
                  <a:pt x="758" y="281"/>
                </a:cubicBezTo>
                <a:cubicBezTo>
                  <a:pt x="731" y="281"/>
                  <a:pt x="731" y="281"/>
                  <a:pt x="731" y="281"/>
                </a:cubicBezTo>
                <a:cubicBezTo>
                  <a:pt x="731" y="277"/>
                  <a:pt x="731" y="277"/>
                  <a:pt x="731" y="277"/>
                </a:cubicBezTo>
                <a:cubicBezTo>
                  <a:pt x="741" y="277"/>
                  <a:pt x="741" y="277"/>
                  <a:pt x="741" y="277"/>
                </a:cubicBezTo>
                <a:cubicBezTo>
                  <a:pt x="741" y="269"/>
                  <a:pt x="741" y="269"/>
                  <a:pt x="741" y="269"/>
                </a:cubicBezTo>
                <a:cubicBezTo>
                  <a:pt x="743" y="269"/>
                  <a:pt x="743" y="269"/>
                  <a:pt x="743" y="269"/>
                </a:cubicBezTo>
                <a:cubicBezTo>
                  <a:pt x="746" y="269"/>
                  <a:pt x="746" y="271"/>
                  <a:pt x="749" y="271"/>
                </a:cubicBezTo>
                <a:cubicBezTo>
                  <a:pt x="758" y="271"/>
                  <a:pt x="758" y="271"/>
                  <a:pt x="758" y="271"/>
                </a:cubicBezTo>
                <a:cubicBezTo>
                  <a:pt x="758" y="274"/>
                  <a:pt x="758" y="277"/>
                  <a:pt x="760" y="277"/>
                </a:cubicBezTo>
                <a:cubicBezTo>
                  <a:pt x="767" y="280"/>
                  <a:pt x="762" y="271"/>
                  <a:pt x="766" y="271"/>
                </a:cubicBezTo>
                <a:cubicBezTo>
                  <a:pt x="769" y="272"/>
                  <a:pt x="770" y="271"/>
                  <a:pt x="770" y="269"/>
                </a:cubicBezTo>
                <a:cubicBezTo>
                  <a:pt x="833" y="269"/>
                  <a:pt x="833" y="269"/>
                  <a:pt x="833" y="269"/>
                </a:cubicBezTo>
                <a:cubicBezTo>
                  <a:pt x="835" y="263"/>
                  <a:pt x="835" y="266"/>
                  <a:pt x="833" y="260"/>
                </a:cubicBezTo>
                <a:cubicBezTo>
                  <a:pt x="837" y="258"/>
                  <a:pt x="845" y="262"/>
                  <a:pt x="845" y="258"/>
                </a:cubicBezTo>
                <a:cubicBezTo>
                  <a:pt x="813" y="258"/>
                  <a:pt x="813" y="258"/>
                  <a:pt x="813" y="258"/>
                </a:cubicBezTo>
                <a:cubicBezTo>
                  <a:pt x="813" y="263"/>
                  <a:pt x="826" y="255"/>
                  <a:pt x="823" y="263"/>
                </a:cubicBezTo>
                <a:cubicBezTo>
                  <a:pt x="770" y="263"/>
                  <a:pt x="770" y="263"/>
                  <a:pt x="770" y="263"/>
                </a:cubicBezTo>
                <a:cubicBezTo>
                  <a:pt x="772" y="257"/>
                  <a:pt x="764" y="260"/>
                  <a:pt x="760" y="260"/>
                </a:cubicBezTo>
                <a:cubicBezTo>
                  <a:pt x="758" y="260"/>
                  <a:pt x="758" y="260"/>
                  <a:pt x="758" y="260"/>
                </a:cubicBezTo>
                <a:cubicBezTo>
                  <a:pt x="759" y="257"/>
                  <a:pt x="763" y="258"/>
                  <a:pt x="766" y="258"/>
                </a:cubicBezTo>
                <a:cubicBezTo>
                  <a:pt x="767" y="253"/>
                  <a:pt x="764" y="254"/>
                  <a:pt x="760" y="254"/>
                </a:cubicBezTo>
                <a:cubicBezTo>
                  <a:pt x="760" y="252"/>
                  <a:pt x="760" y="252"/>
                  <a:pt x="760" y="252"/>
                </a:cubicBezTo>
                <a:cubicBezTo>
                  <a:pt x="778" y="252"/>
                  <a:pt x="778" y="252"/>
                  <a:pt x="778" y="252"/>
                </a:cubicBezTo>
                <a:cubicBezTo>
                  <a:pt x="775" y="243"/>
                  <a:pt x="788" y="251"/>
                  <a:pt x="788" y="246"/>
                </a:cubicBezTo>
                <a:cubicBezTo>
                  <a:pt x="794" y="244"/>
                  <a:pt x="794" y="249"/>
                  <a:pt x="800" y="248"/>
                </a:cubicBezTo>
                <a:cubicBezTo>
                  <a:pt x="801" y="248"/>
                  <a:pt x="802" y="247"/>
                  <a:pt x="802" y="246"/>
                </a:cubicBezTo>
                <a:cubicBezTo>
                  <a:pt x="801" y="240"/>
                  <a:pt x="803" y="231"/>
                  <a:pt x="800" y="228"/>
                </a:cubicBezTo>
                <a:cubicBezTo>
                  <a:pt x="788" y="230"/>
                  <a:pt x="797" y="213"/>
                  <a:pt x="806" y="216"/>
                </a:cubicBezTo>
                <a:cubicBezTo>
                  <a:pt x="806" y="212"/>
                  <a:pt x="806" y="212"/>
                  <a:pt x="806" y="212"/>
                </a:cubicBezTo>
                <a:cubicBezTo>
                  <a:pt x="790" y="212"/>
                  <a:pt x="790" y="212"/>
                  <a:pt x="790" y="212"/>
                </a:cubicBezTo>
                <a:cubicBezTo>
                  <a:pt x="785" y="212"/>
                  <a:pt x="785" y="207"/>
                  <a:pt x="782" y="205"/>
                </a:cubicBezTo>
                <a:cubicBezTo>
                  <a:pt x="782" y="209"/>
                  <a:pt x="775" y="205"/>
                  <a:pt x="772" y="206"/>
                </a:cubicBezTo>
                <a:cubicBezTo>
                  <a:pt x="749" y="206"/>
                  <a:pt x="749" y="206"/>
                  <a:pt x="749" y="206"/>
                </a:cubicBezTo>
                <a:cubicBezTo>
                  <a:pt x="749" y="205"/>
                  <a:pt x="749" y="205"/>
                  <a:pt x="749" y="205"/>
                </a:cubicBezTo>
                <a:cubicBezTo>
                  <a:pt x="748" y="201"/>
                  <a:pt x="751" y="200"/>
                  <a:pt x="755" y="201"/>
                </a:cubicBezTo>
                <a:cubicBezTo>
                  <a:pt x="760" y="201"/>
                  <a:pt x="760" y="201"/>
                  <a:pt x="760" y="201"/>
                </a:cubicBezTo>
                <a:cubicBezTo>
                  <a:pt x="765" y="201"/>
                  <a:pt x="765" y="197"/>
                  <a:pt x="770" y="199"/>
                </a:cubicBezTo>
                <a:cubicBezTo>
                  <a:pt x="770" y="195"/>
                  <a:pt x="770" y="195"/>
                  <a:pt x="770" y="195"/>
                </a:cubicBezTo>
                <a:cubicBezTo>
                  <a:pt x="772" y="195"/>
                  <a:pt x="772" y="195"/>
                  <a:pt x="772" y="195"/>
                </a:cubicBezTo>
                <a:cubicBezTo>
                  <a:pt x="772" y="190"/>
                  <a:pt x="779" y="194"/>
                  <a:pt x="782" y="193"/>
                </a:cubicBezTo>
                <a:cubicBezTo>
                  <a:pt x="802" y="193"/>
                  <a:pt x="802" y="193"/>
                  <a:pt x="802" y="193"/>
                </a:cubicBezTo>
                <a:cubicBezTo>
                  <a:pt x="802" y="189"/>
                  <a:pt x="802" y="189"/>
                  <a:pt x="802" y="189"/>
                </a:cubicBezTo>
                <a:cubicBezTo>
                  <a:pt x="808" y="189"/>
                  <a:pt x="808" y="189"/>
                  <a:pt x="808" y="189"/>
                </a:cubicBezTo>
                <a:cubicBezTo>
                  <a:pt x="807" y="192"/>
                  <a:pt x="810" y="193"/>
                  <a:pt x="813" y="193"/>
                </a:cubicBezTo>
                <a:cubicBezTo>
                  <a:pt x="835" y="193"/>
                  <a:pt x="835" y="193"/>
                  <a:pt x="835" y="193"/>
                </a:cubicBezTo>
                <a:cubicBezTo>
                  <a:pt x="833" y="186"/>
                  <a:pt x="841" y="191"/>
                  <a:pt x="839" y="185"/>
                </a:cubicBezTo>
                <a:cubicBezTo>
                  <a:pt x="839" y="183"/>
                  <a:pt x="839" y="183"/>
                  <a:pt x="839" y="183"/>
                </a:cubicBezTo>
                <a:cubicBezTo>
                  <a:pt x="835" y="183"/>
                  <a:pt x="835" y="183"/>
                  <a:pt x="835" y="183"/>
                </a:cubicBezTo>
                <a:cubicBezTo>
                  <a:pt x="836" y="178"/>
                  <a:pt x="832" y="179"/>
                  <a:pt x="833" y="173"/>
                </a:cubicBezTo>
                <a:cubicBezTo>
                  <a:pt x="834" y="173"/>
                  <a:pt x="835" y="173"/>
                  <a:pt x="835" y="171"/>
                </a:cubicBezTo>
                <a:cubicBezTo>
                  <a:pt x="839" y="171"/>
                  <a:pt x="839" y="171"/>
                  <a:pt x="839" y="171"/>
                </a:cubicBezTo>
                <a:cubicBezTo>
                  <a:pt x="839" y="155"/>
                  <a:pt x="839" y="155"/>
                  <a:pt x="839" y="155"/>
                </a:cubicBezTo>
                <a:cubicBezTo>
                  <a:pt x="845" y="155"/>
                  <a:pt x="845" y="155"/>
                  <a:pt x="845" y="155"/>
                </a:cubicBezTo>
                <a:cubicBezTo>
                  <a:pt x="845" y="130"/>
                  <a:pt x="845" y="130"/>
                  <a:pt x="845" y="130"/>
                </a:cubicBezTo>
                <a:cubicBezTo>
                  <a:pt x="844" y="126"/>
                  <a:pt x="848" y="118"/>
                  <a:pt x="841" y="120"/>
                </a:cubicBezTo>
                <a:close/>
                <a:moveTo>
                  <a:pt x="63" y="179"/>
                </a:moveTo>
                <a:cubicBezTo>
                  <a:pt x="61" y="179"/>
                  <a:pt x="61" y="179"/>
                  <a:pt x="61" y="179"/>
                </a:cubicBezTo>
                <a:cubicBezTo>
                  <a:pt x="58" y="183"/>
                  <a:pt x="59" y="190"/>
                  <a:pt x="51" y="189"/>
                </a:cubicBezTo>
                <a:cubicBezTo>
                  <a:pt x="49" y="189"/>
                  <a:pt x="49" y="189"/>
                  <a:pt x="49" y="189"/>
                </a:cubicBezTo>
                <a:cubicBezTo>
                  <a:pt x="50" y="193"/>
                  <a:pt x="46" y="193"/>
                  <a:pt x="43" y="193"/>
                </a:cubicBezTo>
                <a:cubicBezTo>
                  <a:pt x="43" y="185"/>
                  <a:pt x="43" y="185"/>
                  <a:pt x="43" y="185"/>
                </a:cubicBezTo>
                <a:cubicBezTo>
                  <a:pt x="40" y="184"/>
                  <a:pt x="33" y="187"/>
                  <a:pt x="33" y="183"/>
                </a:cubicBezTo>
                <a:cubicBezTo>
                  <a:pt x="38" y="178"/>
                  <a:pt x="45" y="176"/>
                  <a:pt x="51" y="173"/>
                </a:cubicBezTo>
                <a:cubicBezTo>
                  <a:pt x="57" y="173"/>
                  <a:pt x="55" y="180"/>
                  <a:pt x="63" y="177"/>
                </a:cubicBezTo>
                <a:lnTo>
                  <a:pt x="63" y="179"/>
                </a:lnTo>
                <a:close/>
                <a:moveTo>
                  <a:pt x="165" y="379"/>
                </a:moveTo>
                <a:cubicBezTo>
                  <a:pt x="171" y="379"/>
                  <a:pt x="171" y="379"/>
                  <a:pt x="171" y="379"/>
                </a:cubicBezTo>
                <a:cubicBezTo>
                  <a:pt x="172" y="383"/>
                  <a:pt x="168" y="383"/>
                  <a:pt x="167" y="385"/>
                </a:cubicBezTo>
                <a:cubicBezTo>
                  <a:pt x="159" y="385"/>
                  <a:pt x="159" y="385"/>
                  <a:pt x="159" y="385"/>
                </a:cubicBezTo>
                <a:cubicBezTo>
                  <a:pt x="158" y="381"/>
                  <a:pt x="168" y="386"/>
                  <a:pt x="165" y="379"/>
                </a:cubicBezTo>
                <a:close/>
                <a:moveTo>
                  <a:pt x="254" y="81"/>
                </a:moveTo>
                <a:cubicBezTo>
                  <a:pt x="246" y="81"/>
                  <a:pt x="246" y="81"/>
                  <a:pt x="246" y="81"/>
                </a:cubicBezTo>
                <a:cubicBezTo>
                  <a:pt x="246" y="76"/>
                  <a:pt x="237" y="82"/>
                  <a:pt x="240" y="75"/>
                </a:cubicBezTo>
                <a:cubicBezTo>
                  <a:pt x="247" y="76"/>
                  <a:pt x="247" y="72"/>
                  <a:pt x="254" y="73"/>
                </a:cubicBezTo>
                <a:lnTo>
                  <a:pt x="254" y="81"/>
                </a:lnTo>
                <a:close/>
                <a:moveTo>
                  <a:pt x="305" y="275"/>
                </a:moveTo>
                <a:cubicBezTo>
                  <a:pt x="303" y="280"/>
                  <a:pt x="291" y="273"/>
                  <a:pt x="293" y="281"/>
                </a:cubicBezTo>
                <a:cubicBezTo>
                  <a:pt x="285" y="281"/>
                  <a:pt x="285" y="281"/>
                  <a:pt x="285" y="281"/>
                </a:cubicBezTo>
                <a:cubicBezTo>
                  <a:pt x="284" y="278"/>
                  <a:pt x="287" y="278"/>
                  <a:pt x="287" y="275"/>
                </a:cubicBezTo>
                <a:cubicBezTo>
                  <a:pt x="291" y="276"/>
                  <a:pt x="290" y="272"/>
                  <a:pt x="293" y="271"/>
                </a:cubicBezTo>
                <a:cubicBezTo>
                  <a:pt x="305" y="271"/>
                  <a:pt x="305" y="271"/>
                  <a:pt x="305" y="271"/>
                </a:cubicBezTo>
                <a:lnTo>
                  <a:pt x="305" y="275"/>
                </a:lnTo>
                <a:close/>
                <a:moveTo>
                  <a:pt x="305" y="75"/>
                </a:moveTo>
                <a:cubicBezTo>
                  <a:pt x="279" y="75"/>
                  <a:pt x="279" y="75"/>
                  <a:pt x="279" y="75"/>
                </a:cubicBezTo>
                <a:cubicBezTo>
                  <a:pt x="278" y="70"/>
                  <a:pt x="288" y="76"/>
                  <a:pt x="285" y="69"/>
                </a:cubicBezTo>
                <a:cubicBezTo>
                  <a:pt x="291" y="71"/>
                  <a:pt x="305" y="65"/>
                  <a:pt x="305" y="73"/>
                </a:cubicBezTo>
                <a:lnTo>
                  <a:pt x="305" y="75"/>
                </a:lnTo>
                <a:close/>
                <a:moveTo>
                  <a:pt x="344" y="67"/>
                </a:moveTo>
                <a:cubicBezTo>
                  <a:pt x="339" y="66"/>
                  <a:pt x="330" y="69"/>
                  <a:pt x="328" y="65"/>
                </a:cubicBezTo>
                <a:cubicBezTo>
                  <a:pt x="328" y="61"/>
                  <a:pt x="328" y="61"/>
                  <a:pt x="328" y="61"/>
                </a:cubicBezTo>
                <a:cubicBezTo>
                  <a:pt x="340" y="61"/>
                  <a:pt x="340" y="61"/>
                  <a:pt x="340" y="61"/>
                </a:cubicBezTo>
                <a:cubicBezTo>
                  <a:pt x="342" y="61"/>
                  <a:pt x="343" y="62"/>
                  <a:pt x="344" y="63"/>
                </a:cubicBezTo>
                <a:lnTo>
                  <a:pt x="344" y="67"/>
                </a:lnTo>
                <a:close/>
                <a:moveTo>
                  <a:pt x="419" y="252"/>
                </a:moveTo>
                <a:cubicBezTo>
                  <a:pt x="413" y="252"/>
                  <a:pt x="413" y="252"/>
                  <a:pt x="413" y="252"/>
                </a:cubicBezTo>
                <a:cubicBezTo>
                  <a:pt x="410" y="241"/>
                  <a:pt x="400" y="252"/>
                  <a:pt x="395" y="252"/>
                </a:cubicBezTo>
                <a:cubicBezTo>
                  <a:pt x="385" y="252"/>
                  <a:pt x="385" y="252"/>
                  <a:pt x="385" y="252"/>
                </a:cubicBezTo>
                <a:cubicBezTo>
                  <a:pt x="385" y="254"/>
                  <a:pt x="382" y="253"/>
                  <a:pt x="379" y="254"/>
                </a:cubicBezTo>
                <a:cubicBezTo>
                  <a:pt x="373" y="254"/>
                  <a:pt x="373" y="254"/>
                  <a:pt x="373" y="254"/>
                </a:cubicBezTo>
                <a:cubicBezTo>
                  <a:pt x="373" y="248"/>
                  <a:pt x="373" y="248"/>
                  <a:pt x="373" y="248"/>
                </a:cubicBezTo>
                <a:cubicBezTo>
                  <a:pt x="395" y="248"/>
                  <a:pt x="395" y="248"/>
                  <a:pt x="395" y="248"/>
                </a:cubicBezTo>
                <a:cubicBezTo>
                  <a:pt x="395" y="246"/>
                  <a:pt x="395" y="246"/>
                  <a:pt x="395" y="246"/>
                </a:cubicBezTo>
                <a:cubicBezTo>
                  <a:pt x="397" y="246"/>
                  <a:pt x="397" y="246"/>
                  <a:pt x="397" y="246"/>
                </a:cubicBezTo>
                <a:cubicBezTo>
                  <a:pt x="402" y="244"/>
                  <a:pt x="414" y="250"/>
                  <a:pt x="413" y="242"/>
                </a:cubicBezTo>
                <a:cubicBezTo>
                  <a:pt x="419" y="242"/>
                  <a:pt x="419" y="242"/>
                  <a:pt x="419" y="242"/>
                </a:cubicBezTo>
                <a:cubicBezTo>
                  <a:pt x="418" y="246"/>
                  <a:pt x="421" y="246"/>
                  <a:pt x="424" y="246"/>
                </a:cubicBezTo>
                <a:cubicBezTo>
                  <a:pt x="425" y="250"/>
                  <a:pt x="416" y="245"/>
                  <a:pt x="419" y="252"/>
                </a:cubicBezTo>
                <a:close/>
                <a:moveTo>
                  <a:pt x="531" y="45"/>
                </a:moveTo>
                <a:cubicBezTo>
                  <a:pt x="540" y="45"/>
                  <a:pt x="540" y="45"/>
                  <a:pt x="540" y="45"/>
                </a:cubicBezTo>
                <a:cubicBezTo>
                  <a:pt x="540" y="48"/>
                  <a:pt x="541" y="52"/>
                  <a:pt x="536" y="51"/>
                </a:cubicBezTo>
                <a:cubicBezTo>
                  <a:pt x="531" y="51"/>
                  <a:pt x="531" y="51"/>
                  <a:pt x="531" y="51"/>
                </a:cubicBezTo>
                <a:lnTo>
                  <a:pt x="531" y="45"/>
                </a:lnTo>
                <a:close/>
                <a:moveTo>
                  <a:pt x="444" y="224"/>
                </a:moveTo>
                <a:cubicBezTo>
                  <a:pt x="444" y="222"/>
                  <a:pt x="444" y="222"/>
                  <a:pt x="444" y="222"/>
                </a:cubicBezTo>
                <a:cubicBezTo>
                  <a:pt x="447" y="222"/>
                  <a:pt x="449" y="222"/>
                  <a:pt x="448" y="218"/>
                </a:cubicBezTo>
                <a:cubicBezTo>
                  <a:pt x="460" y="218"/>
                  <a:pt x="460" y="218"/>
                  <a:pt x="460" y="218"/>
                </a:cubicBezTo>
                <a:cubicBezTo>
                  <a:pt x="459" y="222"/>
                  <a:pt x="462" y="222"/>
                  <a:pt x="464" y="224"/>
                </a:cubicBezTo>
                <a:lnTo>
                  <a:pt x="444" y="224"/>
                </a:lnTo>
                <a:close/>
                <a:moveTo>
                  <a:pt x="466" y="240"/>
                </a:moveTo>
                <a:cubicBezTo>
                  <a:pt x="450" y="240"/>
                  <a:pt x="450" y="240"/>
                  <a:pt x="450" y="240"/>
                </a:cubicBezTo>
                <a:cubicBezTo>
                  <a:pt x="450" y="234"/>
                  <a:pt x="450" y="234"/>
                  <a:pt x="450" y="234"/>
                </a:cubicBezTo>
                <a:cubicBezTo>
                  <a:pt x="487" y="234"/>
                  <a:pt x="487" y="234"/>
                  <a:pt x="487" y="234"/>
                </a:cubicBezTo>
                <a:cubicBezTo>
                  <a:pt x="492" y="240"/>
                  <a:pt x="464" y="230"/>
                  <a:pt x="466" y="240"/>
                </a:cubicBezTo>
                <a:close/>
                <a:moveTo>
                  <a:pt x="501" y="236"/>
                </a:moveTo>
                <a:cubicBezTo>
                  <a:pt x="500" y="234"/>
                  <a:pt x="499" y="233"/>
                  <a:pt x="499" y="230"/>
                </a:cubicBezTo>
                <a:cubicBezTo>
                  <a:pt x="507" y="230"/>
                  <a:pt x="507" y="230"/>
                  <a:pt x="507" y="230"/>
                </a:cubicBezTo>
                <a:cubicBezTo>
                  <a:pt x="508" y="235"/>
                  <a:pt x="506" y="237"/>
                  <a:pt x="501" y="236"/>
                </a:cubicBezTo>
                <a:close/>
                <a:moveTo>
                  <a:pt x="564" y="210"/>
                </a:moveTo>
                <a:cubicBezTo>
                  <a:pt x="564" y="212"/>
                  <a:pt x="564" y="212"/>
                  <a:pt x="564" y="212"/>
                </a:cubicBezTo>
                <a:cubicBezTo>
                  <a:pt x="548" y="212"/>
                  <a:pt x="548" y="212"/>
                  <a:pt x="548" y="212"/>
                </a:cubicBezTo>
                <a:cubicBezTo>
                  <a:pt x="543" y="214"/>
                  <a:pt x="530" y="208"/>
                  <a:pt x="531" y="216"/>
                </a:cubicBezTo>
                <a:cubicBezTo>
                  <a:pt x="489" y="216"/>
                  <a:pt x="489" y="216"/>
                  <a:pt x="489" y="216"/>
                </a:cubicBezTo>
                <a:cubicBezTo>
                  <a:pt x="486" y="208"/>
                  <a:pt x="499" y="216"/>
                  <a:pt x="499" y="210"/>
                </a:cubicBezTo>
                <a:cubicBezTo>
                  <a:pt x="502" y="210"/>
                  <a:pt x="501" y="205"/>
                  <a:pt x="505" y="206"/>
                </a:cubicBezTo>
                <a:cubicBezTo>
                  <a:pt x="507" y="206"/>
                  <a:pt x="507" y="206"/>
                  <a:pt x="507" y="206"/>
                </a:cubicBezTo>
                <a:cubicBezTo>
                  <a:pt x="507" y="215"/>
                  <a:pt x="522" y="208"/>
                  <a:pt x="529" y="210"/>
                </a:cubicBezTo>
                <a:cubicBezTo>
                  <a:pt x="531" y="210"/>
                  <a:pt x="531" y="210"/>
                  <a:pt x="531" y="210"/>
                </a:cubicBezTo>
                <a:cubicBezTo>
                  <a:pt x="536" y="209"/>
                  <a:pt x="549" y="214"/>
                  <a:pt x="548" y="206"/>
                </a:cubicBezTo>
                <a:cubicBezTo>
                  <a:pt x="556" y="206"/>
                  <a:pt x="556" y="206"/>
                  <a:pt x="556" y="206"/>
                </a:cubicBezTo>
                <a:cubicBezTo>
                  <a:pt x="564" y="209"/>
                  <a:pt x="580" y="202"/>
                  <a:pt x="582" y="210"/>
                </a:cubicBezTo>
                <a:lnTo>
                  <a:pt x="564" y="210"/>
                </a:lnTo>
                <a:close/>
                <a:moveTo>
                  <a:pt x="597" y="248"/>
                </a:moveTo>
                <a:cubicBezTo>
                  <a:pt x="590" y="246"/>
                  <a:pt x="578" y="250"/>
                  <a:pt x="574" y="246"/>
                </a:cubicBezTo>
                <a:cubicBezTo>
                  <a:pt x="599" y="246"/>
                  <a:pt x="599" y="246"/>
                  <a:pt x="599" y="246"/>
                </a:cubicBezTo>
                <a:cubicBezTo>
                  <a:pt x="599" y="247"/>
                  <a:pt x="599" y="248"/>
                  <a:pt x="597" y="248"/>
                </a:cubicBezTo>
                <a:close/>
                <a:moveTo>
                  <a:pt x="648" y="252"/>
                </a:moveTo>
                <a:cubicBezTo>
                  <a:pt x="645" y="252"/>
                  <a:pt x="645" y="250"/>
                  <a:pt x="645" y="248"/>
                </a:cubicBezTo>
                <a:cubicBezTo>
                  <a:pt x="656" y="248"/>
                  <a:pt x="656" y="248"/>
                  <a:pt x="656" y="248"/>
                </a:cubicBezTo>
                <a:cubicBezTo>
                  <a:pt x="658" y="254"/>
                  <a:pt x="652" y="251"/>
                  <a:pt x="648" y="252"/>
                </a:cubicBezTo>
                <a:close/>
                <a:moveTo>
                  <a:pt x="660" y="224"/>
                </a:moveTo>
                <a:cubicBezTo>
                  <a:pt x="633" y="224"/>
                  <a:pt x="633" y="224"/>
                  <a:pt x="633" y="224"/>
                </a:cubicBezTo>
                <a:cubicBezTo>
                  <a:pt x="633" y="222"/>
                  <a:pt x="633" y="222"/>
                  <a:pt x="633" y="222"/>
                </a:cubicBezTo>
                <a:cubicBezTo>
                  <a:pt x="627" y="222"/>
                  <a:pt x="627" y="222"/>
                  <a:pt x="627" y="222"/>
                </a:cubicBezTo>
                <a:cubicBezTo>
                  <a:pt x="623" y="221"/>
                  <a:pt x="615" y="225"/>
                  <a:pt x="615" y="220"/>
                </a:cubicBezTo>
                <a:cubicBezTo>
                  <a:pt x="615" y="216"/>
                  <a:pt x="615" y="216"/>
                  <a:pt x="615" y="216"/>
                </a:cubicBezTo>
                <a:cubicBezTo>
                  <a:pt x="645" y="216"/>
                  <a:pt x="645" y="216"/>
                  <a:pt x="645" y="216"/>
                </a:cubicBezTo>
                <a:cubicBezTo>
                  <a:pt x="648" y="217"/>
                  <a:pt x="656" y="214"/>
                  <a:pt x="656" y="218"/>
                </a:cubicBezTo>
                <a:cubicBezTo>
                  <a:pt x="666" y="218"/>
                  <a:pt x="666" y="218"/>
                  <a:pt x="666" y="218"/>
                </a:cubicBezTo>
                <a:cubicBezTo>
                  <a:pt x="669" y="225"/>
                  <a:pt x="659" y="219"/>
                  <a:pt x="660" y="224"/>
                </a:cubicBezTo>
                <a:close/>
                <a:moveTo>
                  <a:pt x="719" y="230"/>
                </a:moveTo>
                <a:cubicBezTo>
                  <a:pt x="719" y="234"/>
                  <a:pt x="719" y="234"/>
                  <a:pt x="719" y="234"/>
                </a:cubicBezTo>
                <a:cubicBezTo>
                  <a:pt x="713" y="232"/>
                  <a:pt x="698" y="238"/>
                  <a:pt x="698" y="230"/>
                </a:cubicBezTo>
                <a:lnTo>
                  <a:pt x="719" y="230"/>
                </a:lnTo>
                <a:close/>
                <a:moveTo>
                  <a:pt x="686" y="224"/>
                </a:moveTo>
                <a:cubicBezTo>
                  <a:pt x="684" y="224"/>
                  <a:pt x="684" y="224"/>
                  <a:pt x="684" y="224"/>
                </a:cubicBezTo>
                <a:cubicBezTo>
                  <a:pt x="683" y="219"/>
                  <a:pt x="693" y="225"/>
                  <a:pt x="690" y="218"/>
                </a:cubicBezTo>
                <a:cubicBezTo>
                  <a:pt x="698" y="218"/>
                  <a:pt x="698" y="218"/>
                  <a:pt x="698" y="218"/>
                </a:cubicBezTo>
                <a:cubicBezTo>
                  <a:pt x="698" y="221"/>
                  <a:pt x="698" y="223"/>
                  <a:pt x="702" y="222"/>
                </a:cubicBezTo>
                <a:cubicBezTo>
                  <a:pt x="700" y="227"/>
                  <a:pt x="690" y="223"/>
                  <a:pt x="686" y="224"/>
                </a:cubicBezTo>
                <a:close/>
                <a:moveTo>
                  <a:pt x="737" y="271"/>
                </a:moveTo>
                <a:cubicBezTo>
                  <a:pt x="727" y="271"/>
                  <a:pt x="727" y="271"/>
                  <a:pt x="727" y="271"/>
                </a:cubicBezTo>
                <a:cubicBezTo>
                  <a:pt x="725" y="271"/>
                  <a:pt x="724" y="269"/>
                  <a:pt x="721" y="269"/>
                </a:cubicBezTo>
                <a:cubicBezTo>
                  <a:pt x="696" y="269"/>
                  <a:pt x="696" y="269"/>
                  <a:pt x="696" y="269"/>
                </a:cubicBezTo>
                <a:cubicBezTo>
                  <a:pt x="696" y="260"/>
                  <a:pt x="696" y="260"/>
                  <a:pt x="696" y="260"/>
                </a:cubicBezTo>
                <a:cubicBezTo>
                  <a:pt x="696" y="258"/>
                  <a:pt x="696" y="257"/>
                  <a:pt x="698" y="258"/>
                </a:cubicBezTo>
                <a:cubicBezTo>
                  <a:pt x="700" y="257"/>
                  <a:pt x="702" y="258"/>
                  <a:pt x="703" y="260"/>
                </a:cubicBezTo>
                <a:cubicBezTo>
                  <a:pt x="707" y="260"/>
                  <a:pt x="707" y="260"/>
                  <a:pt x="707" y="260"/>
                </a:cubicBezTo>
                <a:cubicBezTo>
                  <a:pt x="708" y="262"/>
                  <a:pt x="707" y="265"/>
                  <a:pt x="709" y="265"/>
                </a:cubicBezTo>
                <a:cubicBezTo>
                  <a:pt x="721" y="265"/>
                  <a:pt x="721" y="265"/>
                  <a:pt x="721" y="265"/>
                </a:cubicBezTo>
                <a:cubicBezTo>
                  <a:pt x="730" y="263"/>
                  <a:pt x="732" y="268"/>
                  <a:pt x="737" y="269"/>
                </a:cubicBezTo>
                <a:lnTo>
                  <a:pt x="737" y="271"/>
                </a:lnTo>
                <a:close/>
                <a:moveTo>
                  <a:pt x="743" y="228"/>
                </a:moveTo>
                <a:cubicBezTo>
                  <a:pt x="725" y="228"/>
                  <a:pt x="725" y="228"/>
                  <a:pt x="725" y="228"/>
                </a:cubicBezTo>
                <a:cubicBezTo>
                  <a:pt x="725" y="224"/>
                  <a:pt x="725" y="224"/>
                  <a:pt x="725" y="224"/>
                </a:cubicBezTo>
                <a:cubicBezTo>
                  <a:pt x="743" y="224"/>
                  <a:pt x="743" y="224"/>
                  <a:pt x="743" y="224"/>
                </a:cubicBezTo>
                <a:lnTo>
                  <a:pt x="743" y="228"/>
                </a:lnTo>
                <a:close/>
                <a:moveTo>
                  <a:pt x="383" y="277"/>
                </a:moveTo>
                <a:cubicBezTo>
                  <a:pt x="397" y="277"/>
                  <a:pt x="397" y="277"/>
                  <a:pt x="397" y="277"/>
                </a:cubicBezTo>
                <a:cubicBezTo>
                  <a:pt x="402" y="276"/>
                  <a:pt x="407" y="275"/>
                  <a:pt x="415" y="275"/>
                </a:cubicBezTo>
                <a:cubicBezTo>
                  <a:pt x="415" y="271"/>
                  <a:pt x="415" y="271"/>
                  <a:pt x="415" y="271"/>
                </a:cubicBezTo>
                <a:cubicBezTo>
                  <a:pt x="385" y="271"/>
                  <a:pt x="385" y="271"/>
                  <a:pt x="385" y="271"/>
                </a:cubicBezTo>
                <a:cubicBezTo>
                  <a:pt x="385" y="275"/>
                  <a:pt x="385" y="275"/>
                  <a:pt x="385" y="275"/>
                </a:cubicBezTo>
                <a:cubicBezTo>
                  <a:pt x="362" y="275"/>
                  <a:pt x="362" y="275"/>
                  <a:pt x="362" y="275"/>
                </a:cubicBezTo>
                <a:cubicBezTo>
                  <a:pt x="362" y="285"/>
                  <a:pt x="362" y="285"/>
                  <a:pt x="362" y="285"/>
                </a:cubicBezTo>
                <a:cubicBezTo>
                  <a:pt x="371" y="285"/>
                  <a:pt x="371" y="285"/>
                  <a:pt x="371" y="285"/>
                </a:cubicBezTo>
                <a:cubicBezTo>
                  <a:pt x="373" y="285"/>
                  <a:pt x="374" y="283"/>
                  <a:pt x="373" y="281"/>
                </a:cubicBezTo>
                <a:cubicBezTo>
                  <a:pt x="383" y="281"/>
                  <a:pt x="383" y="281"/>
                  <a:pt x="383" y="281"/>
                </a:cubicBezTo>
                <a:lnTo>
                  <a:pt x="383" y="277"/>
                </a:lnTo>
                <a:close/>
                <a:moveTo>
                  <a:pt x="731" y="293"/>
                </a:moveTo>
                <a:cubicBezTo>
                  <a:pt x="731" y="299"/>
                  <a:pt x="731" y="299"/>
                  <a:pt x="731" y="299"/>
                </a:cubicBezTo>
                <a:cubicBezTo>
                  <a:pt x="741" y="299"/>
                  <a:pt x="741" y="299"/>
                  <a:pt x="741" y="299"/>
                </a:cubicBezTo>
                <a:cubicBezTo>
                  <a:pt x="744" y="299"/>
                  <a:pt x="746" y="299"/>
                  <a:pt x="747" y="297"/>
                </a:cubicBezTo>
                <a:cubicBezTo>
                  <a:pt x="743" y="297"/>
                  <a:pt x="743" y="297"/>
                  <a:pt x="743" y="297"/>
                </a:cubicBezTo>
                <a:cubicBezTo>
                  <a:pt x="741" y="294"/>
                  <a:pt x="737" y="292"/>
                  <a:pt x="731" y="293"/>
                </a:cubicBezTo>
                <a:close/>
                <a:moveTo>
                  <a:pt x="493" y="265"/>
                </a:moveTo>
                <a:cubicBezTo>
                  <a:pt x="497" y="264"/>
                  <a:pt x="505" y="268"/>
                  <a:pt x="505" y="263"/>
                </a:cubicBezTo>
                <a:cubicBezTo>
                  <a:pt x="470" y="263"/>
                  <a:pt x="470" y="263"/>
                  <a:pt x="470" y="263"/>
                </a:cubicBezTo>
                <a:cubicBezTo>
                  <a:pt x="469" y="266"/>
                  <a:pt x="466" y="265"/>
                  <a:pt x="464" y="265"/>
                </a:cubicBezTo>
                <a:cubicBezTo>
                  <a:pt x="461" y="265"/>
                  <a:pt x="456" y="266"/>
                  <a:pt x="456" y="263"/>
                </a:cubicBezTo>
                <a:cubicBezTo>
                  <a:pt x="454" y="264"/>
                  <a:pt x="454" y="267"/>
                  <a:pt x="454" y="269"/>
                </a:cubicBezTo>
                <a:cubicBezTo>
                  <a:pt x="493" y="269"/>
                  <a:pt x="493" y="269"/>
                  <a:pt x="493" y="269"/>
                </a:cubicBezTo>
                <a:lnTo>
                  <a:pt x="493" y="265"/>
                </a:lnTo>
                <a:close/>
                <a:moveTo>
                  <a:pt x="448" y="322"/>
                </a:moveTo>
                <a:cubicBezTo>
                  <a:pt x="453" y="321"/>
                  <a:pt x="464" y="325"/>
                  <a:pt x="466" y="320"/>
                </a:cubicBezTo>
                <a:cubicBezTo>
                  <a:pt x="436" y="320"/>
                  <a:pt x="436" y="320"/>
                  <a:pt x="436" y="320"/>
                </a:cubicBezTo>
                <a:cubicBezTo>
                  <a:pt x="436" y="325"/>
                  <a:pt x="445" y="321"/>
                  <a:pt x="448" y="322"/>
                </a:cubicBezTo>
                <a:close/>
                <a:moveTo>
                  <a:pt x="346" y="281"/>
                </a:moveTo>
                <a:cubicBezTo>
                  <a:pt x="356" y="281"/>
                  <a:pt x="356" y="281"/>
                  <a:pt x="356" y="281"/>
                </a:cubicBezTo>
                <a:cubicBezTo>
                  <a:pt x="358" y="274"/>
                  <a:pt x="348" y="278"/>
                  <a:pt x="344" y="277"/>
                </a:cubicBezTo>
                <a:cubicBezTo>
                  <a:pt x="338" y="275"/>
                  <a:pt x="340" y="282"/>
                  <a:pt x="340" y="285"/>
                </a:cubicBezTo>
                <a:cubicBezTo>
                  <a:pt x="344" y="286"/>
                  <a:pt x="346" y="285"/>
                  <a:pt x="346" y="281"/>
                </a:cubicBezTo>
                <a:close/>
                <a:moveTo>
                  <a:pt x="314" y="350"/>
                </a:moveTo>
                <a:cubicBezTo>
                  <a:pt x="305" y="350"/>
                  <a:pt x="305" y="350"/>
                  <a:pt x="305" y="350"/>
                </a:cubicBezTo>
                <a:cubicBezTo>
                  <a:pt x="303" y="350"/>
                  <a:pt x="303" y="351"/>
                  <a:pt x="303" y="352"/>
                </a:cubicBezTo>
                <a:cubicBezTo>
                  <a:pt x="297" y="352"/>
                  <a:pt x="297" y="352"/>
                  <a:pt x="297" y="352"/>
                </a:cubicBezTo>
                <a:cubicBezTo>
                  <a:pt x="297" y="355"/>
                  <a:pt x="296" y="357"/>
                  <a:pt x="299" y="358"/>
                </a:cubicBezTo>
                <a:cubicBezTo>
                  <a:pt x="298" y="354"/>
                  <a:pt x="306" y="357"/>
                  <a:pt x="309" y="356"/>
                </a:cubicBezTo>
                <a:cubicBezTo>
                  <a:pt x="312" y="356"/>
                  <a:pt x="315" y="355"/>
                  <a:pt x="314" y="352"/>
                </a:cubicBezTo>
                <a:cubicBezTo>
                  <a:pt x="322" y="352"/>
                  <a:pt x="329" y="352"/>
                  <a:pt x="332" y="348"/>
                </a:cubicBezTo>
                <a:cubicBezTo>
                  <a:pt x="326" y="341"/>
                  <a:pt x="320" y="350"/>
                  <a:pt x="314" y="350"/>
                </a:cubicBezTo>
                <a:close/>
                <a:moveTo>
                  <a:pt x="305" y="303"/>
                </a:moveTo>
                <a:cubicBezTo>
                  <a:pt x="305" y="305"/>
                  <a:pt x="307" y="304"/>
                  <a:pt x="309" y="305"/>
                </a:cubicBezTo>
                <a:cubicBezTo>
                  <a:pt x="320" y="305"/>
                  <a:pt x="320" y="305"/>
                  <a:pt x="320" y="305"/>
                </a:cubicBezTo>
                <a:cubicBezTo>
                  <a:pt x="320" y="303"/>
                  <a:pt x="320" y="303"/>
                  <a:pt x="320" y="303"/>
                </a:cubicBezTo>
                <a:cubicBezTo>
                  <a:pt x="332" y="303"/>
                  <a:pt x="332" y="303"/>
                  <a:pt x="332" y="303"/>
                </a:cubicBezTo>
                <a:cubicBezTo>
                  <a:pt x="332" y="299"/>
                  <a:pt x="332" y="299"/>
                  <a:pt x="332" y="299"/>
                </a:cubicBezTo>
                <a:cubicBezTo>
                  <a:pt x="320" y="299"/>
                  <a:pt x="320" y="299"/>
                  <a:pt x="320" y="299"/>
                </a:cubicBezTo>
                <a:cubicBezTo>
                  <a:pt x="313" y="298"/>
                  <a:pt x="314" y="306"/>
                  <a:pt x="305" y="303"/>
                </a:cubicBezTo>
                <a:close/>
                <a:moveTo>
                  <a:pt x="529" y="246"/>
                </a:moveTo>
                <a:cubicBezTo>
                  <a:pt x="522" y="248"/>
                  <a:pt x="524" y="243"/>
                  <a:pt x="521" y="242"/>
                </a:cubicBezTo>
                <a:cubicBezTo>
                  <a:pt x="517" y="241"/>
                  <a:pt x="517" y="243"/>
                  <a:pt x="517" y="246"/>
                </a:cubicBezTo>
                <a:cubicBezTo>
                  <a:pt x="511" y="246"/>
                  <a:pt x="511" y="246"/>
                  <a:pt x="511" y="246"/>
                </a:cubicBezTo>
                <a:cubicBezTo>
                  <a:pt x="511" y="248"/>
                  <a:pt x="507" y="247"/>
                  <a:pt x="505" y="248"/>
                </a:cubicBezTo>
                <a:cubicBezTo>
                  <a:pt x="507" y="258"/>
                  <a:pt x="513" y="246"/>
                  <a:pt x="519" y="248"/>
                </a:cubicBezTo>
                <a:cubicBezTo>
                  <a:pt x="519" y="254"/>
                  <a:pt x="519" y="254"/>
                  <a:pt x="519" y="254"/>
                </a:cubicBezTo>
                <a:cubicBezTo>
                  <a:pt x="524" y="252"/>
                  <a:pt x="534" y="256"/>
                  <a:pt x="536" y="252"/>
                </a:cubicBezTo>
                <a:cubicBezTo>
                  <a:pt x="531" y="253"/>
                  <a:pt x="529" y="251"/>
                  <a:pt x="531" y="246"/>
                </a:cubicBezTo>
                <a:lnTo>
                  <a:pt x="529" y="246"/>
                </a:lnTo>
                <a:close/>
                <a:moveTo>
                  <a:pt x="648" y="263"/>
                </a:moveTo>
                <a:cubicBezTo>
                  <a:pt x="629" y="263"/>
                  <a:pt x="629" y="263"/>
                  <a:pt x="629" y="263"/>
                </a:cubicBezTo>
                <a:cubicBezTo>
                  <a:pt x="627" y="263"/>
                  <a:pt x="627" y="264"/>
                  <a:pt x="627" y="265"/>
                </a:cubicBezTo>
                <a:cubicBezTo>
                  <a:pt x="648" y="265"/>
                  <a:pt x="648" y="265"/>
                  <a:pt x="648" y="265"/>
                </a:cubicBezTo>
                <a:lnTo>
                  <a:pt x="648" y="263"/>
                </a:lnTo>
                <a:close/>
                <a:moveTo>
                  <a:pt x="621" y="265"/>
                </a:moveTo>
                <a:cubicBezTo>
                  <a:pt x="619" y="263"/>
                  <a:pt x="617" y="261"/>
                  <a:pt x="615" y="260"/>
                </a:cubicBezTo>
                <a:cubicBezTo>
                  <a:pt x="605" y="260"/>
                  <a:pt x="605" y="260"/>
                  <a:pt x="605" y="260"/>
                </a:cubicBezTo>
                <a:cubicBezTo>
                  <a:pt x="606" y="263"/>
                  <a:pt x="603" y="263"/>
                  <a:pt x="603" y="265"/>
                </a:cubicBezTo>
                <a:lnTo>
                  <a:pt x="621" y="265"/>
                </a:lnTo>
                <a:close/>
                <a:moveTo>
                  <a:pt x="574" y="265"/>
                </a:moveTo>
                <a:cubicBezTo>
                  <a:pt x="580" y="265"/>
                  <a:pt x="580" y="265"/>
                  <a:pt x="580" y="265"/>
                </a:cubicBezTo>
                <a:cubicBezTo>
                  <a:pt x="581" y="264"/>
                  <a:pt x="582" y="262"/>
                  <a:pt x="582" y="260"/>
                </a:cubicBezTo>
                <a:cubicBezTo>
                  <a:pt x="570" y="260"/>
                  <a:pt x="570" y="260"/>
                  <a:pt x="570" y="260"/>
                </a:cubicBezTo>
                <a:cubicBezTo>
                  <a:pt x="569" y="264"/>
                  <a:pt x="574" y="262"/>
                  <a:pt x="574" y="26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 name="文本框 2619"/>
          <p:cNvSpPr txBox="1">
            <a:spLocks noChangeArrowheads="1"/>
          </p:cNvSpPr>
          <p:nvPr/>
        </p:nvSpPr>
        <p:spPr bwMode="auto">
          <a:xfrm>
            <a:off x="2963333" y="1055047"/>
            <a:ext cx="16231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b="1" dirty="0">
                <a:solidFill>
                  <a:schemeClr val="bg1"/>
                </a:solidFill>
                <a:latin typeface="楷体" panose="02010609060101010101" pitchFamily="49" charset="-122"/>
                <a:ea typeface="楷体" panose="02010609060101010101" pitchFamily="49" charset="-122"/>
              </a:rPr>
              <a:t>节日简介 </a:t>
            </a:r>
          </a:p>
        </p:txBody>
      </p:sp>
      <p:sp>
        <p:nvSpPr>
          <p:cNvPr id="4" name="Freeform 124"/>
          <p:cNvSpPr>
            <a:spLocks noEditPoints="1" noChangeArrowheads="1"/>
          </p:cNvSpPr>
          <p:nvPr/>
        </p:nvSpPr>
        <p:spPr bwMode="auto">
          <a:xfrm rot="153730">
            <a:off x="2125718" y="2760059"/>
            <a:ext cx="3275686" cy="1381125"/>
          </a:xfrm>
          <a:custGeom>
            <a:avLst/>
            <a:gdLst>
              <a:gd name="T0" fmla="*/ 2147483646 w 848"/>
              <a:gd name="T1" fmla="*/ 184246147 h 407"/>
              <a:gd name="T2" fmla="*/ 2147483646 w 848"/>
              <a:gd name="T3" fmla="*/ 299398717 h 407"/>
              <a:gd name="T4" fmla="*/ 2147483646 w 848"/>
              <a:gd name="T5" fmla="*/ 368492294 h 407"/>
              <a:gd name="T6" fmla="*/ 2147483646 w 848"/>
              <a:gd name="T7" fmla="*/ 322429909 h 407"/>
              <a:gd name="T8" fmla="*/ 2147483646 w 848"/>
              <a:gd name="T9" fmla="*/ 449099771 h 407"/>
              <a:gd name="T10" fmla="*/ 2147483646 w 848"/>
              <a:gd name="T11" fmla="*/ 564252341 h 407"/>
              <a:gd name="T12" fmla="*/ 2147483646 w 848"/>
              <a:gd name="T13" fmla="*/ 633345919 h 407"/>
              <a:gd name="T14" fmla="*/ 2147483646 w 848"/>
              <a:gd name="T15" fmla="*/ 0 h 407"/>
              <a:gd name="T16" fmla="*/ 2147483646 w 848"/>
              <a:gd name="T17" fmla="*/ 1070928397 h 407"/>
              <a:gd name="T18" fmla="*/ 2147483646 w 848"/>
              <a:gd name="T19" fmla="*/ 725467295 h 407"/>
              <a:gd name="T20" fmla="*/ 2147483646 w 848"/>
              <a:gd name="T21" fmla="*/ 368492294 h 407"/>
              <a:gd name="T22" fmla="*/ 2147483646 w 848"/>
              <a:gd name="T23" fmla="*/ 368492294 h 407"/>
              <a:gd name="T24" fmla="*/ 2147483646 w 848"/>
              <a:gd name="T25" fmla="*/ 495158763 h 407"/>
              <a:gd name="T26" fmla="*/ 2147483646 w 848"/>
              <a:gd name="T27" fmla="*/ 564252341 h 407"/>
              <a:gd name="T28" fmla="*/ 2147483646 w 848"/>
              <a:gd name="T29" fmla="*/ 587283533 h 407"/>
              <a:gd name="T30" fmla="*/ 2147483646 w 848"/>
              <a:gd name="T31" fmla="*/ 656373718 h 407"/>
              <a:gd name="T32" fmla="*/ 2147483646 w 848"/>
              <a:gd name="T33" fmla="*/ 863651057 h 407"/>
              <a:gd name="T34" fmla="*/ 2147483646 w 848"/>
              <a:gd name="T35" fmla="*/ 1070928397 h 407"/>
              <a:gd name="T36" fmla="*/ 2147483646 w 848"/>
              <a:gd name="T37" fmla="*/ 1520024775 h 407"/>
              <a:gd name="T38" fmla="*/ 2147483646 w 848"/>
              <a:gd name="T39" fmla="*/ 1923062162 h 407"/>
              <a:gd name="T40" fmla="*/ 198601110 w 848"/>
              <a:gd name="T41" fmla="*/ 2147483646 h 407"/>
              <a:gd name="T42" fmla="*/ 2147483646 w 848"/>
              <a:gd name="T43" fmla="*/ 2147483646 h 407"/>
              <a:gd name="T44" fmla="*/ 2147483646 w 848"/>
              <a:gd name="T45" fmla="*/ 2147483646 h 407"/>
              <a:gd name="T46" fmla="*/ 2147483646 w 848"/>
              <a:gd name="T47" fmla="*/ 2147483646 h 407"/>
              <a:gd name="T48" fmla="*/ 2147483646 w 848"/>
              <a:gd name="T49" fmla="*/ 2147483646 h 407"/>
              <a:gd name="T50" fmla="*/ 2147483646 w 848"/>
              <a:gd name="T51" fmla="*/ 2147483646 h 407"/>
              <a:gd name="T52" fmla="*/ 2147483646 w 848"/>
              <a:gd name="T53" fmla="*/ 2147483646 h 407"/>
              <a:gd name="T54" fmla="*/ 2147483646 w 848"/>
              <a:gd name="T55" fmla="*/ 2147483646 h 407"/>
              <a:gd name="T56" fmla="*/ 2147483646 w 848"/>
              <a:gd name="T57" fmla="*/ 2147483646 h 407"/>
              <a:gd name="T58" fmla="*/ 2147483646 w 848"/>
              <a:gd name="T59" fmla="*/ 2147483646 h 407"/>
              <a:gd name="T60" fmla="*/ 2147483646 w 848"/>
              <a:gd name="T61" fmla="*/ 2147483646 h 407"/>
              <a:gd name="T62" fmla="*/ 2147483646 w 848"/>
              <a:gd name="T63" fmla="*/ 2147483646 h 407"/>
              <a:gd name="T64" fmla="*/ 2147483646 w 848"/>
              <a:gd name="T65" fmla="*/ 2147483646 h 407"/>
              <a:gd name="T66" fmla="*/ 2147483646 w 848"/>
              <a:gd name="T67" fmla="*/ 2147483646 h 407"/>
              <a:gd name="T68" fmla="*/ 2147483646 w 848"/>
              <a:gd name="T69" fmla="*/ 2147483646 h 407"/>
              <a:gd name="T70" fmla="*/ 2147483646 w 848"/>
              <a:gd name="T71" fmla="*/ 2147483646 h 407"/>
              <a:gd name="T72" fmla="*/ 2147483646 w 848"/>
              <a:gd name="T73" fmla="*/ 2147483646 h 407"/>
              <a:gd name="T74" fmla="*/ 2147483646 w 848"/>
              <a:gd name="T75" fmla="*/ 2147483646 h 407"/>
              <a:gd name="T76" fmla="*/ 2147483646 w 848"/>
              <a:gd name="T77" fmla="*/ 2147483646 h 407"/>
              <a:gd name="T78" fmla="*/ 2147483646 w 848"/>
              <a:gd name="T79" fmla="*/ 2147483646 h 407"/>
              <a:gd name="T80" fmla="*/ 2147483646 w 848"/>
              <a:gd name="T81" fmla="*/ 1496996976 h 407"/>
              <a:gd name="T82" fmla="*/ 2147483646 w 848"/>
              <a:gd name="T83" fmla="*/ 2061249317 h 407"/>
              <a:gd name="T84" fmla="*/ 2147483646 w 848"/>
              <a:gd name="T85" fmla="*/ 2147483646 h 407"/>
              <a:gd name="T86" fmla="*/ 2147483646 w 848"/>
              <a:gd name="T87" fmla="*/ 863651057 h 407"/>
              <a:gd name="T88" fmla="*/ 2147483646 w 848"/>
              <a:gd name="T89" fmla="*/ 2147483646 h 407"/>
              <a:gd name="T90" fmla="*/ 2147483646 w 848"/>
              <a:gd name="T91" fmla="*/ 518189956 h 407"/>
              <a:gd name="T92" fmla="*/ 2147483646 w 848"/>
              <a:gd name="T93" fmla="*/ 2147483646 h 407"/>
              <a:gd name="T94" fmla="*/ 2147483646 w 848"/>
              <a:gd name="T95" fmla="*/ 2147483646 h 407"/>
              <a:gd name="T96" fmla="*/ 2147483646 w 848"/>
              <a:gd name="T97" fmla="*/ 2147483646 h 407"/>
              <a:gd name="T98" fmla="*/ 2147483646 w 848"/>
              <a:gd name="T99" fmla="*/ 2147483646 h 407"/>
              <a:gd name="T100" fmla="*/ 2147483646 w 848"/>
              <a:gd name="T101" fmla="*/ 2147483646 h 407"/>
              <a:gd name="T102" fmla="*/ 2147483646 w 848"/>
              <a:gd name="T103" fmla="*/ 2147483646 h 407"/>
              <a:gd name="T104" fmla="*/ 2147483646 w 848"/>
              <a:gd name="T105" fmla="*/ 2147483646 h 407"/>
              <a:gd name="T106" fmla="*/ 2147483646 w 848"/>
              <a:gd name="T107" fmla="*/ 2147483646 h 407"/>
              <a:gd name="T108" fmla="*/ 2147483646 w 848"/>
              <a:gd name="T109" fmla="*/ 2147483646 h 407"/>
              <a:gd name="T110" fmla="*/ 2147483646 w 848"/>
              <a:gd name="T111" fmla="*/ 2147483646 h 407"/>
              <a:gd name="T112" fmla="*/ 2147483646 w 848"/>
              <a:gd name="T113" fmla="*/ 2147483646 h 407"/>
              <a:gd name="T114" fmla="*/ 2147483646 w 848"/>
              <a:gd name="T115" fmla="*/ 2147483646 h 407"/>
              <a:gd name="T116" fmla="*/ 2147483646 w 848"/>
              <a:gd name="T117" fmla="*/ 2147483646 h 407"/>
              <a:gd name="T118" fmla="*/ 2147483646 w 848"/>
              <a:gd name="T119" fmla="*/ 2147483646 h 40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48" h="407">
                <a:moveTo>
                  <a:pt x="248" y="51"/>
                </a:moveTo>
                <a:cubicBezTo>
                  <a:pt x="248" y="43"/>
                  <a:pt x="248" y="43"/>
                  <a:pt x="248" y="43"/>
                </a:cubicBezTo>
                <a:cubicBezTo>
                  <a:pt x="246" y="43"/>
                  <a:pt x="246" y="43"/>
                  <a:pt x="246" y="43"/>
                </a:cubicBezTo>
                <a:cubicBezTo>
                  <a:pt x="240" y="43"/>
                  <a:pt x="233" y="42"/>
                  <a:pt x="236" y="49"/>
                </a:cubicBezTo>
                <a:cubicBezTo>
                  <a:pt x="234" y="49"/>
                  <a:pt x="234" y="49"/>
                  <a:pt x="234" y="49"/>
                </a:cubicBezTo>
                <a:cubicBezTo>
                  <a:pt x="235" y="54"/>
                  <a:pt x="244" y="50"/>
                  <a:pt x="248" y="51"/>
                </a:cubicBezTo>
                <a:close/>
                <a:moveTo>
                  <a:pt x="379" y="20"/>
                </a:moveTo>
                <a:cubicBezTo>
                  <a:pt x="379" y="14"/>
                  <a:pt x="379" y="14"/>
                  <a:pt x="379" y="14"/>
                </a:cubicBezTo>
                <a:cubicBezTo>
                  <a:pt x="371" y="14"/>
                  <a:pt x="371" y="14"/>
                  <a:pt x="371" y="14"/>
                </a:cubicBezTo>
                <a:cubicBezTo>
                  <a:pt x="372" y="18"/>
                  <a:pt x="371" y="20"/>
                  <a:pt x="367" y="20"/>
                </a:cubicBezTo>
                <a:cubicBezTo>
                  <a:pt x="369" y="13"/>
                  <a:pt x="361" y="17"/>
                  <a:pt x="358" y="16"/>
                </a:cubicBezTo>
                <a:cubicBezTo>
                  <a:pt x="352" y="16"/>
                  <a:pt x="352" y="16"/>
                  <a:pt x="352" y="16"/>
                </a:cubicBezTo>
                <a:cubicBezTo>
                  <a:pt x="346" y="16"/>
                  <a:pt x="337" y="13"/>
                  <a:pt x="340" y="22"/>
                </a:cubicBezTo>
                <a:cubicBezTo>
                  <a:pt x="320" y="22"/>
                  <a:pt x="320" y="22"/>
                  <a:pt x="320" y="22"/>
                </a:cubicBezTo>
                <a:cubicBezTo>
                  <a:pt x="323" y="32"/>
                  <a:pt x="309" y="28"/>
                  <a:pt x="310" y="22"/>
                </a:cubicBezTo>
                <a:cubicBezTo>
                  <a:pt x="303" y="22"/>
                  <a:pt x="303" y="22"/>
                  <a:pt x="303" y="22"/>
                </a:cubicBezTo>
                <a:cubicBezTo>
                  <a:pt x="303" y="24"/>
                  <a:pt x="304" y="26"/>
                  <a:pt x="305" y="28"/>
                </a:cubicBezTo>
                <a:cubicBezTo>
                  <a:pt x="303" y="28"/>
                  <a:pt x="303" y="30"/>
                  <a:pt x="303" y="32"/>
                </a:cubicBezTo>
                <a:cubicBezTo>
                  <a:pt x="299" y="32"/>
                  <a:pt x="299" y="32"/>
                  <a:pt x="299" y="32"/>
                </a:cubicBezTo>
                <a:cubicBezTo>
                  <a:pt x="299" y="29"/>
                  <a:pt x="298" y="28"/>
                  <a:pt x="297" y="28"/>
                </a:cubicBezTo>
                <a:cubicBezTo>
                  <a:pt x="287" y="28"/>
                  <a:pt x="287" y="28"/>
                  <a:pt x="287" y="28"/>
                </a:cubicBezTo>
                <a:cubicBezTo>
                  <a:pt x="287" y="26"/>
                  <a:pt x="287" y="26"/>
                  <a:pt x="287" y="26"/>
                </a:cubicBezTo>
                <a:cubicBezTo>
                  <a:pt x="285" y="26"/>
                  <a:pt x="285" y="26"/>
                  <a:pt x="285" y="26"/>
                </a:cubicBezTo>
                <a:cubicBezTo>
                  <a:pt x="285" y="32"/>
                  <a:pt x="285" y="32"/>
                  <a:pt x="285" y="32"/>
                </a:cubicBezTo>
                <a:cubicBezTo>
                  <a:pt x="287" y="34"/>
                  <a:pt x="292" y="32"/>
                  <a:pt x="291" y="38"/>
                </a:cubicBezTo>
                <a:cubicBezTo>
                  <a:pt x="293" y="38"/>
                  <a:pt x="293" y="38"/>
                  <a:pt x="293" y="38"/>
                </a:cubicBezTo>
                <a:cubicBezTo>
                  <a:pt x="293" y="36"/>
                  <a:pt x="293" y="34"/>
                  <a:pt x="295" y="34"/>
                </a:cubicBezTo>
                <a:cubicBezTo>
                  <a:pt x="298" y="34"/>
                  <a:pt x="297" y="38"/>
                  <a:pt x="299" y="39"/>
                </a:cubicBezTo>
                <a:cubicBezTo>
                  <a:pt x="310" y="39"/>
                  <a:pt x="310" y="39"/>
                  <a:pt x="310" y="39"/>
                </a:cubicBezTo>
                <a:cubicBezTo>
                  <a:pt x="313" y="39"/>
                  <a:pt x="316" y="40"/>
                  <a:pt x="316" y="38"/>
                </a:cubicBezTo>
                <a:cubicBezTo>
                  <a:pt x="338" y="38"/>
                  <a:pt x="338" y="38"/>
                  <a:pt x="338" y="38"/>
                </a:cubicBezTo>
                <a:cubicBezTo>
                  <a:pt x="338" y="35"/>
                  <a:pt x="339" y="33"/>
                  <a:pt x="340" y="32"/>
                </a:cubicBezTo>
                <a:cubicBezTo>
                  <a:pt x="350" y="32"/>
                  <a:pt x="350" y="32"/>
                  <a:pt x="350" y="32"/>
                </a:cubicBezTo>
                <a:cubicBezTo>
                  <a:pt x="358" y="27"/>
                  <a:pt x="344" y="29"/>
                  <a:pt x="344" y="26"/>
                </a:cubicBezTo>
                <a:cubicBezTo>
                  <a:pt x="373" y="26"/>
                  <a:pt x="373" y="26"/>
                  <a:pt x="373" y="26"/>
                </a:cubicBezTo>
                <a:cubicBezTo>
                  <a:pt x="372" y="20"/>
                  <a:pt x="377" y="22"/>
                  <a:pt x="379" y="20"/>
                </a:cubicBezTo>
                <a:close/>
                <a:moveTo>
                  <a:pt x="817" y="246"/>
                </a:moveTo>
                <a:cubicBezTo>
                  <a:pt x="813" y="246"/>
                  <a:pt x="813" y="246"/>
                  <a:pt x="813" y="246"/>
                </a:cubicBezTo>
                <a:cubicBezTo>
                  <a:pt x="808" y="245"/>
                  <a:pt x="806" y="247"/>
                  <a:pt x="808" y="252"/>
                </a:cubicBezTo>
                <a:cubicBezTo>
                  <a:pt x="813" y="252"/>
                  <a:pt x="813" y="252"/>
                  <a:pt x="813" y="252"/>
                </a:cubicBezTo>
                <a:cubicBezTo>
                  <a:pt x="812" y="247"/>
                  <a:pt x="817" y="249"/>
                  <a:pt x="817" y="246"/>
                </a:cubicBezTo>
                <a:close/>
                <a:moveTo>
                  <a:pt x="403" y="32"/>
                </a:moveTo>
                <a:cubicBezTo>
                  <a:pt x="410" y="29"/>
                  <a:pt x="420" y="40"/>
                  <a:pt x="419" y="28"/>
                </a:cubicBezTo>
                <a:cubicBezTo>
                  <a:pt x="391" y="28"/>
                  <a:pt x="391" y="28"/>
                  <a:pt x="391" y="28"/>
                </a:cubicBezTo>
                <a:cubicBezTo>
                  <a:pt x="398" y="24"/>
                  <a:pt x="394" y="20"/>
                  <a:pt x="385" y="22"/>
                </a:cubicBezTo>
                <a:cubicBezTo>
                  <a:pt x="385" y="20"/>
                  <a:pt x="385" y="20"/>
                  <a:pt x="385" y="20"/>
                </a:cubicBezTo>
                <a:cubicBezTo>
                  <a:pt x="384" y="21"/>
                  <a:pt x="382" y="22"/>
                  <a:pt x="379" y="22"/>
                </a:cubicBezTo>
                <a:cubicBezTo>
                  <a:pt x="379" y="34"/>
                  <a:pt x="379" y="34"/>
                  <a:pt x="379" y="34"/>
                </a:cubicBezTo>
                <a:cubicBezTo>
                  <a:pt x="376" y="34"/>
                  <a:pt x="374" y="34"/>
                  <a:pt x="373" y="32"/>
                </a:cubicBezTo>
                <a:cubicBezTo>
                  <a:pt x="371" y="32"/>
                  <a:pt x="371" y="34"/>
                  <a:pt x="367" y="34"/>
                </a:cubicBezTo>
                <a:cubicBezTo>
                  <a:pt x="367" y="39"/>
                  <a:pt x="367" y="39"/>
                  <a:pt x="367" y="39"/>
                </a:cubicBezTo>
                <a:cubicBezTo>
                  <a:pt x="377" y="39"/>
                  <a:pt x="377" y="39"/>
                  <a:pt x="377" y="39"/>
                </a:cubicBezTo>
                <a:cubicBezTo>
                  <a:pt x="378" y="37"/>
                  <a:pt x="382" y="38"/>
                  <a:pt x="385" y="38"/>
                </a:cubicBezTo>
                <a:cubicBezTo>
                  <a:pt x="391" y="38"/>
                  <a:pt x="391" y="38"/>
                  <a:pt x="391" y="38"/>
                </a:cubicBezTo>
                <a:cubicBezTo>
                  <a:pt x="394" y="37"/>
                  <a:pt x="395" y="38"/>
                  <a:pt x="397" y="39"/>
                </a:cubicBezTo>
                <a:cubicBezTo>
                  <a:pt x="396" y="34"/>
                  <a:pt x="396" y="30"/>
                  <a:pt x="403" y="32"/>
                </a:cubicBezTo>
                <a:close/>
                <a:moveTo>
                  <a:pt x="285" y="49"/>
                </a:moveTo>
                <a:cubicBezTo>
                  <a:pt x="290" y="53"/>
                  <a:pt x="296" y="48"/>
                  <a:pt x="303" y="51"/>
                </a:cubicBezTo>
                <a:cubicBezTo>
                  <a:pt x="303" y="49"/>
                  <a:pt x="303" y="49"/>
                  <a:pt x="303" y="49"/>
                </a:cubicBezTo>
                <a:cubicBezTo>
                  <a:pt x="316" y="49"/>
                  <a:pt x="316" y="49"/>
                  <a:pt x="316" y="49"/>
                </a:cubicBezTo>
                <a:cubicBezTo>
                  <a:pt x="321" y="50"/>
                  <a:pt x="323" y="49"/>
                  <a:pt x="322" y="43"/>
                </a:cubicBezTo>
                <a:cubicBezTo>
                  <a:pt x="316" y="42"/>
                  <a:pt x="315" y="45"/>
                  <a:pt x="310" y="45"/>
                </a:cubicBezTo>
                <a:cubicBezTo>
                  <a:pt x="308" y="43"/>
                  <a:pt x="304" y="43"/>
                  <a:pt x="299" y="43"/>
                </a:cubicBezTo>
                <a:cubicBezTo>
                  <a:pt x="287" y="43"/>
                  <a:pt x="287" y="43"/>
                  <a:pt x="287" y="43"/>
                </a:cubicBezTo>
                <a:cubicBezTo>
                  <a:pt x="287" y="45"/>
                  <a:pt x="287" y="45"/>
                  <a:pt x="287" y="45"/>
                </a:cubicBezTo>
                <a:cubicBezTo>
                  <a:pt x="287" y="48"/>
                  <a:pt x="286" y="49"/>
                  <a:pt x="285" y="49"/>
                </a:cubicBezTo>
                <a:close/>
                <a:moveTo>
                  <a:pt x="303" y="16"/>
                </a:moveTo>
                <a:cubicBezTo>
                  <a:pt x="322" y="16"/>
                  <a:pt x="322" y="16"/>
                  <a:pt x="322" y="16"/>
                </a:cubicBezTo>
                <a:cubicBezTo>
                  <a:pt x="331" y="12"/>
                  <a:pt x="323" y="9"/>
                  <a:pt x="314" y="10"/>
                </a:cubicBezTo>
                <a:cubicBezTo>
                  <a:pt x="317" y="19"/>
                  <a:pt x="303" y="10"/>
                  <a:pt x="303" y="16"/>
                </a:cubicBezTo>
                <a:close/>
                <a:moveTo>
                  <a:pt x="242" y="67"/>
                </a:moveTo>
                <a:cubicBezTo>
                  <a:pt x="242" y="61"/>
                  <a:pt x="242" y="61"/>
                  <a:pt x="242" y="61"/>
                </a:cubicBezTo>
                <a:cubicBezTo>
                  <a:pt x="248" y="61"/>
                  <a:pt x="248" y="61"/>
                  <a:pt x="248" y="61"/>
                </a:cubicBezTo>
                <a:cubicBezTo>
                  <a:pt x="251" y="61"/>
                  <a:pt x="252" y="59"/>
                  <a:pt x="252" y="55"/>
                </a:cubicBezTo>
                <a:cubicBezTo>
                  <a:pt x="247" y="56"/>
                  <a:pt x="237" y="53"/>
                  <a:pt x="236" y="57"/>
                </a:cubicBezTo>
                <a:cubicBezTo>
                  <a:pt x="230" y="57"/>
                  <a:pt x="230" y="57"/>
                  <a:pt x="230" y="57"/>
                </a:cubicBezTo>
                <a:cubicBezTo>
                  <a:pt x="222" y="61"/>
                  <a:pt x="221" y="44"/>
                  <a:pt x="218" y="55"/>
                </a:cubicBezTo>
                <a:cubicBezTo>
                  <a:pt x="218" y="58"/>
                  <a:pt x="216" y="58"/>
                  <a:pt x="216" y="61"/>
                </a:cubicBezTo>
                <a:cubicBezTo>
                  <a:pt x="212" y="62"/>
                  <a:pt x="210" y="61"/>
                  <a:pt x="210" y="57"/>
                </a:cubicBezTo>
                <a:cubicBezTo>
                  <a:pt x="204" y="56"/>
                  <a:pt x="206" y="64"/>
                  <a:pt x="204" y="67"/>
                </a:cubicBezTo>
                <a:cubicBezTo>
                  <a:pt x="212" y="67"/>
                  <a:pt x="212" y="67"/>
                  <a:pt x="212" y="67"/>
                </a:cubicBezTo>
                <a:cubicBezTo>
                  <a:pt x="217" y="67"/>
                  <a:pt x="218" y="70"/>
                  <a:pt x="224" y="69"/>
                </a:cubicBezTo>
                <a:cubicBezTo>
                  <a:pt x="224" y="61"/>
                  <a:pt x="224" y="61"/>
                  <a:pt x="224" y="61"/>
                </a:cubicBezTo>
                <a:cubicBezTo>
                  <a:pt x="227" y="61"/>
                  <a:pt x="228" y="62"/>
                  <a:pt x="230" y="63"/>
                </a:cubicBezTo>
                <a:cubicBezTo>
                  <a:pt x="228" y="70"/>
                  <a:pt x="238" y="66"/>
                  <a:pt x="242" y="67"/>
                </a:cubicBezTo>
                <a:close/>
                <a:moveTo>
                  <a:pt x="299" y="8"/>
                </a:moveTo>
                <a:cubicBezTo>
                  <a:pt x="320" y="8"/>
                  <a:pt x="320" y="8"/>
                  <a:pt x="320" y="8"/>
                </a:cubicBezTo>
                <a:cubicBezTo>
                  <a:pt x="320" y="0"/>
                  <a:pt x="320" y="0"/>
                  <a:pt x="320" y="0"/>
                </a:cubicBezTo>
                <a:cubicBezTo>
                  <a:pt x="293" y="0"/>
                  <a:pt x="293" y="0"/>
                  <a:pt x="293" y="0"/>
                </a:cubicBezTo>
                <a:cubicBezTo>
                  <a:pt x="292" y="5"/>
                  <a:pt x="297" y="5"/>
                  <a:pt x="299" y="8"/>
                </a:cubicBezTo>
                <a:close/>
                <a:moveTo>
                  <a:pt x="841" y="120"/>
                </a:moveTo>
                <a:cubicBezTo>
                  <a:pt x="842" y="114"/>
                  <a:pt x="839" y="111"/>
                  <a:pt x="833" y="112"/>
                </a:cubicBezTo>
                <a:cubicBezTo>
                  <a:pt x="835" y="106"/>
                  <a:pt x="829" y="109"/>
                  <a:pt x="825" y="108"/>
                </a:cubicBezTo>
                <a:cubicBezTo>
                  <a:pt x="823" y="106"/>
                  <a:pt x="825" y="101"/>
                  <a:pt x="819" y="102"/>
                </a:cubicBezTo>
                <a:cubicBezTo>
                  <a:pt x="819" y="100"/>
                  <a:pt x="814" y="101"/>
                  <a:pt x="812" y="100"/>
                </a:cubicBezTo>
                <a:cubicBezTo>
                  <a:pt x="794" y="100"/>
                  <a:pt x="794" y="100"/>
                  <a:pt x="794" y="100"/>
                </a:cubicBezTo>
                <a:cubicBezTo>
                  <a:pt x="794" y="96"/>
                  <a:pt x="794" y="96"/>
                  <a:pt x="794" y="96"/>
                </a:cubicBezTo>
                <a:cubicBezTo>
                  <a:pt x="749" y="96"/>
                  <a:pt x="749" y="96"/>
                  <a:pt x="749" y="96"/>
                </a:cubicBezTo>
                <a:cubicBezTo>
                  <a:pt x="749" y="93"/>
                  <a:pt x="749" y="93"/>
                  <a:pt x="749" y="93"/>
                </a:cubicBezTo>
                <a:cubicBezTo>
                  <a:pt x="747" y="91"/>
                  <a:pt x="744" y="90"/>
                  <a:pt x="741" y="91"/>
                </a:cubicBezTo>
                <a:cubicBezTo>
                  <a:pt x="737" y="91"/>
                  <a:pt x="737" y="91"/>
                  <a:pt x="737" y="91"/>
                </a:cubicBezTo>
                <a:cubicBezTo>
                  <a:pt x="737" y="85"/>
                  <a:pt x="737" y="85"/>
                  <a:pt x="737" y="85"/>
                </a:cubicBezTo>
                <a:cubicBezTo>
                  <a:pt x="743" y="85"/>
                  <a:pt x="743" y="85"/>
                  <a:pt x="743" y="85"/>
                </a:cubicBezTo>
                <a:cubicBezTo>
                  <a:pt x="741" y="81"/>
                  <a:pt x="743" y="74"/>
                  <a:pt x="737" y="75"/>
                </a:cubicBezTo>
                <a:cubicBezTo>
                  <a:pt x="737" y="72"/>
                  <a:pt x="737" y="68"/>
                  <a:pt x="741" y="69"/>
                </a:cubicBezTo>
                <a:cubicBezTo>
                  <a:pt x="743" y="68"/>
                  <a:pt x="745" y="66"/>
                  <a:pt x="749" y="67"/>
                </a:cubicBezTo>
                <a:cubicBezTo>
                  <a:pt x="749" y="69"/>
                  <a:pt x="750" y="69"/>
                  <a:pt x="753" y="69"/>
                </a:cubicBezTo>
                <a:cubicBezTo>
                  <a:pt x="766" y="69"/>
                  <a:pt x="766" y="69"/>
                  <a:pt x="766" y="69"/>
                </a:cubicBezTo>
                <a:cubicBezTo>
                  <a:pt x="772" y="71"/>
                  <a:pt x="771" y="66"/>
                  <a:pt x="776" y="67"/>
                </a:cubicBezTo>
                <a:cubicBezTo>
                  <a:pt x="779" y="67"/>
                  <a:pt x="783" y="67"/>
                  <a:pt x="782" y="63"/>
                </a:cubicBezTo>
                <a:cubicBezTo>
                  <a:pt x="770" y="63"/>
                  <a:pt x="770" y="63"/>
                  <a:pt x="770" y="63"/>
                </a:cubicBezTo>
                <a:cubicBezTo>
                  <a:pt x="770" y="60"/>
                  <a:pt x="765" y="62"/>
                  <a:pt x="766" y="57"/>
                </a:cubicBezTo>
                <a:cubicBezTo>
                  <a:pt x="772" y="57"/>
                  <a:pt x="772" y="57"/>
                  <a:pt x="772" y="57"/>
                </a:cubicBezTo>
                <a:cubicBezTo>
                  <a:pt x="776" y="56"/>
                  <a:pt x="784" y="60"/>
                  <a:pt x="782" y="53"/>
                </a:cubicBezTo>
                <a:cubicBezTo>
                  <a:pt x="782" y="50"/>
                  <a:pt x="777" y="52"/>
                  <a:pt x="776" y="49"/>
                </a:cubicBezTo>
                <a:cubicBezTo>
                  <a:pt x="779" y="49"/>
                  <a:pt x="783" y="50"/>
                  <a:pt x="782" y="45"/>
                </a:cubicBezTo>
                <a:cubicBezTo>
                  <a:pt x="777" y="47"/>
                  <a:pt x="777" y="43"/>
                  <a:pt x="772" y="43"/>
                </a:cubicBezTo>
                <a:cubicBezTo>
                  <a:pt x="731" y="43"/>
                  <a:pt x="731" y="43"/>
                  <a:pt x="731" y="43"/>
                </a:cubicBezTo>
                <a:cubicBezTo>
                  <a:pt x="731" y="38"/>
                  <a:pt x="731" y="38"/>
                  <a:pt x="731" y="38"/>
                </a:cubicBezTo>
                <a:cubicBezTo>
                  <a:pt x="732" y="33"/>
                  <a:pt x="728" y="34"/>
                  <a:pt x="725" y="34"/>
                </a:cubicBezTo>
                <a:cubicBezTo>
                  <a:pt x="723" y="33"/>
                  <a:pt x="719" y="23"/>
                  <a:pt x="719" y="32"/>
                </a:cubicBezTo>
                <a:cubicBezTo>
                  <a:pt x="712" y="35"/>
                  <a:pt x="717" y="38"/>
                  <a:pt x="719" y="43"/>
                </a:cubicBezTo>
                <a:cubicBezTo>
                  <a:pt x="712" y="43"/>
                  <a:pt x="708" y="44"/>
                  <a:pt x="703" y="45"/>
                </a:cubicBezTo>
                <a:cubicBezTo>
                  <a:pt x="702" y="45"/>
                  <a:pt x="702" y="45"/>
                  <a:pt x="702" y="45"/>
                </a:cubicBezTo>
                <a:cubicBezTo>
                  <a:pt x="701" y="43"/>
                  <a:pt x="698" y="44"/>
                  <a:pt x="696" y="43"/>
                </a:cubicBezTo>
                <a:cubicBezTo>
                  <a:pt x="686" y="43"/>
                  <a:pt x="686" y="43"/>
                  <a:pt x="686" y="43"/>
                </a:cubicBezTo>
                <a:cubicBezTo>
                  <a:pt x="686" y="40"/>
                  <a:pt x="684" y="40"/>
                  <a:pt x="684" y="38"/>
                </a:cubicBezTo>
                <a:cubicBezTo>
                  <a:pt x="685" y="37"/>
                  <a:pt x="686" y="36"/>
                  <a:pt x="686" y="34"/>
                </a:cubicBezTo>
                <a:cubicBezTo>
                  <a:pt x="684" y="33"/>
                  <a:pt x="683" y="32"/>
                  <a:pt x="680" y="32"/>
                </a:cubicBezTo>
                <a:cubicBezTo>
                  <a:pt x="680" y="35"/>
                  <a:pt x="675" y="33"/>
                  <a:pt x="672" y="34"/>
                </a:cubicBezTo>
                <a:cubicBezTo>
                  <a:pt x="660" y="34"/>
                  <a:pt x="660" y="34"/>
                  <a:pt x="660" y="34"/>
                </a:cubicBezTo>
                <a:cubicBezTo>
                  <a:pt x="660" y="31"/>
                  <a:pt x="657" y="32"/>
                  <a:pt x="654" y="32"/>
                </a:cubicBezTo>
                <a:cubicBezTo>
                  <a:pt x="645" y="32"/>
                  <a:pt x="645" y="32"/>
                  <a:pt x="645" y="32"/>
                </a:cubicBezTo>
                <a:cubicBezTo>
                  <a:pt x="645" y="39"/>
                  <a:pt x="645" y="39"/>
                  <a:pt x="645" y="39"/>
                </a:cubicBezTo>
                <a:cubicBezTo>
                  <a:pt x="641" y="46"/>
                  <a:pt x="651" y="41"/>
                  <a:pt x="650" y="45"/>
                </a:cubicBezTo>
                <a:cubicBezTo>
                  <a:pt x="650" y="49"/>
                  <a:pt x="650" y="49"/>
                  <a:pt x="650" y="49"/>
                </a:cubicBezTo>
                <a:cubicBezTo>
                  <a:pt x="574" y="49"/>
                  <a:pt x="574" y="49"/>
                  <a:pt x="574" y="49"/>
                </a:cubicBezTo>
                <a:cubicBezTo>
                  <a:pt x="577" y="42"/>
                  <a:pt x="567" y="48"/>
                  <a:pt x="568" y="43"/>
                </a:cubicBezTo>
                <a:cubicBezTo>
                  <a:pt x="564" y="43"/>
                  <a:pt x="564" y="43"/>
                  <a:pt x="564" y="43"/>
                </a:cubicBezTo>
                <a:cubicBezTo>
                  <a:pt x="567" y="52"/>
                  <a:pt x="557" y="49"/>
                  <a:pt x="552" y="49"/>
                </a:cubicBezTo>
                <a:cubicBezTo>
                  <a:pt x="549" y="49"/>
                  <a:pt x="545" y="50"/>
                  <a:pt x="546" y="45"/>
                </a:cubicBezTo>
                <a:cubicBezTo>
                  <a:pt x="550" y="44"/>
                  <a:pt x="558" y="48"/>
                  <a:pt x="558" y="43"/>
                </a:cubicBezTo>
                <a:cubicBezTo>
                  <a:pt x="507" y="43"/>
                  <a:pt x="507" y="43"/>
                  <a:pt x="507" y="43"/>
                </a:cubicBezTo>
                <a:cubicBezTo>
                  <a:pt x="507" y="49"/>
                  <a:pt x="507" y="49"/>
                  <a:pt x="507" y="49"/>
                </a:cubicBezTo>
                <a:cubicBezTo>
                  <a:pt x="519" y="49"/>
                  <a:pt x="519" y="49"/>
                  <a:pt x="519" y="49"/>
                </a:cubicBezTo>
                <a:cubicBezTo>
                  <a:pt x="519" y="52"/>
                  <a:pt x="524" y="51"/>
                  <a:pt x="523" y="55"/>
                </a:cubicBezTo>
                <a:cubicBezTo>
                  <a:pt x="516" y="54"/>
                  <a:pt x="506" y="47"/>
                  <a:pt x="501" y="51"/>
                </a:cubicBezTo>
                <a:cubicBezTo>
                  <a:pt x="499" y="51"/>
                  <a:pt x="499" y="51"/>
                  <a:pt x="499" y="51"/>
                </a:cubicBezTo>
                <a:cubicBezTo>
                  <a:pt x="499" y="45"/>
                  <a:pt x="499" y="45"/>
                  <a:pt x="499" y="45"/>
                </a:cubicBezTo>
                <a:cubicBezTo>
                  <a:pt x="492" y="43"/>
                  <a:pt x="495" y="51"/>
                  <a:pt x="489" y="49"/>
                </a:cubicBezTo>
                <a:cubicBezTo>
                  <a:pt x="489" y="51"/>
                  <a:pt x="489" y="51"/>
                  <a:pt x="489" y="51"/>
                </a:cubicBezTo>
                <a:cubicBezTo>
                  <a:pt x="483" y="51"/>
                  <a:pt x="483" y="51"/>
                  <a:pt x="483" y="51"/>
                </a:cubicBezTo>
                <a:cubicBezTo>
                  <a:pt x="476" y="49"/>
                  <a:pt x="479" y="58"/>
                  <a:pt x="472" y="55"/>
                </a:cubicBezTo>
                <a:cubicBezTo>
                  <a:pt x="471" y="53"/>
                  <a:pt x="472" y="50"/>
                  <a:pt x="470" y="49"/>
                </a:cubicBezTo>
                <a:cubicBezTo>
                  <a:pt x="460" y="52"/>
                  <a:pt x="461" y="44"/>
                  <a:pt x="454" y="45"/>
                </a:cubicBezTo>
                <a:cubicBezTo>
                  <a:pt x="450" y="44"/>
                  <a:pt x="449" y="40"/>
                  <a:pt x="444" y="39"/>
                </a:cubicBezTo>
                <a:cubicBezTo>
                  <a:pt x="444" y="42"/>
                  <a:pt x="443" y="44"/>
                  <a:pt x="442" y="45"/>
                </a:cubicBezTo>
                <a:cubicBezTo>
                  <a:pt x="450" y="45"/>
                  <a:pt x="450" y="45"/>
                  <a:pt x="450" y="45"/>
                </a:cubicBezTo>
                <a:cubicBezTo>
                  <a:pt x="450" y="48"/>
                  <a:pt x="449" y="50"/>
                  <a:pt x="448" y="51"/>
                </a:cubicBezTo>
                <a:cubicBezTo>
                  <a:pt x="443" y="53"/>
                  <a:pt x="430" y="47"/>
                  <a:pt x="430" y="55"/>
                </a:cubicBezTo>
                <a:cubicBezTo>
                  <a:pt x="424" y="55"/>
                  <a:pt x="424" y="55"/>
                  <a:pt x="424" y="55"/>
                </a:cubicBezTo>
                <a:cubicBezTo>
                  <a:pt x="424" y="57"/>
                  <a:pt x="423" y="57"/>
                  <a:pt x="421" y="57"/>
                </a:cubicBezTo>
                <a:cubicBezTo>
                  <a:pt x="422" y="52"/>
                  <a:pt x="420" y="50"/>
                  <a:pt x="415" y="51"/>
                </a:cubicBezTo>
                <a:cubicBezTo>
                  <a:pt x="417" y="58"/>
                  <a:pt x="403" y="56"/>
                  <a:pt x="403" y="53"/>
                </a:cubicBezTo>
                <a:cubicBezTo>
                  <a:pt x="403" y="51"/>
                  <a:pt x="403" y="51"/>
                  <a:pt x="403" y="51"/>
                </a:cubicBezTo>
                <a:cubicBezTo>
                  <a:pt x="401" y="51"/>
                  <a:pt x="401" y="51"/>
                  <a:pt x="401" y="51"/>
                </a:cubicBezTo>
                <a:cubicBezTo>
                  <a:pt x="401" y="55"/>
                  <a:pt x="399" y="56"/>
                  <a:pt x="395" y="55"/>
                </a:cubicBezTo>
                <a:cubicBezTo>
                  <a:pt x="383" y="55"/>
                  <a:pt x="383" y="55"/>
                  <a:pt x="383" y="55"/>
                </a:cubicBezTo>
                <a:cubicBezTo>
                  <a:pt x="370" y="55"/>
                  <a:pt x="383" y="50"/>
                  <a:pt x="383" y="45"/>
                </a:cubicBezTo>
                <a:cubicBezTo>
                  <a:pt x="379" y="45"/>
                  <a:pt x="379" y="45"/>
                  <a:pt x="379" y="45"/>
                </a:cubicBezTo>
                <a:cubicBezTo>
                  <a:pt x="377" y="47"/>
                  <a:pt x="377" y="50"/>
                  <a:pt x="373" y="49"/>
                </a:cubicBezTo>
                <a:cubicBezTo>
                  <a:pt x="360" y="46"/>
                  <a:pt x="362" y="61"/>
                  <a:pt x="352" y="55"/>
                </a:cubicBezTo>
                <a:cubicBezTo>
                  <a:pt x="346" y="55"/>
                  <a:pt x="346" y="55"/>
                  <a:pt x="346" y="55"/>
                </a:cubicBezTo>
                <a:cubicBezTo>
                  <a:pt x="342" y="56"/>
                  <a:pt x="333" y="53"/>
                  <a:pt x="332" y="57"/>
                </a:cubicBezTo>
                <a:cubicBezTo>
                  <a:pt x="293" y="57"/>
                  <a:pt x="293" y="57"/>
                  <a:pt x="293" y="57"/>
                </a:cubicBezTo>
                <a:cubicBezTo>
                  <a:pt x="285" y="55"/>
                  <a:pt x="283" y="55"/>
                  <a:pt x="275" y="57"/>
                </a:cubicBezTo>
                <a:cubicBezTo>
                  <a:pt x="271" y="57"/>
                  <a:pt x="271" y="57"/>
                  <a:pt x="271" y="57"/>
                </a:cubicBezTo>
                <a:cubicBezTo>
                  <a:pt x="268" y="57"/>
                  <a:pt x="264" y="57"/>
                  <a:pt x="265" y="61"/>
                </a:cubicBezTo>
                <a:cubicBezTo>
                  <a:pt x="297" y="61"/>
                  <a:pt x="297" y="61"/>
                  <a:pt x="297" y="61"/>
                </a:cubicBezTo>
                <a:cubicBezTo>
                  <a:pt x="298" y="61"/>
                  <a:pt x="299" y="61"/>
                  <a:pt x="299" y="63"/>
                </a:cubicBezTo>
                <a:cubicBezTo>
                  <a:pt x="291" y="63"/>
                  <a:pt x="291" y="70"/>
                  <a:pt x="281" y="67"/>
                </a:cubicBezTo>
                <a:cubicBezTo>
                  <a:pt x="257" y="67"/>
                  <a:pt x="257" y="67"/>
                  <a:pt x="257" y="67"/>
                </a:cubicBezTo>
                <a:cubicBezTo>
                  <a:pt x="251" y="69"/>
                  <a:pt x="249" y="66"/>
                  <a:pt x="242" y="69"/>
                </a:cubicBezTo>
                <a:cubicBezTo>
                  <a:pt x="238" y="69"/>
                  <a:pt x="232" y="67"/>
                  <a:pt x="234" y="73"/>
                </a:cubicBezTo>
                <a:cubicBezTo>
                  <a:pt x="228" y="71"/>
                  <a:pt x="229" y="76"/>
                  <a:pt x="224" y="75"/>
                </a:cubicBezTo>
                <a:cubicBezTo>
                  <a:pt x="218" y="76"/>
                  <a:pt x="217" y="73"/>
                  <a:pt x="212" y="73"/>
                </a:cubicBezTo>
                <a:cubicBezTo>
                  <a:pt x="209" y="78"/>
                  <a:pt x="202" y="68"/>
                  <a:pt x="199" y="75"/>
                </a:cubicBezTo>
                <a:cubicBezTo>
                  <a:pt x="187" y="75"/>
                  <a:pt x="187" y="75"/>
                  <a:pt x="187" y="75"/>
                </a:cubicBezTo>
                <a:cubicBezTo>
                  <a:pt x="189" y="81"/>
                  <a:pt x="182" y="78"/>
                  <a:pt x="179" y="79"/>
                </a:cubicBezTo>
                <a:cubicBezTo>
                  <a:pt x="142" y="79"/>
                  <a:pt x="142" y="79"/>
                  <a:pt x="142" y="79"/>
                </a:cubicBezTo>
                <a:cubicBezTo>
                  <a:pt x="142" y="81"/>
                  <a:pt x="142" y="81"/>
                  <a:pt x="142" y="81"/>
                </a:cubicBezTo>
                <a:cubicBezTo>
                  <a:pt x="106" y="81"/>
                  <a:pt x="106" y="81"/>
                  <a:pt x="106" y="81"/>
                </a:cubicBezTo>
                <a:cubicBezTo>
                  <a:pt x="106" y="79"/>
                  <a:pt x="106" y="79"/>
                  <a:pt x="106" y="79"/>
                </a:cubicBezTo>
                <a:cubicBezTo>
                  <a:pt x="100" y="79"/>
                  <a:pt x="100" y="79"/>
                  <a:pt x="100" y="79"/>
                </a:cubicBezTo>
                <a:cubicBezTo>
                  <a:pt x="99" y="81"/>
                  <a:pt x="96" y="81"/>
                  <a:pt x="96" y="85"/>
                </a:cubicBezTo>
                <a:cubicBezTo>
                  <a:pt x="96" y="89"/>
                  <a:pt x="97" y="91"/>
                  <a:pt x="100" y="91"/>
                </a:cubicBezTo>
                <a:cubicBezTo>
                  <a:pt x="102" y="91"/>
                  <a:pt x="102" y="91"/>
                  <a:pt x="102" y="91"/>
                </a:cubicBezTo>
                <a:cubicBezTo>
                  <a:pt x="102" y="93"/>
                  <a:pt x="102" y="93"/>
                  <a:pt x="102" y="93"/>
                </a:cubicBezTo>
                <a:cubicBezTo>
                  <a:pt x="100" y="93"/>
                  <a:pt x="101" y="95"/>
                  <a:pt x="100" y="96"/>
                </a:cubicBezTo>
                <a:cubicBezTo>
                  <a:pt x="97" y="97"/>
                  <a:pt x="97" y="95"/>
                  <a:pt x="96" y="93"/>
                </a:cubicBezTo>
                <a:cubicBezTo>
                  <a:pt x="91" y="97"/>
                  <a:pt x="98" y="102"/>
                  <a:pt x="94" y="106"/>
                </a:cubicBezTo>
                <a:cubicBezTo>
                  <a:pt x="90" y="105"/>
                  <a:pt x="91" y="109"/>
                  <a:pt x="90" y="112"/>
                </a:cubicBezTo>
                <a:cubicBezTo>
                  <a:pt x="90" y="114"/>
                  <a:pt x="90" y="114"/>
                  <a:pt x="90" y="114"/>
                </a:cubicBezTo>
                <a:cubicBezTo>
                  <a:pt x="91" y="117"/>
                  <a:pt x="91" y="119"/>
                  <a:pt x="94" y="118"/>
                </a:cubicBezTo>
                <a:cubicBezTo>
                  <a:pt x="94" y="124"/>
                  <a:pt x="94" y="124"/>
                  <a:pt x="94" y="124"/>
                </a:cubicBezTo>
                <a:cubicBezTo>
                  <a:pt x="94" y="126"/>
                  <a:pt x="93" y="126"/>
                  <a:pt x="90" y="126"/>
                </a:cubicBezTo>
                <a:cubicBezTo>
                  <a:pt x="87" y="126"/>
                  <a:pt x="84" y="126"/>
                  <a:pt x="81" y="126"/>
                </a:cubicBezTo>
                <a:cubicBezTo>
                  <a:pt x="81" y="130"/>
                  <a:pt x="81" y="130"/>
                  <a:pt x="81" y="130"/>
                </a:cubicBezTo>
                <a:cubicBezTo>
                  <a:pt x="75" y="128"/>
                  <a:pt x="75" y="133"/>
                  <a:pt x="69" y="132"/>
                </a:cubicBezTo>
                <a:cubicBezTo>
                  <a:pt x="65" y="131"/>
                  <a:pt x="63" y="132"/>
                  <a:pt x="63" y="136"/>
                </a:cubicBezTo>
                <a:cubicBezTo>
                  <a:pt x="51" y="136"/>
                  <a:pt x="51" y="136"/>
                  <a:pt x="51" y="136"/>
                </a:cubicBezTo>
                <a:cubicBezTo>
                  <a:pt x="51" y="139"/>
                  <a:pt x="51" y="141"/>
                  <a:pt x="53" y="142"/>
                </a:cubicBezTo>
                <a:cubicBezTo>
                  <a:pt x="55" y="142"/>
                  <a:pt x="55" y="142"/>
                  <a:pt x="55" y="142"/>
                </a:cubicBezTo>
                <a:cubicBezTo>
                  <a:pt x="55" y="144"/>
                  <a:pt x="53" y="143"/>
                  <a:pt x="51" y="144"/>
                </a:cubicBezTo>
                <a:cubicBezTo>
                  <a:pt x="51" y="146"/>
                  <a:pt x="51" y="147"/>
                  <a:pt x="49" y="148"/>
                </a:cubicBezTo>
                <a:cubicBezTo>
                  <a:pt x="49" y="153"/>
                  <a:pt x="49" y="153"/>
                  <a:pt x="49" y="153"/>
                </a:cubicBezTo>
                <a:cubicBezTo>
                  <a:pt x="51" y="154"/>
                  <a:pt x="55" y="153"/>
                  <a:pt x="55" y="155"/>
                </a:cubicBezTo>
                <a:cubicBezTo>
                  <a:pt x="50" y="154"/>
                  <a:pt x="48" y="156"/>
                  <a:pt x="49" y="161"/>
                </a:cubicBezTo>
                <a:cubicBezTo>
                  <a:pt x="57" y="161"/>
                  <a:pt x="57" y="161"/>
                  <a:pt x="57" y="161"/>
                </a:cubicBezTo>
                <a:cubicBezTo>
                  <a:pt x="58" y="166"/>
                  <a:pt x="56" y="168"/>
                  <a:pt x="51" y="167"/>
                </a:cubicBezTo>
                <a:cubicBezTo>
                  <a:pt x="46" y="172"/>
                  <a:pt x="41" y="177"/>
                  <a:pt x="31" y="177"/>
                </a:cubicBezTo>
                <a:cubicBezTo>
                  <a:pt x="31" y="179"/>
                  <a:pt x="31" y="179"/>
                  <a:pt x="31" y="179"/>
                </a:cubicBezTo>
                <a:cubicBezTo>
                  <a:pt x="28" y="178"/>
                  <a:pt x="25" y="179"/>
                  <a:pt x="26" y="183"/>
                </a:cubicBezTo>
                <a:cubicBezTo>
                  <a:pt x="22" y="183"/>
                  <a:pt x="22" y="183"/>
                  <a:pt x="22" y="183"/>
                </a:cubicBezTo>
                <a:cubicBezTo>
                  <a:pt x="22" y="189"/>
                  <a:pt x="22" y="189"/>
                  <a:pt x="22" y="189"/>
                </a:cubicBezTo>
                <a:cubicBezTo>
                  <a:pt x="17" y="189"/>
                  <a:pt x="21" y="197"/>
                  <a:pt x="20" y="201"/>
                </a:cubicBezTo>
                <a:cubicBezTo>
                  <a:pt x="20" y="205"/>
                  <a:pt x="20" y="205"/>
                  <a:pt x="20" y="205"/>
                </a:cubicBezTo>
                <a:cubicBezTo>
                  <a:pt x="16" y="205"/>
                  <a:pt x="16" y="205"/>
                  <a:pt x="16" y="205"/>
                </a:cubicBezTo>
                <a:cubicBezTo>
                  <a:pt x="16" y="206"/>
                  <a:pt x="15" y="206"/>
                  <a:pt x="14" y="206"/>
                </a:cubicBezTo>
                <a:cubicBezTo>
                  <a:pt x="7" y="206"/>
                  <a:pt x="6" y="211"/>
                  <a:pt x="2" y="212"/>
                </a:cubicBezTo>
                <a:cubicBezTo>
                  <a:pt x="2" y="230"/>
                  <a:pt x="2" y="230"/>
                  <a:pt x="2" y="230"/>
                </a:cubicBezTo>
                <a:cubicBezTo>
                  <a:pt x="2" y="233"/>
                  <a:pt x="2" y="236"/>
                  <a:pt x="4" y="236"/>
                </a:cubicBezTo>
                <a:cubicBezTo>
                  <a:pt x="6" y="243"/>
                  <a:pt x="0" y="257"/>
                  <a:pt x="8" y="258"/>
                </a:cubicBezTo>
                <a:cubicBezTo>
                  <a:pt x="8" y="271"/>
                  <a:pt x="8" y="271"/>
                  <a:pt x="8" y="271"/>
                </a:cubicBezTo>
                <a:cubicBezTo>
                  <a:pt x="8" y="274"/>
                  <a:pt x="9" y="276"/>
                  <a:pt x="10" y="277"/>
                </a:cubicBezTo>
                <a:cubicBezTo>
                  <a:pt x="10" y="285"/>
                  <a:pt x="10" y="285"/>
                  <a:pt x="10" y="285"/>
                </a:cubicBezTo>
                <a:cubicBezTo>
                  <a:pt x="9" y="289"/>
                  <a:pt x="10" y="291"/>
                  <a:pt x="14" y="291"/>
                </a:cubicBezTo>
                <a:cubicBezTo>
                  <a:pt x="14" y="299"/>
                  <a:pt x="14" y="299"/>
                  <a:pt x="14" y="299"/>
                </a:cubicBezTo>
                <a:cubicBezTo>
                  <a:pt x="16" y="305"/>
                  <a:pt x="19" y="311"/>
                  <a:pt x="22" y="317"/>
                </a:cubicBezTo>
                <a:cubicBezTo>
                  <a:pt x="24" y="317"/>
                  <a:pt x="26" y="317"/>
                  <a:pt x="26" y="320"/>
                </a:cubicBezTo>
                <a:cubicBezTo>
                  <a:pt x="28" y="320"/>
                  <a:pt x="28" y="320"/>
                  <a:pt x="28" y="320"/>
                </a:cubicBezTo>
                <a:cubicBezTo>
                  <a:pt x="37" y="323"/>
                  <a:pt x="36" y="316"/>
                  <a:pt x="43" y="317"/>
                </a:cubicBezTo>
                <a:cubicBezTo>
                  <a:pt x="42" y="321"/>
                  <a:pt x="47" y="321"/>
                  <a:pt x="45" y="326"/>
                </a:cubicBezTo>
                <a:cubicBezTo>
                  <a:pt x="49" y="326"/>
                  <a:pt x="49" y="326"/>
                  <a:pt x="49" y="326"/>
                </a:cubicBezTo>
                <a:cubicBezTo>
                  <a:pt x="49" y="332"/>
                  <a:pt x="49" y="332"/>
                  <a:pt x="49" y="332"/>
                </a:cubicBezTo>
                <a:cubicBezTo>
                  <a:pt x="52" y="334"/>
                  <a:pt x="52" y="339"/>
                  <a:pt x="55" y="340"/>
                </a:cubicBezTo>
                <a:cubicBezTo>
                  <a:pt x="55" y="344"/>
                  <a:pt x="55" y="344"/>
                  <a:pt x="55" y="344"/>
                </a:cubicBezTo>
                <a:cubicBezTo>
                  <a:pt x="57" y="345"/>
                  <a:pt x="58" y="346"/>
                  <a:pt x="61" y="346"/>
                </a:cubicBezTo>
                <a:cubicBezTo>
                  <a:pt x="64" y="345"/>
                  <a:pt x="73" y="348"/>
                  <a:pt x="73" y="344"/>
                </a:cubicBezTo>
                <a:cubicBezTo>
                  <a:pt x="81" y="344"/>
                  <a:pt x="81" y="344"/>
                  <a:pt x="81" y="344"/>
                </a:cubicBezTo>
                <a:cubicBezTo>
                  <a:pt x="81" y="358"/>
                  <a:pt x="81" y="358"/>
                  <a:pt x="81" y="358"/>
                </a:cubicBezTo>
                <a:cubicBezTo>
                  <a:pt x="84" y="358"/>
                  <a:pt x="85" y="360"/>
                  <a:pt x="85" y="364"/>
                </a:cubicBezTo>
                <a:cubicBezTo>
                  <a:pt x="87" y="364"/>
                  <a:pt x="87" y="364"/>
                  <a:pt x="87" y="364"/>
                </a:cubicBezTo>
                <a:cubicBezTo>
                  <a:pt x="87" y="368"/>
                  <a:pt x="87" y="368"/>
                  <a:pt x="87" y="368"/>
                </a:cubicBezTo>
                <a:cubicBezTo>
                  <a:pt x="96" y="368"/>
                  <a:pt x="96" y="368"/>
                  <a:pt x="96" y="368"/>
                </a:cubicBezTo>
                <a:cubicBezTo>
                  <a:pt x="97" y="365"/>
                  <a:pt x="97" y="363"/>
                  <a:pt x="100" y="364"/>
                </a:cubicBezTo>
                <a:cubicBezTo>
                  <a:pt x="100" y="379"/>
                  <a:pt x="100" y="379"/>
                  <a:pt x="100" y="379"/>
                </a:cubicBezTo>
                <a:cubicBezTo>
                  <a:pt x="102" y="379"/>
                  <a:pt x="102" y="379"/>
                  <a:pt x="102" y="379"/>
                </a:cubicBezTo>
                <a:cubicBezTo>
                  <a:pt x="102" y="375"/>
                  <a:pt x="111" y="379"/>
                  <a:pt x="114" y="377"/>
                </a:cubicBezTo>
                <a:cubicBezTo>
                  <a:pt x="114" y="383"/>
                  <a:pt x="114" y="383"/>
                  <a:pt x="114" y="383"/>
                </a:cubicBezTo>
                <a:cubicBezTo>
                  <a:pt x="108" y="383"/>
                  <a:pt x="108" y="383"/>
                  <a:pt x="108" y="383"/>
                </a:cubicBezTo>
                <a:cubicBezTo>
                  <a:pt x="108" y="385"/>
                  <a:pt x="107" y="385"/>
                  <a:pt x="106" y="385"/>
                </a:cubicBezTo>
                <a:cubicBezTo>
                  <a:pt x="102" y="385"/>
                  <a:pt x="102" y="385"/>
                  <a:pt x="102" y="385"/>
                </a:cubicBezTo>
                <a:cubicBezTo>
                  <a:pt x="100" y="395"/>
                  <a:pt x="105" y="398"/>
                  <a:pt x="114" y="397"/>
                </a:cubicBezTo>
                <a:cubicBezTo>
                  <a:pt x="114" y="401"/>
                  <a:pt x="114" y="401"/>
                  <a:pt x="114" y="401"/>
                </a:cubicBezTo>
                <a:cubicBezTo>
                  <a:pt x="112" y="401"/>
                  <a:pt x="112" y="402"/>
                  <a:pt x="112" y="403"/>
                </a:cubicBezTo>
                <a:cubicBezTo>
                  <a:pt x="114" y="403"/>
                  <a:pt x="114" y="405"/>
                  <a:pt x="114" y="407"/>
                </a:cubicBezTo>
                <a:cubicBezTo>
                  <a:pt x="126" y="407"/>
                  <a:pt x="126" y="407"/>
                  <a:pt x="126" y="407"/>
                </a:cubicBezTo>
                <a:cubicBezTo>
                  <a:pt x="125" y="399"/>
                  <a:pt x="139" y="405"/>
                  <a:pt x="138" y="397"/>
                </a:cubicBezTo>
                <a:cubicBezTo>
                  <a:pt x="147" y="397"/>
                  <a:pt x="147" y="397"/>
                  <a:pt x="147" y="397"/>
                </a:cubicBezTo>
                <a:cubicBezTo>
                  <a:pt x="153" y="394"/>
                  <a:pt x="157" y="388"/>
                  <a:pt x="167" y="389"/>
                </a:cubicBezTo>
                <a:cubicBezTo>
                  <a:pt x="173" y="390"/>
                  <a:pt x="171" y="383"/>
                  <a:pt x="179" y="385"/>
                </a:cubicBezTo>
                <a:cubicBezTo>
                  <a:pt x="180" y="381"/>
                  <a:pt x="170" y="386"/>
                  <a:pt x="173" y="379"/>
                </a:cubicBezTo>
                <a:cubicBezTo>
                  <a:pt x="176" y="376"/>
                  <a:pt x="187" y="381"/>
                  <a:pt x="187" y="373"/>
                </a:cubicBezTo>
                <a:cubicBezTo>
                  <a:pt x="186" y="370"/>
                  <a:pt x="189" y="369"/>
                  <a:pt x="193" y="370"/>
                </a:cubicBezTo>
                <a:cubicBezTo>
                  <a:pt x="195" y="370"/>
                  <a:pt x="195" y="370"/>
                  <a:pt x="195" y="370"/>
                </a:cubicBezTo>
                <a:cubicBezTo>
                  <a:pt x="201" y="371"/>
                  <a:pt x="200" y="366"/>
                  <a:pt x="206" y="368"/>
                </a:cubicBezTo>
                <a:cubicBezTo>
                  <a:pt x="210" y="368"/>
                  <a:pt x="210" y="368"/>
                  <a:pt x="210" y="368"/>
                </a:cubicBezTo>
                <a:cubicBezTo>
                  <a:pt x="211" y="366"/>
                  <a:pt x="210" y="364"/>
                  <a:pt x="212" y="364"/>
                </a:cubicBezTo>
                <a:cubicBezTo>
                  <a:pt x="216" y="364"/>
                  <a:pt x="216" y="364"/>
                  <a:pt x="216" y="364"/>
                </a:cubicBezTo>
                <a:cubicBezTo>
                  <a:pt x="216" y="359"/>
                  <a:pt x="225" y="363"/>
                  <a:pt x="228" y="362"/>
                </a:cubicBezTo>
                <a:cubicBezTo>
                  <a:pt x="229" y="358"/>
                  <a:pt x="226" y="358"/>
                  <a:pt x="224" y="358"/>
                </a:cubicBezTo>
                <a:cubicBezTo>
                  <a:pt x="212" y="358"/>
                  <a:pt x="212" y="358"/>
                  <a:pt x="212" y="358"/>
                </a:cubicBezTo>
                <a:cubicBezTo>
                  <a:pt x="212" y="362"/>
                  <a:pt x="212" y="362"/>
                  <a:pt x="212" y="362"/>
                </a:cubicBezTo>
                <a:cubicBezTo>
                  <a:pt x="200" y="362"/>
                  <a:pt x="200" y="362"/>
                  <a:pt x="200" y="362"/>
                </a:cubicBezTo>
                <a:cubicBezTo>
                  <a:pt x="200" y="364"/>
                  <a:pt x="197" y="363"/>
                  <a:pt x="195" y="364"/>
                </a:cubicBezTo>
                <a:cubicBezTo>
                  <a:pt x="179" y="364"/>
                  <a:pt x="179" y="364"/>
                  <a:pt x="179" y="364"/>
                </a:cubicBezTo>
                <a:cubicBezTo>
                  <a:pt x="179" y="368"/>
                  <a:pt x="179" y="368"/>
                  <a:pt x="179" y="368"/>
                </a:cubicBezTo>
                <a:cubicBezTo>
                  <a:pt x="173" y="368"/>
                  <a:pt x="173" y="368"/>
                  <a:pt x="173" y="368"/>
                </a:cubicBezTo>
                <a:cubicBezTo>
                  <a:pt x="173" y="372"/>
                  <a:pt x="165" y="368"/>
                  <a:pt x="161" y="370"/>
                </a:cubicBezTo>
                <a:cubicBezTo>
                  <a:pt x="163" y="377"/>
                  <a:pt x="153" y="372"/>
                  <a:pt x="149" y="373"/>
                </a:cubicBezTo>
                <a:cubicBezTo>
                  <a:pt x="149" y="370"/>
                  <a:pt x="149" y="370"/>
                  <a:pt x="149" y="370"/>
                </a:cubicBezTo>
                <a:cubicBezTo>
                  <a:pt x="142" y="370"/>
                  <a:pt x="142" y="370"/>
                  <a:pt x="142" y="370"/>
                </a:cubicBezTo>
                <a:cubicBezTo>
                  <a:pt x="141" y="372"/>
                  <a:pt x="141" y="374"/>
                  <a:pt x="138" y="373"/>
                </a:cubicBezTo>
                <a:cubicBezTo>
                  <a:pt x="136" y="373"/>
                  <a:pt x="136" y="373"/>
                  <a:pt x="136" y="373"/>
                </a:cubicBezTo>
                <a:cubicBezTo>
                  <a:pt x="126" y="371"/>
                  <a:pt x="127" y="378"/>
                  <a:pt x="120" y="377"/>
                </a:cubicBezTo>
                <a:cubicBezTo>
                  <a:pt x="118" y="377"/>
                  <a:pt x="118" y="375"/>
                  <a:pt x="118" y="373"/>
                </a:cubicBezTo>
                <a:cubicBezTo>
                  <a:pt x="118" y="370"/>
                  <a:pt x="118" y="370"/>
                  <a:pt x="118" y="370"/>
                </a:cubicBezTo>
                <a:cubicBezTo>
                  <a:pt x="121" y="369"/>
                  <a:pt x="125" y="370"/>
                  <a:pt x="126" y="368"/>
                </a:cubicBezTo>
                <a:cubicBezTo>
                  <a:pt x="126" y="364"/>
                  <a:pt x="126" y="364"/>
                  <a:pt x="126" y="364"/>
                </a:cubicBezTo>
                <a:cubicBezTo>
                  <a:pt x="129" y="364"/>
                  <a:pt x="130" y="363"/>
                  <a:pt x="132" y="362"/>
                </a:cubicBezTo>
                <a:cubicBezTo>
                  <a:pt x="132" y="358"/>
                  <a:pt x="132" y="358"/>
                  <a:pt x="132" y="358"/>
                </a:cubicBezTo>
                <a:cubicBezTo>
                  <a:pt x="136" y="358"/>
                  <a:pt x="136" y="358"/>
                  <a:pt x="136" y="358"/>
                </a:cubicBezTo>
                <a:cubicBezTo>
                  <a:pt x="139" y="356"/>
                  <a:pt x="135" y="348"/>
                  <a:pt x="142" y="350"/>
                </a:cubicBezTo>
                <a:cubicBezTo>
                  <a:pt x="143" y="349"/>
                  <a:pt x="144" y="348"/>
                  <a:pt x="143" y="346"/>
                </a:cubicBezTo>
                <a:cubicBezTo>
                  <a:pt x="148" y="347"/>
                  <a:pt x="148" y="342"/>
                  <a:pt x="153" y="344"/>
                </a:cubicBezTo>
                <a:cubicBezTo>
                  <a:pt x="161" y="347"/>
                  <a:pt x="160" y="340"/>
                  <a:pt x="165" y="340"/>
                </a:cubicBezTo>
                <a:cubicBezTo>
                  <a:pt x="170" y="338"/>
                  <a:pt x="179" y="341"/>
                  <a:pt x="179" y="334"/>
                </a:cubicBezTo>
                <a:cubicBezTo>
                  <a:pt x="187" y="334"/>
                  <a:pt x="187" y="334"/>
                  <a:pt x="187" y="334"/>
                </a:cubicBezTo>
                <a:cubicBezTo>
                  <a:pt x="187" y="332"/>
                  <a:pt x="187" y="332"/>
                  <a:pt x="187" y="332"/>
                </a:cubicBezTo>
                <a:cubicBezTo>
                  <a:pt x="199" y="332"/>
                  <a:pt x="199" y="332"/>
                  <a:pt x="199" y="332"/>
                </a:cubicBezTo>
                <a:cubicBezTo>
                  <a:pt x="199" y="328"/>
                  <a:pt x="199" y="328"/>
                  <a:pt x="199" y="328"/>
                </a:cubicBezTo>
                <a:cubicBezTo>
                  <a:pt x="218" y="328"/>
                  <a:pt x="218" y="328"/>
                  <a:pt x="218" y="328"/>
                </a:cubicBezTo>
                <a:cubicBezTo>
                  <a:pt x="220" y="325"/>
                  <a:pt x="229" y="328"/>
                  <a:pt x="230" y="322"/>
                </a:cubicBezTo>
                <a:cubicBezTo>
                  <a:pt x="234" y="322"/>
                  <a:pt x="234" y="322"/>
                  <a:pt x="234" y="322"/>
                </a:cubicBezTo>
                <a:cubicBezTo>
                  <a:pt x="234" y="320"/>
                  <a:pt x="234" y="320"/>
                  <a:pt x="234" y="320"/>
                </a:cubicBezTo>
                <a:cubicBezTo>
                  <a:pt x="254" y="320"/>
                  <a:pt x="254" y="320"/>
                  <a:pt x="254" y="320"/>
                </a:cubicBezTo>
                <a:cubicBezTo>
                  <a:pt x="257" y="321"/>
                  <a:pt x="260" y="320"/>
                  <a:pt x="259" y="317"/>
                </a:cubicBezTo>
                <a:cubicBezTo>
                  <a:pt x="259" y="315"/>
                  <a:pt x="259" y="315"/>
                  <a:pt x="259" y="315"/>
                </a:cubicBezTo>
                <a:cubicBezTo>
                  <a:pt x="236" y="315"/>
                  <a:pt x="236" y="315"/>
                  <a:pt x="236" y="315"/>
                </a:cubicBezTo>
                <a:cubicBezTo>
                  <a:pt x="233" y="308"/>
                  <a:pt x="243" y="313"/>
                  <a:pt x="242" y="309"/>
                </a:cubicBezTo>
                <a:cubicBezTo>
                  <a:pt x="236" y="308"/>
                  <a:pt x="235" y="312"/>
                  <a:pt x="228" y="311"/>
                </a:cubicBezTo>
                <a:cubicBezTo>
                  <a:pt x="228" y="315"/>
                  <a:pt x="228" y="315"/>
                  <a:pt x="228" y="315"/>
                </a:cubicBezTo>
                <a:cubicBezTo>
                  <a:pt x="222" y="315"/>
                  <a:pt x="222" y="315"/>
                  <a:pt x="222" y="315"/>
                </a:cubicBezTo>
                <a:cubicBezTo>
                  <a:pt x="218" y="314"/>
                  <a:pt x="210" y="317"/>
                  <a:pt x="212" y="311"/>
                </a:cubicBezTo>
                <a:cubicBezTo>
                  <a:pt x="217" y="311"/>
                  <a:pt x="218" y="307"/>
                  <a:pt x="224" y="309"/>
                </a:cubicBezTo>
                <a:cubicBezTo>
                  <a:pt x="227" y="308"/>
                  <a:pt x="231" y="309"/>
                  <a:pt x="230" y="305"/>
                </a:cubicBezTo>
                <a:cubicBezTo>
                  <a:pt x="242" y="305"/>
                  <a:pt x="242" y="305"/>
                  <a:pt x="242" y="305"/>
                </a:cubicBezTo>
                <a:cubicBezTo>
                  <a:pt x="242" y="302"/>
                  <a:pt x="245" y="303"/>
                  <a:pt x="248" y="303"/>
                </a:cubicBezTo>
                <a:cubicBezTo>
                  <a:pt x="257" y="303"/>
                  <a:pt x="257" y="303"/>
                  <a:pt x="257" y="303"/>
                </a:cubicBezTo>
                <a:cubicBezTo>
                  <a:pt x="256" y="295"/>
                  <a:pt x="271" y="302"/>
                  <a:pt x="269" y="293"/>
                </a:cubicBezTo>
                <a:cubicBezTo>
                  <a:pt x="285" y="293"/>
                  <a:pt x="285" y="293"/>
                  <a:pt x="285" y="293"/>
                </a:cubicBezTo>
                <a:cubicBezTo>
                  <a:pt x="285" y="291"/>
                  <a:pt x="288" y="291"/>
                  <a:pt x="291" y="291"/>
                </a:cubicBezTo>
                <a:cubicBezTo>
                  <a:pt x="314" y="291"/>
                  <a:pt x="314" y="291"/>
                  <a:pt x="314" y="291"/>
                </a:cubicBezTo>
                <a:cubicBezTo>
                  <a:pt x="314" y="287"/>
                  <a:pt x="314" y="287"/>
                  <a:pt x="314" y="287"/>
                </a:cubicBezTo>
                <a:cubicBezTo>
                  <a:pt x="317" y="284"/>
                  <a:pt x="323" y="285"/>
                  <a:pt x="328" y="285"/>
                </a:cubicBezTo>
                <a:cubicBezTo>
                  <a:pt x="338" y="285"/>
                  <a:pt x="338" y="285"/>
                  <a:pt x="338" y="285"/>
                </a:cubicBezTo>
                <a:cubicBezTo>
                  <a:pt x="340" y="279"/>
                  <a:pt x="332" y="284"/>
                  <a:pt x="334" y="277"/>
                </a:cubicBezTo>
                <a:cubicBezTo>
                  <a:pt x="332" y="278"/>
                  <a:pt x="332" y="282"/>
                  <a:pt x="328" y="281"/>
                </a:cubicBezTo>
                <a:cubicBezTo>
                  <a:pt x="309" y="281"/>
                  <a:pt x="309" y="281"/>
                  <a:pt x="309" y="281"/>
                </a:cubicBezTo>
                <a:cubicBezTo>
                  <a:pt x="308" y="278"/>
                  <a:pt x="310" y="277"/>
                  <a:pt x="314" y="277"/>
                </a:cubicBezTo>
                <a:cubicBezTo>
                  <a:pt x="314" y="271"/>
                  <a:pt x="314" y="271"/>
                  <a:pt x="314" y="271"/>
                </a:cubicBezTo>
                <a:cubicBezTo>
                  <a:pt x="317" y="271"/>
                  <a:pt x="317" y="269"/>
                  <a:pt x="320" y="269"/>
                </a:cubicBezTo>
                <a:cubicBezTo>
                  <a:pt x="338" y="269"/>
                  <a:pt x="338" y="269"/>
                  <a:pt x="338" y="269"/>
                </a:cubicBezTo>
                <a:cubicBezTo>
                  <a:pt x="338" y="265"/>
                  <a:pt x="338" y="265"/>
                  <a:pt x="338" y="265"/>
                </a:cubicBezTo>
                <a:cubicBezTo>
                  <a:pt x="341" y="265"/>
                  <a:pt x="342" y="263"/>
                  <a:pt x="346" y="263"/>
                </a:cubicBezTo>
                <a:cubicBezTo>
                  <a:pt x="347" y="265"/>
                  <a:pt x="350" y="266"/>
                  <a:pt x="350" y="269"/>
                </a:cubicBezTo>
                <a:cubicBezTo>
                  <a:pt x="338" y="269"/>
                  <a:pt x="338" y="269"/>
                  <a:pt x="338" y="269"/>
                </a:cubicBezTo>
                <a:cubicBezTo>
                  <a:pt x="339" y="272"/>
                  <a:pt x="343" y="271"/>
                  <a:pt x="346" y="271"/>
                </a:cubicBezTo>
                <a:cubicBezTo>
                  <a:pt x="358" y="271"/>
                  <a:pt x="358" y="271"/>
                  <a:pt x="358" y="271"/>
                </a:cubicBezTo>
                <a:cubicBezTo>
                  <a:pt x="358" y="265"/>
                  <a:pt x="358" y="265"/>
                  <a:pt x="358" y="265"/>
                </a:cubicBezTo>
                <a:cubicBezTo>
                  <a:pt x="362" y="265"/>
                  <a:pt x="362" y="265"/>
                  <a:pt x="362" y="265"/>
                </a:cubicBezTo>
                <a:cubicBezTo>
                  <a:pt x="370" y="267"/>
                  <a:pt x="372" y="262"/>
                  <a:pt x="379" y="263"/>
                </a:cubicBezTo>
                <a:cubicBezTo>
                  <a:pt x="379" y="260"/>
                  <a:pt x="379" y="260"/>
                  <a:pt x="379" y="260"/>
                </a:cubicBezTo>
                <a:cubicBezTo>
                  <a:pt x="381" y="255"/>
                  <a:pt x="392" y="259"/>
                  <a:pt x="397" y="258"/>
                </a:cubicBezTo>
                <a:cubicBezTo>
                  <a:pt x="432" y="258"/>
                  <a:pt x="432" y="258"/>
                  <a:pt x="432" y="258"/>
                </a:cubicBezTo>
                <a:cubicBezTo>
                  <a:pt x="436" y="258"/>
                  <a:pt x="436" y="256"/>
                  <a:pt x="436" y="254"/>
                </a:cubicBezTo>
                <a:cubicBezTo>
                  <a:pt x="448" y="254"/>
                  <a:pt x="448" y="254"/>
                  <a:pt x="448" y="254"/>
                </a:cubicBezTo>
                <a:cubicBezTo>
                  <a:pt x="451" y="253"/>
                  <a:pt x="460" y="256"/>
                  <a:pt x="460" y="252"/>
                </a:cubicBezTo>
                <a:cubicBezTo>
                  <a:pt x="466" y="252"/>
                  <a:pt x="466" y="252"/>
                  <a:pt x="466" y="252"/>
                </a:cubicBezTo>
                <a:cubicBezTo>
                  <a:pt x="470" y="252"/>
                  <a:pt x="470" y="249"/>
                  <a:pt x="472" y="248"/>
                </a:cubicBezTo>
                <a:cubicBezTo>
                  <a:pt x="473" y="247"/>
                  <a:pt x="475" y="248"/>
                  <a:pt x="476" y="246"/>
                </a:cubicBezTo>
                <a:cubicBezTo>
                  <a:pt x="474" y="239"/>
                  <a:pt x="483" y="243"/>
                  <a:pt x="487" y="242"/>
                </a:cubicBezTo>
                <a:cubicBezTo>
                  <a:pt x="511" y="242"/>
                  <a:pt x="511" y="242"/>
                  <a:pt x="511" y="242"/>
                </a:cubicBezTo>
                <a:cubicBezTo>
                  <a:pt x="513" y="242"/>
                  <a:pt x="513" y="241"/>
                  <a:pt x="513" y="240"/>
                </a:cubicBezTo>
                <a:cubicBezTo>
                  <a:pt x="525" y="240"/>
                  <a:pt x="525" y="240"/>
                  <a:pt x="525" y="240"/>
                </a:cubicBezTo>
                <a:cubicBezTo>
                  <a:pt x="531" y="241"/>
                  <a:pt x="543" y="237"/>
                  <a:pt x="546" y="242"/>
                </a:cubicBezTo>
                <a:cubicBezTo>
                  <a:pt x="550" y="241"/>
                  <a:pt x="552" y="242"/>
                  <a:pt x="552" y="246"/>
                </a:cubicBezTo>
                <a:cubicBezTo>
                  <a:pt x="570" y="246"/>
                  <a:pt x="570" y="246"/>
                  <a:pt x="570" y="246"/>
                </a:cubicBezTo>
                <a:cubicBezTo>
                  <a:pt x="564" y="248"/>
                  <a:pt x="561" y="253"/>
                  <a:pt x="552" y="252"/>
                </a:cubicBezTo>
                <a:cubicBezTo>
                  <a:pt x="552" y="256"/>
                  <a:pt x="559" y="253"/>
                  <a:pt x="562" y="254"/>
                </a:cubicBezTo>
                <a:cubicBezTo>
                  <a:pt x="586" y="254"/>
                  <a:pt x="586" y="254"/>
                  <a:pt x="586" y="254"/>
                </a:cubicBezTo>
                <a:cubicBezTo>
                  <a:pt x="588" y="251"/>
                  <a:pt x="591" y="251"/>
                  <a:pt x="593" y="254"/>
                </a:cubicBezTo>
                <a:cubicBezTo>
                  <a:pt x="598" y="254"/>
                  <a:pt x="598" y="250"/>
                  <a:pt x="603" y="252"/>
                </a:cubicBezTo>
                <a:cubicBezTo>
                  <a:pt x="615" y="252"/>
                  <a:pt x="615" y="252"/>
                  <a:pt x="615" y="252"/>
                </a:cubicBezTo>
                <a:cubicBezTo>
                  <a:pt x="620" y="258"/>
                  <a:pt x="629" y="258"/>
                  <a:pt x="641" y="258"/>
                </a:cubicBezTo>
                <a:cubicBezTo>
                  <a:pt x="672" y="258"/>
                  <a:pt x="672" y="258"/>
                  <a:pt x="672" y="258"/>
                </a:cubicBezTo>
                <a:cubicBezTo>
                  <a:pt x="677" y="260"/>
                  <a:pt x="670" y="265"/>
                  <a:pt x="674" y="265"/>
                </a:cubicBezTo>
                <a:cubicBezTo>
                  <a:pt x="678" y="265"/>
                  <a:pt x="678" y="265"/>
                  <a:pt x="678" y="265"/>
                </a:cubicBezTo>
                <a:cubicBezTo>
                  <a:pt x="678" y="269"/>
                  <a:pt x="680" y="270"/>
                  <a:pt x="684" y="269"/>
                </a:cubicBezTo>
                <a:cubicBezTo>
                  <a:pt x="690" y="269"/>
                  <a:pt x="690" y="269"/>
                  <a:pt x="690" y="269"/>
                </a:cubicBezTo>
                <a:cubicBezTo>
                  <a:pt x="692" y="269"/>
                  <a:pt x="692" y="272"/>
                  <a:pt x="696" y="271"/>
                </a:cubicBezTo>
                <a:cubicBezTo>
                  <a:pt x="705" y="271"/>
                  <a:pt x="707" y="278"/>
                  <a:pt x="719" y="275"/>
                </a:cubicBezTo>
                <a:cubicBezTo>
                  <a:pt x="719" y="281"/>
                  <a:pt x="719" y="281"/>
                  <a:pt x="719" y="281"/>
                </a:cubicBezTo>
                <a:cubicBezTo>
                  <a:pt x="709" y="281"/>
                  <a:pt x="709" y="281"/>
                  <a:pt x="709" y="281"/>
                </a:cubicBezTo>
                <a:cubicBezTo>
                  <a:pt x="711" y="274"/>
                  <a:pt x="702" y="278"/>
                  <a:pt x="698" y="277"/>
                </a:cubicBezTo>
                <a:cubicBezTo>
                  <a:pt x="686" y="277"/>
                  <a:pt x="686" y="277"/>
                  <a:pt x="686" y="277"/>
                </a:cubicBezTo>
                <a:cubicBezTo>
                  <a:pt x="683" y="285"/>
                  <a:pt x="695" y="278"/>
                  <a:pt x="692" y="285"/>
                </a:cubicBezTo>
                <a:cubicBezTo>
                  <a:pt x="696" y="285"/>
                  <a:pt x="696" y="285"/>
                  <a:pt x="696" y="285"/>
                </a:cubicBezTo>
                <a:cubicBezTo>
                  <a:pt x="697" y="287"/>
                  <a:pt x="700" y="287"/>
                  <a:pt x="703" y="287"/>
                </a:cubicBezTo>
                <a:cubicBezTo>
                  <a:pt x="715" y="287"/>
                  <a:pt x="715" y="287"/>
                  <a:pt x="715" y="287"/>
                </a:cubicBezTo>
                <a:cubicBezTo>
                  <a:pt x="715" y="291"/>
                  <a:pt x="715" y="291"/>
                  <a:pt x="715" y="291"/>
                </a:cubicBezTo>
                <a:cubicBezTo>
                  <a:pt x="753" y="291"/>
                  <a:pt x="753" y="291"/>
                  <a:pt x="753" y="291"/>
                </a:cubicBezTo>
                <a:cubicBezTo>
                  <a:pt x="753" y="287"/>
                  <a:pt x="753" y="287"/>
                  <a:pt x="753" y="287"/>
                </a:cubicBezTo>
                <a:cubicBezTo>
                  <a:pt x="794" y="287"/>
                  <a:pt x="794" y="287"/>
                  <a:pt x="794" y="287"/>
                </a:cubicBezTo>
                <a:cubicBezTo>
                  <a:pt x="797" y="286"/>
                  <a:pt x="805" y="289"/>
                  <a:pt x="806" y="285"/>
                </a:cubicBezTo>
                <a:cubicBezTo>
                  <a:pt x="772" y="285"/>
                  <a:pt x="772" y="285"/>
                  <a:pt x="772" y="285"/>
                </a:cubicBezTo>
                <a:cubicBezTo>
                  <a:pt x="774" y="278"/>
                  <a:pt x="763" y="283"/>
                  <a:pt x="758" y="281"/>
                </a:cubicBezTo>
                <a:cubicBezTo>
                  <a:pt x="731" y="281"/>
                  <a:pt x="731" y="281"/>
                  <a:pt x="731" y="281"/>
                </a:cubicBezTo>
                <a:cubicBezTo>
                  <a:pt x="731" y="277"/>
                  <a:pt x="731" y="277"/>
                  <a:pt x="731" y="277"/>
                </a:cubicBezTo>
                <a:cubicBezTo>
                  <a:pt x="741" y="277"/>
                  <a:pt x="741" y="277"/>
                  <a:pt x="741" y="277"/>
                </a:cubicBezTo>
                <a:cubicBezTo>
                  <a:pt x="741" y="269"/>
                  <a:pt x="741" y="269"/>
                  <a:pt x="741" y="269"/>
                </a:cubicBezTo>
                <a:cubicBezTo>
                  <a:pt x="743" y="269"/>
                  <a:pt x="743" y="269"/>
                  <a:pt x="743" y="269"/>
                </a:cubicBezTo>
                <a:cubicBezTo>
                  <a:pt x="746" y="269"/>
                  <a:pt x="746" y="271"/>
                  <a:pt x="749" y="271"/>
                </a:cubicBezTo>
                <a:cubicBezTo>
                  <a:pt x="758" y="271"/>
                  <a:pt x="758" y="271"/>
                  <a:pt x="758" y="271"/>
                </a:cubicBezTo>
                <a:cubicBezTo>
                  <a:pt x="758" y="274"/>
                  <a:pt x="758" y="277"/>
                  <a:pt x="760" y="277"/>
                </a:cubicBezTo>
                <a:cubicBezTo>
                  <a:pt x="767" y="280"/>
                  <a:pt x="762" y="271"/>
                  <a:pt x="766" y="271"/>
                </a:cubicBezTo>
                <a:cubicBezTo>
                  <a:pt x="769" y="272"/>
                  <a:pt x="770" y="271"/>
                  <a:pt x="770" y="269"/>
                </a:cubicBezTo>
                <a:cubicBezTo>
                  <a:pt x="833" y="269"/>
                  <a:pt x="833" y="269"/>
                  <a:pt x="833" y="269"/>
                </a:cubicBezTo>
                <a:cubicBezTo>
                  <a:pt x="835" y="263"/>
                  <a:pt x="835" y="266"/>
                  <a:pt x="833" y="260"/>
                </a:cubicBezTo>
                <a:cubicBezTo>
                  <a:pt x="837" y="258"/>
                  <a:pt x="845" y="262"/>
                  <a:pt x="845" y="258"/>
                </a:cubicBezTo>
                <a:cubicBezTo>
                  <a:pt x="813" y="258"/>
                  <a:pt x="813" y="258"/>
                  <a:pt x="813" y="258"/>
                </a:cubicBezTo>
                <a:cubicBezTo>
                  <a:pt x="813" y="263"/>
                  <a:pt x="826" y="255"/>
                  <a:pt x="823" y="263"/>
                </a:cubicBezTo>
                <a:cubicBezTo>
                  <a:pt x="770" y="263"/>
                  <a:pt x="770" y="263"/>
                  <a:pt x="770" y="263"/>
                </a:cubicBezTo>
                <a:cubicBezTo>
                  <a:pt x="772" y="257"/>
                  <a:pt x="764" y="260"/>
                  <a:pt x="760" y="260"/>
                </a:cubicBezTo>
                <a:cubicBezTo>
                  <a:pt x="758" y="260"/>
                  <a:pt x="758" y="260"/>
                  <a:pt x="758" y="260"/>
                </a:cubicBezTo>
                <a:cubicBezTo>
                  <a:pt x="759" y="257"/>
                  <a:pt x="763" y="258"/>
                  <a:pt x="766" y="258"/>
                </a:cubicBezTo>
                <a:cubicBezTo>
                  <a:pt x="767" y="253"/>
                  <a:pt x="764" y="254"/>
                  <a:pt x="760" y="254"/>
                </a:cubicBezTo>
                <a:cubicBezTo>
                  <a:pt x="760" y="252"/>
                  <a:pt x="760" y="252"/>
                  <a:pt x="760" y="252"/>
                </a:cubicBezTo>
                <a:cubicBezTo>
                  <a:pt x="778" y="252"/>
                  <a:pt x="778" y="252"/>
                  <a:pt x="778" y="252"/>
                </a:cubicBezTo>
                <a:cubicBezTo>
                  <a:pt x="775" y="243"/>
                  <a:pt x="788" y="251"/>
                  <a:pt x="788" y="246"/>
                </a:cubicBezTo>
                <a:cubicBezTo>
                  <a:pt x="794" y="244"/>
                  <a:pt x="794" y="249"/>
                  <a:pt x="800" y="248"/>
                </a:cubicBezTo>
                <a:cubicBezTo>
                  <a:pt x="801" y="248"/>
                  <a:pt x="802" y="247"/>
                  <a:pt x="802" y="246"/>
                </a:cubicBezTo>
                <a:cubicBezTo>
                  <a:pt x="801" y="240"/>
                  <a:pt x="803" y="231"/>
                  <a:pt x="800" y="228"/>
                </a:cubicBezTo>
                <a:cubicBezTo>
                  <a:pt x="788" y="230"/>
                  <a:pt x="797" y="213"/>
                  <a:pt x="806" y="216"/>
                </a:cubicBezTo>
                <a:cubicBezTo>
                  <a:pt x="806" y="212"/>
                  <a:pt x="806" y="212"/>
                  <a:pt x="806" y="212"/>
                </a:cubicBezTo>
                <a:cubicBezTo>
                  <a:pt x="790" y="212"/>
                  <a:pt x="790" y="212"/>
                  <a:pt x="790" y="212"/>
                </a:cubicBezTo>
                <a:cubicBezTo>
                  <a:pt x="785" y="212"/>
                  <a:pt x="785" y="207"/>
                  <a:pt x="782" y="205"/>
                </a:cubicBezTo>
                <a:cubicBezTo>
                  <a:pt x="782" y="209"/>
                  <a:pt x="775" y="205"/>
                  <a:pt x="772" y="206"/>
                </a:cubicBezTo>
                <a:cubicBezTo>
                  <a:pt x="749" y="206"/>
                  <a:pt x="749" y="206"/>
                  <a:pt x="749" y="206"/>
                </a:cubicBezTo>
                <a:cubicBezTo>
                  <a:pt x="749" y="205"/>
                  <a:pt x="749" y="205"/>
                  <a:pt x="749" y="205"/>
                </a:cubicBezTo>
                <a:cubicBezTo>
                  <a:pt x="748" y="201"/>
                  <a:pt x="751" y="200"/>
                  <a:pt x="755" y="201"/>
                </a:cubicBezTo>
                <a:cubicBezTo>
                  <a:pt x="760" y="201"/>
                  <a:pt x="760" y="201"/>
                  <a:pt x="760" y="201"/>
                </a:cubicBezTo>
                <a:cubicBezTo>
                  <a:pt x="765" y="201"/>
                  <a:pt x="765" y="197"/>
                  <a:pt x="770" y="199"/>
                </a:cubicBezTo>
                <a:cubicBezTo>
                  <a:pt x="770" y="195"/>
                  <a:pt x="770" y="195"/>
                  <a:pt x="770" y="195"/>
                </a:cubicBezTo>
                <a:cubicBezTo>
                  <a:pt x="772" y="195"/>
                  <a:pt x="772" y="195"/>
                  <a:pt x="772" y="195"/>
                </a:cubicBezTo>
                <a:cubicBezTo>
                  <a:pt x="772" y="190"/>
                  <a:pt x="779" y="194"/>
                  <a:pt x="782" y="193"/>
                </a:cubicBezTo>
                <a:cubicBezTo>
                  <a:pt x="802" y="193"/>
                  <a:pt x="802" y="193"/>
                  <a:pt x="802" y="193"/>
                </a:cubicBezTo>
                <a:cubicBezTo>
                  <a:pt x="802" y="189"/>
                  <a:pt x="802" y="189"/>
                  <a:pt x="802" y="189"/>
                </a:cubicBezTo>
                <a:cubicBezTo>
                  <a:pt x="808" y="189"/>
                  <a:pt x="808" y="189"/>
                  <a:pt x="808" y="189"/>
                </a:cubicBezTo>
                <a:cubicBezTo>
                  <a:pt x="807" y="192"/>
                  <a:pt x="810" y="193"/>
                  <a:pt x="813" y="193"/>
                </a:cubicBezTo>
                <a:cubicBezTo>
                  <a:pt x="835" y="193"/>
                  <a:pt x="835" y="193"/>
                  <a:pt x="835" y="193"/>
                </a:cubicBezTo>
                <a:cubicBezTo>
                  <a:pt x="833" y="186"/>
                  <a:pt x="841" y="191"/>
                  <a:pt x="839" y="185"/>
                </a:cubicBezTo>
                <a:cubicBezTo>
                  <a:pt x="839" y="183"/>
                  <a:pt x="839" y="183"/>
                  <a:pt x="839" y="183"/>
                </a:cubicBezTo>
                <a:cubicBezTo>
                  <a:pt x="835" y="183"/>
                  <a:pt x="835" y="183"/>
                  <a:pt x="835" y="183"/>
                </a:cubicBezTo>
                <a:cubicBezTo>
                  <a:pt x="836" y="178"/>
                  <a:pt x="832" y="179"/>
                  <a:pt x="833" y="173"/>
                </a:cubicBezTo>
                <a:cubicBezTo>
                  <a:pt x="834" y="173"/>
                  <a:pt x="835" y="173"/>
                  <a:pt x="835" y="171"/>
                </a:cubicBezTo>
                <a:cubicBezTo>
                  <a:pt x="839" y="171"/>
                  <a:pt x="839" y="171"/>
                  <a:pt x="839" y="171"/>
                </a:cubicBezTo>
                <a:cubicBezTo>
                  <a:pt x="839" y="155"/>
                  <a:pt x="839" y="155"/>
                  <a:pt x="839" y="155"/>
                </a:cubicBezTo>
                <a:cubicBezTo>
                  <a:pt x="845" y="155"/>
                  <a:pt x="845" y="155"/>
                  <a:pt x="845" y="155"/>
                </a:cubicBezTo>
                <a:cubicBezTo>
                  <a:pt x="845" y="130"/>
                  <a:pt x="845" y="130"/>
                  <a:pt x="845" y="130"/>
                </a:cubicBezTo>
                <a:cubicBezTo>
                  <a:pt x="844" y="126"/>
                  <a:pt x="848" y="118"/>
                  <a:pt x="841" y="120"/>
                </a:cubicBezTo>
                <a:close/>
                <a:moveTo>
                  <a:pt x="63" y="179"/>
                </a:moveTo>
                <a:cubicBezTo>
                  <a:pt x="61" y="179"/>
                  <a:pt x="61" y="179"/>
                  <a:pt x="61" y="179"/>
                </a:cubicBezTo>
                <a:cubicBezTo>
                  <a:pt x="58" y="183"/>
                  <a:pt x="59" y="190"/>
                  <a:pt x="51" y="189"/>
                </a:cubicBezTo>
                <a:cubicBezTo>
                  <a:pt x="49" y="189"/>
                  <a:pt x="49" y="189"/>
                  <a:pt x="49" y="189"/>
                </a:cubicBezTo>
                <a:cubicBezTo>
                  <a:pt x="50" y="193"/>
                  <a:pt x="46" y="193"/>
                  <a:pt x="43" y="193"/>
                </a:cubicBezTo>
                <a:cubicBezTo>
                  <a:pt x="43" y="185"/>
                  <a:pt x="43" y="185"/>
                  <a:pt x="43" y="185"/>
                </a:cubicBezTo>
                <a:cubicBezTo>
                  <a:pt x="40" y="184"/>
                  <a:pt x="33" y="187"/>
                  <a:pt x="33" y="183"/>
                </a:cubicBezTo>
                <a:cubicBezTo>
                  <a:pt x="38" y="178"/>
                  <a:pt x="45" y="176"/>
                  <a:pt x="51" y="173"/>
                </a:cubicBezTo>
                <a:cubicBezTo>
                  <a:pt x="57" y="173"/>
                  <a:pt x="55" y="180"/>
                  <a:pt x="63" y="177"/>
                </a:cubicBezTo>
                <a:lnTo>
                  <a:pt x="63" y="179"/>
                </a:lnTo>
                <a:close/>
                <a:moveTo>
                  <a:pt x="165" y="379"/>
                </a:moveTo>
                <a:cubicBezTo>
                  <a:pt x="171" y="379"/>
                  <a:pt x="171" y="379"/>
                  <a:pt x="171" y="379"/>
                </a:cubicBezTo>
                <a:cubicBezTo>
                  <a:pt x="172" y="383"/>
                  <a:pt x="168" y="383"/>
                  <a:pt x="167" y="385"/>
                </a:cubicBezTo>
                <a:cubicBezTo>
                  <a:pt x="159" y="385"/>
                  <a:pt x="159" y="385"/>
                  <a:pt x="159" y="385"/>
                </a:cubicBezTo>
                <a:cubicBezTo>
                  <a:pt x="158" y="381"/>
                  <a:pt x="168" y="386"/>
                  <a:pt x="165" y="379"/>
                </a:cubicBezTo>
                <a:close/>
                <a:moveTo>
                  <a:pt x="254" y="81"/>
                </a:moveTo>
                <a:cubicBezTo>
                  <a:pt x="246" y="81"/>
                  <a:pt x="246" y="81"/>
                  <a:pt x="246" y="81"/>
                </a:cubicBezTo>
                <a:cubicBezTo>
                  <a:pt x="246" y="76"/>
                  <a:pt x="237" y="82"/>
                  <a:pt x="240" y="75"/>
                </a:cubicBezTo>
                <a:cubicBezTo>
                  <a:pt x="247" y="76"/>
                  <a:pt x="247" y="72"/>
                  <a:pt x="254" y="73"/>
                </a:cubicBezTo>
                <a:lnTo>
                  <a:pt x="254" y="81"/>
                </a:lnTo>
                <a:close/>
                <a:moveTo>
                  <a:pt x="305" y="275"/>
                </a:moveTo>
                <a:cubicBezTo>
                  <a:pt x="303" y="280"/>
                  <a:pt x="291" y="273"/>
                  <a:pt x="293" y="281"/>
                </a:cubicBezTo>
                <a:cubicBezTo>
                  <a:pt x="285" y="281"/>
                  <a:pt x="285" y="281"/>
                  <a:pt x="285" y="281"/>
                </a:cubicBezTo>
                <a:cubicBezTo>
                  <a:pt x="284" y="278"/>
                  <a:pt x="287" y="278"/>
                  <a:pt x="287" y="275"/>
                </a:cubicBezTo>
                <a:cubicBezTo>
                  <a:pt x="291" y="276"/>
                  <a:pt x="290" y="272"/>
                  <a:pt x="293" y="271"/>
                </a:cubicBezTo>
                <a:cubicBezTo>
                  <a:pt x="305" y="271"/>
                  <a:pt x="305" y="271"/>
                  <a:pt x="305" y="271"/>
                </a:cubicBezTo>
                <a:lnTo>
                  <a:pt x="305" y="275"/>
                </a:lnTo>
                <a:close/>
                <a:moveTo>
                  <a:pt x="305" y="75"/>
                </a:moveTo>
                <a:cubicBezTo>
                  <a:pt x="279" y="75"/>
                  <a:pt x="279" y="75"/>
                  <a:pt x="279" y="75"/>
                </a:cubicBezTo>
                <a:cubicBezTo>
                  <a:pt x="278" y="70"/>
                  <a:pt x="288" y="76"/>
                  <a:pt x="285" y="69"/>
                </a:cubicBezTo>
                <a:cubicBezTo>
                  <a:pt x="291" y="71"/>
                  <a:pt x="305" y="65"/>
                  <a:pt x="305" y="73"/>
                </a:cubicBezTo>
                <a:lnTo>
                  <a:pt x="305" y="75"/>
                </a:lnTo>
                <a:close/>
                <a:moveTo>
                  <a:pt x="344" y="67"/>
                </a:moveTo>
                <a:cubicBezTo>
                  <a:pt x="339" y="66"/>
                  <a:pt x="330" y="69"/>
                  <a:pt x="328" y="65"/>
                </a:cubicBezTo>
                <a:cubicBezTo>
                  <a:pt x="328" y="61"/>
                  <a:pt x="328" y="61"/>
                  <a:pt x="328" y="61"/>
                </a:cubicBezTo>
                <a:cubicBezTo>
                  <a:pt x="340" y="61"/>
                  <a:pt x="340" y="61"/>
                  <a:pt x="340" y="61"/>
                </a:cubicBezTo>
                <a:cubicBezTo>
                  <a:pt x="342" y="61"/>
                  <a:pt x="343" y="62"/>
                  <a:pt x="344" y="63"/>
                </a:cubicBezTo>
                <a:lnTo>
                  <a:pt x="344" y="67"/>
                </a:lnTo>
                <a:close/>
                <a:moveTo>
                  <a:pt x="419" y="252"/>
                </a:moveTo>
                <a:cubicBezTo>
                  <a:pt x="413" y="252"/>
                  <a:pt x="413" y="252"/>
                  <a:pt x="413" y="252"/>
                </a:cubicBezTo>
                <a:cubicBezTo>
                  <a:pt x="410" y="241"/>
                  <a:pt x="400" y="252"/>
                  <a:pt x="395" y="252"/>
                </a:cubicBezTo>
                <a:cubicBezTo>
                  <a:pt x="385" y="252"/>
                  <a:pt x="385" y="252"/>
                  <a:pt x="385" y="252"/>
                </a:cubicBezTo>
                <a:cubicBezTo>
                  <a:pt x="385" y="254"/>
                  <a:pt x="382" y="253"/>
                  <a:pt x="379" y="254"/>
                </a:cubicBezTo>
                <a:cubicBezTo>
                  <a:pt x="373" y="254"/>
                  <a:pt x="373" y="254"/>
                  <a:pt x="373" y="254"/>
                </a:cubicBezTo>
                <a:cubicBezTo>
                  <a:pt x="373" y="248"/>
                  <a:pt x="373" y="248"/>
                  <a:pt x="373" y="248"/>
                </a:cubicBezTo>
                <a:cubicBezTo>
                  <a:pt x="395" y="248"/>
                  <a:pt x="395" y="248"/>
                  <a:pt x="395" y="248"/>
                </a:cubicBezTo>
                <a:cubicBezTo>
                  <a:pt x="395" y="246"/>
                  <a:pt x="395" y="246"/>
                  <a:pt x="395" y="246"/>
                </a:cubicBezTo>
                <a:cubicBezTo>
                  <a:pt x="397" y="246"/>
                  <a:pt x="397" y="246"/>
                  <a:pt x="397" y="246"/>
                </a:cubicBezTo>
                <a:cubicBezTo>
                  <a:pt x="402" y="244"/>
                  <a:pt x="414" y="250"/>
                  <a:pt x="413" y="242"/>
                </a:cubicBezTo>
                <a:cubicBezTo>
                  <a:pt x="419" y="242"/>
                  <a:pt x="419" y="242"/>
                  <a:pt x="419" y="242"/>
                </a:cubicBezTo>
                <a:cubicBezTo>
                  <a:pt x="418" y="246"/>
                  <a:pt x="421" y="246"/>
                  <a:pt x="424" y="246"/>
                </a:cubicBezTo>
                <a:cubicBezTo>
                  <a:pt x="425" y="250"/>
                  <a:pt x="416" y="245"/>
                  <a:pt x="419" y="252"/>
                </a:cubicBezTo>
                <a:close/>
                <a:moveTo>
                  <a:pt x="531" y="45"/>
                </a:moveTo>
                <a:cubicBezTo>
                  <a:pt x="540" y="45"/>
                  <a:pt x="540" y="45"/>
                  <a:pt x="540" y="45"/>
                </a:cubicBezTo>
                <a:cubicBezTo>
                  <a:pt x="540" y="48"/>
                  <a:pt x="541" y="52"/>
                  <a:pt x="536" y="51"/>
                </a:cubicBezTo>
                <a:cubicBezTo>
                  <a:pt x="531" y="51"/>
                  <a:pt x="531" y="51"/>
                  <a:pt x="531" y="51"/>
                </a:cubicBezTo>
                <a:lnTo>
                  <a:pt x="531" y="45"/>
                </a:lnTo>
                <a:close/>
                <a:moveTo>
                  <a:pt x="444" y="224"/>
                </a:moveTo>
                <a:cubicBezTo>
                  <a:pt x="444" y="222"/>
                  <a:pt x="444" y="222"/>
                  <a:pt x="444" y="222"/>
                </a:cubicBezTo>
                <a:cubicBezTo>
                  <a:pt x="447" y="222"/>
                  <a:pt x="449" y="222"/>
                  <a:pt x="448" y="218"/>
                </a:cubicBezTo>
                <a:cubicBezTo>
                  <a:pt x="460" y="218"/>
                  <a:pt x="460" y="218"/>
                  <a:pt x="460" y="218"/>
                </a:cubicBezTo>
                <a:cubicBezTo>
                  <a:pt x="459" y="222"/>
                  <a:pt x="462" y="222"/>
                  <a:pt x="464" y="224"/>
                </a:cubicBezTo>
                <a:lnTo>
                  <a:pt x="444" y="224"/>
                </a:lnTo>
                <a:close/>
                <a:moveTo>
                  <a:pt x="466" y="240"/>
                </a:moveTo>
                <a:cubicBezTo>
                  <a:pt x="450" y="240"/>
                  <a:pt x="450" y="240"/>
                  <a:pt x="450" y="240"/>
                </a:cubicBezTo>
                <a:cubicBezTo>
                  <a:pt x="450" y="234"/>
                  <a:pt x="450" y="234"/>
                  <a:pt x="450" y="234"/>
                </a:cubicBezTo>
                <a:cubicBezTo>
                  <a:pt x="487" y="234"/>
                  <a:pt x="487" y="234"/>
                  <a:pt x="487" y="234"/>
                </a:cubicBezTo>
                <a:cubicBezTo>
                  <a:pt x="492" y="240"/>
                  <a:pt x="464" y="230"/>
                  <a:pt x="466" y="240"/>
                </a:cubicBezTo>
                <a:close/>
                <a:moveTo>
                  <a:pt x="501" y="236"/>
                </a:moveTo>
                <a:cubicBezTo>
                  <a:pt x="500" y="234"/>
                  <a:pt x="499" y="233"/>
                  <a:pt x="499" y="230"/>
                </a:cubicBezTo>
                <a:cubicBezTo>
                  <a:pt x="507" y="230"/>
                  <a:pt x="507" y="230"/>
                  <a:pt x="507" y="230"/>
                </a:cubicBezTo>
                <a:cubicBezTo>
                  <a:pt x="508" y="235"/>
                  <a:pt x="506" y="237"/>
                  <a:pt x="501" y="236"/>
                </a:cubicBezTo>
                <a:close/>
                <a:moveTo>
                  <a:pt x="564" y="210"/>
                </a:moveTo>
                <a:cubicBezTo>
                  <a:pt x="564" y="212"/>
                  <a:pt x="564" y="212"/>
                  <a:pt x="564" y="212"/>
                </a:cubicBezTo>
                <a:cubicBezTo>
                  <a:pt x="548" y="212"/>
                  <a:pt x="548" y="212"/>
                  <a:pt x="548" y="212"/>
                </a:cubicBezTo>
                <a:cubicBezTo>
                  <a:pt x="543" y="214"/>
                  <a:pt x="530" y="208"/>
                  <a:pt x="531" y="216"/>
                </a:cubicBezTo>
                <a:cubicBezTo>
                  <a:pt x="489" y="216"/>
                  <a:pt x="489" y="216"/>
                  <a:pt x="489" y="216"/>
                </a:cubicBezTo>
                <a:cubicBezTo>
                  <a:pt x="486" y="208"/>
                  <a:pt x="499" y="216"/>
                  <a:pt x="499" y="210"/>
                </a:cubicBezTo>
                <a:cubicBezTo>
                  <a:pt x="502" y="210"/>
                  <a:pt x="501" y="205"/>
                  <a:pt x="505" y="206"/>
                </a:cubicBezTo>
                <a:cubicBezTo>
                  <a:pt x="507" y="206"/>
                  <a:pt x="507" y="206"/>
                  <a:pt x="507" y="206"/>
                </a:cubicBezTo>
                <a:cubicBezTo>
                  <a:pt x="507" y="215"/>
                  <a:pt x="522" y="208"/>
                  <a:pt x="529" y="210"/>
                </a:cubicBezTo>
                <a:cubicBezTo>
                  <a:pt x="531" y="210"/>
                  <a:pt x="531" y="210"/>
                  <a:pt x="531" y="210"/>
                </a:cubicBezTo>
                <a:cubicBezTo>
                  <a:pt x="536" y="209"/>
                  <a:pt x="549" y="214"/>
                  <a:pt x="548" y="206"/>
                </a:cubicBezTo>
                <a:cubicBezTo>
                  <a:pt x="556" y="206"/>
                  <a:pt x="556" y="206"/>
                  <a:pt x="556" y="206"/>
                </a:cubicBezTo>
                <a:cubicBezTo>
                  <a:pt x="564" y="209"/>
                  <a:pt x="580" y="202"/>
                  <a:pt x="582" y="210"/>
                </a:cubicBezTo>
                <a:lnTo>
                  <a:pt x="564" y="210"/>
                </a:lnTo>
                <a:close/>
                <a:moveTo>
                  <a:pt x="597" y="248"/>
                </a:moveTo>
                <a:cubicBezTo>
                  <a:pt x="590" y="246"/>
                  <a:pt x="578" y="250"/>
                  <a:pt x="574" y="246"/>
                </a:cubicBezTo>
                <a:cubicBezTo>
                  <a:pt x="599" y="246"/>
                  <a:pt x="599" y="246"/>
                  <a:pt x="599" y="246"/>
                </a:cubicBezTo>
                <a:cubicBezTo>
                  <a:pt x="599" y="247"/>
                  <a:pt x="599" y="248"/>
                  <a:pt x="597" y="248"/>
                </a:cubicBezTo>
                <a:close/>
                <a:moveTo>
                  <a:pt x="648" y="252"/>
                </a:moveTo>
                <a:cubicBezTo>
                  <a:pt x="645" y="252"/>
                  <a:pt x="645" y="250"/>
                  <a:pt x="645" y="248"/>
                </a:cubicBezTo>
                <a:cubicBezTo>
                  <a:pt x="656" y="248"/>
                  <a:pt x="656" y="248"/>
                  <a:pt x="656" y="248"/>
                </a:cubicBezTo>
                <a:cubicBezTo>
                  <a:pt x="658" y="254"/>
                  <a:pt x="652" y="251"/>
                  <a:pt x="648" y="252"/>
                </a:cubicBezTo>
                <a:close/>
                <a:moveTo>
                  <a:pt x="660" y="224"/>
                </a:moveTo>
                <a:cubicBezTo>
                  <a:pt x="633" y="224"/>
                  <a:pt x="633" y="224"/>
                  <a:pt x="633" y="224"/>
                </a:cubicBezTo>
                <a:cubicBezTo>
                  <a:pt x="633" y="222"/>
                  <a:pt x="633" y="222"/>
                  <a:pt x="633" y="222"/>
                </a:cubicBezTo>
                <a:cubicBezTo>
                  <a:pt x="627" y="222"/>
                  <a:pt x="627" y="222"/>
                  <a:pt x="627" y="222"/>
                </a:cubicBezTo>
                <a:cubicBezTo>
                  <a:pt x="623" y="221"/>
                  <a:pt x="615" y="225"/>
                  <a:pt x="615" y="220"/>
                </a:cubicBezTo>
                <a:cubicBezTo>
                  <a:pt x="615" y="216"/>
                  <a:pt x="615" y="216"/>
                  <a:pt x="615" y="216"/>
                </a:cubicBezTo>
                <a:cubicBezTo>
                  <a:pt x="645" y="216"/>
                  <a:pt x="645" y="216"/>
                  <a:pt x="645" y="216"/>
                </a:cubicBezTo>
                <a:cubicBezTo>
                  <a:pt x="648" y="217"/>
                  <a:pt x="656" y="214"/>
                  <a:pt x="656" y="218"/>
                </a:cubicBezTo>
                <a:cubicBezTo>
                  <a:pt x="666" y="218"/>
                  <a:pt x="666" y="218"/>
                  <a:pt x="666" y="218"/>
                </a:cubicBezTo>
                <a:cubicBezTo>
                  <a:pt x="669" y="225"/>
                  <a:pt x="659" y="219"/>
                  <a:pt x="660" y="224"/>
                </a:cubicBezTo>
                <a:close/>
                <a:moveTo>
                  <a:pt x="719" y="230"/>
                </a:moveTo>
                <a:cubicBezTo>
                  <a:pt x="719" y="234"/>
                  <a:pt x="719" y="234"/>
                  <a:pt x="719" y="234"/>
                </a:cubicBezTo>
                <a:cubicBezTo>
                  <a:pt x="713" y="232"/>
                  <a:pt x="698" y="238"/>
                  <a:pt x="698" y="230"/>
                </a:cubicBezTo>
                <a:lnTo>
                  <a:pt x="719" y="230"/>
                </a:lnTo>
                <a:close/>
                <a:moveTo>
                  <a:pt x="686" y="224"/>
                </a:moveTo>
                <a:cubicBezTo>
                  <a:pt x="684" y="224"/>
                  <a:pt x="684" y="224"/>
                  <a:pt x="684" y="224"/>
                </a:cubicBezTo>
                <a:cubicBezTo>
                  <a:pt x="683" y="219"/>
                  <a:pt x="693" y="225"/>
                  <a:pt x="690" y="218"/>
                </a:cubicBezTo>
                <a:cubicBezTo>
                  <a:pt x="698" y="218"/>
                  <a:pt x="698" y="218"/>
                  <a:pt x="698" y="218"/>
                </a:cubicBezTo>
                <a:cubicBezTo>
                  <a:pt x="698" y="221"/>
                  <a:pt x="698" y="223"/>
                  <a:pt x="702" y="222"/>
                </a:cubicBezTo>
                <a:cubicBezTo>
                  <a:pt x="700" y="227"/>
                  <a:pt x="690" y="223"/>
                  <a:pt x="686" y="224"/>
                </a:cubicBezTo>
                <a:close/>
                <a:moveTo>
                  <a:pt x="737" y="271"/>
                </a:moveTo>
                <a:cubicBezTo>
                  <a:pt x="727" y="271"/>
                  <a:pt x="727" y="271"/>
                  <a:pt x="727" y="271"/>
                </a:cubicBezTo>
                <a:cubicBezTo>
                  <a:pt x="725" y="271"/>
                  <a:pt x="724" y="269"/>
                  <a:pt x="721" y="269"/>
                </a:cubicBezTo>
                <a:cubicBezTo>
                  <a:pt x="696" y="269"/>
                  <a:pt x="696" y="269"/>
                  <a:pt x="696" y="269"/>
                </a:cubicBezTo>
                <a:cubicBezTo>
                  <a:pt x="696" y="260"/>
                  <a:pt x="696" y="260"/>
                  <a:pt x="696" y="260"/>
                </a:cubicBezTo>
                <a:cubicBezTo>
                  <a:pt x="696" y="258"/>
                  <a:pt x="696" y="257"/>
                  <a:pt x="698" y="258"/>
                </a:cubicBezTo>
                <a:cubicBezTo>
                  <a:pt x="700" y="257"/>
                  <a:pt x="702" y="258"/>
                  <a:pt x="703" y="260"/>
                </a:cubicBezTo>
                <a:cubicBezTo>
                  <a:pt x="707" y="260"/>
                  <a:pt x="707" y="260"/>
                  <a:pt x="707" y="260"/>
                </a:cubicBezTo>
                <a:cubicBezTo>
                  <a:pt x="708" y="262"/>
                  <a:pt x="707" y="265"/>
                  <a:pt x="709" y="265"/>
                </a:cubicBezTo>
                <a:cubicBezTo>
                  <a:pt x="721" y="265"/>
                  <a:pt x="721" y="265"/>
                  <a:pt x="721" y="265"/>
                </a:cubicBezTo>
                <a:cubicBezTo>
                  <a:pt x="730" y="263"/>
                  <a:pt x="732" y="268"/>
                  <a:pt x="737" y="269"/>
                </a:cubicBezTo>
                <a:lnTo>
                  <a:pt x="737" y="271"/>
                </a:lnTo>
                <a:close/>
                <a:moveTo>
                  <a:pt x="743" y="228"/>
                </a:moveTo>
                <a:cubicBezTo>
                  <a:pt x="725" y="228"/>
                  <a:pt x="725" y="228"/>
                  <a:pt x="725" y="228"/>
                </a:cubicBezTo>
                <a:cubicBezTo>
                  <a:pt x="725" y="224"/>
                  <a:pt x="725" y="224"/>
                  <a:pt x="725" y="224"/>
                </a:cubicBezTo>
                <a:cubicBezTo>
                  <a:pt x="743" y="224"/>
                  <a:pt x="743" y="224"/>
                  <a:pt x="743" y="224"/>
                </a:cubicBezTo>
                <a:lnTo>
                  <a:pt x="743" y="228"/>
                </a:lnTo>
                <a:close/>
                <a:moveTo>
                  <a:pt x="383" y="277"/>
                </a:moveTo>
                <a:cubicBezTo>
                  <a:pt x="397" y="277"/>
                  <a:pt x="397" y="277"/>
                  <a:pt x="397" y="277"/>
                </a:cubicBezTo>
                <a:cubicBezTo>
                  <a:pt x="402" y="276"/>
                  <a:pt x="407" y="275"/>
                  <a:pt x="415" y="275"/>
                </a:cubicBezTo>
                <a:cubicBezTo>
                  <a:pt x="415" y="271"/>
                  <a:pt x="415" y="271"/>
                  <a:pt x="415" y="271"/>
                </a:cubicBezTo>
                <a:cubicBezTo>
                  <a:pt x="385" y="271"/>
                  <a:pt x="385" y="271"/>
                  <a:pt x="385" y="271"/>
                </a:cubicBezTo>
                <a:cubicBezTo>
                  <a:pt x="385" y="275"/>
                  <a:pt x="385" y="275"/>
                  <a:pt x="385" y="275"/>
                </a:cubicBezTo>
                <a:cubicBezTo>
                  <a:pt x="362" y="275"/>
                  <a:pt x="362" y="275"/>
                  <a:pt x="362" y="275"/>
                </a:cubicBezTo>
                <a:cubicBezTo>
                  <a:pt x="362" y="285"/>
                  <a:pt x="362" y="285"/>
                  <a:pt x="362" y="285"/>
                </a:cubicBezTo>
                <a:cubicBezTo>
                  <a:pt x="371" y="285"/>
                  <a:pt x="371" y="285"/>
                  <a:pt x="371" y="285"/>
                </a:cubicBezTo>
                <a:cubicBezTo>
                  <a:pt x="373" y="285"/>
                  <a:pt x="374" y="283"/>
                  <a:pt x="373" y="281"/>
                </a:cubicBezTo>
                <a:cubicBezTo>
                  <a:pt x="383" y="281"/>
                  <a:pt x="383" y="281"/>
                  <a:pt x="383" y="281"/>
                </a:cubicBezTo>
                <a:lnTo>
                  <a:pt x="383" y="277"/>
                </a:lnTo>
                <a:close/>
                <a:moveTo>
                  <a:pt x="731" y="293"/>
                </a:moveTo>
                <a:cubicBezTo>
                  <a:pt x="731" y="299"/>
                  <a:pt x="731" y="299"/>
                  <a:pt x="731" y="299"/>
                </a:cubicBezTo>
                <a:cubicBezTo>
                  <a:pt x="741" y="299"/>
                  <a:pt x="741" y="299"/>
                  <a:pt x="741" y="299"/>
                </a:cubicBezTo>
                <a:cubicBezTo>
                  <a:pt x="744" y="299"/>
                  <a:pt x="746" y="299"/>
                  <a:pt x="747" y="297"/>
                </a:cubicBezTo>
                <a:cubicBezTo>
                  <a:pt x="743" y="297"/>
                  <a:pt x="743" y="297"/>
                  <a:pt x="743" y="297"/>
                </a:cubicBezTo>
                <a:cubicBezTo>
                  <a:pt x="741" y="294"/>
                  <a:pt x="737" y="292"/>
                  <a:pt x="731" y="293"/>
                </a:cubicBezTo>
                <a:close/>
                <a:moveTo>
                  <a:pt x="493" y="265"/>
                </a:moveTo>
                <a:cubicBezTo>
                  <a:pt x="497" y="264"/>
                  <a:pt x="505" y="268"/>
                  <a:pt x="505" y="263"/>
                </a:cubicBezTo>
                <a:cubicBezTo>
                  <a:pt x="470" y="263"/>
                  <a:pt x="470" y="263"/>
                  <a:pt x="470" y="263"/>
                </a:cubicBezTo>
                <a:cubicBezTo>
                  <a:pt x="469" y="266"/>
                  <a:pt x="466" y="265"/>
                  <a:pt x="464" y="265"/>
                </a:cubicBezTo>
                <a:cubicBezTo>
                  <a:pt x="461" y="265"/>
                  <a:pt x="456" y="266"/>
                  <a:pt x="456" y="263"/>
                </a:cubicBezTo>
                <a:cubicBezTo>
                  <a:pt x="454" y="264"/>
                  <a:pt x="454" y="267"/>
                  <a:pt x="454" y="269"/>
                </a:cubicBezTo>
                <a:cubicBezTo>
                  <a:pt x="493" y="269"/>
                  <a:pt x="493" y="269"/>
                  <a:pt x="493" y="269"/>
                </a:cubicBezTo>
                <a:lnTo>
                  <a:pt x="493" y="265"/>
                </a:lnTo>
                <a:close/>
                <a:moveTo>
                  <a:pt x="448" y="322"/>
                </a:moveTo>
                <a:cubicBezTo>
                  <a:pt x="453" y="321"/>
                  <a:pt x="464" y="325"/>
                  <a:pt x="466" y="320"/>
                </a:cubicBezTo>
                <a:cubicBezTo>
                  <a:pt x="436" y="320"/>
                  <a:pt x="436" y="320"/>
                  <a:pt x="436" y="320"/>
                </a:cubicBezTo>
                <a:cubicBezTo>
                  <a:pt x="436" y="325"/>
                  <a:pt x="445" y="321"/>
                  <a:pt x="448" y="322"/>
                </a:cubicBezTo>
                <a:close/>
                <a:moveTo>
                  <a:pt x="346" y="281"/>
                </a:moveTo>
                <a:cubicBezTo>
                  <a:pt x="356" y="281"/>
                  <a:pt x="356" y="281"/>
                  <a:pt x="356" y="281"/>
                </a:cubicBezTo>
                <a:cubicBezTo>
                  <a:pt x="358" y="274"/>
                  <a:pt x="348" y="278"/>
                  <a:pt x="344" y="277"/>
                </a:cubicBezTo>
                <a:cubicBezTo>
                  <a:pt x="338" y="275"/>
                  <a:pt x="340" y="282"/>
                  <a:pt x="340" y="285"/>
                </a:cubicBezTo>
                <a:cubicBezTo>
                  <a:pt x="344" y="286"/>
                  <a:pt x="346" y="285"/>
                  <a:pt x="346" y="281"/>
                </a:cubicBezTo>
                <a:close/>
                <a:moveTo>
                  <a:pt x="314" y="350"/>
                </a:moveTo>
                <a:cubicBezTo>
                  <a:pt x="305" y="350"/>
                  <a:pt x="305" y="350"/>
                  <a:pt x="305" y="350"/>
                </a:cubicBezTo>
                <a:cubicBezTo>
                  <a:pt x="303" y="350"/>
                  <a:pt x="303" y="351"/>
                  <a:pt x="303" y="352"/>
                </a:cubicBezTo>
                <a:cubicBezTo>
                  <a:pt x="297" y="352"/>
                  <a:pt x="297" y="352"/>
                  <a:pt x="297" y="352"/>
                </a:cubicBezTo>
                <a:cubicBezTo>
                  <a:pt x="297" y="355"/>
                  <a:pt x="296" y="357"/>
                  <a:pt x="299" y="358"/>
                </a:cubicBezTo>
                <a:cubicBezTo>
                  <a:pt x="298" y="354"/>
                  <a:pt x="306" y="357"/>
                  <a:pt x="309" y="356"/>
                </a:cubicBezTo>
                <a:cubicBezTo>
                  <a:pt x="312" y="356"/>
                  <a:pt x="315" y="355"/>
                  <a:pt x="314" y="352"/>
                </a:cubicBezTo>
                <a:cubicBezTo>
                  <a:pt x="322" y="352"/>
                  <a:pt x="329" y="352"/>
                  <a:pt x="332" y="348"/>
                </a:cubicBezTo>
                <a:cubicBezTo>
                  <a:pt x="326" y="341"/>
                  <a:pt x="320" y="350"/>
                  <a:pt x="314" y="350"/>
                </a:cubicBezTo>
                <a:close/>
                <a:moveTo>
                  <a:pt x="305" y="303"/>
                </a:moveTo>
                <a:cubicBezTo>
                  <a:pt x="305" y="305"/>
                  <a:pt x="307" y="304"/>
                  <a:pt x="309" y="305"/>
                </a:cubicBezTo>
                <a:cubicBezTo>
                  <a:pt x="320" y="305"/>
                  <a:pt x="320" y="305"/>
                  <a:pt x="320" y="305"/>
                </a:cubicBezTo>
                <a:cubicBezTo>
                  <a:pt x="320" y="303"/>
                  <a:pt x="320" y="303"/>
                  <a:pt x="320" y="303"/>
                </a:cubicBezTo>
                <a:cubicBezTo>
                  <a:pt x="332" y="303"/>
                  <a:pt x="332" y="303"/>
                  <a:pt x="332" y="303"/>
                </a:cubicBezTo>
                <a:cubicBezTo>
                  <a:pt x="332" y="299"/>
                  <a:pt x="332" y="299"/>
                  <a:pt x="332" y="299"/>
                </a:cubicBezTo>
                <a:cubicBezTo>
                  <a:pt x="320" y="299"/>
                  <a:pt x="320" y="299"/>
                  <a:pt x="320" y="299"/>
                </a:cubicBezTo>
                <a:cubicBezTo>
                  <a:pt x="313" y="298"/>
                  <a:pt x="314" y="306"/>
                  <a:pt x="305" y="303"/>
                </a:cubicBezTo>
                <a:close/>
                <a:moveTo>
                  <a:pt x="529" y="246"/>
                </a:moveTo>
                <a:cubicBezTo>
                  <a:pt x="522" y="248"/>
                  <a:pt x="524" y="243"/>
                  <a:pt x="521" y="242"/>
                </a:cubicBezTo>
                <a:cubicBezTo>
                  <a:pt x="517" y="241"/>
                  <a:pt x="517" y="243"/>
                  <a:pt x="517" y="246"/>
                </a:cubicBezTo>
                <a:cubicBezTo>
                  <a:pt x="511" y="246"/>
                  <a:pt x="511" y="246"/>
                  <a:pt x="511" y="246"/>
                </a:cubicBezTo>
                <a:cubicBezTo>
                  <a:pt x="511" y="248"/>
                  <a:pt x="507" y="247"/>
                  <a:pt x="505" y="248"/>
                </a:cubicBezTo>
                <a:cubicBezTo>
                  <a:pt x="507" y="258"/>
                  <a:pt x="513" y="246"/>
                  <a:pt x="519" y="248"/>
                </a:cubicBezTo>
                <a:cubicBezTo>
                  <a:pt x="519" y="254"/>
                  <a:pt x="519" y="254"/>
                  <a:pt x="519" y="254"/>
                </a:cubicBezTo>
                <a:cubicBezTo>
                  <a:pt x="524" y="252"/>
                  <a:pt x="534" y="256"/>
                  <a:pt x="536" y="252"/>
                </a:cubicBezTo>
                <a:cubicBezTo>
                  <a:pt x="531" y="253"/>
                  <a:pt x="529" y="251"/>
                  <a:pt x="531" y="246"/>
                </a:cubicBezTo>
                <a:lnTo>
                  <a:pt x="529" y="246"/>
                </a:lnTo>
                <a:close/>
                <a:moveTo>
                  <a:pt x="648" y="263"/>
                </a:moveTo>
                <a:cubicBezTo>
                  <a:pt x="629" y="263"/>
                  <a:pt x="629" y="263"/>
                  <a:pt x="629" y="263"/>
                </a:cubicBezTo>
                <a:cubicBezTo>
                  <a:pt x="627" y="263"/>
                  <a:pt x="627" y="264"/>
                  <a:pt x="627" y="265"/>
                </a:cubicBezTo>
                <a:cubicBezTo>
                  <a:pt x="648" y="265"/>
                  <a:pt x="648" y="265"/>
                  <a:pt x="648" y="265"/>
                </a:cubicBezTo>
                <a:lnTo>
                  <a:pt x="648" y="263"/>
                </a:lnTo>
                <a:close/>
                <a:moveTo>
                  <a:pt x="621" y="265"/>
                </a:moveTo>
                <a:cubicBezTo>
                  <a:pt x="619" y="263"/>
                  <a:pt x="617" y="261"/>
                  <a:pt x="615" y="260"/>
                </a:cubicBezTo>
                <a:cubicBezTo>
                  <a:pt x="605" y="260"/>
                  <a:pt x="605" y="260"/>
                  <a:pt x="605" y="260"/>
                </a:cubicBezTo>
                <a:cubicBezTo>
                  <a:pt x="606" y="263"/>
                  <a:pt x="603" y="263"/>
                  <a:pt x="603" y="265"/>
                </a:cubicBezTo>
                <a:lnTo>
                  <a:pt x="621" y="265"/>
                </a:lnTo>
                <a:close/>
                <a:moveTo>
                  <a:pt x="574" y="265"/>
                </a:moveTo>
                <a:cubicBezTo>
                  <a:pt x="580" y="265"/>
                  <a:pt x="580" y="265"/>
                  <a:pt x="580" y="265"/>
                </a:cubicBezTo>
                <a:cubicBezTo>
                  <a:pt x="581" y="264"/>
                  <a:pt x="582" y="262"/>
                  <a:pt x="582" y="260"/>
                </a:cubicBezTo>
                <a:cubicBezTo>
                  <a:pt x="570" y="260"/>
                  <a:pt x="570" y="260"/>
                  <a:pt x="570" y="260"/>
                </a:cubicBezTo>
                <a:cubicBezTo>
                  <a:pt x="569" y="264"/>
                  <a:pt x="574" y="262"/>
                  <a:pt x="574" y="26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 name="文本框 5435"/>
          <p:cNvSpPr txBox="1">
            <a:spLocks noChangeArrowheads="1"/>
          </p:cNvSpPr>
          <p:nvPr/>
        </p:nvSpPr>
        <p:spPr bwMode="auto">
          <a:xfrm>
            <a:off x="2925232" y="3002417"/>
            <a:ext cx="16231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b="1" dirty="0">
                <a:solidFill>
                  <a:schemeClr val="bg1"/>
                </a:solidFill>
                <a:latin typeface="楷体" panose="02010609060101010101" pitchFamily="49" charset="-122"/>
                <a:ea typeface="楷体" panose="02010609060101010101" pitchFamily="49" charset="-122"/>
              </a:rPr>
              <a:t>节日建议 </a:t>
            </a:r>
          </a:p>
        </p:txBody>
      </p:sp>
      <p:sp>
        <p:nvSpPr>
          <p:cNvPr id="6" name="Freeform 124"/>
          <p:cNvSpPr>
            <a:spLocks noEditPoints="1" noChangeArrowheads="1"/>
          </p:cNvSpPr>
          <p:nvPr/>
        </p:nvSpPr>
        <p:spPr bwMode="auto">
          <a:xfrm rot="153730">
            <a:off x="2150803" y="4809628"/>
            <a:ext cx="3275686" cy="1381125"/>
          </a:xfrm>
          <a:custGeom>
            <a:avLst/>
            <a:gdLst>
              <a:gd name="T0" fmla="*/ 2147483646 w 848"/>
              <a:gd name="T1" fmla="*/ 184246147 h 407"/>
              <a:gd name="T2" fmla="*/ 2147483646 w 848"/>
              <a:gd name="T3" fmla="*/ 299398717 h 407"/>
              <a:gd name="T4" fmla="*/ 2147483646 w 848"/>
              <a:gd name="T5" fmla="*/ 368492294 h 407"/>
              <a:gd name="T6" fmla="*/ 2147483646 w 848"/>
              <a:gd name="T7" fmla="*/ 322429909 h 407"/>
              <a:gd name="T8" fmla="*/ 2147483646 w 848"/>
              <a:gd name="T9" fmla="*/ 449099771 h 407"/>
              <a:gd name="T10" fmla="*/ 2147483646 w 848"/>
              <a:gd name="T11" fmla="*/ 564252341 h 407"/>
              <a:gd name="T12" fmla="*/ 2147483646 w 848"/>
              <a:gd name="T13" fmla="*/ 633345919 h 407"/>
              <a:gd name="T14" fmla="*/ 2147483646 w 848"/>
              <a:gd name="T15" fmla="*/ 0 h 407"/>
              <a:gd name="T16" fmla="*/ 2147483646 w 848"/>
              <a:gd name="T17" fmla="*/ 1070928397 h 407"/>
              <a:gd name="T18" fmla="*/ 2147483646 w 848"/>
              <a:gd name="T19" fmla="*/ 725467295 h 407"/>
              <a:gd name="T20" fmla="*/ 2147483646 w 848"/>
              <a:gd name="T21" fmla="*/ 368492294 h 407"/>
              <a:gd name="T22" fmla="*/ 2147483646 w 848"/>
              <a:gd name="T23" fmla="*/ 368492294 h 407"/>
              <a:gd name="T24" fmla="*/ 2147483646 w 848"/>
              <a:gd name="T25" fmla="*/ 495158763 h 407"/>
              <a:gd name="T26" fmla="*/ 2147483646 w 848"/>
              <a:gd name="T27" fmla="*/ 564252341 h 407"/>
              <a:gd name="T28" fmla="*/ 2147483646 w 848"/>
              <a:gd name="T29" fmla="*/ 587283533 h 407"/>
              <a:gd name="T30" fmla="*/ 2147483646 w 848"/>
              <a:gd name="T31" fmla="*/ 656373718 h 407"/>
              <a:gd name="T32" fmla="*/ 2147483646 w 848"/>
              <a:gd name="T33" fmla="*/ 863651057 h 407"/>
              <a:gd name="T34" fmla="*/ 2147483646 w 848"/>
              <a:gd name="T35" fmla="*/ 1070928397 h 407"/>
              <a:gd name="T36" fmla="*/ 2147483646 w 848"/>
              <a:gd name="T37" fmla="*/ 1520024775 h 407"/>
              <a:gd name="T38" fmla="*/ 2147483646 w 848"/>
              <a:gd name="T39" fmla="*/ 1923062162 h 407"/>
              <a:gd name="T40" fmla="*/ 198601110 w 848"/>
              <a:gd name="T41" fmla="*/ 2147483646 h 407"/>
              <a:gd name="T42" fmla="*/ 2147483646 w 848"/>
              <a:gd name="T43" fmla="*/ 2147483646 h 407"/>
              <a:gd name="T44" fmla="*/ 2147483646 w 848"/>
              <a:gd name="T45" fmla="*/ 2147483646 h 407"/>
              <a:gd name="T46" fmla="*/ 2147483646 w 848"/>
              <a:gd name="T47" fmla="*/ 2147483646 h 407"/>
              <a:gd name="T48" fmla="*/ 2147483646 w 848"/>
              <a:gd name="T49" fmla="*/ 2147483646 h 407"/>
              <a:gd name="T50" fmla="*/ 2147483646 w 848"/>
              <a:gd name="T51" fmla="*/ 2147483646 h 407"/>
              <a:gd name="T52" fmla="*/ 2147483646 w 848"/>
              <a:gd name="T53" fmla="*/ 2147483646 h 407"/>
              <a:gd name="T54" fmla="*/ 2147483646 w 848"/>
              <a:gd name="T55" fmla="*/ 2147483646 h 407"/>
              <a:gd name="T56" fmla="*/ 2147483646 w 848"/>
              <a:gd name="T57" fmla="*/ 2147483646 h 407"/>
              <a:gd name="T58" fmla="*/ 2147483646 w 848"/>
              <a:gd name="T59" fmla="*/ 2147483646 h 407"/>
              <a:gd name="T60" fmla="*/ 2147483646 w 848"/>
              <a:gd name="T61" fmla="*/ 2147483646 h 407"/>
              <a:gd name="T62" fmla="*/ 2147483646 w 848"/>
              <a:gd name="T63" fmla="*/ 2147483646 h 407"/>
              <a:gd name="T64" fmla="*/ 2147483646 w 848"/>
              <a:gd name="T65" fmla="*/ 2147483646 h 407"/>
              <a:gd name="T66" fmla="*/ 2147483646 w 848"/>
              <a:gd name="T67" fmla="*/ 2147483646 h 407"/>
              <a:gd name="T68" fmla="*/ 2147483646 w 848"/>
              <a:gd name="T69" fmla="*/ 2147483646 h 407"/>
              <a:gd name="T70" fmla="*/ 2147483646 w 848"/>
              <a:gd name="T71" fmla="*/ 2147483646 h 407"/>
              <a:gd name="T72" fmla="*/ 2147483646 w 848"/>
              <a:gd name="T73" fmla="*/ 2147483646 h 407"/>
              <a:gd name="T74" fmla="*/ 2147483646 w 848"/>
              <a:gd name="T75" fmla="*/ 2147483646 h 407"/>
              <a:gd name="T76" fmla="*/ 2147483646 w 848"/>
              <a:gd name="T77" fmla="*/ 2147483646 h 407"/>
              <a:gd name="T78" fmla="*/ 2147483646 w 848"/>
              <a:gd name="T79" fmla="*/ 2147483646 h 407"/>
              <a:gd name="T80" fmla="*/ 2147483646 w 848"/>
              <a:gd name="T81" fmla="*/ 1496996976 h 407"/>
              <a:gd name="T82" fmla="*/ 2147483646 w 848"/>
              <a:gd name="T83" fmla="*/ 2061249317 h 407"/>
              <a:gd name="T84" fmla="*/ 2147483646 w 848"/>
              <a:gd name="T85" fmla="*/ 2147483646 h 407"/>
              <a:gd name="T86" fmla="*/ 2147483646 w 848"/>
              <a:gd name="T87" fmla="*/ 863651057 h 407"/>
              <a:gd name="T88" fmla="*/ 2147483646 w 848"/>
              <a:gd name="T89" fmla="*/ 2147483646 h 407"/>
              <a:gd name="T90" fmla="*/ 2147483646 w 848"/>
              <a:gd name="T91" fmla="*/ 518189956 h 407"/>
              <a:gd name="T92" fmla="*/ 2147483646 w 848"/>
              <a:gd name="T93" fmla="*/ 2147483646 h 407"/>
              <a:gd name="T94" fmla="*/ 2147483646 w 848"/>
              <a:gd name="T95" fmla="*/ 2147483646 h 407"/>
              <a:gd name="T96" fmla="*/ 2147483646 w 848"/>
              <a:gd name="T97" fmla="*/ 2147483646 h 407"/>
              <a:gd name="T98" fmla="*/ 2147483646 w 848"/>
              <a:gd name="T99" fmla="*/ 2147483646 h 407"/>
              <a:gd name="T100" fmla="*/ 2147483646 w 848"/>
              <a:gd name="T101" fmla="*/ 2147483646 h 407"/>
              <a:gd name="T102" fmla="*/ 2147483646 w 848"/>
              <a:gd name="T103" fmla="*/ 2147483646 h 407"/>
              <a:gd name="T104" fmla="*/ 2147483646 w 848"/>
              <a:gd name="T105" fmla="*/ 2147483646 h 407"/>
              <a:gd name="T106" fmla="*/ 2147483646 w 848"/>
              <a:gd name="T107" fmla="*/ 2147483646 h 407"/>
              <a:gd name="T108" fmla="*/ 2147483646 w 848"/>
              <a:gd name="T109" fmla="*/ 2147483646 h 407"/>
              <a:gd name="T110" fmla="*/ 2147483646 w 848"/>
              <a:gd name="T111" fmla="*/ 2147483646 h 407"/>
              <a:gd name="T112" fmla="*/ 2147483646 w 848"/>
              <a:gd name="T113" fmla="*/ 2147483646 h 407"/>
              <a:gd name="T114" fmla="*/ 2147483646 w 848"/>
              <a:gd name="T115" fmla="*/ 2147483646 h 407"/>
              <a:gd name="T116" fmla="*/ 2147483646 w 848"/>
              <a:gd name="T117" fmla="*/ 2147483646 h 407"/>
              <a:gd name="T118" fmla="*/ 2147483646 w 848"/>
              <a:gd name="T119" fmla="*/ 2147483646 h 40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48" h="407">
                <a:moveTo>
                  <a:pt x="248" y="51"/>
                </a:moveTo>
                <a:cubicBezTo>
                  <a:pt x="248" y="43"/>
                  <a:pt x="248" y="43"/>
                  <a:pt x="248" y="43"/>
                </a:cubicBezTo>
                <a:cubicBezTo>
                  <a:pt x="246" y="43"/>
                  <a:pt x="246" y="43"/>
                  <a:pt x="246" y="43"/>
                </a:cubicBezTo>
                <a:cubicBezTo>
                  <a:pt x="240" y="43"/>
                  <a:pt x="233" y="42"/>
                  <a:pt x="236" y="49"/>
                </a:cubicBezTo>
                <a:cubicBezTo>
                  <a:pt x="234" y="49"/>
                  <a:pt x="234" y="49"/>
                  <a:pt x="234" y="49"/>
                </a:cubicBezTo>
                <a:cubicBezTo>
                  <a:pt x="235" y="54"/>
                  <a:pt x="244" y="50"/>
                  <a:pt x="248" y="51"/>
                </a:cubicBezTo>
                <a:close/>
                <a:moveTo>
                  <a:pt x="379" y="20"/>
                </a:moveTo>
                <a:cubicBezTo>
                  <a:pt x="379" y="14"/>
                  <a:pt x="379" y="14"/>
                  <a:pt x="379" y="14"/>
                </a:cubicBezTo>
                <a:cubicBezTo>
                  <a:pt x="371" y="14"/>
                  <a:pt x="371" y="14"/>
                  <a:pt x="371" y="14"/>
                </a:cubicBezTo>
                <a:cubicBezTo>
                  <a:pt x="372" y="18"/>
                  <a:pt x="371" y="20"/>
                  <a:pt x="367" y="20"/>
                </a:cubicBezTo>
                <a:cubicBezTo>
                  <a:pt x="369" y="13"/>
                  <a:pt x="361" y="17"/>
                  <a:pt x="358" y="16"/>
                </a:cubicBezTo>
                <a:cubicBezTo>
                  <a:pt x="352" y="16"/>
                  <a:pt x="352" y="16"/>
                  <a:pt x="352" y="16"/>
                </a:cubicBezTo>
                <a:cubicBezTo>
                  <a:pt x="346" y="16"/>
                  <a:pt x="337" y="13"/>
                  <a:pt x="340" y="22"/>
                </a:cubicBezTo>
                <a:cubicBezTo>
                  <a:pt x="320" y="22"/>
                  <a:pt x="320" y="22"/>
                  <a:pt x="320" y="22"/>
                </a:cubicBezTo>
                <a:cubicBezTo>
                  <a:pt x="323" y="32"/>
                  <a:pt x="309" y="28"/>
                  <a:pt x="310" y="22"/>
                </a:cubicBezTo>
                <a:cubicBezTo>
                  <a:pt x="303" y="22"/>
                  <a:pt x="303" y="22"/>
                  <a:pt x="303" y="22"/>
                </a:cubicBezTo>
                <a:cubicBezTo>
                  <a:pt x="303" y="24"/>
                  <a:pt x="304" y="26"/>
                  <a:pt x="305" y="28"/>
                </a:cubicBezTo>
                <a:cubicBezTo>
                  <a:pt x="303" y="28"/>
                  <a:pt x="303" y="30"/>
                  <a:pt x="303" y="32"/>
                </a:cubicBezTo>
                <a:cubicBezTo>
                  <a:pt x="299" y="32"/>
                  <a:pt x="299" y="32"/>
                  <a:pt x="299" y="32"/>
                </a:cubicBezTo>
                <a:cubicBezTo>
                  <a:pt x="299" y="29"/>
                  <a:pt x="298" y="28"/>
                  <a:pt x="297" y="28"/>
                </a:cubicBezTo>
                <a:cubicBezTo>
                  <a:pt x="287" y="28"/>
                  <a:pt x="287" y="28"/>
                  <a:pt x="287" y="28"/>
                </a:cubicBezTo>
                <a:cubicBezTo>
                  <a:pt x="287" y="26"/>
                  <a:pt x="287" y="26"/>
                  <a:pt x="287" y="26"/>
                </a:cubicBezTo>
                <a:cubicBezTo>
                  <a:pt x="285" y="26"/>
                  <a:pt x="285" y="26"/>
                  <a:pt x="285" y="26"/>
                </a:cubicBezTo>
                <a:cubicBezTo>
                  <a:pt x="285" y="32"/>
                  <a:pt x="285" y="32"/>
                  <a:pt x="285" y="32"/>
                </a:cubicBezTo>
                <a:cubicBezTo>
                  <a:pt x="287" y="34"/>
                  <a:pt x="292" y="32"/>
                  <a:pt x="291" y="38"/>
                </a:cubicBezTo>
                <a:cubicBezTo>
                  <a:pt x="293" y="38"/>
                  <a:pt x="293" y="38"/>
                  <a:pt x="293" y="38"/>
                </a:cubicBezTo>
                <a:cubicBezTo>
                  <a:pt x="293" y="36"/>
                  <a:pt x="293" y="34"/>
                  <a:pt x="295" y="34"/>
                </a:cubicBezTo>
                <a:cubicBezTo>
                  <a:pt x="298" y="34"/>
                  <a:pt x="297" y="38"/>
                  <a:pt x="299" y="39"/>
                </a:cubicBezTo>
                <a:cubicBezTo>
                  <a:pt x="310" y="39"/>
                  <a:pt x="310" y="39"/>
                  <a:pt x="310" y="39"/>
                </a:cubicBezTo>
                <a:cubicBezTo>
                  <a:pt x="313" y="39"/>
                  <a:pt x="316" y="40"/>
                  <a:pt x="316" y="38"/>
                </a:cubicBezTo>
                <a:cubicBezTo>
                  <a:pt x="338" y="38"/>
                  <a:pt x="338" y="38"/>
                  <a:pt x="338" y="38"/>
                </a:cubicBezTo>
                <a:cubicBezTo>
                  <a:pt x="338" y="35"/>
                  <a:pt x="339" y="33"/>
                  <a:pt x="340" y="32"/>
                </a:cubicBezTo>
                <a:cubicBezTo>
                  <a:pt x="350" y="32"/>
                  <a:pt x="350" y="32"/>
                  <a:pt x="350" y="32"/>
                </a:cubicBezTo>
                <a:cubicBezTo>
                  <a:pt x="358" y="27"/>
                  <a:pt x="344" y="29"/>
                  <a:pt x="344" y="26"/>
                </a:cubicBezTo>
                <a:cubicBezTo>
                  <a:pt x="373" y="26"/>
                  <a:pt x="373" y="26"/>
                  <a:pt x="373" y="26"/>
                </a:cubicBezTo>
                <a:cubicBezTo>
                  <a:pt x="372" y="20"/>
                  <a:pt x="377" y="22"/>
                  <a:pt x="379" y="20"/>
                </a:cubicBezTo>
                <a:close/>
                <a:moveTo>
                  <a:pt x="817" y="246"/>
                </a:moveTo>
                <a:cubicBezTo>
                  <a:pt x="813" y="246"/>
                  <a:pt x="813" y="246"/>
                  <a:pt x="813" y="246"/>
                </a:cubicBezTo>
                <a:cubicBezTo>
                  <a:pt x="808" y="245"/>
                  <a:pt x="806" y="247"/>
                  <a:pt x="808" y="252"/>
                </a:cubicBezTo>
                <a:cubicBezTo>
                  <a:pt x="813" y="252"/>
                  <a:pt x="813" y="252"/>
                  <a:pt x="813" y="252"/>
                </a:cubicBezTo>
                <a:cubicBezTo>
                  <a:pt x="812" y="247"/>
                  <a:pt x="817" y="249"/>
                  <a:pt x="817" y="246"/>
                </a:cubicBezTo>
                <a:close/>
                <a:moveTo>
                  <a:pt x="403" y="32"/>
                </a:moveTo>
                <a:cubicBezTo>
                  <a:pt x="410" y="29"/>
                  <a:pt x="420" y="40"/>
                  <a:pt x="419" y="28"/>
                </a:cubicBezTo>
                <a:cubicBezTo>
                  <a:pt x="391" y="28"/>
                  <a:pt x="391" y="28"/>
                  <a:pt x="391" y="28"/>
                </a:cubicBezTo>
                <a:cubicBezTo>
                  <a:pt x="398" y="24"/>
                  <a:pt x="394" y="20"/>
                  <a:pt x="385" y="22"/>
                </a:cubicBezTo>
                <a:cubicBezTo>
                  <a:pt x="385" y="20"/>
                  <a:pt x="385" y="20"/>
                  <a:pt x="385" y="20"/>
                </a:cubicBezTo>
                <a:cubicBezTo>
                  <a:pt x="384" y="21"/>
                  <a:pt x="382" y="22"/>
                  <a:pt x="379" y="22"/>
                </a:cubicBezTo>
                <a:cubicBezTo>
                  <a:pt x="379" y="34"/>
                  <a:pt x="379" y="34"/>
                  <a:pt x="379" y="34"/>
                </a:cubicBezTo>
                <a:cubicBezTo>
                  <a:pt x="376" y="34"/>
                  <a:pt x="374" y="34"/>
                  <a:pt x="373" y="32"/>
                </a:cubicBezTo>
                <a:cubicBezTo>
                  <a:pt x="371" y="32"/>
                  <a:pt x="371" y="34"/>
                  <a:pt x="367" y="34"/>
                </a:cubicBezTo>
                <a:cubicBezTo>
                  <a:pt x="367" y="39"/>
                  <a:pt x="367" y="39"/>
                  <a:pt x="367" y="39"/>
                </a:cubicBezTo>
                <a:cubicBezTo>
                  <a:pt x="377" y="39"/>
                  <a:pt x="377" y="39"/>
                  <a:pt x="377" y="39"/>
                </a:cubicBezTo>
                <a:cubicBezTo>
                  <a:pt x="378" y="37"/>
                  <a:pt x="382" y="38"/>
                  <a:pt x="385" y="38"/>
                </a:cubicBezTo>
                <a:cubicBezTo>
                  <a:pt x="391" y="38"/>
                  <a:pt x="391" y="38"/>
                  <a:pt x="391" y="38"/>
                </a:cubicBezTo>
                <a:cubicBezTo>
                  <a:pt x="394" y="37"/>
                  <a:pt x="395" y="38"/>
                  <a:pt x="397" y="39"/>
                </a:cubicBezTo>
                <a:cubicBezTo>
                  <a:pt x="396" y="34"/>
                  <a:pt x="396" y="30"/>
                  <a:pt x="403" y="32"/>
                </a:cubicBezTo>
                <a:close/>
                <a:moveTo>
                  <a:pt x="285" y="49"/>
                </a:moveTo>
                <a:cubicBezTo>
                  <a:pt x="290" y="53"/>
                  <a:pt x="296" y="48"/>
                  <a:pt x="303" y="51"/>
                </a:cubicBezTo>
                <a:cubicBezTo>
                  <a:pt x="303" y="49"/>
                  <a:pt x="303" y="49"/>
                  <a:pt x="303" y="49"/>
                </a:cubicBezTo>
                <a:cubicBezTo>
                  <a:pt x="316" y="49"/>
                  <a:pt x="316" y="49"/>
                  <a:pt x="316" y="49"/>
                </a:cubicBezTo>
                <a:cubicBezTo>
                  <a:pt x="321" y="50"/>
                  <a:pt x="323" y="49"/>
                  <a:pt x="322" y="43"/>
                </a:cubicBezTo>
                <a:cubicBezTo>
                  <a:pt x="316" y="42"/>
                  <a:pt x="315" y="45"/>
                  <a:pt x="310" y="45"/>
                </a:cubicBezTo>
                <a:cubicBezTo>
                  <a:pt x="308" y="43"/>
                  <a:pt x="304" y="43"/>
                  <a:pt x="299" y="43"/>
                </a:cubicBezTo>
                <a:cubicBezTo>
                  <a:pt x="287" y="43"/>
                  <a:pt x="287" y="43"/>
                  <a:pt x="287" y="43"/>
                </a:cubicBezTo>
                <a:cubicBezTo>
                  <a:pt x="287" y="45"/>
                  <a:pt x="287" y="45"/>
                  <a:pt x="287" y="45"/>
                </a:cubicBezTo>
                <a:cubicBezTo>
                  <a:pt x="287" y="48"/>
                  <a:pt x="286" y="49"/>
                  <a:pt x="285" y="49"/>
                </a:cubicBezTo>
                <a:close/>
                <a:moveTo>
                  <a:pt x="303" y="16"/>
                </a:moveTo>
                <a:cubicBezTo>
                  <a:pt x="322" y="16"/>
                  <a:pt x="322" y="16"/>
                  <a:pt x="322" y="16"/>
                </a:cubicBezTo>
                <a:cubicBezTo>
                  <a:pt x="331" y="12"/>
                  <a:pt x="323" y="9"/>
                  <a:pt x="314" y="10"/>
                </a:cubicBezTo>
                <a:cubicBezTo>
                  <a:pt x="317" y="19"/>
                  <a:pt x="303" y="10"/>
                  <a:pt x="303" y="16"/>
                </a:cubicBezTo>
                <a:close/>
                <a:moveTo>
                  <a:pt x="242" y="67"/>
                </a:moveTo>
                <a:cubicBezTo>
                  <a:pt x="242" y="61"/>
                  <a:pt x="242" y="61"/>
                  <a:pt x="242" y="61"/>
                </a:cubicBezTo>
                <a:cubicBezTo>
                  <a:pt x="248" y="61"/>
                  <a:pt x="248" y="61"/>
                  <a:pt x="248" y="61"/>
                </a:cubicBezTo>
                <a:cubicBezTo>
                  <a:pt x="251" y="61"/>
                  <a:pt x="252" y="59"/>
                  <a:pt x="252" y="55"/>
                </a:cubicBezTo>
                <a:cubicBezTo>
                  <a:pt x="247" y="56"/>
                  <a:pt x="237" y="53"/>
                  <a:pt x="236" y="57"/>
                </a:cubicBezTo>
                <a:cubicBezTo>
                  <a:pt x="230" y="57"/>
                  <a:pt x="230" y="57"/>
                  <a:pt x="230" y="57"/>
                </a:cubicBezTo>
                <a:cubicBezTo>
                  <a:pt x="222" y="61"/>
                  <a:pt x="221" y="44"/>
                  <a:pt x="218" y="55"/>
                </a:cubicBezTo>
                <a:cubicBezTo>
                  <a:pt x="218" y="58"/>
                  <a:pt x="216" y="58"/>
                  <a:pt x="216" y="61"/>
                </a:cubicBezTo>
                <a:cubicBezTo>
                  <a:pt x="212" y="62"/>
                  <a:pt x="210" y="61"/>
                  <a:pt x="210" y="57"/>
                </a:cubicBezTo>
                <a:cubicBezTo>
                  <a:pt x="204" y="56"/>
                  <a:pt x="206" y="64"/>
                  <a:pt x="204" y="67"/>
                </a:cubicBezTo>
                <a:cubicBezTo>
                  <a:pt x="212" y="67"/>
                  <a:pt x="212" y="67"/>
                  <a:pt x="212" y="67"/>
                </a:cubicBezTo>
                <a:cubicBezTo>
                  <a:pt x="217" y="67"/>
                  <a:pt x="218" y="70"/>
                  <a:pt x="224" y="69"/>
                </a:cubicBezTo>
                <a:cubicBezTo>
                  <a:pt x="224" y="61"/>
                  <a:pt x="224" y="61"/>
                  <a:pt x="224" y="61"/>
                </a:cubicBezTo>
                <a:cubicBezTo>
                  <a:pt x="227" y="61"/>
                  <a:pt x="228" y="62"/>
                  <a:pt x="230" y="63"/>
                </a:cubicBezTo>
                <a:cubicBezTo>
                  <a:pt x="228" y="70"/>
                  <a:pt x="238" y="66"/>
                  <a:pt x="242" y="67"/>
                </a:cubicBezTo>
                <a:close/>
                <a:moveTo>
                  <a:pt x="299" y="8"/>
                </a:moveTo>
                <a:cubicBezTo>
                  <a:pt x="320" y="8"/>
                  <a:pt x="320" y="8"/>
                  <a:pt x="320" y="8"/>
                </a:cubicBezTo>
                <a:cubicBezTo>
                  <a:pt x="320" y="0"/>
                  <a:pt x="320" y="0"/>
                  <a:pt x="320" y="0"/>
                </a:cubicBezTo>
                <a:cubicBezTo>
                  <a:pt x="293" y="0"/>
                  <a:pt x="293" y="0"/>
                  <a:pt x="293" y="0"/>
                </a:cubicBezTo>
                <a:cubicBezTo>
                  <a:pt x="292" y="5"/>
                  <a:pt x="297" y="5"/>
                  <a:pt x="299" y="8"/>
                </a:cubicBezTo>
                <a:close/>
                <a:moveTo>
                  <a:pt x="841" y="120"/>
                </a:moveTo>
                <a:cubicBezTo>
                  <a:pt x="842" y="114"/>
                  <a:pt x="839" y="111"/>
                  <a:pt x="833" y="112"/>
                </a:cubicBezTo>
                <a:cubicBezTo>
                  <a:pt x="835" y="106"/>
                  <a:pt x="829" y="109"/>
                  <a:pt x="825" y="108"/>
                </a:cubicBezTo>
                <a:cubicBezTo>
                  <a:pt x="823" y="106"/>
                  <a:pt x="825" y="101"/>
                  <a:pt x="819" y="102"/>
                </a:cubicBezTo>
                <a:cubicBezTo>
                  <a:pt x="819" y="100"/>
                  <a:pt x="814" y="101"/>
                  <a:pt x="812" y="100"/>
                </a:cubicBezTo>
                <a:cubicBezTo>
                  <a:pt x="794" y="100"/>
                  <a:pt x="794" y="100"/>
                  <a:pt x="794" y="100"/>
                </a:cubicBezTo>
                <a:cubicBezTo>
                  <a:pt x="794" y="96"/>
                  <a:pt x="794" y="96"/>
                  <a:pt x="794" y="96"/>
                </a:cubicBezTo>
                <a:cubicBezTo>
                  <a:pt x="749" y="96"/>
                  <a:pt x="749" y="96"/>
                  <a:pt x="749" y="96"/>
                </a:cubicBezTo>
                <a:cubicBezTo>
                  <a:pt x="749" y="93"/>
                  <a:pt x="749" y="93"/>
                  <a:pt x="749" y="93"/>
                </a:cubicBezTo>
                <a:cubicBezTo>
                  <a:pt x="747" y="91"/>
                  <a:pt x="744" y="90"/>
                  <a:pt x="741" y="91"/>
                </a:cubicBezTo>
                <a:cubicBezTo>
                  <a:pt x="737" y="91"/>
                  <a:pt x="737" y="91"/>
                  <a:pt x="737" y="91"/>
                </a:cubicBezTo>
                <a:cubicBezTo>
                  <a:pt x="737" y="85"/>
                  <a:pt x="737" y="85"/>
                  <a:pt x="737" y="85"/>
                </a:cubicBezTo>
                <a:cubicBezTo>
                  <a:pt x="743" y="85"/>
                  <a:pt x="743" y="85"/>
                  <a:pt x="743" y="85"/>
                </a:cubicBezTo>
                <a:cubicBezTo>
                  <a:pt x="741" y="81"/>
                  <a:pt x="743" y="74"/>
                  <a:pt x="737" y="75"/>
                </a:cubicBezTo>
                <a:cubicBezTo>
                  <a:pt x="737" y="72"/>
                  <a:pt x="737" y="68"/>
                  <a:pt x="741" y="69"/>
                </a:cubicBezTo>
                <a:cubicBezTo>
                  <a:pt x="743" y="68"/>
                  <a:pt x="745" y="66"/>
                  <a:pt x="749" y="67"/>
                </a:cubicBezTo>
                <a:cubicBezTo>
                  <a:pt x="749" y="69"/>
                  <a:pt x="750" y="69"/>
                  <a:pt x="753" y="69"/>
                </a:cubicBezTo>
                <a:cubicBezTo>
                  <a:pt x="766" y="69"/>
                  <a:pt x="766" y="69"/>
                  <a:pt x="766" y="69"/>
                </a:cubicBezTo>
                <a:cubicBezTo>
                  <a:pt x="772" y="71"/>
                  <a:pt x="771" y="66"/>
                  <a:pt x="776" y="67"/>
                </a:cubicBezTo>
                <a:cubicBezTo>
                  <a:pt x="779" y="67"/>
                  <a:pt x="783" y="67"/>
                  <a:pt x="782" y="63"/>
                </a:cubicBezTo>
                <a:cubicBezTo>
                  <a:pt x="770" y="63"/>
                  <a:pt x="770" y="63"/>
                  <a:pt x="770" y="63"/>
                </a:cubicBezTo>
                <a:cubicBezTo>
                  <a:pt x="770" y="60"/>
                  <a:pt x="765" y="62"/>
                  <a:pt x="766" y="57"/>
                </a:cubicBezTo>
                <a:cubicBezTo>
                  <a:pt x="772" y="57"/>
                  <a:pt x="772" y="57"/>
                  <a:pt x="772" y="57"/>
                </a:cubicBezTo>
                <a:cubicBezTo>
                  <a:pt x="776" y="56"/>
                  <a:pt x="784" y="60"/>
                  <a:pt x="782" y="53"/>
                </a:cubicBezTo>
                <a:cubicBezTo>
                  <a:pt x="782" y="50"/>
                  <a:pt x="777" y="52"/>
                  <a:pt x="776" y="49"/>
                </a:cubicBezTo>
                <a:cubicBezTo>
                  <a:pt x="779" y="49"/>
                  <a:pt x="783" y="50"/>
                  <a:pt x="782" y="45"/>
                </a:cubicBezTo>
                <a:cubicBezTo>
                  <a:pt x="777" y="47"/>
                  <a:pt x="777" y="43"/>
                  <a:pt x="772" y="43"/>
                </a:cubicBezTo>
                <a:cubicBezTo>
                  <a:pt x="731" y="43"/>
                  <a:pt x="731" y="43"/>
                  <a:pt x="731" y="43"/>
                </a:cubicBezTo>
                <a:cubicBezTo>
                  <a:pt x="731" y="38"/>
                  <a:pt x="731" y="38"/>
                  <a:pt x="731" y="38"/>
                </a:cubicBezTo>
                <a:cubicBezTo>
                  <a:pt x="732" y="33"/>
                  <a:pt x="728" y="34"/>
                  <a:pt x="725" y="34"/>
                </a:cubicBezTo>
                <a:cubicBezTo>
                  <a:pt x="723" y="33"/>
                  <a:pt x="719" y="23"/>
                  <a:pt x="719" y="32"/>
                </a:cubicBezTo>
                <a:cubicBezTo>
                  <a:pt x="712" y="35"/>
                  <a:pt x="717" y="38"/>
                  <a:pt x="719" y="43"/>
                </a:cubicBezTo>
                <a:cubicBezTo>
                  <a:pt x="712" y="43"/>
                  <a:pt x="708" y="44"/>
                  <a:pt x="703" y="45"/>
                </a:cubicBezTo>
                <a:cubicBezTo>
                  <a:pt x="702" y="45"/>
                  <a:pt x="702" y="45"/>
                  <a:pt x="702" y="45"/>
                </a:cubicBezTo>
                <a:cubicBezTo>
                  <a:pt x="701" y="43"/>
                  <a:pt x="698" y="44"/>
                  <a:pt x="696" y="43"/>
                </a:cubicBezTo>
                <a:cubicBezTo>
                  <a:pt x="686" y="43"/>
                  <a:pt x="686" y="43"/>
                  <a:pt x="686" y="43"/>
                </a:cubicBezTo>
                <a:cubicBezTo>
                  <a:pt x="686" y="40"/>
                  <a:pt x="684" y="40"/>
                  <a:pt x="684" y="38"/>
                </a:cubicBezTo>
                <a:cubicBezTo>
                  <a:pt x="685" y="37"/>
                  <a:pt x="686" y="36"/>
                  <a:pt x="686" y="34"/>
                </a:cubicBezTo>
                <a:cubicBezTo>
                  <a:pt x="684" y="33"/>
                  <a:pt x="683" y="32"/>
                  <a:pt x="680" y="32"/>
                </a:cubicBezTo>
                <a:cubicBezTo>
                  <a:pt x="680" y="35"/>
                  <a:pt x="675" y="33"/>
                  <a:pt x="672" y="34"/>
                </a:cubicBezTo>
                <a:cubicBezTo>
                  <a:pt x="660" y="34"/>
                  <a:pt x="660" y="34"/>
                  <a:pt x="660" y="34"/>
                </a:cubicBezTo>
                <a:cubicBezTo>
                  <a:pt x="660" y="31"/>
                  <a:pt x="657" y="32"/>
                  <a:pt x="654" y="32"/>
                </a:cubicBezTo>
                <a:cubicBezTo>
                  <a:pt x="645" y="32"/>
                  <a:pt x="645" y="32"/>
                  <a:pt x="645" y="32"/>
                </a:cubicBezTo>
                <a:cubicBezTo>
                  <a:pt x="645" y="39"/>
                  <a:pt x="645" y="39"/>
                  <a:pt x="645" y="39"/>
                </a:cubicBezTo>
                <a:cubicBezTo>
                  <a:pt x="641" y="46"/>
                  <a:pt x="651" y="41"/>
                  <a:pt x="650" y="45"/>
                </a:cubicBezTo>
                <a:cubicBezTo>
                  <a:pt x="650" y="49"/>
                  <a:pt x="650" y="49"/>
                  <a:pt x="650" y="49"/>
                </a:cubicBezTo>
                <a:cubicBezTo>
                  <a:pt x="574" y="49"/>
                  <a:pt x="574" y="49"/>
                  <a:pt x="574" y="49"/>
                </a:cubicBezTo>
                <a:cubicBezTo>
                  <a:pt x="577" y="42"/>
                  <a:pt x="567" y="48"/>
                  <a:pt x="568" y="43"/>
                </a:cubicBezTo>
                <a:cubicBezTo>
                  <a:pt x="564" y="43"/>
                  <a:pt x="564" y="43"/>
                  <a:pt x="564" y="43"/>
                </a:cubicBezTo>
                <a:cubicBezTo>
                  <a:pt x="567" y="52"/>
                  <a:pt x="557" y="49"/>
                  <a:pt x="552" y="49"/>
                </a:cubicBezTo>
                <a:cubicBezTo>
                  <a:pt x="549" y="49"/>
                  <a:pt x="545" y="50"/>
                  <a:pt x="546" y="45"/>
                </a:cubicBezTo>
                <a:cubicBezTo>
                  <a:pt x="550" y="44"/>
                  <a:pt x="558" y="48"/>
                  <a:pt x="558" y="43"/>
                </a:cubicBezTo>
                <a:cubicBezTo>
                  <a:pt x="507" y="43"/>
                  <a:pt x="507" y="43"/>
                  <a:pt x="507" y="43"/>
                </a:cubicBezTo>
                <a:cubicBezTo>
                  <a:pt x="507" y="49"/>
                  <a:pt x="507" y="49"/>
                  <a:pt x="507" y="49"/>
                </a:cubicBezTo>
                <a:cubicBezTo>
                  <a:pt x="519" y="49"/>
                  <a:pt x="519" y="49"/>
                  <a:pt x="519" y="49"/>
                </a:cubicBezTo>
                <a:cubicBezTo>
                  <a:pt x="519" y="52"/>
                  <a:pt x="524" y="51"/>
                  <a:pt x="523" y="55"/>
                </a:cubicBezTo>
                <a:cubicBezTo>
                  <a:pt x="516" y="54"/>
                  <a:pt x="506" y="47"/>
                  <a:pt x="501" y="51"/>
                </a:cubicBezTo>
                <a:cubicBezTo>
                  <a:pt x="499" y="51"/>
                  <a:pt x="499" y="51"/>
                  <a:pt x="499" y="51"/>
                </a:cubicBezTo>
                <a:cubicBezTo>
                  <a:pt x="499" y="45"/>
                  <a:pt x="499" y="45"/>
                  <a:pt x="499" y="45"/>
                </a:cubicBezTo>
                <a:cubicBezTo>
                  <a:pt x="492" y="43"/>
                  <a:pt x="495" y="51"/>
                  <a:pt x="489" y="49"/>
                </a:cubicBezTo>
                <a:cubicBezTo>
                  <a:pt x="489" y="51"/>
                  <a:pt x="489" y="51"/>
                  <a:pt x="489" y="51"/>
                </a:cubicBezTo>
                <a:cubicBezTo>
                  <a:pt x="483" y="51"/>
                  <a:pt x="483" y="51"/>
                  <a:pt x="483" y="51"/>
                </a:cubicBezTo>
                <a:cubicBezTo>
                  <a:pt x="476" y="49"/>
                  <a:pt x="479" y="58"/>
                  <a:pt x="472" y="55"/>
                </a:cubicBezTo>
                <a:cubicBezTo>
                  <a:pt x="471" y="53"/>
                  <a:pt x="472" y="50"/>
                  <a:pt x="470" y="49"/>
                </a:cubicBezTo>
                <a:cubicBezTo>
                  <a:pt x="460" y="52"/>
                  <a:pt x="461" y="44"/>
                  <a:pt x="454" y="45"/>
                </a:cubicBezTo>
                <a:cubicBezTo>
                  <a:pt x="450" y="44"/>
                  <a:pt x="449" y="40"/>
                  <a:pt x="444" y="39"/>
                </a:cubicBezTo>
                <a:cubicBezTo>
                  <a:pt x="444" y="42"/>
                  <a:pt x="443" y="44"/>
                  <a:pt x="442" y="45"/>
                </a:cubicBezTo>
                <a:cubicBezTo>
                  <a:pt x="450" y="45"/>
                  <a:pt x="450" y="45"/>
                  <a:pt x="450" y="45"/>
                </a:cubicBezTo>
                <a:cubicBezTo>
                  <a:pt x="450" y="48"/>
                  <a:pt x="449" y="50"/>
                  <a:pt x="448" y="51"/>
                </a:cubicBezTo>
                <a:cubicBezTo>
                  <a:pt x="443" y="53"/>
                  <a:pt x="430" y="47"/>
                  <a:pt x="430" y="55"/>
                </a:cubicBezTo>
                <a:cubicBezTo>
                  <a:pt x="424" y="55"/>
                  <a:pt x="424" y="55"/>
                  <a:pt x="424" y="55"/>
                </a:cubicBezTo>
                <a:cubicBezTo>
                  <a:pt x="424" y="57"/>
                  <a:pt x="423" y="57"/>
                  <a:pt x="421" y="57"/>
                </a:cubicBezTo>
                <a:cubicBezTo>
                  <a:pt x="422" y="52"/>
                  <a:pt x="420" y="50"/>
                  <a:pt x="415" y="51"/>
                </a:cubicBezTo>
                <a:cubicBezTo>
                  <a:pt x="417" y="58"/>
                  <a:pt x="403" y="56"/>
                  <a:pt x="403" y="53"/>
                </a:cubicBezTo>
                <a:cubicBezTo>
                  <a:pt x="403" y="51"/>
                  <a:pt x="403" y="51"/>
                  <a:pt x="403" y="51"/>
                </a:cubicBezTo>
                <a:cubicBezTo>
                  <a:pt x="401" y="51"/>
                  <a:pt x="401" y="51"/>
                  <a:pt x="401" y="51"/>
                </a:cubicBezTo>
                <a:cubicBezTo>
                  <a:pt x="401" y="55"/>
                  <a:pt x="399" y="56"/>
                  <a:pt x="395" y="55"/>
                </a:cubicBezTo>
                <a:cubicBezTo>
                  <a:pt x="383" y="55"/>
                  <a:pt x="383" y="55"/>
                  <a:pt x="383" y="55"/>
                </a:cubicBezTo>
                <a:cubicBezTo>
                  <a:pt x="370" y="55"/>
                  <a:pt x="383" y="50"/>
                  <a:pt x="383" y="45"/>
                </a:cubicBezTo>
                <a:cubicBezTo>
                  <a:pt x="379" y="45"/>
                  <a:pt x="379" y="45"/>
                  <a:pt x="379" y="45"/>
                </a:cubicBezTo>
                <a:cubicBezTo>
                  <a:pt x="377" y="47"/>
                  <a:pt x="377" y="50"/>
                  <a:pt x="373" y="49"/>
                </a:cubicBezTo>
                <a:cubicBezTo>
                  <a:pt x="360" y="46"/>
                  <a:pt x="362" y="61"/>
                  <a:pt x="352" y="55"/>
                </a:cubicBezTo>
                <a:cubicBezTo>
                  <a:pt x="346" y="55"/>
                  <a:pt x="346" y="55"/>
                  <a:pt x="346" y="55"/>
                </a:cubicBezTo>
                <a:cubicBezTo>
                  <a:pt x="342" y="56"/>
                  <a:pt x="333" y="53"/>
                  <a:pt x="332" y="57"/>
                </a:cubicBezTo>
                <a:cubicBezTo>
                  <a:pt x="293" y="57"/>
                  <a:pt x="293" y="57"/>
                  <a:pt x="293" y="57"/>
                </a:cubicBezTo>
                <a:cubicBezTo>
                  <a:pt x="285" y="55"/>
                  <a:pt x="283" y="55"/>
                  <a:pt x="275" y="57"/>
                </a:cubicBezTo>
                <a:cubicBezTo>
                  <a:pt x="271" y="57"/>
                  <a:pt x="271" y="57"/>
                  <a:pt x="271" y="57"/>
                </a:cubicBezTo>
                <a:cubicBezTo>
                  <a:pt x="268" y="57"/>
                  <a:pt x="264" y="57"/>
                  <a:pt x="265" y="61"/>
                </a:cubicBezTo>
                <a:cubicBezTo>
                  <a:pt x="297" y="61"/>
                  <a:pt x="297" y="61"/>
                  <a:pt x="297" y="61"/>
                </a:cubicBezTo>
                <a:cubicBezTo>
                  <a:pt x="298" y="61"/>
                  <a:pt x="299" y="61"/>
                  <a:pt x="299" y="63"/>
                </a:cubicBezTo>
                <a:cubicBezTo>
                  <a:pt x="291" y="63"/>
                  <a:pt x="291" y="70"/>
                  <a:pt x="281" y="67"/>
                </a:cubicBezTo>
                <a:cubicBezTo>
                  <a:pt x="257" y="67"/>
                  <a:pt x="257" y="67"/>
                  <a:pt x="257" y="67"/>
                </a:cubicBezTo>
                <a:cubicBezTo>
                  <a:pt x="251" y="69"/>
                  <a:pt x="249" y="66"/>
                  <a:pt x="242" y="69"/>
                </a:cubicBezTo>
                <a:cubicBezTo>
                  <a:pt x="238" y="69"/>
                  <a:pt x="232" y="67"/>
                  <a:pt x="234" y="73"/>
                </a:cubicBezTo>
                <a:cubicBezTo>
                  <a:pt x="228" y="71"/>
                  <a:pt x="229" y="76"/>
                  <a:pt x="224" y="75"/>
                </a:cubicBezTo>
                <a:cubicBezTo>
                  <a:pt x="218" y="76"/>
                  <a:pt x="217" y="73"/>
                  <a:pt x="212" y="73"/>
                </a:cubicBezTo>
                <a:cubicBezTo>
                  <a:pt x="209" y="78"/>
                  <a:pt x="202" y="68"/>
                  <a:pt x="199" y="75"/>
                </a:cubicBezTo>
                <a:cubicBezTo>
                  <a:pt x="187" y="75"/>
                  <a:pt x="187" y="75"/>
                  <a:pt x="187" y="75"/>
                </a:cubicBezTo>
                <a:cubicBezTo>
                  <a:pt x="189" y="81"/>
                  <a:pt x="182" y="78"/>
                  <a:pt x="179" y="79"/>
                </a:cubicBezTo>
                <a:cubicBezTo>
                  <a:pt x="142" y="79"/>
                  <a:pt x="142" y="79"/>
                  <a:pt x="142" y="79"/>
                </a:cubicBezTo>
                <a:cubicBezTo>
                  <a:pt x="142" y="81"/>
                  <a:pt x="142" y="81"/>
                  <a:pt x="142" y="81"/>
                </a:cubicBezTo>
                <a:cubicBezTo>
                  <a:pt x="106" y="81"/>
                  <a:pt x="106" y="81"/>
                  <a:pt x="106" y="81"/>
                </a:cubicBezTo>
                <a:cubicBezTo>
                  <a:pt x="106" y="79"/>
                  <a:pt x="106" y="79"/>
                  <a:pt x="106" y="79"/>
                </a:cubicBezTo>
                <a:cubicBezTo>
                  <a:pt x="100" y="79"/>
                  <a:pt x="100" y="79"/>
                  <a:pt x="100" y="79"/>
                </a:cubicBezTo>
                <a:cubicBezTo>
                  <a:pt x="99" y="81"/>
                  <a:pt x="96" y="81"/>
                  <a:pt x="96" y="85"/>
                </a:cubicBezTo>
                <a:cubicBezTo>
                  <a:pt x="96" y="89"/>
                  <a:pt x="97" y="91"/>
                  <a:pt x="100" y="91"/>
                </a:cubicBezTo>
                <a:cubicBezTo>
                  <a:pt x="102" y="91"/>
                  <a:pt x="102" y="91"/>
                  <a:pt x="102" y="91"/>
                </a:cubicBezTo>
                <a:cubicBezTo>
                  <a:pt x="102" y="93"/>
                  <a:pt x="102" y="93"/>
                  <a:pt x="102" y="93"/>
                </a:cubicBezTo>
                <a:cubicBezTo>
                  <a:pt x="100" y="93"/>
                  <a:pt x="101" y="95"/>
                  <a:pt x="100" y="96"/>
                </a:cubicBezTo>
                <a:cubicBezTo>
                  <a:pt x="97" y="97"/>
                  <a:pt x="97" y="95"/>
                  <a:pt x="96" y="93"/>
                </a:cubicBezTo>
                <a:cubicBezTo>
                  <a:pt x="91" y="97"/>
                  <a:pt x="98" y="102"/>
                  <a:pt x="94" y="106"/>
                </a:cubicBezTo>
                <a:cubicBezTo>
                  <a:pt x="90" y="105"/>
                  <a:pt x="91" y="109"/>
                  <a:pt x="90" y="112"/>
                </a:cubicBezTo>
                <a:cubicBezTo>
                  <a:pt x="90" y="114"/>
                  <a:pt x="90" y="114"/>
                  <a:pt x="90" y="114"/>
                </a:cubicBezTo>
                <a:cubicBezTo>
                  <a:pt x="91" y="117"/>
                  <a:pt x="91" y="119"/>
                  <a:pt x="94" y="118"/>
                </a:cubicBezTo>
                <a:cubicBezTo>
                  <a:pt x="94" y="124"/>
                  <a:pt x="94" y="124"/>
                  <a:pt x="94" y="124"/>
                </a:cubicBezTo>
                <a:cubicBezTo>
                  <a:pt x="94" y="126"/>
                  <a:pt x="93" y="126"/>
                  <a:pt x="90" y="126"/>
                </a:cubicBezTo>
                <a:cubicBezTo>
                  <a:pt x="87" y="126"/>
                  <a:pt x="84" y="126"/>
                  <a:pt x="81" y="126"/>
                </a:cubicBezTo>
                <a:cubicBezTo>
                  <a:pt x="81" y="130"/>
                  <a:pt x="81" y="130"/>
                  <a:pt x="81" y="130"/>
                </a:cubicBezTo>
                <a:cubicBezTo>
                  <a:pt x="75" y="128"/>
                  <a:pt x="75" y="133"/>
                  <a:pt x="69" y="132"/>
                </a:cubicBezTo>
                <a:cubicBezTo>
                  <a:pt x="65" y="131"/>
                  <a:pt x="63" y="132"/>
                  <a:pt x="63" y="136"/>
                </a:cubicBezTo>
                <a:cubicBezTo>
                  <a:pt x="51" y="136"/>
                  <a:pt x="51" y="136"/>
                  <a:pt x="51" y="136"/>
                </a:cubicBezTo>
                <a:cubicBezTo>
                  <a:pt x="51" y="139"/>
                  <a:pt x="51" y="141"/>
                  <a:pt x="53" y="142"/>
                </a:cubicBezTo>
                <a:cubicBezTo>
                  <a:pt x="55" y="142"/>
                  <a:pt x="55" y="142"/>
                  <a:pt x="55" y="142"/>
                </a:cubicBezTo>
                <a:cubicBezTo>
                  <a:pt x="55" y="144"/>
                  <a:pt x="53" y="143"/>
                  <a:pt x="51" y="144"/>
                </a:cubicBezTo>
                <a:cubicBezTo>
                  <a:pt x="51" y="146"/>
                  <a:pt x="51" y="147"/>
                  <a:pt x="49" y="148"/>
                </a:cubicBezTo>
                <a:cubicBezTo>
                  <a:pt x="49" y="153"/>
                  <a:pt x="49" y="153"/>
                  <a:pt x="49" y="153"/>
                </a:cubicBezTo>
                <a:cubicBezTo>
                  <a:pt x="51" y="154"/>
                  <a:pt x="55" y="153"/>
                  <a:pt x="55" y="155"/>
                </a:cubicBezTo>
                <a:cubicBezTo>
                  <a:pt x="50" y="154"/>
                  <a:pt x="48" y="156"/>
                  <a:pt x="49" y="161"/>
                </a:cubicBezTo>
                <a:cubicBezTo>
                  <a:pt x="57" y="161"/>
                  <a:pt x="57" y="161"/>
                  <a:pt x="57" y="161"/>
                </a:cubicBezTo>
                <a:cubicBezTo>
                  <a:pt x="58" y="166"/>
                  <a:pt x="56" y="168"/>
                  <a:pt x="51" y="167"/>
                </a:cubicBezTo>
                <a:cubicBezTo>
                  <a:pt x="46" y="172"/>
                  <a:pt x="41" y="177"/>
                  <a:pt x="31" y="177"/>
                </a:cubicBezTo>
                <a:cubicBezTo>
                  <a:pt x="31" y="179"/>
                  <a:pt x="31" y="179"/>
                  <a:pt x="31" y="179"/>
                </a:cubicBezTo>
                <a:cubicBezTo>
                  <a:pt x="28" y="178"/>
                  <a:pt x="25" y="179"/>
                  <a:pt x="26" y="183"/>
                </a:cubicBezTo>
                <a:cubicBezTo>
                  <a:pt x="22" y="183"/>
                  <a:pt x="22" y="183"/>
                  <a:pt x="22" y="183"/>
                </a:cubicBezTo>
                <a:cubicBezTo>
                  <a:pt x="22" y="189"/>
                  <a:pt x="22" y="189"/>
                  <a:pt x="22" y="189"/>
                </a:cubicBezTo>
                <a:cubicBezTo>
                  <a:pt x="17" y="189"/>
                  <a:pt x="21" y="197"/>
                  <a:pt x="20" y="201"/>
                </a:cubicBezTo>
                <a:cubicBezTo>
                  <a:pt x="20" y="205"/>
                  <a:pt x="20" y="205"/>
                  <a:pt x="20" y="205"/>
                </a:cubicBezTo>
                <a:cubicBezTo>
                  <a:pt x="16" y="205"/>
                  <a:pt x="16" y="205"/>
                  <a:pt x="16" y="205"/>
                </a:cubicBezTo>
                <a:cubicBezTo>
                  <a:pt x="16" y="206"/>
                  <a:pt x="15" y="206"/>
                  <a:pt x="14" y="206"/>
                </a:cubicBezTo>
                <a:cubicBezTo>
                  <a:pt x="7" y="206"/>
                  <a:pt x="6" y="211"/>
                  <a:pt x="2" y="212"/>
                </a:cubicBezTo>
                <a:cubicBezTo>
                  <a:pt x="2" y="230"/>
                  <a:pt x="2" y="230"/>
                  <a:pt x="2" y="230"/>
                </a:cubicBezTo>
                <a:cubicBezTo>
                  <a:pt x="2" y="233"/>
                  <a:pt x="2" y="236"/>
                  <a:pt x="4" y="236"/>
                </a:cubicBezTo>
                <a:cubicBezTo>
                  <a:pt x="6" y="243"/>
                  <a:pt x="0" y="257"/>
                  <a:pt x="8" y="258"/>
                </a:cubicBezTo>
                <a:cubicBezTo>
                  <a:pt x="8" y="271"/>
                  <a:pt x="8" y="271"/>
                  <a:pt x="8" y="271"/>
                </a:cubicBezTo>
                <a:cubicBezTo>
                  <a:pt x="8" y="274"/>
                  <a:pt x="9" y="276"/>
                  <a:pt x="10" y="277"/>
                </a:cubicBezTo>
                <a:cubicBezTo>
                  <a:pt x="10" y="285"/>
                  <a:pt x="10" y="285"/>
                  <a:pt x="10" y="285"/>
                </a:cubicBezTo>
                <a:cubicBezTo>
                  <a:pt x="9" y="289"/>
                  <a:pt x="10" y="291"/>
                  <a:pt x="14" y="291"/>
                </a:cubicBezTo>
                <a:cubicBezTo>
                  <a:pt x="14" y="299"/>
                  <a:pt x="14" y="299"/>
                  <a:pt x="14" y="299"/>
                </a:cubicBezTo>
                <a:cubicBezTo>
                  <a:pt x="16" y="305"/>
                  <a:pt x="19" y="311"/>
                  <a:pt x="22" y="317"/>
                </a:cubicBezTo>
                <a:cubicBezTo>
                  <a:pt x="24" y="317"/>
                  <a:pt x="26" y="317"/>
                  <a:pt x="26" y="320"/>
                </a:cubicBezTo>
                <a:cubicBezTo>
                  <a:pt x="28" y="320"/>
                  <a:pt x="28" y="320"/>
                  <a:pt x="28" y="320"/>
                </a:cubicBezTo>
                <a:cubicBezTo>
                  <a:pt x="37" y="323"/>
                  <a:pt x="36" y="316"/>
                  <a:pt x="43" y="317"/>
                </a:cubicBezTo>
                <a:cubicBezTo>
                  <a:pt x="42" y="321"/>
                  <a:pt x="47" y="321"/>
                  <a:pt x="45" y="326"/>
                </a:cubicBezTo>
                <a:cubicBezTo>
                  <a:pt x="49" y="326"/>
                  <a:pt x="49" y="326"/>
                  <a:pt x="49" y="326"/>
                </a:cubicBezTo>
                <a:cubicBezTo>
                  <a:pt x="49" y="332"/>
                  <a:pt x="49" y="332"/>
                  <a:pt x="49" y="332"/>
                </a:cubicBezTo>
                <a:cubicBezTo>
                  <a:pt x="52" y="334"/>
                  <a:pt x="52" y="339"/>
                  <a:pt x="55" y="340"/>
                </a:cubicBezTo>
                <a:cubicBezTo>
                  <a:pt x="55" y="344"/>
                  <a:pt x="55" y="344"/>
                  <a:pt x="55" y="344"/>
                </a:cubicBezTo>
                <a:cubicBezTo>
                  <a:pt x="57" y="345"/>
                  <a:pt x="58" y="346"/>
                  <a:pt x="61" y="346"/>
                </a:cubicBezTo>
                <a:cubicBezTo>
                  <a:pt x="64" y="345"/>
                  <a:pt x="73" y="348"/>
                  <a:pt x="73" y="344"/>
                </a:cubicBezTo>
                <a:cubicBezTo>
                  <a:pt x="81" y="344"/>
                  <a:pt x="81" y="344"/>
                  <a:pt x="81" y="344"/>
                </a:cubicBezTo>
                <a:cubicBezTo>
                  <a:pt x="81" y="358"/>
                  <a:pt x="81" y="358"/>
                  <a:pt x="81" y="358"/>
                </a:cubicBezTo>
                <a:cubicBezTo>
                  <a:pt x="84" y="358"/>
                  <a:pt x="85" y="360"/>
                  <a:pt x="85" y="364"/>
                </a:cubicBezTo>
                <a:cubicBezTo>
                  <a:pt x="87" y="364"/>
                  <a:pt x="87" y="364"/>
                  <a:pt x="87" y="364"/>
                </a:cubicBezTo>
                <a:cubicBezTo>
                  <a:pt x="87" y="368"/>
                  <a:pt x="87" y="368"/>
                  <a:pt x="87" y="368"/>
                </a:cubicBezTo>
                <a:cubicBezTo>
                  <a:pt x="96" y="368"/>
                  <a:pt x="96" y="368"/>
                  <a:pt x="96" y="368"/>
                </a:cubicBezTo>
                <a:cubicBezTo>
                  <a:pt x="97" y="365"/>
                  <a:pt x="97" y="363"/>
                  <a:pt x="100" y="364"/>
                </a:cubicBezTo>
                <a:cubicBezTo>
                  <a:pt x="100" y="379"/>
                  <a:pt x="100" y="379"/>
                  <a:pt x="100" y="379"/>
                </a:cubicBezTo>
                <a:cubicBezTo>
                  <a:pt x="102" y="379"/>
                  <a:pt x="102" y="379"/>
                  <a:pt x="102" y="379"/>
                </a:cubicBezTo>
                <a:cubicBezTo>
                  <a:pt x="102" y="375"/>
                  <a:pt x="111" y="379"/>
                  <a:pt x="114" y="377"/>
                </a:cubicBezTo>
                <a:cubicBezTo>
                  <a:pt x="114" y="383"/>
                  <a:pt x="114" y="383"/>
                  <a:pt x="114" y="383"/>
                </a:cubicBezTo>
                <a:cubicBezTo>
                  <a:pt x="108" y="383"/>
                  <a:pt x="108" y="383"/>
                  <a:pt x="108" y="383"/>
                </a:cubicBezTo>
                <a:cubicBezTo>
                  <a:pt x="108" y="385"/>
                  <a:pt x="107" y="385"/>
                  <a:pt x="106" y="385"/>
                </a:cubicBezTo>
                <a:cubicBezTo>
                  <a:pt x="102" y="385"/>
                  <a:pt x="102" y="385"/>
                  <a:pt x="102" y="385"/>
                </a:cubicBezTo>
                <a:cubicBezTo>
                  <a:pt x="100" y="395"/>
                  <a:pt x="105" y="398"/>
                  <a:pt x="114" y="397"/>
                </a:cubicBezTo>
                <a:cubicBezTo>
                  <a:pt x="114" y="401"/>
                  <a:pt x="114" y="401"/>
                  <a:pt x="114" y="401"/>
                </a:cubicBezTo>
                <a:cubicBezTo>
                  <a:pt x="112" y="401"/>
                  <a:pt x="112" y="402"/>
                  <a:pt x="112" y="403"/>
                </a:cubicBezTo>
                <a:cubicBezTo>
                  <a:pt x="114" y="403"/>
                  <a:pt x="114" y="405"/>
                  <a:pt x="114" y="407"/>
                </a:cubicBezTo>
                <a:cubicBezTo>
                  <a:pt x="126" y="407"/>
                  <a:pt x="126" y="407"/>
                  <a:pt x="126" y="407"/>
                </a:cubicBezTo>
                <a:cubicBezTo>
                  <a:pt x="125" y="399"/>
                  <a:pt x="139" y="405"/>
                  <a:pt x="138" y="397"/>
                </a:cubicBezTo>
                <a:cubicBezTo>
                  <a:pt x="147" y="397"/>
                  <a:pt x="147" y="397"/>
                  <a:pt x="147" y="397"/>
                </a:cubicBezTo>
                <a:cubicBezTo>
                  <a:pt x="153" y="394"/>
                  <a:pt x="157" y="388"/>
                  <a:pt x="167" y="389"/>
                </a:cubicBezTo>
                <a:cubicBezTo>
                  <a:pt x="173" y="390"/>
                  <a:pt x="171" y="383"/>
                  <a:pt x="179" y="385"/>
                </a:cubicBezTo>
                <a:cubicBezTo>
                  <a:pt x="180" y="381"/>
                  <a:pt x="170" y="386"/>
                  <a:pt x="173" y="379"/>
                </a:cubicBezTo>
                <a:cubicBezTo>
                  <a:pt x="176" y="376"/>
                  <a:pt x="187" y="381"/>
                  <a:pt x="187" y="373"/>
                </a:cubicBezTo>
                <a:cubicBezTo>
                  <a:pt x="186" y="370"/>
                  <a:pt x="189" y="369"/>
                  <a:pt x="193" y="370"/>
                </a:cubicBezTo>
                <a:cubicBezTo>
                  <a:pt x="195" y="370"/>
                  <a:pt x="195" y="370"/>
                  <a:pt x="195" y="370"/>
                </a:cubicBezTo>
                <a:cubicBezTo>
                  <a:pt x="201" y="371"/>
                  <a:pt x="200" y="366"/>
                  <a:pt x="206" y="368"/>
                </a:cubicBezTo>
                <a:cubicBezTo>
                  <a:pt x="210" y="368"/>
                  <a:pt x="210" y="368"/>
                  <a:pt x="210" y="368"/>
                </a:cubicBezTo>
                <a:cubicBezTo>
                  <a:pt x="211" y="366"/>
                  <a:pt x="210" y="364"/>
                  <a:pt x="212" y="364"/>
                </a:cubicBezTo>
                <a:cubicBezTo>
                  <a:pt x="216" y="364"/>
                  <a:pt x="216" y="364"/>
                  <a:pt x="216" y="364"/>
                </a:cubicBezTo>
                <a:cubicBezTo>
                  <a:pt x="216" y="359"/>
                  <a:pt x="225" y="363"/>
                  <a:pt x="228" y="362"/>
                </a:cubicBezTo>
                <a:cubicBezTo>
                  <a:pt x="229" y="358"/>
                  <a:pt x="226" y="358"/>
                  <a:pt x="224" y="358"/>
                </a:cubicBezTo>
                <a:cubicBezTo>
                  <a:pt x="212" y="358"/>
                  <a:pt x="212" y="358"/>
                  <a:pt x="212" y="358"/>
                </a:cubicBezTo>
                <a:cubicBezTo>
                  <a:pt x="212" y="362"/>
                  <a:pt x="212" y="362"/>
                  <a:pt x="212" y="362"/>
                </a:cubicBezTo>
                <a:cubicBezTo>
                  <a:pt x="200" y="362"/>
                  <a:pt x="200" y="362"/>
                  <a:pt x="200" y="362"/>
                </a:cubicBezTo>
                <a:cubicBezTo>
                  <a:pt x="200" y="364"/>
                  <a:pt x="197" y="363"/>
                  <a:pt x="195" y="364"/>
                </a:cubicBezTo>
                <a:cubicBezTo>
                  <a:pt x="179" y="364"/>
                  <a:pt x="179" y="364"/>
                  <a:pt x="179" y="364"/>
                </a:cubicBezTo>
                <a:cubicBezTo>
                  <a:pt x="179" y="368"/>
                  <a:pt x="179" y="368"/>
                  <a:pt x="179" y="368"/>
                </a:cubicBezTo>
                <a:cubicBezTo>
                  <a:pt x="173" y="368"/>
                  <a:pt x="173" y="368"/>
                  <a:pt x="173" y="368"/>
                </a:cubicBezTo>
                <a:cubicBezTo>
                  <a:pt x="173" y="372"/>
                  <a:pt x="165" y="368"/>
                  <a:pt x="161" y="370"/>
                </a:cubicBezTo>
                <a:cubicBezTo>
                  <a:pt x="163" y="377"/>
                  <a:pt x="153" y="372"/>
                  <a:pt x="149" y="373"/>
                </a:cubicBezTo>
                <a:cubicBezTo>
                  <a:pt x="149" y="370"/>
                  <a:pt x="149" y="370"/>
                  <a:pt x="149" y="370"/>
                </a:cubicBezTo>
                <a:cubicBezTo>
                  <a:pt x="142" y="370"/>
                  <a:pt x="142" y="370"/>
                  <a:pt x="142" y="370"/>
                </a:cubicBezTo>
                <a:cubicBezTo>
                  <a:pt x="141" y="372"/>
                  <a:pt x="141" y="374"/>
                  <a:pt x="138" y="373"/>
                </a:cubicBezTo>
                <a:cubicBezTo>
                  <a:pt x="136" y="373"/>
                  <a:pt x="136" y="373"/>
                  <a:pt x="136" y="373"/>
                </a:cubicBezTo>
                <a:cubicBezTo>
                  <a:pt x="126" y="371"/>
                  <a:pt x="127" y="378"/>
                  <a:pt x="120" y="377"/>
                </a:cubicBezTo>
                <a:cubicBezTo>
                  <a:pt x="118" y="377"/>
                  <a:pt x="118" y="375"/>
                  <a:pt x="118" y="373"/>
                </a:cubicBezTo>
                <a:cubicBezTo>
                  <a:pt x="118" y="370"/>
                  <a:pt x="118" y="370"/>
                  <a:pt x="118" y="370"/>
                </a:cubicBezTo>
                <a:cubicBezTo>
                  <a:pt x="121" y="369"/>
                  <a:pt x="125" y="370"/>
                  <a:pt x="126" y="368"/>
                </a:cubicBezTo>
                <a:cubicBezTo>
                  <a:pt x="126" y="364"/>
                  <a:pt x="126" y="364"/>
                  <a:pt x="126" y="364"/>
                </a:cubicBezTo>
                <a:cubicBezTo>
                  <a:pt x="129" y="364"/>
                  <a:pt x="130" y="363"/>
                  <a:pt x="132" y="362"/>
                </a:cubicBezTo>
                <a:cubicBezTo>
                  <a:pt x="132" y="358"/>
                  <a:pt x="132" y="358"/>
                  <a:pt x="132" y="358"/>
                </a:cubicBezTo>
                <a:cubicBezTo>
                  <a:pt x="136" y="358"/>
                  <a:pt x="136" y="358"/>
                  <a:pt x="136" y="358"/>
                </a:cubicBezTo>
                <a:cubicBezTo>
                  <a:pt x="139" y="356"/>
                  <a:pt x="135" y="348"/>
                  <a:pt x="142" y="350"/>
                </a:cubicBezTo>
                <a:cubicBezTo>
                  <a:pt x="143" y="349"/>
                  <a:pt x="144" y="348"/>
                  <a:pt x="143" y="346"/>
                </a:cubicBezTo>
                <a:cubicBezTo>
                  <a:pt x="148" y="347"/>
                  <a:pt x="148" y="342"/>
                  <a:pt x="153" y="344"/>
                </a:cubicBezTo>
                <a:cubicBezTo>
                  <a:pt x="161" y="347"/>
                  <a:pt x="160" y="340"/>
                  <a:pt x="165" y="340"/>
                </a:cubicBezTo>
                <a:cubicBezTo>
                  <a:pt x="170" y="338"/>
                  <a:pt x="179" y="341"/>
                  <a:pt x="179" y="334"/>
                </a:cubicBezTo>
                <a:cubicBezTo>
                  <a:pt x="187" y="334"/>
                  <a:pt x="187" y="334"/>
                  <a:pt x="187" y="334"/>
                </a:cubicBezTo>
                <a:cubicBezTo>
                  <a:pt x="187" y="332"/>
                  <a:pt x="187" y="332"/>
                  <a:pt x="187" y="332"/>
                </a:cubicBezTo>
                <a:cubicBezTo>
                  <a:pt x="199" y="332"/>
                  <a:pt x="199" y="332"/>
                  <a:pt x="199" y="332"/>
                </a:cubicBezTo>
                <a:cubicBezTo>
                  <a:pt x="199" y="328"/>
                  <a:pt x="199" y="328"/>
                  <a:pt x="199" y="328"/>
                </a:cubicBezTo>
                <a:cubicBezTo>
                  <a:pt x="218" y="328"/>
                  <a:pt x="218" y="328"/>
                  <a:pt x="218" y="328"/>
                </a:cubicBezTo>
                <a:cubicBezTo>
                  <a:pt x="220" y="325"/>
                  <a:pt x="229" y="328"/>
                  <a:pt x="230" y="322"/>
                </a:cubicBezTo>
                <a:cubicBezTo>
                  <a:pt x="234" y="322"/>
                  <a:pt x="234" y="322"/>
                  <a:pt x="234" y="322"/>
                </a:cubicBezTo>
                <a:cubicBezTo>
                  <a:pt x="234" y="320"/>
                  <a:pt x="234" y="320"/>
                  <a:pt x="234" y="320"/>
                </a:cubicBezTo>
                <a:cubicBezTo>
                  <a:pt x="254" y="320"/>
                  <a:pt x="254" y="320"/>
                  <a:pt x="254" y="320"/>
                </a:cubicBezTo>
                <a:cubicBezTo>
                  <a:pt x="257" y="321"/>
                  <a:pt x="260" y="320"/>
                  <a:pt x="259" y="317"/>
                </a:cubicBezTo>
                <a:cubicBezTo>
                  <a:pt x="259" y="315"/>
                  <a:pt x="259" y="315"/>
                  <a:pt x="259" y="315"/>
                </a:cubicBezTo>
                <a:cubicBezTo>
                  <a:pt x="236" y="315"/>
                  <a:pt x="236" y="315"/>
                  <a:pt x="236" y="315"/>
                </a:cubicBezTo>
                <a:cubicBezTo>
                  <a:pt x="233" y="308"/>
                  <a:pt x="243" y="313"/>
                  <a:pt x="242" y="309"/>
                </a:cubicBezTo>
                <a:cubicBezTo>
                  <a:pt x="236" y="308"/>
                  <a:pt x="235" y="312"/>
                  <a:pt x="228" y="311"/>
                </a:cubicBezTo>
                <a:cubicBezTo>
                  <a:pt x="228" y="315"/>
                  <a:pt x="228" y="315"/>
                  <a:pt x="228" y="315"/>
                </a:cubicBezTo>
                <a:cubicBezTo>
                  <a:pt x="222" y="315"/>
                  <a:pt x="222" y="315"/>
                  <a:pt x="222" y="315"/>
                </a:cubicBezTo>
                <a:cubicBezTo>
                  <a:pt x="218" y="314"/>
                  <a:pt x="210" y="317"/>
                  <a:pt x="212" y="311"/>
                </a:cubicBezTo>
                <a:cubicBezTo>
                  <a:pt x="217" y="311"/>
                  <a:pt x="218" y="307"/>
                  <a:pt x="224" y="309"/>
                </a:cubicBezTo>
                <a:cubicBezTo>
                  <a:pt x="227" y="308"/>
                  <a:pt x="231" y="309"/>
                  <a:pt x="230" y="305"/>
                </a:cubicBezTo>
                <a:cubicBezTo>
                  <a:pt x="242" y="305"/>
                  <a:pt x="242" y="305"/>
                  <a:pt x="242" y="305"/>
                </a:cubicBezTo>
                <a:cubicBezTo>
                  <a:pt x="242" y="302"/>
                  <a:pt x="245" y="303"/>
                  <a:pt x="248" y="303"/>
                </a:cubicBezTo>
                <a:cubicBezTo>
                  <a:pt x="257" y="303"/>
                  <a:pt x="257" y="303"/>
                  <a:pt x="257" y="303"/>
                </a:cubicBezTo>
                <a:cubicBezTo>
                  <a:pt x="256" y="295"/>
                  <a:pt x="271" y="302"/>
                  <a:pt x="269" y="293"/>
                </a:cubicBezTo>
                <a:cubicBezTo>
                  <a:pt x="285" y="293"/>
                  <a:pt x="285" y="293"/>
                  <a:pt x="285" y="293"/>
                </a:cubicBezTo>
                <a:cubicBezTo>
                  <a:pt x="285" y="291"/>
                  <a:pt x="288" y="291"/>
                  <a:pt x="291" y="291"/>
                </a:cubicBezTo>
                <a:cubicBezTo>
                  <a:pt x="314" y="291"/>
                  <a:pt x="314" y="291"/>
                  <a:pt x="314" y="291"/>
                </a:cubicBezTo>
                <a:cubicBezTo>
                  <a:pt x="314" y="287"/>
                  <a:pt x="314" y="287"/>
                  <a:pt x="314" y="287"/>
                </a:cubicBezTo>
                <a:cubicBezTo>
                  <a:pt x="317" y="284"/>
                  <a:pt x="323" y="285"/>
                  <a:pt x="328" y="285"/>
                </a:cubicBezTo>
                <a:cubicBezTo>
                  <a:pt x="338" y="285"/>
                  <a:pt x="338" y="285"/>
                  <a:pt x="338" y="285"/>
                </a:cubicBezTo>
                <a:cubicBezTo>
                  <a:pt x="340" y="279"/>
                  <a:pt x="332" y="284"/>
                  <a:pt x="334" y="277"/>
                </a:cubicBezTo>
                <a:cubicBezTo>
                  <a:pt x="332" y="278"/>
                  <a:pt x="332" y="282"/>
                  <a:pt x="328" y="281"/>
                </a:cubicBezTo>
                <a:cubicBezTo>
                  <a:pt x="309" y="281"/>
                  <a:pt x="309" y="281"/>
                  <a:pt x="309" y="281"/>
                </a:cubicBezTo>
                <a:cubicBezTo>
                  <a:pt x="308" y="278"/>
                  <a:pt x="310" y="277"/>
                  <a:pt x="314" y="277"/>
                </a:cubicBezTo>
                <a:cubicBezTo>
                  <a:pt x="314" y="271"/>
                  <a:pt x="314" y="271"/>
                  <a:pt x="314" y="271"/>
                </a:cubicBezTo>
                <a:cubicBezTo>
                  <a:pt x="317" y="271"/>
                  <a:pt x="317" y="269"/>
                  <a:pt x="320" y="269"/>
                </a:cubicBezTo>
                <a:cubicBezTo>
                  <a:pt x="338" y="269"/>
                  <a:pt x="338" y="269"/>
                  <a:pt x="338" y="269"/>
                </a:cubicBezTo>
                <a:cubicBezTo>
                  <a:pt x="338" y="265"/>
                  <a:pt x="338" y="265"/>
                  <a:pt x="338" y="265"/>
                </a:cubicBezTo>
                <a:cubicBezTo>
                  <a:pt x="341" y="265"/>
                  <a:pt x="342" y="263"/>
                  <a:pt x="346" y="263"/>
                </a:cubicBezTo>
                <a:cubicBezTo>
                  <a:pt x="347" y="265"/>
                  <a:pt x="350" y="266"/>
                  <a:pt x="350" y="269"/>
                </a:cubicBezTo>
                <a:cubicBezTo>
                  <a:pt x="338" y="269"/>
                  <a:pt x="338" y="269"/>
                  <a:pt x="338" y="269"/>
                </a:cubicBezTo>
                <a:cubicBezTo>
                  <a:pt x="339" y="272"/>
                  <a:pt x="343" y="271"/>
                  <a:pt x="346" y="271"/>
                </a:cubicBezTo>
                <a:cubicBezTo>
                  <a:pt x="358" y="271"/>
                  <a:pt x="358" y="271"/>
                  <a:pt x="358" y="271"/>
                </a:cubicBezTo>
                <a:cubicBezTo>
                  <a:pt x="358" y="265"/>
                  <a:pt x="358" y="265"/>
                  <a:pt x="358" y="265"/>
                </a:cubicBezTo>
                <a:cubicBezTo>
                  <a:pt x="362" y="265"/>
                  <a:pt x="362" y="265"/>
                  <a:pt x="362" y="265"/>
                </a:cubicBezTo>
                <a:cubicBezTo>
                  <a:pt x="370" y="267"/>
                  <a:pt x="372" y="262"/>
                  <a:pt x="379" y="263"/>
                </a:cubicBezTo>
                <a:cubicBezTo>
                  <a:pt x="379" y="260"/>
                  <a:pt x="379" y="260"/>
                  <a:pt x="379" y="260"/>
                </a:cubicBezTo>
                <a:cubicBezTo>
                  <a:pt x="381" y="255"/>
                  <a:pt x="392" y="259"/>
                  <a:pt x="397" y="258"/>
                </a:cubicBezTo>
                <a:cubicBezTo>
                  <a:pt x="432" y="258"/>
                  <a:pt x="432" y="258"/>
                  <a:pt x="432" y="258"/>
                </a:cubicBezTo>
                <a:cubicBezTo>
                  <a:pt x="436" y="258"/>
                  <a:pt x="436" y="256"/>
                  <a:pt x="436" y="254"/>
                </a:cubicBezTo>
                <a:cubicBezTo>
                  <a:pt x="448" y="254"/>
                  <a:pt x="448" y="254"/>
                  <a:pt x="448" y="254"/>
                </a:cubicBezTo>
                <a:cubicBezTo>
                  <a:pt x="451" y="253"/>
                  <a:pt x="460" y="256"/>
                  <a:pt x="460" y="252"/>
                </a:cubicBezTo>
                <a:cubicBezTo>
                  <a:pt x="466" y="252"/>
                  <a:pt x="466" y="252"/>
                  <a:pt x="466" y="252"/>
                </a:cubicBezTo>
                <a:cubicBezTo>
                  <a:pt x="470" y="252"/>
                  <a:pt x="470" y="249"/>
                  <a:pt x="472" y="248"/>
                </a:cubicBezTo>
                <a:cubicBezTo>
                  <a:pt x="473" y="247"/>
                  <a:pt x="475" y="248"/>
                  <a:pt x="476" y="246"/>
                </a:cubicBezTo>
                <a:cubicBezTo>
                  <a:pt x="474" y="239"/>
                  <a:pt x="483" y="243"/>
                  <a:pt x="487" y="242"/>
                </a:cubicBezTo>
                <a:cubicBezTo>
                  <a:pt x="511" y="242"/>
                  <a:pt x="511" y="242"/>
                  <a:pt x="511" y="242"/>
                </a:cubicBezTo>
                <a:cubicBezTo>
                  <a:pt x="513" y="242"/>
                  <a:pt x="513" y="241"/>
                  <a:pt x="513" y="240"/>
                </a:cubicBezTo>
                <a:cubicBezTo>
                  <a:pt x="525" y="240"/>
                  <a:pt x="525" y="240"/>
                  <a:pt x="525" y="240"/>
                </a:cubicBezTo>
                <a:cubicBezTo>
                  <a:pt x="531" y="241"/>
                  <a:pt x="543" y="237"/>
                  <a:pt x="546" y="242"/>
                </a:cubicBezTo>
                <a:cubicBezTo>
                  <a:pt x="550" y="241"/>
                  <a:pt x="552" y="242"/>
                  <a:pt x="552" y="246"/>
                </a:cubicBezTo>
                <a:cubicBezTo>
                  <a:pt x="570" y="246"/>
                  <a:pt x="570" y="246"/>
                  <a:pt x="570" y="246"/>
                </a:cubicBezTo>
                <a:cubicBezTo>
                  <a:pt x="564" y="248"/>
                  <a:pt x="561" y="253"/>
                  <a:pt x="552" y="252"/>
                </a:cubicBezTo>
                <a:cubicBezTo>
                  <a:pt x="552" y="256"/>
                  <a:pt x="559" y="253"/>
                  <a:pt x="562" y="254"/>
                </a:cubicBezTo>
                <a:cubicBezTo>
                  <a:pt x="586" y="254"/>
                  <a:pt x="586" y="254"/>
                  <a:pt x="586" y="254"/>
                </a:cubicBezTo>
                <a:cubicBezTo>
                  <a:pt x="588" y="251"/>
                  <a:pt x="591" y="251"/>
                  <a:pt x="593" y="254"/>
                </a:cubicBezTo>
                <a:cubicBezTo>
                  <a:pt x="598" y="254"/>
                  <a:pt x="598" y="250"/>
                  <a:pt x="603" y="252"/>
                </a:cubicBezTo>
                <a:cubicBezTo>
                  <a:pt x="615" y="252"/>
                  <a:pt x="615" y="252"/>
                  <a:pt x="615" y="252"/>
                </a:cubicBezTo>
                <a:cubicBezTo>
                  <a:pt x="620" y="258"/>
                  <a:pt x="629" y="258"/>
                  <a:pt x="641" y="258"/>
                </a:cubicBezTo>
                <a:cubicBezTo>
                  <a:pt x="672" y="258"/>
                  <a:pt x="672" y="258"/>
                  <a:pt x="672" y="258"/>
                </a:cubicBezTo>
                <a:cubicBezTo>
                  <a:pt x="677" y="260"/>
                  <a:pt x="670" y="265"/>
                  <a:pt x="674" y="265"/>
                </a:cubicBezTo>
                <a:cubicBezTo>
                  <a:pt x="678" y="265"/>
                  <a:pt x="678" y="265"/>
                  <a:pt x="678" y="265"/>
                </a:cubicBezTo>
                <a:cubicBezTo>
                  <a:pt x="678" y="269"/>
                  <a:pt x="680" y="270"/>
                  <a:pt x="684" y="269"/>
                </a:cubicBezTo>
                <a:cubicBezTo>
                  <a:pt x="690" y="269"/>
                  <a:pt x="690" y="269"/>
                  <a:pt x="690" y="269"/>
                </a:cubicBezTo>
                <a:cubicBezTo>
                  <a:pt x="692" y="269"/>
                  <a:pt x="692" y="272"/>
                  <a:pt x="696" y="271"/>
                </a:cubicBezTo>
                <a:cubicBezTo>
                  <a:pt x="705" y="271"/>
                  <a:pt x="707" y="278"/>
                  <a:pt x="719" y="275"/>
                </a:cubicBezTo>
                <a:cubicBezTo>
                  <a:pt x="719" y="281"/>
                  <a:pt x="719" y="281"/>
                  <a:pt x="719" y="281"/>
                </a:cubicBezTo>
                <a:cubicBezTo>
                  <a:pt x="709" y="281"/>
                  <a:pt x="709" y="281"/>
                  <a:pt x="709" y="281"/>
                </a:cubicBezTo>
                <a:cubicBezTo>
                  <a:pt x="711" y="274"/>
                  <a:pt x="702" y="278"/>
                  <a:pt x="698" y="277"/>
                </a:cubicBezTo>
                <a:cubicBezTo>
                  <a:pt x="686" y="277"/>
                  <a:pt x="686" y="277"/>
                  <a:pt x="686" y="277"/>
                </a:cubicBezTo>
                <a:cubicBezTo>
                  <a:pt x="683" y="285"/>
                  <a:pt x="695" y="278"/>
                  <a:pt x="692" y="285"/>
                </a:cubicBezTo>
                <a:cubicBezTo>
                  <a:pt x="696" y="285"/>
                  <a:pt x="696" y="285"/>
                  <a:pt x="696" y="285"/>
                </a:cubicBezTo>
                <a:cubicBezTo>
                  <a:pt x="697" y="287"/>
                  <a:pt x="700" y="287"/>
                  <a:pt x="703" y="287"/>
                </a:cubicBezTo>
                <a:cubicBezTo>
                  <a:pt x="715" y="287"/>
                  <a:pt x="715" y="287"/>
                  <a:pt x="715" y="287"/>
                </a:cubicBezTo>
                <a:cubicBezTo>
                  <a:pt x="715" y="291"/>
                  <a:pt x="715" y="291"/>
                  <a:pt x="715" y="291"/>
                </a:cubicBezTo>
                <a:cubicBezTo>
                  <a:pt x="753" y="291"/>
                  <a:pt x="753" y="291"/>
                  <a:pt x="753" y="291"/>
                </a:cubicBezTo>
                <a:cubicBezTo>
                  <a:pt x="753" y="287"/>
                  <a:pt x="753" y="287"/>
                  <a:pt x="753" y="287"/>
                </a:cubicBezTo>
                <a:cubicBezTo>
                  <a:pt x="794" y="287"/>
                  <a:pt x="794" y="287"/>
                  <a:pt x="794" y="287"/>
                </a:cubicBezTo>
                <a:cubicBezTo>
                  <a:pt x="797" y="286"/>
                  <a:pt x="805" y="289"/>
                  <a:pt x="806" y="285"/>
                </a:cubicBezTo>
                <a:cubicBezTo>
                  <a:pt x="772" y="285"/>
                  <a:pt x="772" y="285"/>
                  <a:pt x="772" y="285"/>
                </a:cubicBezTo>
                <a:cubicBezTo>
                  <a:pt x="774" y="278"/>
                  <a:pt x="763" y="283"/>
                  <a:pt x="758" y="281"/>
                </a:cubicBezTo>
                <a:cubicBezTo>
                  <a:pt x="731" y="281"/>
                  <a:pt x="731" y="281"/>
                  <a:pt x="731" y="281"/>
                </a:cubicBezTo>
                <a:cubicBezTo>
                  <a:pt x="731" y="277"/>
                  <a:pt x="731" y="277"/>
                  <a:pt x="731" y="277"/>
                </a:cubicBezTo>
                <a:cubicBezTo>
                  <a:pt x="741" y="277"/>
                  <a:pt x="741" y="277"/>
                  <a:pt x="741" y="277"/>
                </a:cubicBezTo>
                <a:cubicBezTo>
                  <a:pt x="741" y="269"/>
                  <a:pt x="741" y="269"/>
                  <a:pt x="741" y="269"/>
                </a:cubicBezTo>
                <a:cubicBezTo>
                  <a:pt x="743" y="269"/>
                  <a:pt x="743" y="269"/>
                  <a:pt x="743" y="269"/>
                </a:cubicBezTo>
                <a:cubicBezTo>
                  <a:pt x="746" y="269"/>
                  <a:pt x="746" y="271"/>
                  <a:pt x="749" y="271"/>
                </a:cubicBezTo>
                <a:cubicBezTo>
                  <a:pt x="758" y="271"/>
                  <a:pt x="758" y="271"/>
                  <a:pt x="758" y="271"/>
                </a:cubicBezTo>
                <a:cubicBezTo>
                  <a:pt x="758" y="274"/>
                  <a:pt x="758" y="277"/>
                  <a:pt x="760" y="277"/>
                </a:cubicBezTo>
                <a:cubicBezTo>
                  <a:pt x="767" y="280"/>
                  <a:pt x="762" y="271"/>
                  <a:pt x="766" y="271"/>
                </a:cubicBezTo>
                <a:cubicBezTo>
                  <a:pt x="769" y="272"/>
                  <a:pt x="770" y="271"/>
                  <a:pt x="770" y="269"/>
                </a:cubicBezTo>
                <a:cubicBezTo>
                  <a:pt x="833" y="269"/>
                  <a:pt x="833" y="269"/>
                  <a:pt x="833" y="269"/>
                </a:cubicBezTo>
                <a:cubicBezTo>
                  <a:pt x="835" y="263"/>
                  <a:pt x="835" y="266"/>
                  <a:pt x="833" y="260"/>
                </a:cubicBezTo>
                <a:cubicBezTo>
                  <a:pt x="837" y="258"/>
                  <a:pt x="845" y="262"/>
                  <a:pt x="845" y="258"/>
                </a:cubicBezTo>
                <a:cubicBezTo>
                  <a:pt x="813" y="258"/>
                  <a:pt x="813" y="258"/>
                  <a:pt x="813" y="258"/>
                </a:cubicBezTo>
                <a:cubicBezTo>
                  <a:pt x="813" y="263"/>
                  <a:pt x="826" y="255"/>
                  <a:pt x="823" y="263"/>
                </a:cubicBezTo>
                <a:cubicBezTo>
                  <a:pt x="770" y="263"/>
                  <a:pt x="770" y="263"/>
                  <a:pt x="770" y="263"/>
                </a:cubicBezTo>
                <a:cubicBezTo>
                  <a:pt x="772" y="257"/>
                  <a:pt x="764" y="260"/>
                  <a:pt x="760" y="260"/>
                </a:cubicBezTo>
                <a:cubicBezTo>
                  <a:pt x="758" y="260"/>
                  <a:pt x="758" y="260"/>
                  <a:pt x="758" y="260"/>
                </a:cubicBezTo>
                <a:cubicBezTo>
                  <a:pt x="759" y="257"/>
                  <a:pt x="763" y="258"/>
                  <a:pt x="766" y="258"/>
                </a:cubicBezTo>
                <a:cubicBezTo>
                  <a:pt x="767" y="253"/>
                  <a:pt x="764" y="254"/>
                  <a:pt x="760" y="254"/>
                </a:cubicBezTo>
                <a:cubicBezTo>
                  <a:pt x="760" y="252"/>
                  <a:pt x="760" y="252"/>
                  <a:pt x="760" y="252"/>
                </a:cubicBezTo>
                <a:cubicBezTo>
                  <a:pt x="778" y="252"/>
                  <a:pt x="778" y="252"/>
                  <a:pt x="778" y="252"/>
                </a:cubicBezTo>
                <a:cubicBezTo>
                  <a:pt x="775" y="243"/>
                  <a:pt x="788" y="251"/>
                  <a:pt x="788" y="246"/>
                </a:cubicBezTo>
                <a:cubicBezTo>
                  <a:pt x="794" y="244"/>
                  <a:pt x="794" y="249"/>
                  <a:pt x="800" y="248"/>
                </a:cubicBezTo>
                <a:cubicBezTo>
                  <a:pt x="801" y="248"/>
                  <a:pt x="802" y="247"/>
                  <a:pt x="802" y="246"/>
                </a:cubicBezTo>
                <a:cubicBezTo>
                  <a:pt x="801" y="240"/>
                  <a:pt x="803" y="231"/>
                  <a:pt x="800" y="228"/>
                </a:cubicBezTo>
                <a:cubicBezTo>
                  <a:pt x="788" y="230"/>
                  <a:pt x="797" y="213"/>
                  <a:pt x="806" y="216"/>
                </a:cubicBezTo>
                <a:cubicBezTo>
                  <a:pt x="806" y="212"/>
                  <a:pt x="806" y="212"/>
                  <a:pt x="806" y="212"/>
                </a:cubicBezTo>
                <a:cubicBezTo>
                  <a:pt x="790" y="212"/>
                  <a:pt x="790" y="212"/>
                  <a:pt x="790" y="212"/>
                </a:cubicBezTo>
                <a:cubicBezTo>
                  <a:pt x="785" y="212"/>
                  <a:pt x="785" y="207"/>
                  <a:pt x="782" y="205"/>
                </a:cubicBezTo>
                <a:cubicBezTo>
                  <a:pt x="782" y="209"/>
                  <a:pt x="775" y="205"/>
                  <a:pt x="772" y="206"/>
                </a:cubicBezTo>
                <a:cubicBezTo>
                  <a:pt x="749" y="206"/>
                  <a:pt x="749" y="206"/>
                  <a:pt x="749" y="206"/>
                </a:cubicBezTo>
                <a:cubicBezTo>
                  <a:pt x="749" y="205"/>
                  <a:pt x="749" y="205"/>
                  <a:pt x="749" y="205"/>
                </a:cubicBezTo>
                <a:cubicBezTo>
                  <a:pt x="748" y="201"/>
                  <a:pt x="751" y="200"/>
                  <a:pt x="755" y="201"/>
                </a:cubicBezTo>
                <a:cubicBezTo>
                  <a:pt x="760" y="201"/>
                  <a:pt x="760" y="201"/>
                  <a:pt x="760" y="201"/>
                </a:cubicBezTo>
                <a:cubicBezTo>
                  <a:pt x="765" y="201"/>
                  <a:pt x="765" y="197"/>
                  <a:pt x="770" y="199"/>
                </a:cubicBezTo>
                <a:cubicBezTo>
                  <a:pt x="770" y="195"/>
                  <a:pt x="770" y="195"/>
                  <a:pt x="770" y="195"/>
                </a:cubicBezTo>
                <a:cubicBezTo>
                  <a:pt x="772" y="195"/>
                  <a:pt x="772" y="195"/>
                  <a:pt x="772" y="195"/>
                </a:cubicBezTo>
                <a:cubicBezTo>
                  <a:pt x="772" y="190"/>
                  <a:pt x="779" y="194"/>
                  <a:pt x="782" y="193"/>
                </a:cubicBezTo>
                <a:cubicBezTo>
                  <a:pt x="802" y="193"/>
                  <a:pt x="802" y="193"/>
                  <a:pt x="802" y="193"/>
                </a:cubicBezTo>
                <a:cubicBezTo>
                  <a:pt x="802" y="189"/>
                  <a:pt x="802" y="189"/>
                  <a:pt x="802" y="189"/>
                </a:cubicBezTo>
                <a:cubicBezTo>
                  <a:pt x="808" y="189"/>
                  <a:pt x="808" y="189"/>
                  <a:pt x="808" y="189"/>
                </a:cubicBezTo>
                <a:cubicBezTo>
                  <a:pt x="807" y="192"/>
                  <a:pt x="810" y="193"/>
                  <a:pt x="813" y="193"/>
                </a:cubicBezTo>
                <a:cubicBezTo>
                  <a:pt x="835" y="193"/>
                  <a:pt x="835" y="193"/>
                  <a:pt x="835" y="193"/>
                </a:cubicBezTo>
                <a:cubicBezTo>
                  <a:pt x="833" y="186"/>
                  <a:pt x="841" y="191"/>
                  <a:pt x="839" y="185"/>
                </a:cubicBezTo>
                <a:cubicBezTo>
                  <a:pt x="839" y="183"/>
                  <a:pt x="839" y="183"/>
                  <a:pt x="839" y="183"/>
                </a:cubicBezTo>
                <a:cubicBezTo>
                  <a:pt x="835" y="183"/>
                  <a:pt x="835" y="183"/>
                  <a:pt x="835" y="183"/>
                </a:cubicBezTo>
                <a:cubicBezTo>
                  <a:pt x="836" y="178"/>
                  <a:pt x="832" y="179"/>
                  <a:pt x="833" y="173"/>
                </a:cubicBezTo>
                <a:cubicBezTo>
                  <a:pt x="834" y="173"/>
                  <a:pt x="835" y="173"/>
                  <a:pt x="835" y="171"/>
                </a:cubicBezTo>
                <a:cubicBezTo>
                  <a:pt x="839" y="171"/>
                  <a:pt x="839" y="171"/>
                  <a:pt x="839" y="171"/>
                </a:cubicBezTo>
                <a:cubicBezTo>
                  <a:pt x="839" y="155"/>
                  <a:pt x="839" y="155"/>
                  <a:pt x="839" y="155"/>
                </a:cubicBezTo>
                <a:cubicBezTo>
                  <a:pt x="845" y="155"/>
                  <a:pt x="845" y="155"/>
                  <a:pt x="845" y="155"/>
                </a:cubicBezTo>
                <a:cubicBezTo>
                  <a:pt x="845" y="130"/>
                  <a:pt x="845" y="130"/>
                  <a:pt x="845" y="130"/>
                </a:cubicBezTo>
                <a:cubicBezTo>
                  <a:pt x="844" y="126"/>
                  <a:pt x="848" y="118"/>
                  <a:pt x="841" y="120"/>
                </a:cubicBezTo>
                <a:close/>
                <a:moveTo>
                  <a:pt x="63" y="179"/>
                </a:moveTo>
                <a:cubicBezTo>
                  <a:pt x="61" y="179"/>
                  <a:pt x="61" y="179"/>
                  <a:pt x="61" y="179"/>
                </a:cubicBezTo>
                <a:cubicBezTo>
                  <a:pt x="58" y="183"/>
                  <a:pt x="59" y="190"/>
                  <a:pt x="51" y="189"/>
                </a:cubicBezTo>
                <a:cubicBezTo>
                  <a:pt x="49" y="189"/>
                  <a:pt x="49" y="189"/>
                  <a:pt x="49" y="189"/>
                </a:cubicBezTo>
                <a:cubicBezTo>
                  <a:pt x="50" y="193"/>
                  <a:pt x="46" y="193"/>
                  <a:pt x="43" y="193"/>
                </a:cubicBezTo>
                <a:cubicBezTo>
                  <a:pt x="43" y="185"/>
                  <a:pt x="43" y="185"/>
                  <a:pt x="43" y="185"/>
                </a:cubicBezTo>
                <a:cubicBezTo>
                  <a:pt x="40" y="184"/>
                  <a:pt x="33" y="187"/>
                  <a:pt x="33" y="183"/>
                </a:cubicBezTo>
                <a:cubicBezTo>
                  <a:pt x="38" y="178"/>
                  <a:pt x="45" y="176"/>
                  <a:pt x="51" y="173"/>
                </a:cubicBezTo>
                <a:cubicBezTo>
                  <a:pt x="57" y="173"/>
                  <a:pt x="55" y="180"/>
                  <a:pt x="63" y="177"/>
                </a:cubicBezTo>
                <a:lnTo>
                  <a:pt x="63" y="179"/>
                </a:lnTo>
                <a:close/>
                <a:moveTo>
                  <a:pt x="165" y="379"/>
                </a:moveTo>
                <a:cubicBezTo>
                  <a:pt x="171" y="379"/>
                  <a:pt x="171" y="379"/>
                  <a:pt x="171" y="379"/>
                </a:cubicBezTo>
                <a:cubicBezTo>
                  <a:pt x="172" y="383"/>
                  <a:pt x="168" y="383"/>
                  <a:pt x="167" y="385"/>
                </a:cubicBezTo>
                <a:cubicBezTo>
                  <a:pt x="159" y="385"/>
                  <a:pt x="159" y="385"/>
                  <a:pt x="159" y="385"/>
                </a:cubicBezTo>
                <a:cubicBezTo>
                  <a:pt x="158" y="381"/>
                  <a:pt x="168" y="386"/>
                  <a:pt x="165" y="379"/>
                </a:cubicBezTo>
                <a:close/>
                <a:moveTo>
                  <a:pt x="254" y="81"/>
                </a:moveTo>
                <a:cubicBezTo>
                  <a:pt x="246" y="81"/>
                  <a:pt x="246" y="81"/>
                  <a:pt x="246" y="81"/>
                </a:cubicBezTo>
                <a:cubicBezTo>
                  <a:pt x="246" y="76"/>
                  <a:pt x="237" y="82"/>
                  <a:pt x="240" y="75"/>
                </a:cubicBezTo>
                <a:cubicBezTo>
                  <a:pt x="247" y="76"/>
                  <a:pt x="247" y="72"/>
                  <a:pt x="254" y="73"/>
                </a:cubicBezTo>
                <a:lnTo>
                  <a:pt x="254" y="81"/>
                </a:lnTo>
                <a:close/>
                <a:moveTo>
                  <a:pt x="305" y="275"/>
                </a:moveTo>
                <a:cubicBezTo>
                  <a:pt x="303" y="280"/>
                  <a:pt x="291" y="273"/>
                  <a:pt x="293" y="281"/>
                </a:cubicBezTo>
                <a:cubicBezTo>
                  <a:pt x="285" y="281"/>
                  <a:pt x="285" y="281"/>
                  <a:pt x="285" y="281"/>
                </a:cubicBezTo>
                <a:cubicBezTo>
                  <a:pt x="284" y="278"/>
                  <a:pt x="287" y="278"/>
                  <a:pt x="287" y="275"/>
                </a:cubicBezTo>
                <a:cubicBezTo>
                  <a:pt x="291" y="276"/>
                  <a:pt x="290" y="272"/>
                  <a:pt x="293" y="271"/>
                </a:cubicBezTo>
                <a:cubicBezTo>
                  <a:pt x="305" y="271"/>
                  <a:pt x="305" y="271"/>
                  <a:pt x="305" y="271"/>
                </a:cubicBezTo>
                <a:lnTo>
                  <a:pt x="305" y="275"/>
                </a:lnTo>
                <a:close/>
                <a:moveTo>
                  <a:pt x="305" y="75"/>
                </a:moveTo>
                <a:cubicBezTo>
                  <a:pt x="279" y="75"/>
                  <a:pt x="279" y="75"/>
                  <a:pt x="279" y="75"/>
                </a:cubicBezTo>
                <a:cubicBezTo>
                  <a:pt x="278" y="70"/>
                  <a:pt x="288" y="76"/>
                  <a:pt x="285" y="69"/>
                </a:cubicBezTo>
                <a:cubicBezTo>
                  <a:pt x="291" y="71"/>
                  <a:pt x="305" y="65"/>
                  <a:pt x="305" y="73"/>
                </a:cubicBezTo>
                <a:lnTo>
                  <a:pt x="305" y="75"/>
                </a:lnTo>
                <a:close/>
                <a:moveTo>
                  <a:pt x="344" y="67"/>
                </a:moveTo>
                <a:cubicBezTo>
                  <a:pt x="339" y="66"/>
                  <a:pt x="330" y="69"/>
                  <a:pt x="328" y="65"/>
                </a:cubicBezTo>
                <a:cubicBezTo>
                  <a:pt x="328" y="61"/>
                  <a:pt x="328" y="61"/>
                  <a:pt x="328" y="61"/>
                </a:cubicBezTo>
                <a:cubicBezTo>
                  <a:pt x="340" y="61"/>
                  <a:pt x="340" y="61"/>
                  <a:pt x="340" y="61"/>
                </a:cubicBezTo>
                <a:cubicBezTo>
                  <a:pt x="342" y="61"/>
                  <a:pt x="343" y="62"/>
                  <a:pt x="344" y="63"/>
                </a:cubicBezTo>
                <a:lnTo>
                  <a:pt x="344" y="67"/>
                </a:lnTo>
                <a:close/>
                <a:moveTo>
                  <a:pt x="419" y="252"/>
                </a:moveTo>
                <a:cubicBezTo>
                  <a:pt x="413" y="252"/>
                  <a:pt x="413" y="252"/>
                  <a:pt x="413" y="252"/>
                </a:cubicBezTo>
                <a:cubicBezTo>
                  <a:pt x="410" y="241"/>
                  <a:pt x="400" y="252"/>
                  <a:pt x="395" y="252"/>
                </a:cubicBezTo>
                <a:cubicBezTo>
                  <a:pt x="385" y="252"/>
                  <a:pt x="385" y="252"/>
                  <a:pt x="385" y="252"/>
                </a:cubicBezTo>
                <a:cubicBezTo>
                  <a:pt x="385" y="254"/>
                  <a:pt x="382" y="253"/>
                  <a:pt x="379" y="254"/>
                </a:cubicBezTo>
                <a:cubicBezTo>
                  <a:pt x="373" y="254"/>
                  <a:pt x="373" y="254"/>
                  <a:pt x="373" y="254"/>
                </a:cubicBezTo>
                <a:cubicBezTo>
                  <a:pt x="373" y="248"/>
                  <a:pt x="373" y="248"/>
                  <a:pt x="373" y="248"/>
                </a:cubicBezTo>
                <a:cubicBezTo>
                  <a:pt x="395" y="248"/>
                  <a:pt x="395" y="248"/>
                  <a:pt x="395" y="248"/>
                </a:cubicBezTo>
                <a:cubicBezTo>
                  <a:pt x="395" y="246"/>
                  <a:pt x="395" y="246"/>
                  <a:pt x="395" y="246"/>
                </a:cubicBezTo>
                <a:cubicBezTo>
                  <a:pt x="397" y="246"/>
                  <a:pt x="397" y="246"/>
                  <a:pt x="397" y="246"/>
                </a:cubicBezTo>
                <a:cubicBezTo>
                  <a:pt x="402" y="244"/>
                  <a:pt x="414" y="250"/>
                  <a:pt x="413" y="242"/>
                </a:cubicBezTo>
                <a:cubicBezTo>
                  <a:pt x="419" y="242"/>
                  <a:pt x="419" y="242"/>
                  <a:pt x="419" y="242"/>
                </a:cubicBezTo>
                <a:cubicBezTo>
                  <a:pt x="418" y="246"/>
                  <a:pt x="421" y="246"/>
                  <a:pt x="424" y="246"/>
                </a:cubicBezTo>
                <a:cubicBezTo>
                  <a:pt x="425" y="250"/>
                  <a:pt x="416" y="245"/>
                  <a:pt x="419" y="252"/>
                </a:cubicBezTo>
                <a:close/>
                <a:moveTo>
                  <a:pt x="531" y="45"/>
                </a:moveTo>
                <a:cubicBezTo>
                  <a:pt x="540" y="45"/>
                  <a:pt x="540" y="45"/>
                  <a:pt x="540" y="45"/>
                </a:cubicBezTo>
                <a:cubicBezTo>
                  <a:pt x="540" y="48"/>
                  <a:pt x="541" y="52"/>
                  <a:pt x="536" y="51"/>
                </a:cubicBezTo>
                <a:cubicBezTo>
                  <a:pt x="531" y="51"/>
                  <a:pt x="531" y="51"/>
                  <a:pt x="531" y="51"/>
                </a:cubicBezTo>
                <a:lnTo>
                  <a:pt x="531" y="45"/>
                </a:lnTo>
                <a:close/>
                <a:moveTo>
                  <a:pt x="444" y="224"/>
                </a:moveTo>
                <a:cubicBezTo>
                  <a:pt x="444" y="222"/>
                  <a:pt x="444" y="222"/>
                  <a:pt x="444" y="222"/>
                </a:cubicBezTo>
                <a:cubicBezTo>
                  <a:pt x="447" y="222"/>
                  <a:pt x="449" y="222"/>
                  <a:pt x="448" y="218"/>
                </a:cubicBezTo>
                <a:cubicBezTo>
                  <a:pt x="460" y="218"/>
                  <a:pt x="460" y="218"/>
                  <a:pt x="460" y="218"/>
                </a:cubicBezTo>
                <a:cubicBezTo>
                  <a:pt x="459" y="222"/>
                  <a:pt x="462" y="222"/>
                  <a:pt x="464" y="224"/>
                </a:cubicBezTo>
                <a:lnTo>
                  <a:pt x="444" y="224"/>
                </a:lnTo>
                <a:close/>
                <a:moveTo>
                  <a:pt x="466" y="240"/>
                </a:moveTo>
                <a:cubicBezTo>
                  <a:pt x="450" y="240"/>
                  <a:pt x="450" y="240"/>
                  <a:pt x="450" y="240"/>
                </a:cubicBezTo>
                <a:cubicBezTo>
                  <a:pt x="450" y="234"/>
                  <a:pt x="450" y="234"/>
                  <a:pt x="450" y="234"/>
                </a:cubicBezTo>
                <a:cubicBezTo>
                  <a:pt x="487" y="234"/>
                  <a:pt x="487" y="234"/>
                  <a:pt x="487" y="234"/>
                </a:cubicBezTo>
                <a:cubicBezTo>
                  <a:pt x="492" y="240"/>
                  <a:pt x="464" y="230"/>
                  <a:pt x="466" y="240"/>
                </a:cubicBezTo>
                <a:close/>
                <a:moveTo>
                  <a:pt x="501" y="236"/>
                </a:moveTo>
                <a:cubicBezTo>
                  <a:pt x="500" y="234"/>
                  <a:pt x="499" y="233"/>
                  <a:pt x="499" y="230"/>
                </a:cubicBezTo>
                <a:cubicBezTo>
                  <a:pt x="507" y="230"/>
                  <a:pt x="507" y="230"/>
                  <a:pt x="507" y="230"/>
                </a:cubicBezTo>
                <a:cubicBezTo>
                  <a:pt x="508" y="235"/>
                  <a:pt x="506" y="237"/>
                  <a:pt x="501" y="236"/>
                </a:cubicBezTo>
                <a:close/>
                <a:moveTo>
                  <a:pt x="564" y="210"/>
                </a:moveTo>
                <a:cubicBezTo>
                  <a:pt x="564" y="212"/>
                  <a:pt x="564" y="212"/>
                  <a:pt x="564" y="212"/>
                </a:cubicBezTo>
                <a:cubicBezTo>
                  <a:pt x="548" y="212"/>
                  <a:pt x="548" y="212"/>
                  <a:pt x="548" y="212"/>
                </a:cubicBezTo>
                <a:cubicBezTo>
                  <a:pt x="543" y="214"/>
                  <a:pt x="530" y="208"/>
                  <a:pt x="531" y="216"/>
                </a:cubicBezTo>
                <a:cubicBezTo>
                  <a:pt x="489" y="216"/>
                  <a:pt x="489" y="216"/>
                  <a:pt x="489" y="216"/>
                </a:cubicBezTo>
                <a:cubicBezTo>
                  <a:pt x="486" y="208"/>
                  <a:pt x="499" y="216"/>
                  <a:pt x="499" y="210"/>
                </a:cubicBezTo>
                <a:cubicBezTo>
                  <a:pt x="502" y="210"/>
                  <a:pt x="501" y="205"/>
                  <a:pt x="505" y="206"/>
                </a:cubicBezTo>
                <a:cubicBezTo>
                  <a:pt x="507" y="206"/>
                  <a:pt x="507" y="206"/>
                  <a:pt x="507" y="206"/>
                </a:cubicBezTo>
                <a:cubicBezTo>
                  <a:pt x="507" y="215"/>
                  <a:pt x="522" y="208"/>
                  <a:pt x="529" y="210"/>
                </a:cubicBezTo>
                <a:cubicBezTo>
                  <a:pt x="531" y="210"/>
                  <a:pt x="531" y="210"/>
                  <a:pt x="531" y="210"/>
                </a:cubicBezTo>
                <a:cubicBezTo>
                  <a:pt x="536" y="209"/>
                  <a:pt x="549" y="214"/>
                  <a:pt x="548" y="206"/>
                </a:cubicBezTo>
                <a:cubicBezTo>
                  <a:pt x="556" y="206"/>
                  <a:pt x="556" y="206"/>
                  <a:pt x="556" y="206"/>
                </a:cubicBezTo>
                <a:cubicBezTo>
                  <a:pt x="564" y="209"/>
                  <a:pt x="580" y="202"/>
                  <a:pt x="582" y="210"/>
                </a:cubicBezTo>
                <a:lnTo>
                  <a:pt x="564" y="210"/>
                </a:lnTo>
                <a:close/>
                <a:moveTo>
                  <a:pt x="597" y="248"/>
                </a:moveTo>
                <a:cubicBezTo>
                  <a:pt x="590" y="246"/>
                  <a:pt x="578" y="250"/>
                  <a:pt x="574" y="246"/>
                </a:cubicBezTo>
                <a:cubicBezTo>
                  <a:pt x="599" y="246"/>
                  <a:pt x="599" y="246"/>
                  <a:pt x="599" y="246"/>
                </a:cubicBezTo>
                <a:cubicBezTo>
                  <a:pt x="599" y="247"/>
                  <a:pt x="599" y="248"/>
                  <a:pt x="597" y="248"/>
                </a:cubicBezTo>
                <a:close/>
                <a:moveTo>
                  <a:pt x="648" y="252"/>
                </a:moveTo>
                <a:cubicBezTo>
                  <a:pt x="645" y="252"/>
                  <a:pt x="645" y="250"/>
                  <a:pt x="645" y="248"/>
                </a:cubicBezTo>
                <a:cubicBezTo>
                  <a:pt x="656" y="248"/>
                  <a:pt x="656" y="248"/>
                  <a:pt x="656" y="248"/>
                </a:cubicBezTo>
                <a:cubicBezTo>
                  <a:pt x="658" y="254"/>
                  <a:pt x="652" y="251"/>
                  <a:pt x="648" y="252"/>
                </a:cubicBezTo>
                <a:close/>
                <a:moveTo>
                  <a:pt x="660" y="224"/>
                </a:moveTo>
                <a:cubicBezTo>
                  <a:pt x="633" y="224"/>
                  <a:pt x="633" y="224"/>
                  <a:pt x="633" y="224"/>
                </a:cubicBezTo>
                <a:cubicBezTo>
                  <a:pt x="633" y="222"/>
                  <a:pt x="633" y="222"/>
                  <a:pt x="633" y="222"/>
                </a:cubicBezTo>
                <a:cubicBezTo>
                  <a:pt x="627" y="222"/>
                  <a:pt x="627" y="222"/>
                  <a:pt x="627" y="222"/>
                </a:cubicBezTo>
                <a:cubicBezTo>
                  <a:pt x="623" y="221"/>
                  <a:pt x="615" y="225"/>
                  <a:pt x="615" y="220"/>
                </a:cubicBezTo>
                <a:cubicBezTo>
                  <a:pt x="615" y="216"/>
                  <a:pt x="615" y="216"/>
                  <a:pt x="615" y="216"/>
                </a:cubicBezTo>
                <a:cubicBezTo>
                  <a:pt x="645" y="216"/>
                  <a:pt x="645" y="216"/>
                  <a:pt x="645" y="216"/>
                </a:cubicBezTo>
                <a:cubicBezTo>
                  <a:pt x="648" y="217"/>
                  <a:pt x="656" y="214"/>
                  <a:pt x="656" y="218"/>
                </a:cubicBezTo>
                <a:cubicBezTo>
                  <a:pt x="666" y="218"/>
                  <a:pt x="666" y="218"/>
                  <a:pt x="666" y="218"/>
                </a:cubicBezTo>
                <a:cubicBezTo>
                  <a:pt x="669" y="225"/>
                  <a:pt x="659" y="219"/>
                  <a:pt x="660" y="224"/>
                </a:cubicBezTo>
                <a:close/>
                <a:moveTo>
                  <a:pt x="719" y="230"/>
                </a:moveTo>
                <a:cubicBezTo>
                  <a:pt x="719" y="234"/>
                  <a:pt x="719" y="234"/>
                  <a:pt x="719" y="234"/>
                </a:cubicBezTo>
                <a:cubicBezTo>
                  <a:pt x="713" y="232"/>
                  <a:pt x="698" y="238"/>
                  <a:pt x="698" y="230"/>
                </a:cubicBezTo>
                <a:lnTo>
                  <a:pt x="719" y="230"/>
                </a:lnTo>
                <a:close/>
                <a:moveTo>
                  <a:pt x="686" y="224"/>
                </a:moveTo>
                <a:cubicBezTo>
                  <a:pt x="684" y="224"/>
                  <a:pt x="684" y="224"/>
                  <a:pt x="684" y="224"/>
                </a:cubicBezTo>
                <a:cubicBezTo>
                  <a:pt x="683" y="219"/>
                  <a:pt x="693" y="225"/>
                  <a:pt x="690" y="218"/>
                </a:cubicBezTo>
                <a:cubicBezTo>
                  <a:pt x="698" y="218"/>
                  <a:pt x="698" y="218"/>
                  <a:pt x="698" y="218"/>
                </a:cubicBezTo>
                <a:cubicBezTo>
                  <a:pt x="698" y="221"/>
                  <a:pt x="698" y="223"/>
                  <a:pt x="702" y="222"/>
                </a:cubicBezTo>
                <a:cubicBezTo>
                  <a:pt x="700" y="227"/>
                  <a:pt x="690" y="223"/>
                  <a:pt x="686" y="224"/>
                </a:cubicBezTo>
                <a:close/>
                <a:moveTo>
                  <a:pt x="737" y="271"/>
                </a:moveTo>
                <a:cubicBezTo>
                  <a:pt x="727" y="271"/>
                  <a:pt x="727" y="271"/>
                  <a:pt x="727" y="271"/>
                </a:cubicBezTo>
                <a:cubicBezTo>
                  <a:pt x="725" y="271"/>
                  <a:pt x="724" y="269"/>
                  <a:pt x="721" y="269"/>
                </a:cubicBezTo>
                <a:cubicBezTo>
                  <a:pt x="696" y="269"/>
                  <a:pt x="696" y="269"/>
                  <a:pt x="696" y="269"/>
                </a:cubicBezTo>
                <a:cubicBezTo>
                  <a:pt x="696" y="260"/>
                  <a:pt x="696" y="260"/>
                  <a:pt x="696" y="260"/>
                </a:cubicBezTo>
                <a:cubicBezTo>
                  <a:pt x="696" y="258"/>
                  <a:pt x="696" y="257"/>
                  <a:pt x="698" y="258"/>
                </a:cubicBezTo>
                <a:cubicBezTo>
                  <a:pt x="700" y="257"/>
                  <a:pt x="702" y="258"/>
                  <a:pt x="703" y="260"/>
                </a:cubicBezTo>
                <a:cubicBezTo>
                  <a:pt x="707" y="260"/>
                  <a:pt x="707" y="260"/>
                  <a:pt x="707" y="260"/>
                </a:cubicBezTo>
                <a:cubicBezTo>
                  <a:pt x="708" y="262"/>
                  <a:pt x="707" y="265"/>
                  <a:pt x="709" y="265"/>
                </a:cubicBezTo>
                <a:cubicBezTo>
                  <a:pt x="721" y="265"/>
                  <a:pt x="721" y="265"/>
                  <a:pt x="721" y="265"/>
                </a:cubicBezTo>
                <a:cubicBezTo>
                  <a:pt x="730" y="263"/>
                  <a:pt x="732" y="268"/>
                  <a:pt x="737" y="269"/>
                </a:cubicBezTo>
                <a:lnTo>
                  <a:pt x="737" y="271"/>
                </a:lnTo>
                <a:close/>
                <a:moveTo>
                  <a:pt x="743" y="228"/>
                </a:moveTo>
                <a:cubicBezTo>
                  <a:pt x="725" y="228"/>
                  <a:pt x="725" y="228"/>
                  <a:pt x="725" y="228"/>
                </a:cubicBezTo>
                <a:cubicBezTo>
                  <a:pt x="725" y="224"/>
                  <a:pt x="725" y="224"/>
                  <a:pt x="725" y="224"/>
                </a:cubicBezTo>
                <a:cubicBezTo>
                  <a:pt x="743" y="224"/>
                  <a:pt x="743" y="224"/>
                  <a:pt x="743" y="224"/>
                </a:cubicBezTo>
                <a:lnTo>
                  <a:pt x="743" y="228"/>
                </a:lnTo>
                <a:close/>
                <a:moveTo>
                  <a:pt x="383" y="277"/>
                </a:moveTo>
                <a:cubicBezTo>
                  <a:pt x="397" y="277"/>
                  <a:pt x="397" y="277"/>
                  <a:pt x="397" y="277"/>
                </a:cubicBezTo>
                <a:cubicBezTo>
                  <a:pt x="402" y="276"/>
                  <a:pt x="407" y="275"/>
                  <a:pt x="415" y="275"/>
                </a:cubicBezTo>
                <a:cubicBezTo>
                  <a:pt x="415" y="271"/>
                  <a:pt x="415" y="271"/>
                  <a:pt x="415" y="271"/>
                </a:cubicBezTo>
                <a:cubicBezTo>
                  <a:pt x="385" y="271"/>
                  <a:pt x="385" y="271"/>
                  <a:pt x="385" y="271"/>
                </a:cubicBezTo>
                <a:cubicBezTo>
                  <a:pt x="385" y="275"/>
                  <a:pt x="385" y="275"/>
                  <a:pt x="385" y="275"/>
                </a:cubicBezTo>
                <a:cubicBezTo>
                  <a:pt x="362" y="275"/>
                  <a:pt x="362" y="275"/>
                  <a:pt x="362" y="275"/>
                </a:cubicBezTo>
                <a:cubicBezTo>
                  <a:pt x="362" y="285"/>
                  <a:pt x="362" y="285"/>
                  <a:pt x="362" y="285"/>
                </a:cubicBezTo>
                <a:cubicBezTo>
                  <a:pt x="371" y="285"/>
                  <a:pt x="371" y="285"/>
                  <a:pt x="371" y="285"/>
                </a:cubicBezTo>
                <a:cubicBezTo>
                  <a:pt x="373" y="285"/>
                  <a:pt x="374" y="283"/>
                  <a:pt x="373" y="281"/>
                </a:cubicBezTo>
                <a:cubicBezTo>
                  <a:pt x="383" y="281"/>
                  <a:pt x="383" y="281"/>
                  <a:pt x="383" y="281"/>
                </a:cubicBezTo>
                <a:lnTo>
                  <a:pt x="383" y="277"/>
                </a:lnTo>
                <a:close/>
                <a:moveTo>
                  <a:pt x="731" y="293"/>
                </a:moveTo>
                <a:cubicBezTo>
                  <a:pt x="731" y="299"/>
                  <a:pt x="731" y="299"/>
                  <a:pt x="731" y="299"/>
                </a:cubicBezTo>
                <a:cubicBezTo>
                  <a:pt x="741" y="299"/>
                  <a:pt x="741" y="299"/>
                  <a:pt x="741" y="299"/>
                </a:cubicBezTo>
                <a:cubicBezTo>
                  <a:pt x="744" y="299"/>
                  <a:pt x="746" y="299"/>
                  <a:pt x="747" y="297"/>
                </a:cubicBezTo>
                <a:cubicBezTo>
                  <a:pt x="743" y="297"/>
                  <a:pt x="743" y="297"/>
                  <a:pt x="743" y="297"/>
                </a:cubicBezTo>
                <a:cubicBezTo>
                  <a:pt x="741" y="294"/>
                  <a:pt x="737" y="292"/>
                  <a:pt x="731" y="293"/>
                </a:cubicBezTo>
                <a:close/>
                <a:moveTo>
                  <a:pt x="493" y="265"/>
                </a:moveTo>
                <a:cubicBezTo>
                  <a:pt x="497" y="264"/>
                  <a:pt x="505" y="268"/>
                  <a:pt x="505" y="263"/>
                </a:cubicBezTo>
                <a:cubicBezTo>
                  <a:pt x="470" y="263"/>
                  <a:pt x="470" y="263"/>
                  <a:pt x="470" y="263"/>
                </a:cubicBezTo>
                <a:cubicBezTo>
                  <a:pt x="469" y="266"/>
                  <a:pt x="466" y="265"/>
                  <a:pt x="464" y="265"/>
                </a:cubicBezTo>
                <a:cubicBezTo>
                  <a:pt x="461" y="265"/>
                  <a:pt x="456" y="266"/>
                  <a:pt x="456" y="263"/>
                </a:cubicBezTo>
                <a:cubicBezTo>
                  <a:pt x="454" y="264"/>
                  <a:pt x="454" y="267"/>
                  <a:pt x="454" y="269"/>
                </a:cubicBezTo>
                <a:cubicBezTo>
                  <a:pt x="493" y="269"/>
                  <a:pt x="493" y="269"/>
                  <a:pt x="493" y="269"/>
                </a:cubicBezTo>
                <a:lnTo>
                  <a:pt x="493" y="265"/>
                </a:lnTo>
                <a:close/>
                <a:moveTo>
                  <a:pt x="448" y="322"/>
                </a:moveTo>
                <a:cubicBezTo>
                  <a:pt x="453" y="321"/>
                  <a:pt x="464" y="325"/>
                  <a:pt x="466" y="320"/>
                </a:cubicBezTo>
                <a:cubicBezTo>
                  <a:pt x="436" y="320"/>
                  <a:pt x="436" y="320"/>
                  <a:pt x="436" y="320"/>
                </a:cubicBezTo>
                <a:cubicBezTo>
                  <a:pt x="436" y="325"/>
                  <a:pt x="445" y="321"/>
                  <a:pt x="448" y="322"/>
                </a:cubicBezTo>
                <a:close/>
                <a:moveTo>
                  <a:pt x="346" y="281"/>
                </a:moveTo>
                <a:cubicBezTo>
                  <a:pt x="356" y="281"/>
                  <a:pt x="356" y="281"/>
                  <a:pt x="356" y="281"/>
                </a:cubicBezTo>
                <a:cubicBezTo>
                  <a:pt x="358" y="274"/>
                  <a:pt x="348" y="278"/>
                  <a:pt x="344" y="277"/>
                </a:cubicBezTo>
                <a:cubicBezTo>
                  <a:pt x="338" y="275"/>
                  <a:pt x="340" y="282"/>
                  <a:pt x="340" y="285"/>
                </a:cubicBezTo>
                <a:cubicBezTo>
                  <a:pt x="344" y="286"/>
                  <a:pt x="346" y="285"/>
                  <a:pt x="346" y="281"/>
                </a:cubicBezTo>
                <a:close/>
                <a:moveTo>
                  <a:pt x="314" y="350"/>
                </a:moveTo>
                <a:cubicBezTo>
                  <a:pt x="305" y="350"/>
                  <a:pt x="305" y="350"/>
                  <a:pt x="305" y="350"/>
                </a:cubicBezTo>
                <a:cubicBezTo>
                  <a:pt x="303" y="350"/>
                  <a:pt x="303" y="351"/>
                  <a:pt x="303" y="352"/>
                </a:cubicBezTo>
                <a:cubicBezTo>
                  <a:pt x="297" y="352"/>
                  <a:pt x="297" y="352"/>
                  <a:pt x="297" y="352"/>
                </a:cubicBezTo>
                <a:cubicBezTo>
                  <a:pt x="297" y="355"/>
                  <a:pt x="296" y="357"/>
                  <a:pt x="299" y="358"/>
                </a:cubicBezTo>
                <a:cubicBezTo>
                  <a:pt x="298" y="354"/>
                  <a:pt x="306" y="357"/>
                  <a:pt x="309" y="356"/>
                </a:cubicBezTo>
                <a:cubicBezTo>
                  <a:pt x="312" y="356"/>
                  <a:pt x="315" y="355"/>
                  <a:pt x="314" y="352"/>
                </a:cubicBezTo>
                <a:cubicBezTo>
                  <a:pt x="322" y="352"/>
                  <a:pt x="329" y="352"/>
                  <a:pt x="332" y="348"/>
                </a:cubicBezTo>
                <a:cubicBezTo>
                  <a:pt x="326" y="341"/>
                  <a:pt x="320" y="350"/>
                  <a:pt x="314" y="350"/>
                </a:cubicBezTo>
                <a:close/>
                <a:moveTo>
                  <a:pt x="305" y="303"/>
                </a:moveTo>
                <a:cubicBezTo>
                  <a:pt x="305" y="305"/>
                  <a:pt x="307" y="304"/>
                  <a:pt x="309" y="305"/>
                </a:cubicBezTo>
                <a:cubicBezTo>
                  <a:pt x="320" y="305"/>
                  <a:pt x="320" y="305"/>
                  <a:pt x="320" y="305"/>
                </a:cubicBezTo>
                <a:cubicBezTo>
                  <a:pt x="320" y="303"/>
                  <a:pt x="320" y="303"/>
                  <a:pt x="320" y="303"/>
                </a:cubicBezTo>
                <a:cubicBezTo>
                  <a:pt x="332" y="303"/>
                  <a:pt x="332" y="303"/>
                  <a:pt x="332" y="303"/>
                </a:cubicBezTo>
                <a:cubicBezTo>
                  <a:pt x="332" y="299"/>
                  <a:pt x="332" y="299"/>
                  <a:pt x="332" y="299"/>
                </a:cubicBezTo>
                <a:cubicBezTo>
                  <a:pt x="320" y="299"/>
                  <a:pt x="320" y="299"/>
                  <a:pt x="320" y="299"/>
                </a:cubicBezTo>
                <a:cubicBezTo>
                  <a:pt x="313" y="298"/>
                  <a:pt x="314" y="306"/>
                  <a:pt x="305" y="303"/>
                </a:cubicBezTo>
                <a:close/>
                <a:moveTo>
                  <a:pt x="529" y="246"/>
                </a:moveTo>
                <a:cubicBezTo>
                  <a:pt x="522" y="248"/>
                  <a:pt x="524" y="243"/>
                  <a:pt x="521" y="242"/>
                </a:cubicBezTo>
                <a:cubicBezTo>
                  <a:pt x="517" y="241"/>
                  <a:pt x="517" y="243"/>
                  <a:pt x="517" y="246"/>
                </a:cubicBezTo>
                <a:cubicBezTo>
                  <a:pt x="511" y="246"/>
                  <a:pt x="511" y="246"/>
                  <a:pt x="511" y="246"/>
                </a:cubicBezTo>
                <a:cubicBezTo>
                  <a:pt x="511" y="248"/>
                  <a:pt x="507" y="247"/>
                  <a:pt x="505" y="248"/>
                </a:cubicBezTo>
                <a:cubicBezTo>
                  <a:pt x="507" y="258"/>
                  <a:pt x="513" y="246"/>
                  <a:pt x="519" y="248"/>
                </a:cubicBezTo>
                <a:cubicBezTo>
                  <a:pt x="519" y="254"/>
                  <a:pt x="519" y="254"/>
                  <a:pt x="519" y="254"/>
                </a:cubicBezTo>
                <a:cubicBezTo>
                  <a:pt x="524" y="252"/>
                  <a:pt x="534" y="256"/>
                  <a:pt x="536" y="252"/>
                </a:cubicBezTo>
                <a:cubicBezTo>
                  <a:pt x="531" y="253"/>
                  <a:pt x="529" y="251"/>
                  <a:pt x="531" y="246"/>
                </a:cubicBezTo>
                <a:lnTo>
                  <a:pt x="529" y="246"/>
                </a:lnTo>
                <a:close/>
                <a:moveTo>
                  <a:pt x="648" y="263"/>
                </a:moveTo>
                <a:cubicBezTo>
                  <a:pt x="629" y="263"/>
                  <a:pt x="629" y="263"/>
                  <a:pt x="629" y="263"/>
                </a:cubicBezTo>
                <a:cubicBezTo>
                  <a:pt x="627" y="263"/>
                  <a:pt x="627" y="264"/>
                  <a:pt x="627" y="265"/>
                </a:cubicBezTo>
                <a:cubicBezTo>
                  <a:pt x="648" y="265"/>
                  <a:pt x="648" y="265"/>
                  <a:pt x="648" y="265"/>
                </a:cubicBezTo>
                <a:lnTo>
                  <a:pt x="648" y="263"/>
                </a:lnTo>
                <a:close/>
                <a:moveTo>
                  <a:pt x="621" y="265"/>
                </a:moveTo>
                <a:cubicBezTo>
                  <a:pt x="619" y="263"/>
                  <a:pt x="617" y="261"/>
                  <a:pt x="615" y="260"/>
                </a:cubicBezTo>
                <a:cubicBezTo>
                  <a:pt x="605" y="260"/>
                  <a:pt x="605" y="260"/>
                  <a:pt x="605" y="260"/>
                </a:cubicBezTo>
                <a:cubicBezTo>
                  <a:pt x="606" y="263"/>
                  <a:pt x="603" y="263"/>
                  <a:pt x="603" y="265"/>
                </a:cubicBezTo>
                <a:lnTo>
                  <a:pt x="621" y="265"/>
                </a:lnTo>
                <a:close/>
                <a:moveTo>
                  <a:pt x="574" y="265"/>
                </a:moveTo>
                <a:cubicBezTo>
                  <a:pt x="580" y="265"/>
                  <a:pt x="580" y="265"/>
                  <a:pt x="580" y="265"/>
                </a:cubicBezTo>
                <a:cubicBezTo>
                  <a:pt x="581" y="264"/>
                  <a:pt x="582" y="262"/>
                  <a:pt x="582" y="260"/>
                </a:cubicBezTo>
                <a:cubicBezTo>
                  <a:pt x="570" y="260"/>
                  <a:pt x="570" y="260"/>
                  <a:pt x="570" y="260"/>
                </a:cubicBezTo>
                <a:cubicBezTo>
                  <a:pt x="569" y="264"/>
                  <a:pt x="574" y="262"/>
                  <a:pt x="574" y="26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 name="文本框 5438"/>
          <p:cNvSpPr txBox="1">
            <a:spLocks noChangeArrowheads="1"/>
          </p:cNvSpPr>
          <p:nvPr/>
        </p:nvSpPr>
        <p:spPr bwMode="auto">
          <a:xfrm>
            <a:off x="2950317" y="5053573"/>
            <a:ext cx="16231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b="1" dirty="0">
                <a:solidFill>
                  <a:schemeClr val="bg1"/>
                </a:solidFill>
                <a:latin typeface="楷体" panose="02010609060101010101" pitchFamily="49" charset="-122"/>
                <a:ea typeface="楷体" panose="02010609060101010101" pitchFamily="49" charset="-122"/>
              </a:rPr>
              <a:t>发展现状 </a:t>
            </a:r>
          </a:p>
        </p:txBody>
      </p:sp>
      <p:grpSp>
        <p:nvGrpSpPr>
          <p:cNvPr id="8" name="组合 24"/>
          <p:cNvGrpSpPr>
            <a:grpSpLocks/>
          </p:cNvGrpSpPr>
          <p:nvPr/>
        </p:nvGrpSpPr>
        <p:grpSpPr bwMode="auto">
          <a:xfrm>
            <a:off x="782601" y="957332"/>
            <a:ext cx="967000" cy="1021304"/>
            <a:chOff x="1263276" y="2435954"/>
            <a:chExt cx="977949" cy="1032777"/>
          </a:xfrm>
        </p:grpSpPr>
        <p:grpSp>
          <p:nvGrpSpPr>
            <p:cNvPr id="9" name="组合 25"/>
            <p:cNvGrpSpPr>
              <a:grpSpLocks/>
            </p:cNvGrpSpPr>
            <p:nvPr/>
          </p:nvGrpSpPr>
          <p:grpSpPr bwMode="auto">
            <a:xfrm>
              <a:off x="1263276" y="2514680"/>
              <a:ext cx="977949" cy="954051"/>
              <a:chOff x="2879678" y="2430116"/>
              <a:chExt cx="1440000" cy="1439185"/>
            </a:xfrm>
          </p:grpSpPr>
          <p:sp>
            <p:nvSpPr>
              <p:cNvPr id="11" name="矩形 10"/>
              <p:cNvSpPr/>
              <p:nvPr/>
            </p:nvSpPr>
            <p:spPr>
              <a:xfrm>
                <a:off x="2879678" y="2430116"/>
                <a:ext cx="1440000" cy="1439183"/>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tx1"/>
                  </a:solidFill>
                </a:endParaRPr>
              </a:p>
            </p:txBody>
          </p:sp>
          <p:cxnSp>
            <p:nvCxnSpPr>
              <p:cNvPr id="12" name="直接连接符 11"/>
              <p:cNvCxnSpPr/>
              <p:nvPr/>
            </p:nvCxnSpPr>
            <p:spPr>
              <a:xfrm>
                <a:off x="2879678" y="2430116"/>
                <a:ext cx="1440000" cy="1439185"/>
              </a:xfrm>
              <a:prstGeom prst="line">
                <a:avLst/>
              </a:prstGeom>
              <a:ln>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2879678" y="2430116"/>
                <a:ext cx="1440000" cy="1439185"/>
              </a:xfrm>
              <a:prstGeom prst="line">
                <a:avLst/>
              </a:prstGeom>
              <a:ln>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599678" y="2430116"/>
                <a:ext cx="0" cy="1439185"/>
              </a:xfrm>
              <a:prstGeom prst="line">
                <a:avLst/>
              </a:prstGeom>
              <a:ln>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2879678" y="3150906"/>
                <a:ext cx="1425974" cy="4789"/>
              </a:xfrm>
              <a:prstGeom prst="line">
                <a:avLst/>
              </a:prstGeom>
              <a:ln>
                <a:solidFill>
                  <a:srgbClr val="C00000"/>
                </a:solidFill>
                <a:prstDash val="sysDash"/>
              </a:ln>
            </p:spPr>
            <p:style>
              <a:lnRef idx="1">
                <a:schemeClr val="accent1"/>
              </a:lnRef>
              <a:fillRef idx="0">
                <a:schemeClr val="accent1"/>
              </a:fillRef>
              <a:effectRef idx="0">
                <a:schemeClr val="accent1"/>
              </a:effectRef>
              <a:fontRef idx="minor">
                <a:schemeClr val="tx1"/>
              </a:fontRef>
            </p:style>
          </p:cxnSp>
        </p:grpSp>
        <p:sp>
          <p:nvSpPr>
            <p:cNvPr id="10" name="文本框 26"/>
            <p:cNvSpPr txBox="1">
              <a:spLocks noChangeArrowheads="1"/>
            </p:cNvSpPr>
            <p:nvPr/>
          </p:nvSpPr>
          <p:spPr bwMode="auto">
            <a:xfrm>
              <a:off x="1278136" y="2435954"/>
              <a:ext cx="645448" cy="1027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6000" dirty="0">
                  <a:latin typeface="禹卫书法行书简体&#10;" panose="02000603000000000000" pitchFamily="2" charset="-122"/>
                  <a:ea typeface="禹卫书法行书简体&#10;" panose="02000603000000000000" pitchFamily="2" charset="-122"/>
                </a:rPr>
                <a:t>壹</a:t>
              </a:r>
            </a:p>
          </p:txBody>
        </p:sp>
      </p:grpSp>
      <p:grpSp>
        <p:nvGrpSpPr>
          <p:cNvPr id="16" name="组合 32"/>
          <p:cNvGrpSpPr>
            <a:grpSpLocks/>
          </p:cNvGrpSpPr>
          <p:nvPr/>
        </p:nvGrpSpPr>
        <p:grpSpPr bwMode="auto">
          <a:xfrm>
            <a:off x="768312" y="2938917"/>
            <a:ext cx="977900" cy="1027112"/>
            <a:chOff x="1263276" y="2441658"/>
            <a:chExt cx="977949" cy="1027074"/>
          </a:xfrm>
        </p:grpSpPr>
        <p:grpSp>
          <p:nvGrpSpPr>
            <p:cNvPr id="17" name="组合 33"/>
            <p:cNvGrpSpPr>
              <a:grpSpLocks/>
            </p:cNvGrpSpPr>
            <p:nvPr/>
          </p:nvGrpSpPr>
          <p:grpSpPr bwMode="auto">
            <a:xfrm>
              <a:off x="1263276" y="2514140"/>
              <a:ext cx="977949" cy="954592"/>
              <a:chOff x="2879678" y="2429301"/>
              <a:chExt cx="1440000" cy="1440000"/>
            </a:xfrm>
          </p:grpSpPr>
          <p:sp>
            <p:nvSpPr>
              <p:cNvPr id="19" name="矩形 18"/>
              <p:cNvSpPr/>
              <p:nvPr/>
            </p:nvSpPr>
            <p:spPr>
              <a:xfrm>
                <a:off x="2879678" y="2430116"/>
                <a:ext cx="1440000" cy="143918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tx1"/>
                  </a:solidFill>
                </a:endParaRPr>
              </a:p>
            </p:txBody>
          </p:sp>
          <p:cxnSp>
            <p:nvCxnSpPr>
              <p:cNvPr id="20" name="直接连接符 19"/>
              <p:cNvCxnSpPr/>
              <p:nvPr/>
            </p:nvCxnSpPr>
            <p:spPr>
              <a:xfrm>
                <a:off x="2879678" y="2430116"/>
                <a:ext cx="1440000" cy="1439185"/>
              </a:xfrm>
              <a:prstGeom prst="line">
                <a:avLst/>
              </a:prstGeom>
              <a:ln>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2879678" y="2430116"/>
                <a:ext cx="1440000" cy="1439185"/>
              </a:xfrm>
              <a:prstGeom prst="line">
                <a:avLst/>
              </a:prstGeom>
              <a:ln>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599678" y="2430116"/>
                <a:ext cx="0" cy="1439185"/>
              </a:xfrm>
              <a:prstGeom prst="line">
                <a:avLst/>
              </a:prstGeom>
              <a:ln>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2879678" y="3150905"/>
                <a:ext cx="1425974" cy="4789"/>
              </a:xfrm>
              <a:prstGeom prst="line">
                <a:avLst/>
              </a:prstGeom>
              <a:ln>
                <a:solidFill>
                  <a:srgbClr val="C00000"/>
                </a:solidFill>
                <a:prstDash val="sysDash"/>
              </a:ln>
            </p:spPr>
            <p:style>
              <a:lnRef idx="1">
                <a:schemeClr val="accent1"/>
              </a:lnRef>
              <a:fillRef idx="0">
                <a:schemeClr val="accent1"/>
              </a:fillRef>
              <a:effectRef idx="0">
                <a:schemeClr val="accent1"/>
              </a:effectRef>
              <a:fontRef idx="minor">
                <a:schemeClr val="tx1"/>
              </a:fontRef>
            </p:style>
          </p:cxnSp>
        </p:grpSp>
        <p:sp>
          <p:nvSpPr>
            <p:cNvPr id="18" name="文本框 34"/>
            <p:cNvSpPr txBox="1">
              <a:spLocks noChangeArrowheads="1"/>
            </p:cNvSpPr>
            <p:nvPr/>
          </p:nvSpPr>
          <p:spPr bwMode="auto">
            <a:xfrm>
              <a:off x="1278136" y="2441658"/>
              <a:ext cx="64544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6000" dirty="0">
                  <a:latin typeface="禹卫书法行书简体&#10;" panose="02000603000000000000" pitchFamily="2" charset="-122"/>
                  <a:ea typeface="禹卫书法行书简体&#10;" panose="02000603000000000000" pitchFamily="2" charset="-122"/>
                </a:rPr>
                <a:t>贰</a:t>
              </a:r>
            </a:p>
          </p:txBody>
        </p:sp>
      </p:grpSp>
      <p:grpSp>
        <p:nvGrpSpPr>
          <p:cNvPr id="24" name="组合 40"/>
          <p:cNvGrpSpPr>
            <a:grpSpLocks/>
          </p:cNvGrpSpPr>
          <p:nvPr/>
        </p:nvGrpSpPr>
        <p:grpSpPr bwMode="auto">
          <a:xfrm>
            <a:off x="785460" y="4902761"/>
            <a:ext cx="967000" cy="1015663"/>
            <a:chOff x="1263276" y="2441658"/>
            <a:chExt cx="977949" cy="1027074"/>
          </a:xfrm>
        </p:grpSpPr>
        <p:grpSp>
          <p:nvGrpSpPr>
            <p:cNvPr id="25" name="组合 41"/>
            <p:cNvGrpSpPr>
              <a:grpSpLocks/>
            </p:cNvGrpSpPr>
            <p:nvPr/>
          </p:nvGrpSpPr>
          <p:grpSpPr bwMode="auto">
            <a:xfrm>
              <a:off x="1263276" y="2514140"/>
              <a:ext cx="977949" cy="954592"/>
              <a:chOff x="2879678" y="2429301"/>
              <a:chExt cx="1440000" cy="1440000"/>
            </a:xfrm>
          </p:grpSpPr>
          <p:sp>
            <p:nvSpPr>
              <p:cNvPr id="27" name="矩形 26"/>
              <p:cNvSpPr/>
              <p:nvPr/>
            </p:nvSpPr>
            <p:spPr>
              <a:xfrm>
                <a:off x="2879678" y="2430116"/>
                <a:ext cx="1440000" cy="143918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tx1"/>
                  </a:solidFill>
                </a:endParaRPr>
              </a:p>
            </p:txBody>
          </p:sp>
          <p:cxnSp>
            <p:nvCxnSpPr>
              <p:cNvPr id="28" name="直接连接符 27"/>
              <p:cNvCxnSpPr/>
              <p:nvPr/>
            </p:nvCxnSpPr>
            <p:spPr>
              <a:xfrm>
                <a:off x="2879678" y="2430116"/>
                <a:ext cx="1440000" cy="1439185"/>
              </a:xfrm>
              <a:prstGeom prst="line">
                <a:avLst/>
              </a:prstGeom>
              <a:ln>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2879678" y="2430116"/>
                <a:ext cx="1440000" cy="1439185"/>
              </a:xfrm>
              <a:prstGeom prst="line">
                <a:avLst/>
              </a:prstGeom>
              <a:ln>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3599678" y="2430116"/>
                <a:ext cx="0" cy="1439185"/>
              </a:xfrm>
              <a:prstGeom prst="line">
                <a:avLst/>
              </a:prstGeom>
              <a:ln>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2879678" y="3150905"/>
                <a:ext cx="1425974" cy="4789"/>
              </a:xfrm>
              <a:prstGeom prst="line">
                <a:avLst/>
              </a:prstGeom>
              <a:ln>
                <a:solidFill>
                  <a:srgbClr val="C00000"/>
                </a:solidFill>
                <a:prstDash val="sysDash"/>
              </a:ln>
            </p:spPr>
            <p:style>
              <a:lnRef idx="1">
                <a:schemeClr val="accent1"/>
              </a:lnRef>
              <a:fillRef idx="0">
                <a:schemeClr val="accent1"/>
              </a:fillRef>
              <a:effectRef idx="0">
                <a:schemeClr val="accent1"/>
              </a:effectRef>
              <a:fontRef idx="minor">
                <a:schemeClr val="tx1"/>
              </a:fontRef>
            </p:style>
          </p:cxnSp>
        </p:grpSp>
        <p:sp>
          <p:nvSpPr>
            <p:cNvPr id="26" name="文本框 42"/>
            <p:cNvSpPr txBox="1">
              <a:spLocks noChangeArrowheads="1"/>
            </p:cNvSpPr>
            <p:nvPr/>
          </p:nvSpPr>
          <p:spPr bwMode="auto">
            <a:xfrm>
              <a:off x="1278136" y="2441658"/>
              <a:ext cx="64544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6000" dirty="0">
                  <a:latin typeface="禹卫书法行书简体&#10;" panose="02000603000000000000" pitchFamily="2" charset="-122"/>
                  <a:ea typeface="禹卫书法行书简体&#10;" panose="02000603000000000000" pitchFamily="2" charset="-122"/>
                </a:rPr>
                <a:t>叁</a:t>
              </a:r>
            </a:p>
          </p:txBody>
        </p:sp>
      </p:grpSp>
      <p:sp>
        <p:nvSpPr>
          <p:cNvPr id="32" name="Freeform 124"/>
          <p:cNvSpPr>
            <a:spLocks noEditPoints="1" noChangeArrowheads="1"/>
          </p:cNvSpPr>
          <p:nvPr/>
        </p:nvSpPr>
        <p:spPr bwMode="auto">
          <a:xfrm rot="153730">
            <a:off x="8201491" y="812689"/>
            <a:ext cx="3275686" cy="1381125"/>
          </a:xfrm>
          <a:custGeom>
            <a:avLst/>
            <a:gdLst>
              <a:gd name="T0" fmla="*/ 2147483646 w 848"/>
              <a:gd name="T1" fmla="*/ 184246147 h 407"/>
              <a:gd name="T2" fmla="*/ 2147483646 w 848"/>
              <a:gd name="T3" fmla="*/ 299398717 h 407"/>
              <a:gd name="T4" fmla="*/ 2147483646 w 848"/>
              <a:gd name="T5" fmla="*/ 368492294 h 407"/>
              <a:gd name="T6" fmla="*/ 2147483646 w 848"/>
              <a:gd name="T7" fmla="*/ 322429909 h 407"/>
              <a:gd name="T8" fmla="*/ 2147483646 w 848"/>
              <a:gd name="T9" fmla="*/ 449099771 h 407"/>
              <a:gd name="T10" fmla="*/ 2147483646 w 848"/>
              <a:gd name="T11" fmla="*/ 564252341 h 407"/>
              <a:gd name="T12" fmla="*/ 2147483646 w 848"/>
              <a:gd name="T13" fmla="*/ 633345919 h 407"/>
              <a:gd name="T14" fmla="*/ 2147483646 w 848"/>
              <a:gd name="T15" fmla="*/ 0 h 407"/>
              <a:gd name="T16" fmla="*/ 2147483646 w 848"/>
              <a:gd name="T17" fmla="*/ 1070928397 h 407"/>
              <a:gd name="T18" fmla="*/ 2147483646 w 848"/>
              <a:gd name="T19" fmla="*/ 725467295 h 407"/>
              <a:gd name="T20" fmla="*/ 2147483646 w 848"/>
              <a:gd name="T21" fmla="*/ 368492294 h 407"/>
              <a:gd name="T22" fmla="*/ 2147483646 w 848"/>
              <a:gd name="T23" fmla="*/ 368492294 h 407"/>
              <a:gd name="T24" fmla="*/ 2147483646 w 848"/>
              <a:gd name="T25" fmla="*/ 495158763 h 407"/>
              <a:gd name="T26" fmla="*/ 2147483646 w 848"/>
              <a:gd name="T27" fmla="*/ 564252341 h 407"/>
              <a:gd name="T28" fmla="*/ 2147483646 w 848"/>
              <a:gd name="T29" fmla="*/ 587283533 h 407"/>
              <a:gd name="T30" fmla="*/ 2147483646 w 848"/>
              <a:gd name="T31" fmla="*/ 656373718 h 407"/>
              <a:gd name="T32" fmla="*/ 2147483646 w 848"/>
              <a:gd name="T33" fmla="*/ 863651057 h 407"/>
              <a:gd name="T34" fmla="*/ 2147483646 w 848"/>
              <a:gd name="T35" fmla="*/ 1070928397 h 407"/>
              <a:gd name="T36" fmla="*/ 2147483646 w 848"/>
              <a:gd name="T37" fmla="*/ 1520024775 h 407"/>
              <a:gd name="T38" fmla="*/ 2147483646 w 848"/>
              <a:gd name="T39" fmla="*/ 1923062162 h 407"/>
              <a:gd name="T40" fmla="*/ 198601110 w 848"/>
              <a:gd name="T41" fmla="*/ 2147483646 h 407"/>
              <a:gd name="T42" fmla="*/ 2147483646 w 848"/>
              <a:gd name="T43" fmla="*/ 2147483646 h 407"/>
              <a:gd name="T44" fmla="*/ 2147483646 w 848"/>
              <a:gd name="T45" fmla="*/ 2147483646 h 407"/>
              <a:gd name="T46" fmla="*/ 2147483646 w 848"/>
              <a:gd name="T47" fmla="*/ 2147483646 h 407"/>
              <a:gd name="T48" fmla="*/ 2147483646 w 848"/>
              <a:gd name="T49" fmla="*/ 2147483646 h 407"/>
              <a:gd name="T50" fmla="*/ 2147483646 w 848"/>
              <a:gd name="T51" fmla="*/ 2147483646 h 407"/>
              <a:gd name="T52" fmla="*/ 2147483646 w 848"/>
              <a:gd name="T53" fmla="*/ 2147483646 h 407"/>
              <a:gd name="T54" fmla="*/ 2147483646 w 848"/>
              <a:gd name="T55" fmla="*/ 2147483646 h 407"/>
              <a:gd name="T56" fmla="*/ 2147483646 w 848"/>
              <a:gd name="T57" fmla="*/ 2147483646 h 407"/>
              <a:gd name="T58" fmla="*/ 2147483646 w 848"/>
              <a:gd name="T59" fmla="*/ 2147483646 h 407"/>
              <a:gd name="T60" fmla="*/ 2147483646 w 848"/>
              <a:gd name="T61" fmla="*/ 2147483646 h 407"/>
              <a:gd name="T62" fmla="*/ 2147483646 w 848"/>
              <a:gd name="T63" fmla="*/ 2147483646 h 407"/>
              <a:gd name="T64" fmla="*/ 2147483646 w 848"/>
              <a:gd name="T65" fmla="*/ 2147483646 h 407"/>
              <a:gd name="T66" fmla="*/ 2147483646 w 848"/>
              <a:gd name="T67" fmla="*/ 2147483646 h 407"/>
              <a:gd name="T68" fmla="*/ 2147483646 w 848"/>
              <a:gd name="T69" fmla="*/ 2147483646 h 407"/>
              <a:gd name="T70" fmla="*/ 2147483646 w 848"/>
              <a:gd name="T71" fmla="*/ 2147483646 h 407"/>
              <a:gd name="T72" fmla="*/ 2147483646 w 848"/>
              <a:gd name="T73" fmla="*/ 2147483646 h 407"/>
              <a:gd name="T74" fmla="*/ 2147483646 w 848"/>
              <a:gd name="T75" fmla="*/ 2147483646 h 407"/>
              <a:gd name="T76" fmla="*/ 2147483646 w 848"/>
              <a:gd name="T77" fmla="*/ 2147483646 h 407"/>
              <a:gd name="T78" fmla="*/ 2147483646 w 848"/>
              <a:gd name="T79" fmla="*/ 2147483646 h 407"/>
              <a:gd name="T80" fmla="*/ 2147483646 w 848"/>
              <a:gd name="T81" fmla="*/ 1496996976 h 407"/>
              <a:gd name="T82" fmla="*/ 2147483646 w 848"/>
              <a:gd name="T83" fmla="*/ 2061249317 h 407"/>
              <a:gd name="T84" fmla="*/ 2147483646 w 848"/>
              <a:gd name="T85" fmla="*/ 2147483646 h 407"/>
              <a:gd name="T86" fmla="*/ 2147483646 w 848"/>
              <a:gd name="T87" fmla="*/ 863651057 h 407"/>
              <a:gd name="T88" fmla="*/ 2147483646 w 848"/>
              <a:gd name="T89" fmla="*/ 2147483646 h 407"/>
              <a:gd name="T90" fmla="*/ 2147483646 w 848"/>
              <a:gd name="T91" fmla="*/ 518189956 h 407"/>
              <a:gd name="T92" fmla="*/ 2147483646 w 848"/>
              <a:gd name="T93" fmla="*/ 2147483646 h 407"/>
              <a:gd name="T94" fmla="*/ 2147483646 w 848"/>
              <a:gd name="T95" fmla="*/ 2147483646 h 407"/>
              <a:gd name="T96" fmla="*/ 2147483646 w 848"/>
              <a:gd name="T97" fmla="*/ 2147483646 h 407"/>
              <a:gd name="T98" fmla="*/ 2147483646 w 848"/>
              <a:gd name="T99" fmla="*/ 2147483646 h 407"/>
              <a:gd name="T100" fmla="*/ 2147483646 w 848"/>
              <a:gd name="T101" fmla="*/ 2147483646 h 407"/>
              <a:gd name="T102" fmla="*/ 2147483646 w 848"/>
              <a:gd name="T103" fmla="*/ 2147483646 h 407"/>
              <a:gd name="T104" fmla="*/ 2147483646 w 848"/>
              <a:gd name="T105" fmla="*/ 2147483646 h 407"/>
              <a:gd name="T106" fmla="*/ 2147483646 w 848"/>
              <a:gd name="T107" fmla="*/ 2147483646 h 407"/>
              <a:gd name="T108" fmla="*/ 2147483646 w 848"/>
              <a:gd name="T109" fmla="*/ 2147483646 h 407"/>
              <a:gd name="T110" fmla="*/ 2147483646 w 848"/>
              <a:gd name="T111" fmla="*/ 2147483646 h 407"/>
              <a:gd name="T112" fmla="*/ 2147483646 w 848"/>
              <a:gd name="T113" fmla="*/ 2147483646 h 407"/>
              <a:gd name="T114" fmla="*/ 2147483646 w 848"/>
              <a:gd name="T115" fmla="*/ 2147483646 h 407"/>
              <a:gd name="T116" fmla="*/ 2147483646 w 848"/>
              <a:gd name="T117" fmla="*/ 2147483646 h 407"/>
              <a:gd name="T118" fmla="*/ 2147483646 w 848"/>
              <a:gd name="T119" fmla="*/ 2147483646 h 40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48" h="407">
                <a:moveTo>
                  <a:pt x="248" y="51"/>
                </a:moveTo>
                <a:cubicBezTo>
                  <a:pt x="248" y="43"/>
                  <a:pt x="248" y="43"/>
                  <a:pt x="248" y="43"/>
                </a:cubicBezTo>
                <a:cubicBezTo>
                  <a:pt x="246" y="43"/>
                  <a:pt x="246" y="43"/>
                  <a:pt x="246" y="43"/>
                </a:cubicBezTo>
                <a:cubicBezTo>
                  <a:pt x="240" y="43"/>
                  <a:pt x="233" y="42"/>
                  <a:pt x="236" y="49"/>
                </a:cubicBezTo>
                <a:cubicBezTo>
                  <a:pt x="234" y="49"/>
                  <a:pt x="234" y="49"/>
                  <a:pt x="234" y="49"/>
                </a:cubicBezTo>
                <a:cubicBezTo>
                  <a:pt x="235" y="54"/>
                  <a:pt x="244" y="50"/>
                  <a:pt x="248" y="51"/>
                </a:cubicBezTo>
                <a:close/>
                <a:moveTo>
                  <a:pt x="379" y="20"/>
                </a:moveTo>
                <a:cubicBezTo>
                  <a:pt x="379" y="14"/>
                  <a:pt x="379" y="14"/>
                  <a:pt x="379" y="14"/>
                </a:cubicBezTo>
                <a:cubicBezTo>
                  <a:pt x="371" y="14"/>
                  <a:pt x="371" y="14"/>
                  <a:pt x="371" y="14"/>
                </a:cubicBezTo>
                <a:cubicBezTo>
                  <a:pt x="372" y="18"/>
                  <a:pt x="371" y="20"/>
                  <a:pt x="367" y="20"/>
                </a:cubicBezTo>
                <a:cubicBezTo>
                  <a:pt x="369" y="13"/>
                  <a:pt x="361" y="17"/>
                  <a:pt x="358" y="16"/>
                </a:cubicBezTo>
                <a:cubicBezTo>
                  <a:pt x="352" y="16"/>
                  <a:pt x="352" y="16"/>
                  <a:pt x="352" y="16"/>
                </a:cubicBezTo>
                <a:cubicBezTo>
                  <a:pt x="346" y="16"/>
                  <a:pt x="337" y="13"/>
                  <a:pt x="340" y="22"/>
                </a:cubicBezTo>
                <a:cubicBezTo>
                  <a:pt x="320" y="22"/>
                  <a:pt x="320" y="22"/>
                  <a:pt x="320" y="22"/>
                </a:cubicBezTo>
                <a:cubicBezTo>
                  <a:pt x="323" y="32"/>
                  <a:pt x="309" y="28"/>
                  <a:pt x="310" y="22"/>
                </a:cubicBezTo>
                <a:cubicBezTo>
                  <a:pt x="303" y="22"/>
                  <a:pt x="303" y="22"/>
                  <a:pt x="303" y="22"/>
                </a:cubicBezTo>
                <a:cubicBezTo>
                  <a:pt x="303" y="24"/>
                  <a:pt x="304" y="26"/>
                  <a:pt x="305" y="28"/>
                </a:cubicBezTo>
                <a:cubicBezTo>
                  <a:pt x="303" y="28"/>
                  <a:pt x="303" y="30"/>
                  <a:pt x="303" y="32"/>
                </a:cubicBezTo>
                <a:cubicBezTo>
                  <a:pt x="299" y="32"/>
                  <a:pt x="299" y="32"/>
                  <a:pt x="299" y="32"/>
                </a:cubicBezTo>
                <a:cubicBezTo>
                  <a:pt x="299" y="29"/>
                  <a:pt x="298" y="28"/>
                  <a:pt x="297" y="28"/>
                </a:cubicBezTo>
                <a:cubicBezTo>
                  <a:pt x="287" y="28"/>
                  <a:pt x="287" y="28"/>
                  <a:pt x="287" y="28"/>
                </a:cubicBezTo>
                <a:cubicBezTo>
                  <a:pt x="287" y="26"/>
                  <a:pt x="287" y="26"/>
                  <a:pt x="287" y="26"/>
                </a:cubicBezTo>
                <a:cubicBezTo>
                  <a:pt x="285" y="26"/>
                  <a:pt x="285" y="26"/>
                  <a:pt x="285" y="26"/>
                </a:cubicBezTo>
                <a:cubicBezTo>
                  <a:pt x="285" y="32"/>
                  <a:pt x="285" y="32"/>
                  <a:pt x="285" y="32"/>
                </a:cubicBezTo>
                <a:cubicBezTo>
                  <a:pt x="287" y="34"/>
                  <a:pt x="292" y="32"/>
                  <a:pt x="291" y="38"/>
                </a:cubicBezTo>
                <a:cubicBezTo>
                  <a:pt x="293" y="38"/>
                  <a:pt x="293" y="38"/>
                  <a:pt x="293" y="38"/>
                </a:cubicBezTo>
                <a:cubicBezTo>
                  <a:pt x="293" y="36"/>
                  <a:pt x="293" y="34"/>
                  <a:pt x="295" y="34"/>
                </a:cubicBezTo>
                <a:cubicBezTo>
                  <a:pt x="298" y="34"/>
                  <a:pt x="297" y="38"/>
                  <a:pt x="299" y="39"/>
                </a:cubicBezTo>
                <a:cubicBezTo>
                  <a:pt x="310" y="39"/>
                  <a:pt x="310" y="39"/>
                  <a:pt x="310" y="39"/>
                </a:cubicBezTo>
                <a:cubicBezTo>
                  <a:pt x="313" y="39"/>
                  <a:pt x="316" y="40"/>
                  <a:pt x="316" y="38"/>
                </a:cubicBezTo>
                <a:cubicBezTo>
                  <a:pt x="338" y="38"/>
                  <a:pt x="338" y="38"/>
                  <a:pt x="338" y="38"/>
                </a:cubicBezTo>
                <a:cubicBezTo>
                  <a:pt x="338" y="35"/>
                  <a:pt x="339" y="33"/>
                  <a:pt x="340" y="32"/>
                </a:cubicBezTo>
                <a:cubicBezTo>
                  <a:pt x="350" y="32"/>
                  <a:pt x="350" y="32"/>
                  <a:pt x="350" y="32"/>
                </a:cubicBezTo>
                <a:cubicBezTo>
                  <a:pt x="358" y="27"/>
                  <a:pt x="344" y="29"/>
                  <a:pt x="344" y="26"/>
                </a:cubicBezTo>
                <a:cubicBezTo>
                  <a:pt x="373" y="26"/>
                  <a:pt x="373" y="26"/>
                  <a:pt x="373" y="26"/>
                </a:cubicBezTo>
                <a:cubicBezTo>
                  <a:pt x="372" y="20"/>
                  <a:pt x="377" y="22"/>
                  <a:pt x="379" y="20"/>
                </a:cubicBezTo>
                <a:close/>
                <a:moveTo>
                  <a:pt x="817" y="246"/>
                </a:moveTo>
                <a:cubicBezTo>
                  <a:pt x="813" y="246"/>
                  <a:pt x="813" y="246"/>
                  <a:pt x="813" y="246"/>
                </a:cubicBezTo>
                <a:cubicBezTo>
                  <a:pt x="808" y="245"/>
                  <a:pt x="806" y="247"/>
                  <a:pt x="808" y="252"/>
                </a:cubicBezTo>
                <a:cubicBezTo>
                  <a:pt x="813" y="252"/>
                  <a:pt x="813" y="252"/>
                  <a:pt x="813" y="252"/>
                </a:cubicBezTo>
                <a:cubicBezTo>
                  <a:pt x="812" y="247"/>
                  <a:pt x="817" y="249"/>
                  <a:pt x="817" y="246"/>
                </a:cubicBezTo>
                <a:close/>
                <a:moveTo>
                  <a:pt x="403" y="32"/>
                </a:moveTo>
                <a:cubicBezTo>
                  <a:pt x="410" y="29"/>
                  <a:pt x="420" y="40"/>
                  <a:pt x="419" y="28"/>
                </a:cubicBezTo>
                <a:cubicBezTo>
                  <a:pt x="391" y="28"/>
                  <a:pt x="391" y="28"/>
                  <a:pt x="391" y="28"/>
                </a:cubicBezTo>
                <a:cubicBezTo>
                  <a:pt x="398" y="24"/>
                  <a:pt x="394" y="20"/>
                  <a:pt x="385" y="22"/>
                </a:cubicBezTo>
                <a:cubicBezTo>
                  <a:pt x="385" y="20"/>
                  <a:pt x="385" y="20"/>
                  <a:pt x="385" y="20"/>
                </a:cubicBezTo>
                <a:cubicBezTo>
                  <a:pt x="384" y="21"/>
                  <a:pt x="382" y="22"/>
                  <a:pt x="379" y="22"/>
                </a:cubicBezTo>
                <a:cubicBezTo>
                  <a:pt x="379" y="34"/>
                  <a:pt x="379" y="34"/>
                  <a:pt x="379" y="34"/>
                </a:cubicBezTo>
                <a:cubicBezTo>
                  <a:pt x="376" y="34"/>
                  <a:pt x="374" y="34"/>
                  <a:pt x="373" y="32"/>
                </a:cubicBezTo>
                <a:cubicBezTo>
                  <a:pt x="371" y="32"/>
                  <a:pt x="371" y="34"/>
                  <a:pt x="367" y="34"/>
                </a:cubicBezTo>
                <a:cubicBezTo>
                  <a:pt x="367" y="39"/>
                  <a:pt x="367" y="39"/>
                  <a:pt x="367" y="39"/>
                </a:cubicBezTo>
                <a:cubicBezTo>
                  <a:pt x="377" y="39"/>
                  <a:pt x="377" y="39"/>
                  <a:pt x="377" y="39"/>
                </a:cubicBezTo>
                <a:cubicBezTo>
                  <a:pt x="378" y="37"/>
                  <a:pt x="382" y="38"/>
                  <a:pt x="385" y="38"/>
                </a:cubicBezTo>
                <a:cubicBezTo>
                  <a:pt x="391" y="38"/>
                  <a:pt x="391" y="38"/>
                  <a:pt x="391" y="38"/>
                </a:cubicBezTo>
                <a:cubicBezTo>
                  <a:pt x="394" y="37"/>
                  <a:pt x="395" y="38"/>
                  <a:pt x="397" y="39"/>
                </a:cubicBezTo>
                <a:cubicBezTo>
                  <a:pt x="396" y="34"/>
                  <a:pt x="396" y="30"/>
                  <a:pt x="403" y="32"/>
                </a:cubicBezTo>
                <a:close/>
                <a:moveTo>
                  <a:pt x="285" y="49"/>
                </a:moveTo>
                <a:cubicBezTo>
                  <a:pt x="290" y="53"/>
                  <a:pt x="296" y="48"/>
                  <a:pt x="303" y="51"/>
                </a:cubicBezTo>
                <a:cubicBezTo>
                  <a:pt x="303" y="49"/>
                  <a:pt x="303" y="49"/>
                  <a:pt x="303" y="49"/>
                </a:cubicBezTo>
                <a:cubicBezTo>
                  <a:pt x="316" y="49"/>
                  <a:pt x="316" y="49"/>
                  <a:pt x="316" y="49"/>
                </a:cubicBezTo>
                <a:cubicBezTo>
                  <a:pt x="321" y="50"/>
                  <a:pt x="323" y="49"/>
                  <a:pt x="322" y="43"/>
                </a:cubicBezTo>
                <a:cubicBezTo>
                  <a:pt x="316" y="42"/>
                  <a:pt x="315" y="45"/>
                  <a:pt x="310" y="45"/>
                </a:cubicBezTo>
                <a:cubicBezTo>
                  <a:pt x="308" y="43"/>
                  <a:pt x="304" y="43"/>
                  <a:pt x="299" y="43"/>
                </a:cubicBezTo>
                <a:cubicBezTo>
                  <a:pt x="287" y="43"/>
                  <a:pt x="287" y="43"/>
                  <a:pt x="287" y="43"/>
                </a:cubicBezTo>
                <a:cubicBezTo>
                  <a:pt x="287" y="45"/>
                  <a:pt x="287" y="45"/>
                  <a:pt x="287" y="45"/>
                </a:cubicBezTo>
                <a:cubicBezTo>
                  <a:pt x="287" y="48"/>
                  <a:pt x="286" y="49"/>
                  <a:pt x="285" y="49"/>
                </a:cubicBezTo>
                <a:close/>
                <a:moveTo>
                  <a:pt x="303" y="16"/>
                </a:moveTo>
                <a:cubicBezTo>
                  <a:pt x="322" y="16"/>
                  <a:pt x="322" y="16"/>
                  <a:pt x="322" y="16"/>
                </a:cubicBezTo>
                <a:cubicBezTo>
                  <a:pt x="331" y="12"/>
                  <a:pt x="323" y="9"/>
                  <a:pt x="314" y="10"/>
                </a:cubicBezTo>
                <a:cubicBezTo>
                  <a:pt x="317" y="19"/>
                  <a:pt x="303" y="10"/>
                  <a:pt x="303" y="16"/>
                </a:cubicBezTo>
                <a:close/>
                <a:moveTo>
                  <a:pt x="242" y="67"/>
                </a:moveTo>
                <a:cubicBezTo>
                  <a:pt x="242" y="61"/>
                  <a:pt x="242" y="61"/>
                  <a:pt x="242" y="61"/>
                </a:cubicBezTo>
                <a:cubicBezTo>
                  <a:pt x="248" y="61"/>
                  <a:pt x="248" y="61"/>
                  <a:pt x="248" y="61"/>
                </a:cubicBezTo>
                <a:cubicBezTo>
                  <a:pt x="251" y="61"/>
                  <a:pt x="252" y="59"/>
                  <a:pt x="252" y="55"/>
                </a:cubicBezTo>
                <a:cubicBezTo>
                  <a:pt x="247" y="56"/>
                  <a:pt x="237" y="53"/>
                  <a:pt x="236" y="57"/>
                </a:cubicBezTo>
                <a:cubicBezTo>
                  <a:pt x="230" y="57"/>
                  <a:pt x="230" y="57"/>
                  <a:pt x="230" y="57"/>
                </a:cubicBezTo>
                <a:cubicBezTo>
                  <a:pt x="222" y="61"/>
                  <a:pt x="221" y="44"/>
                  <a:pt x="218" y="55"/>
                </a:cubicBezTo>
                <a:cubicBezTo>
                  <a:pt x="218" y="58"/>
                  <a:pt x="216" y="58"/>
                  <a:pt x="216" y="61"/>
                </a:cubicBezTo>
                <a:cubicBezTo>
                  <a:pt x="212" y="62"/>
                  <a:pt x="210" y="61"/>
                  <a:pt x="210" y="57"/>
                </a:cubicBezTo>
                <a:cubicBezTo>
                  <a:pt x="204" y="56"/>
                  <a:pt x="206" y="64"/>
                  <a:pt x="204" y="67"/>
                </a:cubicBezTo>
                <a:cubicBezTo>
                  <a:pt x="212" y="67"/>
                  <a:pt x="212" y="67"/>
                  <a:pt x="212" y="67"/>
                </a:cubicBezTo>
                <a:cubicBezTo>
                  <a:pt x="217" y="67"/>
                  <a:pt x="218" y="70"/>
                  <a:pt x="224" y="69"/>
                </a:cubicBezTo>
                <a:cubicBezTo>
                  <a:pt x="224" y="61"/>
                  <a:pt x="224" y="61"/>
                  <a:pt x="224" y="61"/>
                </a:cubicBezTo>
                <a:cubicBezTo>
                  <a:pt x="227" y="61"/>
                  <a:pt x="228" y="62"/>
                  <a:pt x="230" y="63"/>
                </a:cubicBezTo>
                <a:cubicBezTo>
                  <a:pt x="228" y="70"/>
                  <a:pt x="238" y="66"/>
                  <a:pt x="242" y="67"/>
                </a:cubicBezTo>
                <a:close/>
                <a:moveTo>
                  <a:pt x="299" y="8"/>
                </a:moveTo>
                <a:cubicBezTo>
                  <a:pt x="320" y="8"/>
                  <a:pt x="320" y="8"/>
                  <a:pt x="320" y="8"/>
                </a:cubicBezTo>
                <a:cubicBezTo>
                  <a:pt x="320" y="0"/>
                  <a:pt x="320" y="0"/>
                  <a:pt x="320" y="0"/>
                </a:cubicBezTo>
                <a:cubicBezTo>
                  <a:pt x="293" y="0"/>
                  <a:pt x="293" y="0"/>
                  <a:pt x="293" y="0"/>
                </a:cubicBezTo>
                <a:cubicBezTo>
                  <a:pt x="292" y="5"/>
                  <a:pt x="297" y="5"/>
                  <a:pt x="299" y="8"/>
                </a:cubicBezTo>
                <a:close/>
                <a:moveTo>
                  <a:pt x="841" y="120"/>
                </a:moveTo>
                <a:cubicBezTo>
                  <a:pt x="842" y="114"/>
                  <a:pt x="839" y="111"/>
                  <a:pt x="833" y="112"/>
                </a:cubicBezTo>
                <a:cubicBezTo>
                  <a:pt x="835" y="106"/>
                  <a:pt x="829" y="109"/>
                  <a:pt x="825" y="108"/>
                </a:cubicBezTo>
                <a:cubicBezTo>
                  <a:pt x="823" y="106"/>
                  <a:pt x="825" y="101"/>
                  <a:pt x="819" y="102"/>
                </a:cubicBezTo>
                <a:cubicBezTo>
                  <a:pt x="819" y="100"/>
                  <a:pt x="814" y="101"/>
                  <a:pt x="812" y="100"/>
                </a:cubicBezTo>
                <a:cubicBezTo>
                  <a:pt x="794" y="100"/>
                  <a:pt x="794" y="100"/>
                  <a:pt x="794" y="100"/>
                </a:cubicBezTo>
                <a:cubicBezTo>
                  <a:pt x="794" y="96"/>
                  <a:pt x="794" y="96"/>
                  <a:pt x="794" y="96"/>
                </a:cubicBezTo>
                <a:cubicBezTo>
                  <a:pt x="749" y="96"/>
                  <a:pt x="749" y="96"/>
                  <a:pt x="749" y="96"/>
                </a:cubicBezTo>
                <a:cubicBezTo>
                  <a:pt x="749" y="93"/>
                  <a:pt x="749" y="93"/>
                  <a:pt x="749" y="93"/>
                </a:cubicBezTo>
                <a:cubicBezTo>
                  <a:pt x="747" y="91"/>
                  <a:pt x="744" y="90"/>
                  <a:pt x="741" y="91"/>
                </a:cubicBezTo>
                <a:cubicBezTo>
                  <a:pt x="737" y="91"/>
                  <a:pt x="737" y="91"/>
                  <a:pt x="737" y="91"/>
                </a:cubicBezTo>
                <a:cubicBezTo>
                  <a:pt x="737" y="85"/>
                  <a:pt x="737" y="85"/>
                  <a:pt x="737" y="85"/>
                </a:cubicBezTo>
                <a:cubicBezTo>
                  <a:pt x="743" y="85"/>
                  <a:pt x="743" y="85"/>
                  <a:pt x="743" y="85"/>
                </a:cubicBezTo>
                <a:cubicBezTo>
                  <a:pt x="741" y="81"/>
                  <a:pt x="743" y="74"/>
                  <a:pt x="737" y="75"/>
                </a:cubicBezTo>
                <a:cubicBezTo>
                  <a:pt x="737" y="72"/>
                  <a:pt x="737" y="68"/>
                  <a:pt x="741" y="69"/>
                </a:cubicBezTo>
                <a:cubicBezTo>
                  <a:pt x="743" y="68"/>
                  <a:pt x="745" y="66"/>
                  <a:pt x="749" y="67"/>
                </a:cubicBezTo>
                <a:cubicBezTo>
                  <a:pt x="749" y="69"/>
                  <a:pt x="750" y="69"/>
                  <a:pt x="753" y="69"/>
                </a:cubicBezTo>
                <a:cubicBezTo>
                  <a:pt x="766" y="69"/>
                  <a:pt x="766" y="69"/>
                  <a:pt x="766" y="69"/>
                </a:cubicBezTo>
                <a:cubicBezTo>
                  <a:pt x="772" y="71"/>
                  <a:pt x="771" y="66"/>
                  <a:pt x="776" y="67"/>
                </a:cubicBezTo>
                <a:cubicBezTo>
                  <a:pt x="779" y="67"/>
                  <a:pt x="783" y="67"/>
                  <a:pt x="782" y="63"/>
                </a:cubicBezTo>
                <a:cubicBezTo>
                  <a:pt x="770" y="63"/>
                  <a:pt x="770" y="63"/>
                  <a:pt x="770" y="63"/>
                </a:cubicBezTo>
                <a:cubicBezTo>
                  <a:pt x="770" y="60"/>
                  <a:pt x="765" y="62"/>
                  <a:pt x="766" y="57"/>
                </a:cubicBezTo>
                <a:cubicBezTo>
                  <a:pt x="772" y="57"/>
                  <a:pt x="772" y="57"/>
                  <a:pt x="772" y="57"/>
                </a:cubicBezTo>
                <a:cubicBezTo>
                  <a:pt x="776" y="56"/>
                  <a:pt x="784" y="60"/>
                  <a:pt x="782" y="53"/>
                </a:cubicBezTo>
                <a:cubicBezTo>
                  <a:pt x="782" y="50"/>
                  <a:pt x="777" y="52"/>
                  <a:pt x="776" y="49"/>
                </a:cubicBezTo>
                <a:cubicBezTo>
                  <a:pt x="779" y="49"/>
                  <a:pt x="783" y="50"/>
                  <a:pt x="782" y="45"/>
                </a:cubicBezTo>
                <a:cubicBezTo>
                  <a:pt x="777" y="47"/>
                  <a:pt x="777" y="43"/>
                  <a:pt x="772" y="43"/>
                </a:cubicBezTo>
                <a:cubicBezTo>
                  <a:pt x="731" y="43"/>
                  <a:pt x="731" y="43"/>
                  <a:pt x="731" y="43"/>
                </a:cubicBezTo>
                <a:cubicBezTo>
                  <a:pt x="731" y="38"/>
                  <a:pt x="731" y="38"/>
                  <a:pt x="731" y="38"/>
                </a:cubicBezTo>
                <a:cubicBezTo>
                  <a:pt x="732" y="33"/>
                  <a:pt x="728" y="34"/>
                  <a:pt x="725" y="34"/>
                </a:cubicBezTo>
                <a:cubicBezTo>
                  <a:pt x="723" y="33"/>
                  <a:pt x="719" y="23"/>
                  <a:pt x="719" y="32"/>
                </a:cubicBezTo>
                <a:cubicBezTo>
                  <a:pt x="712" y="35"/>
                  <a:pt x="717" y="38"/>
                  <a:pt x="719" y="43"/>
                </a:cubicBezTo>
                <a:cubicBezTo>
                  <a:pt x="712" y="43"/>
                  <a:pt x="708" y="44"/>
                  <a:pt x="703" y="45"/>
                </a:cubicBezTo>
                <a:cubicBezTo>
                  <a:pt x="702" y="45"/>
                  <a:pt x="702" y="45"/>
                  <a:pt x="702" y="45"/>
                </a:cubicBezTo>
                <a:cubicBezTo>
                  <a:pt x="701" y="43"/>
                  <a:pt x="698" y="44"/>
                  <a:pt x="696" y="43"/>
                </a:cubicBezTo>
                <a:cubicBezTo>
                  <a:pt x="686" y="43"/>
                  <a:pt x="686" y="43"/>
                  <a:pt x="686" y="43"/>
                </a:cubicBezTo>
                <a:cubicBezTo>
                  <a:pt x="686" y="40"/>
                  <a:pt x="684" y="40"/>
                  <a:pt x="684" y="38"/>
                </a:cubicBezTo>
                <a:cubicBezTo>
                  <a:pt x="685" y="37"/>
                  <a:pt x="686" y="36"/>
                  <a:pt x="686" y="34"/>
                </a:cubicBezTo>
                <a:cubicBezTo>
                  <a:pt x="684" y="33"/>
                  <a:pt x="683" y="32"/>
                  <a:pt x="680" y="32"/>
                </a:cubicBezTo>
                <a:cubicBezTo>
                  <a:pt x="680" y="35"/>
                  <a:pt x="675" y="33"/>
                  <a:pt x="672" y="34"/>
                </a:cubicBezTo>
                <a:cubicBezTo>
                  <a:pt x="660" y="34"/>
                  <a:pt x="660" y="34"/>
                  <a:pt x="660" y="34"/>
                </a:cubicBezTo>
                <a:cubicBezTo>
                  <a:pt x="660" y="31"/>
                  <a:pt x="657" y="32"/>
                  <a:pt x="654" y="32"/>
                </a:cubicBezTo>
                <a:cubicBezTo>
                  <a:pt x="645" y="32"/>
                  <a:pt x="645" y="32"/>
                  <a:pt x="645" y="32"/>
                </a:cubicBezTo>
                <a:cubicBezTo>
                  <a:pt x="645" y="39"/>
                  <a:pt x="645" y="39"/>
                  <a:pt x="645" y="39"/>
                </a:cubicBezTo>
                <a:cubicBezTo>
                  <a:pt x="641" y="46"/>
                  <a:pt x="651" y="41"/>
                  <a:pt x="650" y="45"/>
                </a:cubicBezTo>
                <a:cubicBezTo>
                  <a:pt x="650" y="49"/>
                  <a:pt x="650" y="49"/>
                  <a:pt x="650" y="49"/>
                </a:cubicBezTo>
                <a:cubicBezTo>
                  <a:pt x="574" y="49"/>
                  <a:pt x="574" y="49"/>
                  <a:pt x="574" y="49"/>
                </a:cubicBezTo>
                <a:cubicBezTo>
                  <a:pt x="577" y="42"/>
                  <a:pt x="567" y="48"/>
                  <a:pt x="568" y="43"/>
                </a:cubicBezTo>
                <a:cubicBezTo>
                  <a:pt x="564" y="43"/>
                  <a:pt x="564" y="43"/>
                  <a:pt x="564" y="43"/>
                </a:cubicBezTo>
                <a:cubicBezTo>
                  <a:pt x="567" y="52"/>
                  <a:pt x="557" y="49"/>
                  <a:pt x="552" y="49"/>
                </a:cubicBezTo>
                <a:cubicBezTo>
                  <a:pt x="549" y="49"/>
                  <a:pt x="545" y="50"/>
                  <a:pt x="546" y="45"/>
                </a:cubicBezTo>
                <a:cubicBezTo>
                  <a:pt x="550" y="44"/>
                  <a:pt x="558" y="48"/>
                  <a:pt x="558" y="43"/>
                </a:cubicBezTo>
                <a:cubicBezTo>
                  <a:pt x="507" y="43"/>
                  <a:pt x="507" y="43"/>
                  <a:pt x="507" y="43"/>
                </a:cubicBezTo>
                <a:cubicBezTo>
                  <a:pt x="507" y="49"/>
                  <a:pt x="507" y="49"/>
                  <a:pt x="507" y="49"/>
                </a:cubicBezTo>
                <a:cubicBezTo>
                  <a:pt x="519" y="49"/>
                  <a:pt x="519" y="49"/>
                  <a:pt x="519" y="49"/>
                </a:cubicBezTo>
                <a:cubicBezTo>
                  <a:pt x="519" y="52"/>
                  <a:pt x="524" y="51"/>
                  <a:pt x="523" y="55"/>
                </a:cubicBezTo>
                <a:cubicBezTo>
                  <a:pt x="516" y="54"/>
                  <a:pt x="506" y="47"/>
                  <a:pt x="501" y="51"/>
                </a:cubicBezTo>
                <a:cubicBezTo>
                  <a:pt x="499" y="51"/>
                  <a:pt x="499" y="51"/>
                  <a:pt x="499" y="51"/>
                </a:cubicBezTo>
                <a:cubicBezTo>
                  <a:pt x="499" y="45"/>
                  <a:pt x="499" y="45"/>
                  <a:pt x="499" y="45"/>
                </a:cubicBezTo>
                <a:cubicBezTo>
                  <a:pt x="492" y="43"/>
                  <a:pt x="495" y="51"/>
                  <a:pt x="489" y="49"/>
                </a:cubicBezTo>
                <a:cubicBezTo>
                  <a:pt x="489" y="51"/>
                  <a:pt x="489" y="51"/>
                  <a:pt x="489" y="51"/>
                </a:cubicBezTo>
                <a:cubicBezTo>
                  <a:pt x="483" y="51"/>
                  <a:pt x="483" y="51"/>
                  <a:pt x="483" y="51"/>
                </a:cubicBezTo>
                <a:cubicBezTo>
                  <a:pt x="476" y="49"/>
                  <a:pt x="479" y="58"/>
                  <a:pt x="472" y="55"/>
                </a:cubicBezTo>
                <a:cubicBezTo>
                  <a:pt x="471" y="53"/>
                  <a:pt x="472" y="50"/>
                  <a:pt x="470" y="49"/>
                </a:cubicBezTo>
                <a:cubicBezTo>
                  <a:pt x="460" y="52"/>
                  <a:pt x="461" y="44"/>
                  <a:pt x="454" y="45"/>
                </a:cubicBezTo>
                <a:cubicBezTo>
                  <a:pt x="450" y="44"/>
                  <a:pt x="449" y="40"/>
                  <a:pt x="444" y="39"/>
                </a:cubicBezTo>
                <a:cubicBezTo>
                  <a:pt x="444" y="42"/>
                  <a:pt x="443" y="44"/>
                  <a:pt x="442" y="45"/>
                </a:cubicBezTo>
                <a:cubicBezTo>
                  <a:pt x="450" y="45"/>
                  <a:pt x="450" y="45"/>
                  <a:pt x="450" y="45"/>
                </a:cubicBezTo>
                <a:cubicBezTo>
                  <a:pt x="450" y="48"/>
                  <a:pt x="449" y="50"/>
                  <a:pt x="448" y="51"/>
                </a:cubicBezTo>
                <a:cubicBezTo>
                  <a:pt x="443" y="53"/>
                  <a:pt x="430" y="47"/>
                  <a:pt x="430" y="55"/>
                </a:cubicBezTo>
                <a:cubicBezTo>
                  <a:pt x="424" y="55"/>
                  <a:pt x="424" y="55"/>
                  <a:pt x="424" y="55"/>
                </a:cubicBezTo>
                <a:cubicBezTo>
                  <a:pt x="424" y="57"/>
                  <a:pt x="423" y="57"/>
                  <a:pt x="421" y="57"/>
                </a:cubicBezTo>
                <a:cubicBezTo>
                  <a:pt x="422" y="52"/>
                  <a:pt x="420" y="50"/>
                  <a:pt x="415" y="51"/>
                </a:cubicBezTo>
                <a:cubicBezTo>
                  <a:pt x="417" y="58"/>
                  <a:pt x="403" y="56"/>
                  <a:pt x="403" y="53"/>
                </a:cubicBezTo>
                <a:cubicBezTo>
                  <a:pt x="403" y="51"/>
                  <a:pt x="403" y="51"/>
                  <a:pt x="403" y="51"/>
                </a:cubicBezTo>
                <a:cubicBezTo>
                  <a:pt x="401" y="51"/>
                  <a:pt x="401" y="51"/>
                  <a:pt x="401" y="51"/>
                </a:cubicBezTo>
                <a:cubicBezTo>
                  <a:pt x="401" y="55"/>
                  <a:pt x="399" y="56"/>
                  <a:pt x="395" y="55"/>
                </a:cubicBezTo>
                <a:cubicBezTo>
                  <a:pt x="383" y="55"/>
                  <a:pt x="383" y="55"/>
                  <a:pt x="383" y="55"/>
                </a:cubicBezTo>
                <a:cubicBezTo>
                  <a:pt x="370" y="55"/>
                  <a:pt x="383" y="50"/>
                  <a:pt x="383" y="45"/>
                </a:cubicBezTo>
                <a:cubicBezTo>
                  <a:pt x="379" y="45"/>
                  <a:pt x="379" y="45"/>
                  <a:pt x="379" y="45"/>
                </a:cubicBezTo>
                <a:cubicBezTo>
                  <a:pt x="377" y="47"/>
                  <a:pt x="377" y="50"/>
                  <a:pt x="373" y="49"/>
                </a:cubicBezTo>
                <a:cubicBezTo>
                  <a:pt x="360" y="46"/>
                  <a:pt x="362" y="61"/>
                  <a:pt x="352" y="55"/>
                </a:cubicBezTo>
                <a:cubicBezTo>
                  <a:pt x="346" y="55"/>
                  <a:pt x="346" y="55"/>
                  <a:pt x="346" y="55"/>
                </a:cubicBezTo>
                <a:cubicBezTo>
                  <a:pt x="342" y="56"/>
                  <a:pt x="333" y="53"/>
                  <a:pt x="332" y="57"/>
                </a:cubicBezTo>
                <a:cubicBezTo>
                  <a:pt x="293" y="57"/>
                  <a:pt x="293" y="57"/>
                  <a:pt x="293" y="57"/>
                </a:cubicBezTo>
                <a:cubicBezTo>
                  <a:pt x="285" y="55"/>
                  <a:pt x="283" y="55"/>
                  <a:pt x="275" y="57"/>
                </a:cubicBezTo>
                <a:cubicBezTo>
                  <a:pt x="271" y="57"/>
                  <a:pt x="271" y="57"/>
                  <a:pt x="271" y="57"/>
                </a:cubicBezTo>
                <a:cubicBezTo>
                  <a:pt x="268" y="57"/>
                  <a:pt x="264" y="57"/>
                  <a:pt x="265" y="61"/>
                </a:cubicBezTo>
                <a:cubicBezTo>
                  <a:pt x="297" y="61"/>
                  <a:pt x="297" y="61"/>
                  <a:pt x="297" y="61"/>
                </a:cubicBezTo>
                <a:cubicBezTo>
                  <a:pt x="298" y="61"/>
                  <a:pt x="299" y="61"/>
                  <a:pt x="299" y="63"/>
                </a:cubicBezTo>
                <a:cubicBezTo>
                  <a:pt x="291" y="63"/>
                  <a:pt x="291" y="70"/>
                  <a:pt x="281" y="67"/>
                </a:cubicBezTo>
                <a:cubicBezTo>
                  <a:pt x="257" y="67"/>
                  <a:pt x="257" y="67"/>
                  <a:pt x="257" y="67"/>
                </a:cubicBezTo>
                <a:cubicBezTo>
                  <a:pt x="251" y="69"/>
                  <a:pt x="249" y="66"/>
                  <a:pt x="242" y="69"/>
                </a:cubicBezTo>
                <a:cubicBezTo>
                  <a:pt x="238" y="69"/>
                  <a:pt x="232" y="67"/>
                  <a:pt x="234" y="73"/>
                </a:cubicBezTo>
                <a:cubicBezTo>
                  <a:pt x="228" y="71"/>
                  <a:pt x="229" y="76"/>
                  <a:pt x="224" y="75"/>
                </a:cubicBezTo>
                <a:cubicBezTo>
                  <a:pt x="218" y="76"/>
                  <a:pt x="217" y="73"/>
                  <a:pt x="212" y="73"/>
                </a:cubicBezTo>
                <a:cubicBezTo>
                  <a:pt x="209" y="78"/>
                  <a:pt x="202" y="68"/>
                  <a:pt x="199" y="75"/>
                </a:cubicBezTo>
                <a:cubicBezTo>
                  <a:pt x="187" y="75"/>
                  <a:pt x="187" y="75"/>
                  <a:pt x="187" y="75"/>
                </a:cubicBezTo>
                <a:cubicBezTo>
                  <a:pt x="189" y="81"/>
                  <a:pt x="182" y="78"/>
                  <a:pt x="179" y="79"/>
                </a:cubicBezTo>
                <a:cubicBezTo>
                  <a:pt x="142" y="79"/>
                  <a:pt x="142" y="79"/>
                  <a:pt x="142" y="79"/>
                </a:cubicBezTo>
                <a:cubicBezTo>
                  <a:pt x="142" y="81"/>
                  <a:pt x="142" y="81"/>
                  <a:pt x="142" y="81"/>
                </a:cubicBezTo>
                <a:cubicBezTo>
                  <a:pt x="106" y="81"/>
                  <a:pt x="106" y="81"/>
                  <a:pt x="106" y="81"/>
                </a:cubicBezTo>
                <a:cubicBezTo>
                  <a:pt x="106" y="79"/>
                  <a:pt x="106" y="79"/>
                  <a:pt x="106" y="79"/>
                </a:cubicBezTo>
                <a:cubicBezTo>
                  <a:pt x="100" y="79"/>
                  <a:pt x="100" y="79"/>
                  <a:pt x="100" y="79"/>
                </a:cubicBezTo>
                <a:cubicBezTo>
                  <a:pt x="99" y="81"/>
                  <a:pt x="96" y="81"/>
                  <a:pt x="96" y="85"/>
                </a:cubicBezTo>
                <a:cubicBezTo>
                  <a:pt x="96" y="89"/>
                  <a:pt x="97" y="91"/>
                  <a:pt x="100" y="91"/>
                </a:cubicBezTo>
                <a:cubicBezTo>
                  <a:pt x="102" y="91"/>
                  <a:pt x="102" y="91"/>
                  <a:pt x="102" y="91"/>
                </a:cubicBezTo>
                <a:cubicBezTo>
                  <a:pt x="102" y="93"/>
                  <a:pt x="102" y="93"/>
                  <a:pt x="102" y="93"/>
                </a:cubicBezTo>
                <a:cubicBezTo>
                  <a:pt x="100" y="93"/>
                  <a:pt x="101" y="95"/>
                  <a:pt x="100" y="96"/>
                </a:cubicBezTo>
                <a:cubicBezTo>
                  <a:pt x="97" y="97"/>
                  <a:pt x="97" y="95"/>
                  <a:pt x="96" y="93"/>
                </a:cubicBezTo>
                <a:cubicBezTo>
                  <a:pt x="91" y="97"/>
                  <a:pt x="98" y="102"/>
                  <a:pt x="94" y="106"/>
                </a:cubicBezTo>
                <a:cubicBezTo>
                  <a:pt x="90" y="105"/>
                  <a:pt x="91" y="109"/>
                  <a:pt x="90" y="112"/>
                </a:cubicBezTo>
                <a:cubicBezTo>
                  <a:pt x="90" y="114"/>
                  <a:pt x="90" y="114"/>
                  <a:pt x="90" y="114"/>
                </a:cubicBezTo>
                <a:cubicBezTo>
                  <a:pt x="91" y="117"/>
                  <a:pt x="91" y="119"/>
                  <a:pt x="94" y="118"/>
                </a:cubicBezTo>
                <a:cubicBezTo>
                  <a:pt x="94" y="124"/>
                  <a:pt x="94" y="124"/>
                  <a:pt x="94" y="124"/>
                </a:cubicBezTo>
                <a:cubicBezTo>
                  <a:pt x="94" y="126"/>
                  <a:pt x="93" y="126"/>
                  <a:pt x="90" y="126"/>
                </a:cubicBezTo>
                <a:cubicBezTo>
                  <a:pt x="87" y="126"/>
                  <a:pt x="84" y="126"/>
                  <a:pt x="81" y="126"/>
                </a:cubicBezTo>
                <a:cubicBezTo>
                  <a:pt x="81" y="130"/>
                  <a:pt x="81" y="130"/>
                  <a:pt x="81" y="130"/>
                </a:cubicBezTo>
                <a:cubicBezTo>
                  <a:pt x="75" y="128"/>
                  <a:pt x="75" y="133"/>
                  <a:pt x="69" y="132"/>
                </a:cubicBezTo>
                <a:cubicBezTo>
                  <a:pt x="65" y="131"/>
                  <a:pt x="63" y="132"/>
                  <a:pt x="63" y="136"/>
                </a:cubicBezTo>
                <a:cubicBezTo>
                  <a:pt x="51" y="136"/>
                  <a:pt x="51" y="136"/>
                  <a:pt x="51" y="136"/>
                </a:cubicBezTo>
                <a:cubicBezTo>
                  <a:pt x="51" y="139"/>
                  <a:pt x="51" y="141"/>
                  <a:pt x="53" y="142"/>
                </a:cubicBezTo>
                <a:cubicBezTo>
                  <a:pt x="55" y="142"/>
                  <a:pt x="55" y="142"/>
                  <a:pt x="55" y="142"/>
                </a:cubicBezTo>
                <a:cubicBezTo>
                  <a:pt x="55" y="144"/>
                  <a:pt x="53" y="143"/>
                  <a:pt x="51" y="144"/>
                </a:cubicBezTo>
                <a:cubicBezTo>
                  <a:pt x="51" y="146"/>
                  <a:pt x="51" y="147"/>
                  <a:pt x="49" y="148"/>
                </a:cubicBezTo>
                <a:cubicBezTo>
                  <a:pt x="49" y="153"/>
                  <a:pt x="49" y="153"/>
                  <a:pt x="49" y="153"/>
                </a:cubicBezTo>
                <a:cubicBezTo>
                  <a:pt x="51" y="154"/>
                  <a:pt x="55" y="153"/>
                  <a:pt x="55" y="155"/>
                </a:cubicBezTo>
                <a:cubicBezTo>
                  <a:pt x="50" y="154"/>
                  <a:pt x="48" y="156"/>
                  <a:pt x="49" y="161"/>
                </a:cubicBezTo>
                <a:cubicBezTo>
                  <a:pt x="57" y="161"/>
                  <a:pt x="57" y="161"/>
                  <a:pt x="57" y="161"/>
                </a:cubicBezTo>
                <a:cubicBezTo>
                  <a:pt x="58" y="166"/>
                  <a:pt x="56" y="168"/>
                  <a:pt x="51" y="167"/>
                </a:cubicBezTo>
                <a:cubicBezTo>
                  <a:pt x="46" y="172"/>
                  <a:pt x="41" y="177"/>
                  <a:pt x="31" y="177"/>
                </a:cubicBezTo>
                <a:cubicBezTo>
                  <a:pt x="31" y="179"/>
                  <a:pt x="31" y="179"/>
                  <a:pt x="31" y="179"/>
                </a:cubicBezTo>
                <a:cubicBezTo>
                  <a:pt x="28" y="178"/>
                  <a:pt x="25" y="179"/>
                  <a:pt x="26" y="183"/>
                </a:cubicBezTo>
                <a:cubicBezTo>
                  <a:pt x="22" y="183"/>
                  <a:pt x="22" y="183"/>
                  <a:pt x="22" y="183"/>
                </a:cubicBezTo>
                <a:cubicBezTo>
                  <a:pt x="22" y="189"/>
                  <a:pt x="22" y="189"/>
                  <a:pt x="22" y="189"/>
                </a:cubicBezTo>
                <a:cubicBezTo>
                  <a:pt x="17" y="189"/>
                  <a:pt x="21" y="197"/>
                  <a:pt x="20" y="201"/>
                </a:cubicBezTo>
                <a:cubicBezTo>
                  <a:pt x="20" y="205"/>
                  <a:pt x="20" y="205"/>
                  <a:pt x="20" y="205"/>
                </a:cubicBezTo>
                <a:cubicBezTo>
                  <a:pt x="16" y="205"/>
                  <a:pt x="16" y="205"/>
                  <a:pt x="16" y="205"/>
                </a:cubicBezTo>
                <a:cubicBezTo>
                  <a:pt x="16" y="206"/>
                  <a:pt x="15" y="206"/>
                  <a:pt x="14" y="206"/>
                </a:cubicBezTo>
                <a:cubicBezTo>
                  <a:pt x="7" y="206"/>
                  <a:pt x="6" y="211"/>
                  <a:pt x="2" y="212"/>
                </a:cubicBezTo>
                <a:cubicBezTo>
                  <a:pt x="2" y="230"/>
                  <a:pt x="2" y="230"/>
                  <a:pt x="2" y="230"/>
                </a:cubicBezTo>
                <a:cubicBezTo>
                  <a:pt x="2" y="233"/>
                  <a:pt x="2" y="236"/>
                  <a:pt x="4" y="236"/>
                </a:cubicBezTo>
                <a:cubicBezTo>
                  <a:pt x="6" y="243"/>
                  <a:pt x="0" y="257"/>
                  <a:pt x="8" y="258"/>
                </a:cubicBezTo>
                <a:cubicBezTo>
                  <a:pt x="8" y="271"/>
                  <a:pt x="8" y="271"/>
                  <a:pt x="8" y="271"/>
                </a:cubicBezTo>
                <a:cubicBezTo>
                  <a:pt x="8" y="274"/>
                  <a:pt x="9" y="276"/>
                  <a:pt x="10" y="277"/>
                </a:cubicBezTo>
                <a:cubicBezTo>
                  <a:pt x="10" y="285"/>
                  <a:pt x="10" y="285"/>
                  <a:pt x="10" y="285"/>
                </a:cubicBezTo>
                <a:cubicBezTo>
                  <a:pt x="9" y="289"/>
                  <a:pt x="10" y="291"/>
                  <a:pt x="14" y="291"/>
                </a:cubicBezTo>
                <a:cubicBezTo>
                  <a:pt x="14" y="299"/>
                  <a:pt x="14" y="299"/>
                  <a:pt x="14" y="299"/>
                </a:cubicBezTo>
                <a:cubicBezTo>
                  <a:pt x="16" y="305"/>
                  <a:pt x="19" y="311"/>
                  <a:pt x="22" y="317"/>
                </a:cubicBezTo>
                <a:cubicBezTo>
                  <a:pt x="24" y="317"/>
                  <a:pt x="26" y="317"/>
                  <a:pt x="26" y="320"/>
                </a:cubicBezTo>
                <a:cubicBezTo>
                  <a:pt x="28" y="320"/>
                  <a:pt x="28" y="320"/>
                  <a:pt x="28" y="320"/>
                </a:cubicBezTo>
                <a:cubicBezTo>
                  <a:pt x="37" y="323"/>
                  <a:pt x="36" y="316"/>
                  <a:pt x="43" y="317"/>
                </a:cubicBezTo>
                <a:cubicBezTo>
                  <a:pt x="42" y="321"/>
                  <a:pt x="47" y="321"/>
                  <a:pt x="45" y="326"/>
                </a:cubicBezTo>
                <a:cubicBezTo>
                  <a:pt x="49" y="326"/>
                  <a:pt x="49" y="326"/>
                  <a:pt x="49" y="326"/>
                </a:cubicBezTo>
                <a:cubicBezTo>
                  <a:pt x="49" y="332"/>
                  <a:pt x="49" y="332"/>
                  <a:pt x="49" y="332"/>
                </a:cubicBezTo>
                <a:cubicBezTo>
                  <a:pt x="52" y="334"/>
                  <a:pt x="52" y="339"/>
                  <a:pt x="55" y="340"/>
                </a:cubicBezTo>
                <a:cubicBezTo>
                  <a:pt x="55" y="344"/>
                  <a:pt x="55" y="344"/>
                  <a:pt x="55" y="344"/>
                </a:cubicBezTo>
                <a:cubicBezTo>
                  <a:pt x="57" y="345"/>
                  <a:pt x="58" y="346"/>
                  <a:pt x="61" y="346"/>
                </a:cubicBezTo>
                <a:cubicBezTo>
                  <a:pt x="64" y="345"/>
                  <a:pt x="73" y="348"/>
                  <a:pt x="73" y="344"/>
                </a:cubicBezTo>
                <a:cubicBezTo>
                  <a:pt x="81" y="344"/>
                  <a:pt x="81" y="344"/>
                  <a:pt x="81" y="344"/>
                </a:cubicBezTo>
                <a:cubicBezTo>
                  <a:pt x="81" y="358"/>
                  <a:pt x="81" y="358"/>
                  <a:pt x="81" y="358"/>
                </a:cubicBezTo>
                <a:cubicBezTo>
                  <a:pt x="84" y="358"/>
                  <a:pt x="85" y="360"/>
                  <a:pt x="85" y="364"/>
                </a:cubicBezTo>
                <a:cubicBezTo>
                  <a:pt x="87" y="364"/>
                  <a:pt x="87" y="364"/>
                  <a:pt x="87" y="364"/>
                </a:cubicBezTo>
                <a:cubicBezTo>
                  <a:pt x="87" y="368"/>
                  <a:pt x="87" y="368"/>
                  <a:pt x="87" y="368"/>
                </a:cubicBezTo>
                <a:cubicBezTo>
                  <a:pt x="96" y="368"/>
                  <a:pt x="96" y="368"/>
                  <a:pt x="96" y="368"/>
                </a:cubicBezTo>
                <a:cubicBezTo>
                  <a:pt x="97" y="365"/>
                  <a:pt x="97" y="363"/>
                  <a:pt x="100" y="364"/>
                </a:cubicBezTo>
                <a:cubicBezTo>
                  <a:pt x="100" y="379"/>
                  <a:pt x="100" y="379"/>
                  <a:pt x="100" y="379"/>
                </a:cubicBezTo>
                <a:cubicBezTo>
                  <a:pt x="102" y="379"/>
                  <a:pt x="102" y="379"/>
                  <a:pt x="102" y="379"/>
                </a:cubicBezTo>
                <a:cubicBezTo>
                  <a:pt x="102" y="375"/>
                  <a:pt x="111" y="379"/>
                  <a:pt x="114" y="377"/>
                </a:cubicBezTo>
                <a:cubicBezTo>
                  <a:pt x="114" y="383"/>
                  <a:pt x="114" y="383"/>
                  <a:pt x="114" y="383"/>
                </a:cubicBezTo>
                <a:cubicBezTo>
                  <a:pt x="108" y="383"/>
                  <a:pt x="108" y="383"/>
                  <a:pt x="108" y="383"/>
                </a:cubicBezTo>
                <a:cubicBezTo>
                  <a:pt x="108" y="385"/>
                  <a:pt x="107" y="385"/>
                  <a:pt x="106" y="385"/>
                </a:cubicBezTo>
                <a:cubicBezTo>
                  <a:pt x="102" y="385"/>
                  <a:pt x="102" y="385"/>
                  <a:pt x="102" y="385"/>
                </a:cubicBezTo>
                <a:cubicBezTo>
                  <a:pt x="100" y="395"/>
                  <a:pt x="105" y="398"/>
                  <a:pt x="114" y="397"/>
                </a:cubicBezTo>
                <a:cubicBezTo>
                  <a:pt x="114" y="401"/>
                  <a:pt x="114" y="401"/>
                  <a:pt x="114" y="401"/>
                </a:cubicBezTo>
                <a:cubicBezTo>
                  <a:pt x="112" y="401"/>
                  <a:pt x="112" y="402"/>
                  <a:pt x="112" y="403"/>
                </a:cubicBezTo>
                <a:cubicBezTo>
                  <a:pt x="114" y="403"/>
                  <a:pt x="114" y="405"/>
                  <a:pt x="114" y="407"/>
                </a:cubicBezTo>
                <a:cubicBezTo>
                  <a:pt x="126" y="407"/>
                  <a:pt x="126" y="407"/>
                  <a:pt x="126" y="407"/>
                </a:cubicBezTo>
                <a:cubicBezTo>
                  <a:pt x="125" y="399"/>
                  <a:pt x="139" y="405"/>
                  <a:pt x="138" y="397"/>
                </a:cubicBezTo>
                <a:cubicBezTo>
                  <a:pt x="147" y="397"/>
                  <a:pt x="147" y="397"/>
                  <a:pt x="147" y="397"/>
                </a:cubicBezTo>
                <a:cubicBezTo>
                  <a:pt x="153" y="394"/>
                  <a:pt x="157" y="388"/>
                  <a:pt x="167" y="389"/>
                </a:cubicBezTo>
                <a:cubicBezTo>
                  <a:pt x="173" y="390"/>
                  <a:pt x="171" y="383"/>
                  <a:pt x="179" y="385"/>
                </a:cubicBezTo>
                <a:cubicBezTo>
                  <a:pt x="180" y="381"/>
                  <a:pt x="170" y="386"/>
                  <a:pt x="173" y="379"/>
                </a:cubicBezTo>
                <a:cubicBezTo>
                  <a:pt x="176" y="376"/>
                  <a:pt x="187" y="381"/>
                  <a:pt x="187" y="373"/>
                </a:cubicBezTo>
                <a:cubicBezTo>
                  <a:pt x="186" y="370"/>
                  <a:pt x="189" y="369"/>
                  <a:pt x="193" y="370"/>
                </a:cubicBezTo>
                <a:cubicBezTo>
                  <a:pt x="195" y="370"/>
                  <a:pt x="195" y="370"/>
                  <a:pt x="195" y="370"/>
                </a:cubicBezTo>
                <a:cubicBezTo>
                  <a:pt x="201" y="371"/>
                  <a:pt x="200" y="366"/>
                  <a:pt x="206" y="368"/>
                </a:cubicBezTo>
                <a:cubicBezTo>
                  <a:pt x="210" y="368"/>
                  <a:pt x="210" y="368"/>
                  <a:pt x="210" y="368"/>
                </a:cubicBezTo>
                <a:cubicBezTo>
                  <a:pt x="211" y="366"/>
                  <a:pt x="210" y="364"/>
                  <a:pt x="212" y="364"/>
                </a:cubicBezTo>
                <a:cubicBezTo>
                  <a:pt x="216" y="364"/>
                  <a:pt x="216" y="364"/>
                  <a:pt x="216" y="364"/>
                </a:cubicBezTo>
                <a:cubicBezTo>
                  <a:pt x="216" y="359"/>
                  <a:pt x="225" y="363"/>
                  <a:pt x="228" y="362"/>
                </a:cubicBezTo>
                <a:cubicBezTo>
                  <a:pt x="229" y="358"/>
                  <a:pt x="226" y="358"/>
                  <a:pt x="224" y="358"/>
                </a:cubicBezTo>
                <a:cubicBezTo>
                  <a:pt x="212" y="358"/>
                  <a:pt x="212" y="358"/>
                  <a:pt x="212" y="358"/>
                </a:cubicBezTo>
                <a:cubicBezTo>
                  <a:pt x="212" y="362"/>
                  <a:pt x="212" y="362"/>
                  <a:pt x="212" y="362"/>
                </a:cubicBezTo>
                <a:cubicBezTo>
                  <a:pt x="200" y="362"/>
                  <a:pt x="200" y="362"/>
                  <a:pt x="200" y="362"/>
                </a:cubicBezTo>
                <a:cubicBezTo>
                  <a:pt x="200" y="364"/>
                  <a:pt x="197" y="363"/>
                  <a:pt x="195" y="364"/>
                </a:cubicBezTo>
                <a:cubicBezTo>
                  <a:pt x="179" y="364"/>
                  <a:pt x="179" y="364"/>
                  <a:pt x="179" y="364"/>
                </a:cubicBezTo>
                <a:cubicBezTo>
                  <a:pt x="179" y="368"/>
                  <a:pt x="179" y="368"/>
                  <a:pt x="179" y="368"/>
                </a:cubicBezTo>
                <a:cubicBezTo>
                  <a:pt x="173" y="368"/>
                  <a:pt x="173" y="368"/>
                  <a:pt x="173" y="368"/>
                </a:cubicBezTo>
                <a:cubicBezTo>
                  <a:pt x="173" y="372"/>
                  <a:pt x="165" y="368"/>
                  <a:pt x="161" y="370"/>
                </a:cubicBezTo>
                <a:cubicBezTo>
                  <a:pt x="163" y="377"/>
                  <a:pt x="153" y="372"/>
                  <a:pt x="149" y="373"/>
                </a:cubicBezTo>
                <a:cubicBezTo>
                  <a:pt x="149" y="370"/>
                  <a:pt x="149" y="370"/>
                  <a:pt x="149" y="370"/>
                </a:cubicBezTo>
                <a:cubicBezTo>
                  <a:pt x="142" y="370"/>
                  <a:pt x="142" y="370"/>
                  <a:pt x="142" y="370"/>
                </a:cubicBezTo>
                <a:cubicBezTo>
                  <a:pt x="141" y="372"/>
                  <a:pt x="141" y="374"/>
                  <a:pt x="138" y="373"/>
                </a:cubicBezTo>
                <a:cubicBezTo>
                  <a:pt x="136" y="373"/>
                  <a:pt x="136" y="373"/>
                  <a:pt x="136" y="373"/>
                </a:cubicBezTo>
                <a:cubicBezTo>
                  <a:pt x="126" y="371"/>
                  <a:pt x="127" y="378"/>
                  <a:pt x="120" y="377"/>
                </a:cubicBezTo>
                <a:cubicBezTo>
                  <a:pt x="118" y="377"/>
                  <a:pt x="118" y="375"/>
                  <a:pt x="118" y="373"/>
                </a:cubicBezTo>
                <a:cubicBezTo>
                  <a:pt x="118" y="370"/>
                  <a:pt x="118" y="370"/>
                  <a:pt x="118" y="370"/>
                </a:cubicBezTo>
                <a:cubicBezTo>
                  <a:pt x="121" y="369"/>
                  <a:pt x="125" y="370"/>
                  <a:pt x="126" y="368"/>
                </a:cubicBezTo>
                <a:cubicBezTo>
                  <a:pt x="126" y="364"/>
                  <a:pt x="126" y="364"/>
                  <a:pt x="126" y="364"/>
                </a:cubicBezTo>
                <a:cubicBezTo>
                  <a:pt x="129" y="364"/>
                  <a:pt x="130" y="363"/>
                  <a:pt x="132" y="362"/>
                </a:cubicBezTo>
                <a:cubicBezTo>
                  <a:pt x="132" y="358"/>
                  <a:pt x="132" y="358"/>
                  <a:pt x="132" y="358"/>
                </a:cubicBezTo>
                <a:cubicBezTo>
                  <a:pt x="136" y="358"/>
                  <a:pt x="136" y="358"/>
                  <a:pt x="136" y="358"/>
                </a:cubicBezTo>
                <a:cubicBezTo>
                  <a:pt x="139" y="356"/>
                  <a:pt x="135" y="348"/>
                  <a:pt x="142" y="350"/>
                </a:cubicBezTo>
                <a:cubicBezTo>
                  <a:pt x="143" y="349"/>
                  <a:pt x="144" y="348"/>
                  <a:pt x="143" y="346"/>
                </a:cubicBezTo>
                <a:cubicBezTo>
                  <a:pt x="148" y="347"/>
                  <a:pt x="148" y="342"/>
                  <a:pt x="153" y="344"/>
                </a:cubicBezTo>
                <a:cubicBezTo>
                  <a:pt x="161" y="347"/>
                  <a:pt x="160" y="340"/>
                  <a:pt x="165" y="340"/>
                </a:cubicBezTo>
                <a:cubicBezTo>
                  <a:pt x="170" y="338"/>
                  <a:pt x="179" y="341"/>
                  <a:pt x="179" y="334"/>
                </a:cubicBezTo>
                <a:cubicBezTo>
                  <a:pt x="187" y="334"/>
                  <a:pt x="187" y="334"/>
                  <a:pt x="187" y="334"/>
                </a:cubicBezTo>
                <a:cubicBezTo>
                  <a:pt x="187" y="332"/>
                  <a:pt x="187" y="332"/>
                  <a:pt x="187" y="332"/>
                </a:cubicBezTo>
                <a:cubicBezTo>
                  <a:pt x="199" y="332"/>
                  <a:pt x="199" y="332"/>
                  <a:pt x="199" y="332"/>
                </a:cubicBezTo>
                <a:cubicBezTo>
                  <a:pt x="199" y="328"/>
                  <a:pt x="199" y="328"/>
                  <a:pt x="199" y="328"/>
                </a:cubicBezTo>
                <a:cubicBezTo>
                  <a:pt x="218" y="328"/>
                  <a:pt x="218" y="328"/>
                  <a:pt x="218" y="328"/>
                </a:cubicBezTo>
                <a:cubicBezTo>
                  <a:pt x="220" y="325"/>
                  <a:pt x="229" y="328"/>
                  <a:pt x="230" y="322"/>
                </a:cubicBezTo>
                <a:cubicBezTo>
                  <a:pt x="234" y="322"/>
                  <a:pt x="234" y="322"/>
                  <a:pt x="234" y="322"/>
                </a:cubicBezTo>
                <a:cubicBezTo>
                  <a:pt x="234" y="320"/>
                  <a:pt x="234" y="320"/>
                  <a:pt x="234" y="320"/>
                </a:cubicBezTo>
                <a:cubicBezTo>
                  <a:pt x="254" y="320"/>
                  <a:pt x="254" y="320"/>
                  <a:pt x="254" y="320"/>
                </a:cubicBezTo>
                <a:cubicBezTo>
                  <a:pt x="257" y="321"/>
                  <a:pt x="260" y="320"/>
                  <a:pt x="259" y="317"/>
                </a:cubicBezTo>
                <a:cubicBezTo>
                  <a:pt x="259" y="315"/>
                  <a:pt x="259" y="315"/>
                  <a:pt x="259" y="315"/>
                </a:cubicBezTo>
                <a:cubicBezTo>
                  <a:pt x="236" y="315"/>
                  <a:pt x="236" y="315"/>
                  <a:pt x="236" y="315"/>
                </a:cubicBezTo>
                <a:cubicBezTo>
                  <a:pt x="233" y="308"/>
                  <a:pt x="243" y="313"/>
                  <a:pt x="242" y="309"/>
                </a:cubicBezTo>
                <a:cubicBezTo>
                  <a:pt x="236" y="308"/>
                  <a:pt x="235" y="312"/>
                  <a:pt x="228" y="311"/>
                </a:cubicBezTo>
                <a:cubicBezTo>
                  <a:pt x="228" y="315"/>
                  <a:pt x="228" y="315"/>
                  <a:pt x="228" y="315"/>
                </a:cubicBezTo>
                <a:cubicBezTo>
                  <a:pt x="222" y="315"/>
                  <a:pt x="222" y="315"/>
                  <a:pt x="222" y="315"/>
                </a:cubicBezTo>
                <a:cubicBezTo>
                  <a:pt x="218" y="314"/>
                  <a:pt x="210" y="317"/>
                  <a:pt x="212" y="311"/>
                </a:cubicBezTo>
                <a:cubicBezTo>
                  <a:pt x="217" y="311"/>
                  <a:pt x="218" y="307"/>
                  <a:pt x="224" y="309"/>
                </a:cubicBezTo>
                <a:cubicBezTo>
                  <a:pt x="227" y="308"/>
                  <a:pt x="231" y="309"/>
                  <a:pt x="230" y="305"/>
                </a:cubicBezTo>
                <a:cubicBezTo>
                  <a:pt x="242" y="305"/>
                  <a:pt x="242" y="305"/>
                  <a:pt x="242" y="305"/>
                </a:cubicBezTo>
                <a:cubicBezTo>
                  <a:pt x="242" y="302"/>
                  <a:pt x="245" y="303"/>
                  <a:pt x="248" y="303"/>
                </a:cubicBezTo>
                <a:cubicBezTo>
                  <a:pt x="257" y="303"/>
                  <a:pt x="257" y="303"/>
                  <a:pt x="257" y="303"/>
                </a:cubicBezTo>
                <a:cubicBezTo>
                  <a:pt x="256" y="295"/>
                  <a:pt x="271" y="302"/>
                  <a:pt x="269" y="293"/>
                </a:cubicBezTo>
                <a:cubicBezTo>
                  <a:pt x="285" y="293"/>
                  <a:pt x="285" y="293"/>
                  <a:pt x="285" y="293"/>
                </a:cubicBezTo>
                <a:cubicBezTo>
                  <a:pt x="285" y="291"/>
                  <a:pt x="288" y="291"/>
                  <a:pt x="291" y="291"/>
                </a:cubicBezTo>
                <a:cubicBezTo>
                  <a:pt x="314" y="291"/>
                  <a:pt x="314" y="291"/>
                  <a:pt x="314" y="291"/>
                </a:cubicBezTo>
                <a:cubicBezTo>
                  <a:pt x="314" y="287"/>
                  <a:pt x="314" y="287"/>
                  <a:pt x="314" y="287"/>
                </a:cubicBezTo>
                <a:cubicBezTo>
                  <a:pt x="317" y="284"/>
                  <a:pt x="323" y="285"/>
                  <a:pt x="328" y="285"/>
                </a:cubicBezTo>
                <a:cubicBezTo>
                  <a:pt x="338" y="285"/>
                  <a:pt x="338" y="285"/>
                  <a:pt x="338" y="285"/>
                </a:cubicBezTo>
                <a:cubicBezTo>
                  <a:pt x="340" y="279"/>
                  <a:pt x="332" y="284"/>
                  <a:pt x="334" y="277"/>
                </a:cubicBezTo>
                <a:cubicBezTo>
                  <a:pt x="332" y="278"/>
                  <a:pt x="332" y="282"/>
                  <a:pt x="328" y="281"/>
                </a:cubicBezTo>
                <a:cubicBezTo>
                  <a:pt x="309" y="281"/>
                  <a:pt x="309" y="281"/>
                  <a:pt x="309" y="281"/>
                </a:cubicBezTo>
                <a:cubicBezTo>
                  <a:pt x="308" y="278"/>
                  <a:pt x="310" y="277"/>
                  <a:pt x="314" y="277"/>
                </a:cubicBezTo>
                <a:cubicBezTo>
                  <a:pt x="314" y="271"/>
                  <a:pt x="314" y="271"/>
                  <a:pt x="314" y="271"/>
                </a:cubicBezTo>
                <a:cubicBezTo>
                  <a:pt x="317" y="271"/>
                  <a:pt x="317" y="269"/>
                  <a:pt x="320" y="269"/>
                </a:cubicBezTo>
                <a:cubicBezTo>
                  <a:pt x="338" y="269"/>
                  <a:pt x="338" y="269"/>
                  <a:pt x="338" y="269"/>
                </a:cubicBezTo>
                <a:cubicBezTo>
                  <a:pt x="338" y="265"/>
                  <a:pt x="338" y="265"/>
                  <a:pt x="338" y="265"/>
                </a:cubicBezTo>
                <a:cubicBezTo>
                  <a:pt x="341" y="265"/>
                  <a:pt x="342" y="263"/>
                  <a:pt x="346" y="263"/>
                </a:cubicBezTo>
                <a:cubicBezTo>
                  <a:pt x="347" y="265"/>
                  <a:pt x="350" y="266"/>
                  <a:pt x="350" y="269"/>
                </a:cubicBezTo>
                <a:cubicBezTo>
                  <a:pt x="338" y="269"/>
                  <a:pt x="338" y="269"/>
                  <a:pt x="338" y="269"/>
                </a:cubicBezTo>
                <a:cubicBezTo>
                  <a:pt x="339" y="272"/>
                  <a:pt x="343" y="271"/>
                  <a:pt x="346" y="271"/>
                </a:cubicBezTo>
                <a:cubicBezTo>
                  <a:pt x="358" y="271"/>
                  <a:pt x="358" y="271"/>
                  <a:pt x="358" y="271"/>
                </a:cubicBezTo>
                <a:cubicBezTo>
                  <a:pt x="358" y="265"/>
                  <a:pt x="358" y="265"/>
                  <a:pt x="358" y="265"/>
                </a:cubicBezTo>
                <a:cubicBezTo>
                  <a:pt x="362" y="265"/>
                  <a:pt x="362" y="265"/>
                  <a:pt x="362" y="265"/>
                </a:cubicBezTo>
                <a:cubicBezTo>
                  <a:pt x="370" y="267"/>
                  <a:pt x="372" y="262"/>
                  <a:pt x="379" y="263"/>
                </a:cubicBezTo>
                <a:cubicBezTo>
                  <a:pt x="379" y="260"/>
                  <a:pt x="379" y="260"/>
                  <a:pt x="379" y="260"/>
                </a:cubicBezTo>
                <a:cubicBezTo>
                  <a:pt x="381" y="255"/>
                  <a:pt x="392" y="259"/>
                  <a:pt x="397" y="258"/>
                </a:cubicBezTo>
                <a:cubicBezTo>
                  <a:pt x="432" y="258"/>
                  <a:pt x="432" y="258"/>
                  <a:pt x="432" y="258"/>
                </a:cubicBezTo>
                <a:cubicBezTo>
                  <a:pt x="436" y="258"/>
                  <a:pt x="436" y="256"/>
                  <a:pt x="436" y="254"/>
                </a:cubicBezTo>
                <a:cubicBezTo>
                  <a:pt x="448" y="254"/>
                  <a:pt x="448" y="254"/>
                  <a:pt x="448" y="254"/>
                </a:cubicBezTo>
                <a:cubicBezTo>
                  <a:pt x="451" y="253"/>
                  <a:pt x="460" y="256"/>
                  <a:pt x="460" y="252"/>
                </a:cubicBezTo>
                <a:cubicBezTo>
                  <a:pt x="466" y="252"/>
                  <a:pt x="466" y="252"/>
                  <a:pt x="466" y="252"/>
                </a:cubicBezTo>
                <a:cubicBezTo>
                  <a:pt x="470" y="252"/>
                  <a:pt x="470" y="249"/>
                  <a:pt x="472" y="248"/>
                </a:cubicBezTo>
                <a:cubicBezTo>
                  <a:pt x="473" y="247"/>
                  <a:pt x="475" y="248"/>
                  <a:pt x="476" y="246"/>
                </a:cubicBezTo>
                <a:cubicBezTo>
                  <a:pt x="474" y="239"/>
                  <a:pt x="483" y="243"/>
                  <a:pt x="487" y="242"/>
                </a:cubicBezTo>
                <a:cubicBezTo>
                  <a:pt x="511" y="242"/>
                  <a:pt x="511" y="242"/>
                  <a:pt x="511" y="242"/>
                </a:cubicBezTo>
                <a:cubicBezTo>
                  <a:pt x="513" y="242"/>
                  <a:pt x="513" y="241"/>
                  <a:pt x="513" y="240"/>
                </a:cubicBezTo>
                <a:cubicBezTo>
                  <a:pt x="525" y="240"/>
                  <a:pt x="525" y="240"/>
                  <a:pt x="525" y="240"/>
                </a:cubicBezTo>
                <a:cubicBezTo>
                  <a:pt x="531" y="241"/>
                  <a:pt x="543" y="237"/>
                  <a:pt x="546" y="242"/>
                </a:cubicBezTo>
                <a:cubicBezTo>
                  <a:pt x="550" y="241"/>
                  <a:pt x="552" y="242"/>
                  <a:pt x="552" y="246"/>
                </a:cubicBezTo>
                <a:cubicBezTo>
                  <a:pt x="570" y="246"/>
                  <a:pt x="570" y="246"/>
                  <a:pt x="570" y="246"/>
                </a:cubicBezTo>
                <a:cubicBezTo>
                  <a:pt x="564" y="248"/>
                  <a:pt x="561" y="253"/>
                  <a:pt x="552" y="252"/>
                </a:cubicBezTo>
                <a:cubicBezTo>
                  <a:pt x="552" y="256"/>
                  <a:pt x="559" y="253"/>
                  <a:pt x="562" y="254"/>
                </a:cubicBezTo>
                <a:cubicBezTo>
                  <a:pt x="586" y="254"/>
                  <a:pt x="586" y="254"/>
                  <a:pt x="586" y="254"/>
                </a:cubicBezTo>
                <a:cubicBezTo>
                  <a:pt x="588" y="251"/>
                  <a:pt x="591" y="251"/>
                  <a:pt x="593" y="254"/>
                </a:cubicBezTo>
                <a:cubicBezTo>
                  <a:pt x="598" y="254"/>
                  <a:pt x="598" y="250"/>
                  <a:pt x="603" y="252"/>
                </a:cubicBezTo>
                <a:cubicBezTo>
                  <a:pt x="615" y="252"/>
                  <a:pt x="615" y="252"/>
                  <a:pt x="615" y="252"/>
                </a:cubicBezTo>
                <a:cubicBezTo>
                  <a:pt x="620" y="258"/>
                  <a:pt x="629" y="258"/>
                  <a:pt x="641" y="258"/>
                </a:cubicBezTo>
                <a:cubicBezTo>
                  <a:pt x="672" y="258"/>
                  <a:pt x="672" y="258"/>
                  <a:pt x="672" y="258"/>
                </a:cubicBezTo>
                <a:cubicBezTo>
                  <a:pt x="677" y="260"/>
                  <a:pt x="670" y="265"/>
                  <a:pt x="674" y="265"/>
                </a:cubicBezTo>
                <a:cubicBezTo>
                  <a:pt x="678" y="265"/>
                  <a:pt x="678" y="265"/>
                  <a:pt x="678" y="265"/>
                </a:cubicBezTo>
                <a:cubicBezTo>
                  <a:pt x="678" y="269"/>
                  <a:pt x="680" y="270"/>
                  <a:pt x="684" y="269"/>
                </a:cubicBezTo>
                <a:cubicBezTo>
                  <a:pt x="690" y="269"/>
                  <a:pt x="690" y="269"/>
                  <a:pt x="690" y="269"/>
                </a:cubicBezTo>
                <a:cubicBezTo>
                  <a:pt x="692" y="269"/>
                  <a:pt x="692" y="272"/>
                  <a:pt x="696" y="271"/>
                </a:cubicBezTo>
                <a:cubicBezTo>
                  <a:pt x="705" y="271"/>
                  <a:pt x="707" y="278"/>
                  <a:pt x="719" y="275"/>
                </a:cubicBezTo>
                <a:cubicBezTo>
                  <a:pt x="719" y="281"/>
                  <a:pt x="719" y="281"/>
                  <a:pt x="719" y="281"/>
                </a:cubicBezTo>
                <a:cubicBezTo>
                  <a:pt x="709" y="281"/>
                  <a:pt x="709" y="281"/>
                  <a:pt x="709" y="281"/>
                </a:cubicBezTo>
                <a:cubicBezTo>
                  <a:pt x="711" y="274"/>
                  <a:pt x="702" y="278"/>
                  <a:pt x="698" y="277"/>
                </a:cubicBezTo>
                <a:cubicBezTo>
                  <a:pt x="686" y="277"/>
                  <a:pt x="686" y="277"/>
                  <a:pt x="686" y="277"/>
                </a:cubicBezTo>
                <a:cubicBezTo>
                  <a:pt x="683" y="285"/>
                  <a:pt x="695" y="278"/>
                  <a:pt x="692" y="285"/>
                </a:cubicBezTo>
                <a:cubicBezTo>
                  <a:pt x="696" y="285"/>
                  <a:pt x="696" y="285"/>
                  <a:pt x="696" y="285"/>
                </a:cubicBezTo>
                <a:cubicBezTo>
                  <a:pt x="697" y="287"/>
                  <a:pt x="700" y="287"/>
                  <a:pt x="703" y="287"/>
                </a:cubicBezTo>
                <a:cubicBezTo>
                  <a:pt x="715" y="287"/>
                  <a:pt x="715" y="287"/>
                  <a:pt x="715" y="287"/>
                </a:cubicBezTo>
                <a:cubicBezTo>
                  <a:pt x="715" y="291"/>
                  <a:pt x="715" y="291"/>
                  <a:pt x="715" y="291"/>
                </a:cubicBezTo>
                <a:cubicBezTo>
                  <a:pt x="753" y="291"/>
                  <a:pt x="753" y="291"/>
                  <a:pt x="753" y="291"/>
                </a:cubicBezTo>
                <a:cubicBezTo>
                  <a:pt x="753" y="287"/>
                  <a:pt x="753" y="287"/>
                  <a:pt x="753" y="287"/>
                </a:cubicBezTo>
                <a:cubicBezTo>
                  <a:pt x="794" y="287"/>
                  <a:pt x="794" y="287"/>
                  <a:pt x="794" y="287"/>
                </a:cubicBezTo>
                <a:cubicBezTo>
                  <a:pt x="797" y="286"/>
                  <a:pt x="805" y="289"/>
                  <a:pt x="806" y="285"/>
                </a:cubicBezTo>
                <a:cubicBezTo>
                  <a:pt x="772" y="285"/>
                  <a:pt x="772" y="285"/>
                  <a:pt x="772" y="285"/>
                </a:cubicBezTo>
                <a:cubicBezTo>
                  <a:pt x="774" y="278"/>
                  <a:pt x="763" y="283"/>
                  <a:pt x="758" y="281"/>
                </a:cubicBezTo>
                <a:cubicBezTo>
                  <a:pt x="731" y="281"/>
                  <a:pt x="731" y="281"/>
                  <a:pt x="731" y="281"/>
                </a:cubicBezTo>
                <a:cubicBezTo>
                  <a:pt x="731" y="277"/>
                  <a:pt x="731" y="277"/>
                  <a:pt x="731" y="277"/>
                </a:cubicBezTo>
                <a:cubicBezTo>
                  <a:pt x="741" y="277"/>
                  <a:pt x="741" y="277"/>
                  <a:pt x="741" y="277"/>
                </a:cubicBezTo>
                <a:cubicBezTo>
                  <a:pt x="741" y="269"/>
                  <a:pt x="741" y="269"/>
                  <a:pt x="741" y="269"/>
                </a:cubicBezTo>
                <a:cubicBezTo>
                  <a:pt x="743" y="269"/>
                  <a:pt x="743" y="269"/>
                  <a:pt x="743" y="269"/>
                </a:cubicBezTo>
                <a:cubicBezTo>
                  <a:pt x="746" y="269"/>
                  <a:pt x="746" y="271"/>
                  <a:pt x="749" y="271"/>
                </a:cubicBezTo>
                <a:cubicBezTo>
                  <a:pt x="758" y="271"/>
                  <a:pt x="758" y="271"/>
                  <a:pt x="758" y="271"/>
                </a:cubicBezTo>
                <a:cubicBezTo>
                  <a:pt x="758" y="274"/>
                  <a:pt x="758" y="277"/>
                  <a:pt x="760" y="277"/>
                </a:cubicBezTo>
                <a:cubicBezTo>
                  <a:pt x="767" y="280"/>
                  <a:pt x="762" y="271"/>
                  <a:pt x="766" y="271"/>
                </a:cubicBezTo>
                <a:cubicBezTo>
                  <a:pt x="769" y="272"/>
                  <a:pt x="770" y="271"/>
                  <a:pt x="770" y="269"/>
                </a:cubicBezTo>
                <a:cubicBezTo>
                  <a:pt x="833" y="269"/>
                  <a:pt x="833" y="269"/>
                  <a:pt x="833" y="269"/>
                </a:cubicBezTo>
                <a:cubicBezTo>
                  <a:pt x="835" y="263"/>
                  <a:pt x="835" y="266"/>
                  <a:pt x="833" y="260"/>
                </a:cubicBezTo>
                <a:cubicBezTo>
                  <a:pt x="837" y="258"/>
                  <a:pt x="845" y="262"/>
                  <a:pt x="845" y="258"/>
                </a:cubicBezTo>
                <a:cubicBezTo>
                  <a:pt x="813" y="258"/>
                  <a:pt x="813" y="258"/>
                  <a:pt x="813" y="258"/>
                </a:cubicBezTo>
                <a:cubicBezTo>
                  <a:pt x="813" y="263"/>
                  <a:pt x="826" y="255"/>
                  <a:pt x="823" y="263"/>
                </a:cubicBezTo>
                <a:cubicBezTo>
                  <a:pt x="770" y="263"/>
                  <a:pt x="770" y="263"/>
                  <a:pt x="770" y="263"/>
                </a:cubicBezTo>
                <a:cubicBezTo>
                  <a:pt x="772" y="257"/>
                  <a:pt x="764" y="260"/>
                  <a:pt x="760" y="260"/>
                </a:cubicBezTo>
                <a:cubicBezTo>
                  <a:pt x="758" y="260"/>
                  <a:pt x="758" y="260"/>
                  <a:pt x="758" y="260"/>
                </a:cubicBezTo>
                <a:cubicBezTo>
                  <a:pt x="759" y="257"/>
                  <a:pt x="763" y="258"/>
                  <a:pt x="766" y="258"/>
                </a:cubicBezTo>
                <a:cubicBezTo>
                  <a:pt x="767" y="253"/>
                  <a:pt x="764" y="254"/>
                  <a:pt x="760" y="254"/>
                </a:cubicBezTo>
                <a:cubicBezTo>
                  <a:pt x="760" y="252"/>
                  <a:pt x="760" y="252"/>
                  <a:pt x="760" y="252"/>
                </a:cubicBezTo>
                <a:cubicBezTo>
                  <a:pt x="778" y="252"/>
                  <a:pt x="778" y="252"/>
                  <a:pt x="778" y="252"/>
                </a:cubicBezTo>
                <a:cubicBezTo>
                  <a:pt x="775" y="243"/>
                  <a:pt x="788" y="251"/>
                  <a:pt x="788" y="246"/>
                </a:cubicBezTo>
                <a:cubicBezTo>
                  <a:pt x="794" y="244"/>
                  <a:pt x="794" y="249"/>
                  <a:pt x="800" y="248"/>
                </a:cubicBezTo>
                <a:cubicBezTo>
                  <a:pt x="801" y="248"/>
                  <a:pt x="802" y="247"/>
                  <a:pt x="802" y="246"/>
                </a:cubicBezTo>
                <a:cubicBezTo>
                  <a:pt x="801" y="240"/>
                  <a:pt x="803" y="231"/>
                  <a:pt x="800" y="228"/>
                </a:cubicBezTo>
                <a:cubicBezTo>
                  <a:pt x="788" y="230"/>
                  <a:pt x="797" y="213"/>
                  <a:pt x="806" y="216"/>
                </a:cubicBezTo>
                <a:cubicBezTo>
                  <a:pt x="806" y="212"/>
                  <a:pt x="806" y="212"/>
                  <a:pt x="806" y="212"/>
                </a:cubicBezTo>
                <a:cubicBezTo>
                  <a:pt x="790" y="212"/>
                  <a:pt x="790" y="212"/>
                  <a:pt x="790" y="212"/>
                </a:cubicBezTo>
                <a:cubicBezTo>
                  <a:pt x="785" y="212"/>
                  <a:pt x="785" y="207"/>
                  <a:pt x="782" y="205"/>
                </a:cubicBezTo>
                <a:cubicBezTo>
                  <a:pt x="782" y="209"/>
                  <a:pt x="775" y="205"/>
                  <a:pt x="772" y="206"/>
                </a:cubicBezTo>
                <a:cubicBezTo>
                  <a:pt x="749" y="206"/>
                  <a:pt x="749" y="206"/>
                  <a:pt x="749" y="206"/>
                </a:cubicBezTo>
                <a:cubicBezTo>
                  <a:pt x="749" y="205"/>
                  <a:pt x="749" y="205"/>
                  <a:pt x="749" y="205"/>
                </a:cubicBezTo>
                <a:cubicBezTo>
                  <a:pt x="748" y="201"/>
                  <a:pt x="751" y="200"/>
                  <a:pt x="755" y="201"/>
                </a:cubicBezTo>
                <a:cubicBezTo>
                  <a:pt x="760" y="201"/>
                  <a:pt x="760" y="201"/>
                  <a:pt x="760" y="201"/>
                </a:cubicBezTo>
                <a:cubicBezTo>
                  <a:pt x="765" y="201"/>
                  <a:pt x="765" y="197"/>
                  <a:pt x="770" y="199"/>
                </a:cubicBezTo>
                <a:cubicBezTo>
                  <a:pt x="770" y="195"/>
                  <a:pt x="770" y="195"/>
                  <a:pt x="770" y="195"/>
                </a:cubicBezTo>
                <a:cubicBezTo>
                  <a:pt x="772" y="195"/>
                  <a:pt x="772" y="195"/>
                  <a:pt x="772" y="195"/>
                </a:cubicBezTo>
                <a:cubicBezTo>
                  <a:pt x="772" y="190"/>
                  <a:pt x="779" y="194"/>
                  <a:pt x="782" y="193"/>
                </a:cubicBezTo>
                <a:cubicBezTo>
                  <a:pt x="802" y="193"/>
                  <a:pt x="802" y="193"/>
                  <a:pt x="802" y="193"/>
                </a:cubicBezTo>
                <a:cubicBezTo>
                  <a:pt x="802" y="189"/>
                  <a:pt x="802" y="189"/>
                  <a:pt x="802" y="189"/>
                </a:cubicBezTo>
                <a:cubicBezTo>
                  <a:pt x="808" y="189"/>
                  <a:pt x="808" y="189"/>
                  <a:pt x="808" y="189"/>
                </a:cubicBezTo>
                <a:cubicBezTo>
                  <a:pt x="807" y="192"/>
                  <a:pt x="810" y="193"/>
                  <a:pt x="813" y="193"/>
                </a:cubicBezTo>
                <a:cubicBezTo>
                  <a:pt x="835" y="193"/>
                  <a:pt x="835" y="193"/>
                  <a:pt x="835" y="193"/>
                </a:cubicBezTo>
                <a:cubicBezTo>
                  <a:pt x="833" y="186"/>
                  <a:pt x="841" y="191"/>
                  <a:pt x="839" y="185"/>
                </a:cubicBezTo>
                <a:cubicBezTo>
                  <a:pt x="839" y="183"/>
                  <a:pt x="839" y="183"/>
                  <a:pt x="839" y="183"/>
                </a:cubicBezTo>
                <a:cubicBezTo>
                  <a:pt x="835" y="183"/>
                  <a:pt x="835" y="183"/>
                  <a:pt x="835" y="183"/>
                </a:cubicBezTo>
                <a:cubicBezTo>
                  <a:pt x="836" y="178"/>
                  <a:pt x="832" y="179"/>
                  <a:pt x="833" y="173"/>
                </a:cubicBezTo>
                <a:cubicBezTo>
                  <a:pt x="834" y="173"/>
                  <a:pt x="835" y="173"/>
                  <a:pt x="835" y="171"/>
                </a:cubicBezTo>
                <a:cubicBezTo>
                  <a:pt x="839" y="171"/>
                  <a:pt x="839" y="171"/>
                  <a:pt x="839" y="171"/>
                </a:cubicBezTo>
                <a:cubicBezTo>
                  <a:pt x="839" y="155"/>
                  <a:pt x="839" y="155"/>
                  <a:pt x="839" y="155"/>
                </a:cubicBezTo>
                <a:cubicBezTo>
                  <a:pt x="845" y="155"/>
                  <a:pt x="845" y="155"/>
                  <a:pt x="845" y="155"/>
                </a:cubicBezTo>
                <a:cubicBezTo>
                  <a:pt x="845" y="130"/>
                  <a:pt x="845" y="130"/>
                  <a:pt x="845" y="130"/>
                </a:cubicBezTo>
                <a:cubicBezTo>
                  <a:pt x="844" y="126"/>
                  <a:pt x="848" y="118"/>
                  <a:pt x="841" y="120"/>
                </a:cubicBezTo>
                <a:close/>
                <a:moveTo>
                  <a:pt x="63" y="179"/>
                </a:moveTo>
                <a:cubicBezTo>
                  <a:pt x="61" y="179"/>
                  <a:pt x="61" y="179"/>
                  <a:pt x="61" y="179"/>
                </a:cubicBezTo>
                <a:cubicBezTo>
                  <a:pt x="58" y="183"/>
                  <a:pt x="59" y="190"/>
                  <a:pt x="51" y="189"/>
                </a:cubicBezTo>
                <a:cubicBezTo>
                  <a:pt x="49" y="189"/>
                  <a:pt x="49" y="189"/>
                  <a:pt x="49" y="189"/>
                </a:cubicBezTo>
                <a:cubicBezTo>
                  <a:pt x="50" y="193"/>
                  <a:pt x="46" y="193"/>
                  <a:pt x="43" y="193"/>
                </a:cubicBezTo>
                <a:cubicBezTo>
                  <a:pt x="43" y="185"/>
                  <a:pt x="43" y="185"/>
                  <a:pt x="43" y="185"/>
                </a:cubicBezTo>
                <a:cubicBezTo>
                  <a:pt x="40" y="184"/>
                  <a:pt x="33" y="187"/>
                  <a:pt x="33" y="183"/>
                </a:cubicBezTo>
                <a:cubicBezTo>
                  <a:pt x="38" y="178"/>
                  <a:pt x="45" y="176"/>
                  <a:pt x="51" y="173"/>
                </a:cubicBezTo>
                <a:cubicBezTo>
                  <a:pt x="57" y="173"/>
                  <a:pt x="55" y="180"/>
                  <a:pt x="63" y="177"/>
                </a:cubicBezTo>
                <a:lnTo>
                  <a:pt x="63" y="179"/>
                </a:lnTo>
                <a:close/>
                <a:moveTo>
                  <a:pt x="165" y="379"/>
                </a:moveTo>
                <a:cubicBezTo>
                  <a:pt x="171" y="379"/>
                  <a:pt x="171" y="379"/>
                  <a:pt x="171" y="379"/>
                </a:cubicBezTo>
                <a:cubicBezTo>
                  <a:pt x="172" y="383"/>
                  <a:pt x="168" y="383"/>
                  <a:pt x="167" y="385"/>
                </a:cubicBezTo>
                <a:cubicBezTo>
                  <a:pt x="159" y="385"/>
                  <a:pt x="159" y="385"/>
                  <a:pt x="159" y="385"/>
                </a:cubicBezTo>
                <a:cubicBezTo>
                  <a:pt x="158" y="381"/>
                  <a:pt x="168" y="386"/>
                  <a:pt x="165" y="379"/>
                </a:cubicBezTo>
                <a:close/>
                <a:moveTo>
                  <a:pt x="254" y="81"/>
                </a:moveTo>
                <a:cubicBezTo>
                  <a:pt x="246" y="81"/>
                  <a:pt x="246" y="81"/>
                  <a:pt x="246" y="81"/>
                </a:cubicBezTo>
                <a:cubicBezTo>
                  <a:pt x="246" y="76"/>
                  <a:pt x="237" y="82"/>
                  <a:pt x="240" y="75"/>
                </a:cubicBezTo>
                <a:cubicBezTo>
                  <a:pt x="247" y="76"/>
                  <a:pt x="247" y="72"/>
                  <a:pt x="254" y="73"/>
                </a:cubicBezTo>
                <a:lnTo>
                  <a:pt x="254" y="81"/>
                </a:lnTo>
                <a:close/>
                <a:moveTo>
                  <a:pt x="305" y="275"/>
                </a:moveTo>
                <a:cubicBezTo>
                  <a:pt x="303" y="280"/>
                  <a:pt x="291" y="273"/>
                  <a:pt x="293" y="281"/>
                </a:cubicBezTo>
                <a:cubicBezTo>
                  <a:pt x="285" y="281"/>
                  <a:pt x="285" y="281"/>
                  <a:pt x="285" y="281"/>
                </a:cubicBezTo>
                <a:cubicBezTo>
                  <a:pt x="284" y="278"/>
                  <a:pt x="287" y="278"/>
                  <a:pt x="287" y="275"/>
                </a:cubicBezTo>
                <a:cubicBezTo>
                  <a:pt x="291" y="276"/>
                  <a:pt x="290" y="272"/>
                  <a:pt x="293" y="271"/>
                </a:cubicBezTo>
                <a:cubicBezTo>
                  <a:pt x="305" y="271"/>
                  <a:pt x="305" y="271"/>
                  <a:pt x="305" y="271"/>
                </a:cubicBezTo>
                <a:lnTo>
                  <a:pt x="305" y="275"/>
                </a:lnTo>
                <a:close/>
                <a:moveTo>
                  <a:pt x="305" y="75"/>
                </a:moveTo>
                <a:cubicBezTo>
                  <a:pt x="279" y="75"/>
                  <a:pt x="279" y="75"/>
                  <a:pt x="279" y="75"/>
                </a:cubicBezTo>
                <a:cubicBezTo>
                  <a:pt x="278" y="70"/>
                  <a:pt x="288" y="76"/>
                  <a:pt x="285" y="69"/>
                </a:cubicBezTo>
                <a:cubicBezTo>
                  <a:pt x="291" y="71"/>
                  <a:pt x="305" y="65"/>
                  <a:pt x="305" y="73"/>
                </a:cubicBezTo>
                <a:lnTo>
                  <a:pt x="305" y="75"/>
                </a:lnTo>
                <a:close/>
                <a:moveTo>
                  <a:pt x="344" y="67"/>
                </a:moveTo>
                <a:cubicBezTo>
                  <a:pt x="339" y="66"/>
                  <a:pt x="330" y="69"/>
                  <a:pt x="328" y="65"/>
                </a:cubicBezTo>
                <a:cubicBezTo>
                  <a:pt x="328" y="61"/>
                  <a:pt x="328" y="61"/>
                  <a:pt x="328" y="61"/>
                </a:cubicBezTo>
                <a:cubicBezTo>
                  <a:pt x="340" y="61"/>
                  <a:pt x="340" y="61"/>
                  <a:pt x="340" y="61"/>
                </a:cubicBezTo>
                <a:cubicBezTo>
                  <a:pt x="342" y="61"/>
                  <a:pt x="343" y="62"/>
                  <a:pt x="344" y="63"/>
                </a:cubicBezTo>
                <a:lnTo>
                  <a:pt x="344" y="67"/>
                </a:lnTo>
                <a:close/>
                <a:moveTo>
                  <a:pt x="419" y="252"/>
                </a:moveTo>
                <a:cubicBezTo>
                  <a:pt x="413" y="252"/>
                  <a:pt x="413" y="252"/>
                  <a:pt x="413" y="252"/>
                </a:cubicBezTo>
                <a:cubicBezTo>
                  <a:pt x="410" y="241"/>
                  <a:pt x="400" y="252"/>
                  <a:pt x="395" y="252"/>
                </a:cubicBezTo>
                <a:cubicBezTo>
                  <a:pt x="385" y="252"/>
                  <a:pt x="385" y="252"/>
                  <a:pt x="385" y="252"/>
                </a:cubicBezTo>
                <a:cubicBezTo>
                  <a:pt x="385" y="254"/>
                  <a:pt x="382" y="253"/>
                  <a:pt x="379" y="254"/>
                </a:cubicBezTo>
                <a:cubicBezTo>
                  <a:pt x="373" y="254"/>
                  <a:pt x="373" y="254"/>
                  <a:pt x="373" y="254"/>
                </a:cubicBezTo>
                <a:cubicBezTo>
                  <a:pt x="373" y="248"/>
                  <a:pt x="373" y="248"/>
                  <a:pt x="373" y="248"/>
                </a:cubicBezTo>
                <a:cubicBezTo>
                  <a:pt x="395" y="248"/>
                  <a:pt x="395" y="248"/>
                  <a:pt x="395" y="248"/>
                </a:cubicBezTo>
                <a:cubicBezTo>
                  <a:pt x="395" y="246"/>
                  <a:pt x="395" y="246"/>
                  <a:pt x="395" y="246"/>
                </a:cubicBezTo>
                <a:cubicBezTo>
                  <a:pt x="397" y="246"/>
                  <a:pt x="397" y="246"/>
                  <a:pt x="397" y="246"/>
                </a:cubicBezTo>
                <a:cubicBezTo>
                  <a:pt x="402" y="244"/>
                  <a:pt x="414" y="250"/>
                  <a:pt x="413" y="242"/>
                </a:cubicBezTo>
                <a:cubicBezTo>
                  <a:pt x="419" y="242"/>
                  <a:pt x="419" y="242"/>
                  <a:pt x="419" y="242"/>
                </a:cubicBezTo>
                <a:cubicBezTo>
                  <a:pt x="418" y="246"/>
                  <a:pt x="421" y="246"/>
                  <a:pt x="424" y="246"/>
                </a:cubicBezTo>
                <a:cubicBezTo>
                  <a:pt x="425" y="250"/>
                  <a:pt x="416" y="245"/>
                  <a:pt x="419" y="252"/>
                </a:cubicBezTo>
                <a:close/>
                <a:moveTo>
                  <a:pt x="531" y="45"/>
                </a:moveTo>
                <a:cubicBezTo>
                  <a:pt x="540" y="45"/>
                  <a:pt x="540" y="45"/>
                  <a:pt x="540" y="45"/>
                </a:cubicBezTo>
                <a:cubicBezTo>
                  <a:pt x="540" y="48"/>
                  <a:pt x="541" y="52"/>
                  <a:pt x="536" y="51"/>
                </a:cubicBezTo>
                <a:cubicBezTo>
                  <a:pt x="531" y="51"/>
                  <a:pt x="531" y="51"/>
                  <a:pt x="531" y="51"/>
                </a:cubicBezTo>
                <a:lnTo>
                  <a:pt x="531" y="45"/>
                </a:lnTo>
                <a:close/>
                <a:moveTo>
                  <a:pt x="444" y="224"/>
                </a:moveTo>
                <a:cubicBezTo>
                  <a:pt x="444" y="222"/>
                  <a:pt x="444" y="222"/>
                  <a:pt x="444" y="222"/>
                </a:cubicBezTo>
                <a:cubicBezTo>
                  <a:pt x="447" y="222"/>
                  <a:pt x="449" y="222"/>
                  <a:pt x="448" y="218"/>
                </a:cubicBezTo>
                <a:cubicBezTo>
                  <a:pt x="460" y="218"/>
                  <a:pt x="460" y="218"/>
                  <a:pt x="460" y="218"/>
                </a:cubicBezTo>
                <a:cubicBezTo>
                  <a:pt x="459" y="222"/>
                  <a:pt x="462" y="222"/>
                  <a:pt x="464" y="224"/>
                </a:cubicBezTo>
                <a:lnTo>
                  <a:pt x="444" y="224"/>
                </a:lnTo>
                <a:close/>
                <a:moveTo>
                  <a:pt x="466" y="240"/>
                </a:moveTo>
                <a:cubicBezTo>
                  <a:pt x="450" y="240"/>
                  <a:pt x="450" y="240"/>
                  <a:pt x="450" y="240"/>
                </a:cubicBezTo>
                <a:cubicBezTo>
                  <a:pt x="450" y="234"/>
                  <a:pt x="450" y="234"/>
                  <a:pt x="450" y="234"/>
                </a:cubicBezTo>
                <a:cubicBezTo>
                  <a:pt x="487" y="234"/>
                  <a:pt x="487" y="234"/>
                  <a:pt x="487" y="234"/>
                </a:cubicBezTo>
                <a:cubicBezTo>
                  <a:pt x="492" y="240"/>
                  <a:pt x="464" y="230"/>
                  <a:pt x="466" y="240"/>
                </a:cubicBezTo>
                <a:close/>
                <a:moveTo>
                  <a:pt x="501" y="236"/>
                </a:moveTo>
                <a:cubicBezTo>
                  <a:pt x="500" y="234"/>
                  <a:pt x="499" y="233"/>
                  <a:pt x="499" y="230"/>
                </a:cubicBezTo>
                <a:cubicBezTo>
                  <a:pt x="507" y="230"/>
                  <a:pt x="507" y="230"/>
                  <a:pt x="507" y="230"/>
                </a:cubicBezTo>
                <a:cubicBezTo>
                  <a:pt x="508" y="235"/>
                  <a:pt x="506" y="237"/>
                  <a:pt x="501" y="236"/>
                </a:cubicBezTo>
                <a:close/>
                <a:moveTo>
                  <a:pt x="564" y="210"/>
                </a:moveTo>
                <a:cubicBezTo>
                  <a:pt x="564" y="212"/>
                  <a:pt x="564" y="212"/>
                  <a:pt x="564" y="212"/>
                </a:cubicBezTo>
                <a:cubicBezTo>
                  <a:pt x="548" y="212"/>
                  <a:pt x="548" y="212"/>
                  <a:pt x="548" y="212"/>
                </a:cubicBezTo>
                <a:cubicBezTo>
                  <a:pt x="543" y="214"/>
                  <a:pt x="530" y="208"/>
                  <a:pt x="531" y="216"/>
                </a:cubicBezTo>
                <a:cubicBezTo>
                  <a:pt x="489" y="216"/>
                  <a:pt x="489" y="216"/>
                  <a:pt x="489" y="216"/>
                </a:cubicBezTo>
                <a:cubicBezTo>
                  <a:pt x="486" y="208"/>
                  <a:pt x="499" y="216"/>
                  <a:pt x="499" y="210"/>
                </a:cubicBezTo>
                <a:cubicBezTo>
                  <a:pt x="502" y="210"/>
                  <a:pt x="501" y="205"/>
                  <a:pt x="505" y="206"/>
                </a:cubicBezTo>
                <a:cubicBezTo>
                  <a:pt x="507" y="206"/>
                  <a:pt x="507" y="206"/>
                  <a:pt x="507" y="206"/>
                </a:cubicBezTo>
                <a:cubicBezTo>
                  <a:pt x="507" y="215"/>
                  <a:pt x="522" y="208"/>
                  <a:pt x="529" y="210"/>
                </a:cubicBezTo>
                <a:cubicBezTo>
                  <a:pt x="531" y="210"/>
                  <a:pt x="531" y="210"/>
                  <a:pt x="531" y="210"/>
                </a:cubicBezTo>
                <a:cubicBezTo>
                  <a:pt x="536" y="209"/>
                  <a:pt x="549" y="214"/>
                  <a:pt x="548" y="206"/>
                </a:cubicBezTo>
                <a:cubicBezTo>
                  <a:pt x="556" y="206"/>
                  <a:pt x="556" y="206"/>
                  <a:pt x="556" y="206"/>
                </a:cubicBezTo>
                <a:cubicBezTo>
                  <a:pt x="564" y="209"/>
                  <a:pt x="580" y="202"/>
                  <a:pt x="582" y="210"/>
                </a:cubicBezTo>
                <a:lnTo>
                  <a:pt x="564" y="210"/>
                </a:lnTo>
                <a:close/>
                <a:moveTo>
                  <a:pt x="597" y="248"/>
                </a:moveTo>
                <a:cubicBezTo>
                  <a:pt x="590" y="246"/>
                  <a:pt x="578" y="250"/>
                  <a:pt x="574" y="246"/>
                </a:cubicBezTo>
                <a:cubicBezTo>
                  <a:pt x="599" y="246"/>
                  <a:pt x="599" y="246"/>
                  <a:pt x="599" y="246"/>
                </a:cubicBezTo>
                <a:cubicBezTo>
                  <a:pt x="599" y="247"/>
                  <a:pt x="599" y="248"/>
                  <a:pt x="597" y="248"/>
                </a:cubicBezTo>
                <a:close/>
                <a:moveTo>
                  <a:pt x="648" y="252"/>
                </a:moveTo>
                <a:cubicBezTo>
                  <a:pt x="645" y="252"/>
                  <a:pt x="645" y="250"/>
                  <a:pt x="645" y="248"/>
                </a:cubicBezTo>
                <a:cubicBezTo>
                  <a:pt x="656" y="248"/>
                  <a:pt x="656" y="248"/>
                  <a:pt x="656" y="248"/>
                </a:cubicBezTo>
                <a:cubicBezTo>
                  <a:pt x="658" y="254"/>
                  <a:pt x="652" y="251"/>
                  <a:pt x="648" y="252"/>
                </a:cubicBezTo>
                <a:close/>
                <a:moveTo>
                  <a:pt x="660" y="224"/>
                </a:moveTo>
                <a:cubicBezTo>
                  <a:pt x="633" y="224"/>
                  <a:pt x="633" y="224"/>
                  <a:pt x="633" y="224"/>
                </a:cubicBezTo>
                <a:cubicBezTo>
                  <a:pt x="633" y="222"/>
                  <a:pt x="633" y="222"/>
                  <a:pt x="633" y="222"/>
                </a:cubicBezTo>
                <a:cubicBezTo>
                  <a:pt x="627" y="222"/>
                  <a:pt x="627" y="222"/>
                  <a:pt x="627" y="222"/>
                </a:cubicBezTo>
                <a:cubicBezTo>
                  <a:pt x="623" y="221"/>
                  <a:pt x="615" y="225"/>
                  <a:pt x="615" y="220"/>
                </a:cubicBezTo>
                <a:cubicBezTo>
                  <a:pt x="615" y="216"/>
                  <a:pt x="615" y="216"/>
                  <a:pt x="615" y="216"/>
                </a:cubicBezTo>
                <a:cubicBezTo>
                  <a:pt x="645" y="216"/>
                  <a:pt x="645" y="216"/>
                  <a:pt x="645" y="216"/>
                </a:cubicBezTo>
                <a:cubicBezTo>
                  <a:pt x="648" y="217"/>
                  <a:pt x="656" y="214"/>
                  <a:pt x="656" y="218"/>
                </a:cubicBezTo>
                <a:cubicBezTo>
                  <a:pt x="666" y="218"/>
                  <a:pt x="666" y="218"/>
                  <a:pt x="666" y="218"/>
                </a:cubicBezTo>
                <a:cubicBezTo>
                  <a:pt x="669" y="225"/>
                  <a:pt x="659" y="219"/>
                  <a:pt x="660" y="224"/>
                </a:cubicBezTo>
                <a:close/>
                <a:moveTo>
                  <a:pt x="719" y="230"/>
                </a:moveTo>
                <a:cubicBezTo>
                  <a:pt x="719" y="234"/>
                  <a:pt x="719" y="234"/>
                  <a:pt x="719" y="234"/>
                </a:cubicBezTo>
                <a:cubicBezTo>
                  <a:pt x="713" y="232"/>
                  <a:pt x="698" y="238"/>
                  <a:pt x="698" y="230"/>
                </a:cubicBezTo>
                <a:lnTo>
                  <a:pt x="719" y="230"/>
                </a:lnTo>
                <a:close/>
                <a:moveTo>
                  <a:pt x="686" y="224"/>
                </a:moveTo>
                <a:cubicBezTo>
                  <a:pt x="684" y="224"/>
                  <a:pt x="684" y="224"/>
                  <a:pt x="684" y="224"/>
                </a:cubicBezTo>
                <a:cubicBezTo>
                  <a:pt x="683" y="219"/>
                  <a:pt x="693" y="225"/>
                  <a:pt x="690" y="218"/>
                </a:cubicBezTo>
                <a:cubicBezTo>
                  <a:pt x="698" y="218"/>
                  <a:pt x="698" y="218"/>
                  <a:pt x="698" y="218"/>
                </a:cubicBezTo>
                <a:cubicBezTo>
                  <a:pt x="698" y="221"/>
                  <a:pt x="698" y="223"/>
                  <a:pt x="702" y="222"/>
                </a:cubicBezTo>
                <a:cubicBezTo>
                  <a:pt x="700" y="227"/>
                  <a:pt x="690" y="223"/>
                  <a:pt x="686" y="224"/>
                </a:cubicBezTo>
                <a:close/>
                <a:moveTo>
                  <a:pt x="737" y="271"/>
                </a:moveTo>
                <a:cubicBezTo>
                  <a:pt x="727" y="271"/>
                  <a:pt x="727" y="271"/>
                  <a:pt x="727" y="271"/>
                </a:cubicBezTo>
                <a:cubicBezTo>
                  <a:pt x="725" y="271"/>
                  <a:pt x="724" y="269"/>
                  <a:pt x="721" y="269"/>
                </a:cubicBezTo>
                <a:cubicBezTo>
                  <a:pt x="696" y="269"/>
                  <a:pt x="696" y="269"/>
                  <a:pt x="696" y="269"/>
                </a:cubicBezTo>
                <a:cubicBezTo>
                  <a:pt x="696" y="260"/>
                  <a:pt x="696" y="260"/>
                  <a:pt x="696" y="260"/>
                </a:cubicBezTo>
                <a:cubicBezTo>
                  <a:pt x="696" y="258"/>
                  <a:pt x="696" y="257"/>
                  <a:pt x="698" y="258"/>
                </a:cubicBezTo>
                <a:cubicBezTo>
                  <a:pt x="700" y="257"/>
                  <a:pt x="702" y="258"/>
                  <a:pt x="703" y="260"/>
                </a:cubicBezTo>
                <a:cubicBezTo>
                  <a:pt x="707" y="260"/>
                  <a:pt x="707" y="260"/>
                  <a:pt x="707" y="260"/>
                </a:cubicBezTo>
                <a:cubicBezTo>
                  <a:pt x="708" y="262"/>
                  <a:pt x="707" y="265"/>
                  <a:pt x="709" y="265"/>
                </a:cubicBezTo>
                <a:cubicBezTo>
                  <a:pt x="721" y="265"/>
                  <a:pt x="721" y="265"/>
                  <a:pt x="721" y="265"/>
                </a:cubicBezTo>
                <a:cubicBezTo>
                  <a:pt x="730" y="263"/>
                  <a:pt x="732" y="268"/>
                  <a:pt x="737" y="269"/>
                </a:cubicBezTo>
                <a:lnTo>
                  <a:pt x="737" y="271"/>
                </a:lnTo>
                <a:close/>
                <a:moveTo>
                  <a:pt x="743" y="228"/>
                </a:moveTo>
                <a:cubicBezTo>
                  <a:pt x="725" y="228"/>
                  <a:pt x="725" y="228"/>
                  <a:pt x="725" y="228"/>
                </a:cubicBezTo>
                <a:cubicBezTo>
                  <a:pt x="725" y="224"/>
                  <a:pt x="725" y="224"/>
                  <a:pt x="725" y="224"/>
                </a:cubicBezTo>
                <a:cubicBezTo>
                  <a:pt x="743" y="224"/>
                  <a:pt x="743" y="224"/>
                  <a:pt x="743" y="224"/>
                </a:cubicBezTo>
                <a:lnTo>
                  <a:pt x="743" y="228"/>
                </a:lnTo>
                <a:close/>
                <a:moveTo>
                  <a:pt x="383" y="277"/>
                </a:moveTo>
                <a:cubicBezTo>
                  <a:pt x="397" y="277"/>
                  <a:pt x="397" y="277"/>
                  <a:pt x="397" y="277"/>
                </a:cubicBezTo>
                <a:cubicBezTo>
                  <a:pt x="402" y="276"/>
                  <a:pt x="407" y="275"/>
                  <a:pt x="415" y="275"/>
                </a:cubicBezTo>
                <a:cubicBezTo>
                  <a:pt x="415" y="271"/>
                  <a:pt x="415" y="271"/>
                  <a:pt x="415" y="271"/>
                </a:cubicBezTo>
                <a:cubicBezTo>
                  <a:pt x="385" y="271"/>
                  <a:pt x="385" y="271"/>
                  <a:pt x="385" y="271"/>
                </a:cubicBezTo>
                <a:cubicBezTo>
                  <a:pt x="385" y="275"/>
                  <a:pt x="385" y="275"/>
                  <a:pt x="385" y="275"/>
                </a:cubicBezTo>
                <a:cubicBezTo>
                  <a:pt x="362" y="275"/>
                  <a:pt x="362" y="275"/>
                  <a:pt x="362" y="275"/>
                </a:cubicBezTo>
                <a:cubicBezTo>
                  <a:pt x="362" y="285"/>
                  <a:pt x="362" y="285"/>
                  <a:pt x="362" y="285"/>
                </a:cubicBezTo>
                <a:cubicBezTo>
                  <a:pt x="371" y="285"/>
                  <a:pt x="371" y="285"/>
                  <a:pt x="371" y="285"/>
                </a:cubicBezTo>
                <a:cubicBezTo>
                  <a:pt x="373" y="285"/>
                  <a:pt x="374" y="283"/>
                  <a:pt x="373" y="281"/>
                </a:cubicBezTo>
                <a:cubicBezTo>
                  <a:pt x="383" y="281"/>
                  <a:pt x="383" y="281"/>
                  <a:pt x="383" y="281"/>
                </a:cubicBezTo>
                <a:lnTo>
                  <a:pt x="383" y="277"/>
                </a:lnTo>
                <a:close/>
                <a:moveTo>
                  <a:pt x="731" y="293"/>
                </a:moveTo>
                <a:cubicBezTo>
                  <a:pt x="731" y="299"/>
                  <a:pt x="731" y="299"/>
                  <a:pt x="731" y="299"/>
                </a:cubicBezTo>
                <a:cubicBezTo>
                  <a:pt x="741" y="299"/>
                  <a:pt x="741" y="299"/>
                  <a:pt x="741" y="299"/>
                </a:cubicBezTo>
                <a:cubicBezTo>
                  <a:pt x="744" y="299"/>
                  <a:pt x="746" y="299"/>
                  <a:pt x="747" y="297"/>
                </a:cubicBezTo>
                <a:cubicBezTo>
                  <a:pt x="743" y="297"/>
                  <a:pt x="743" y="297"/>
                  <a:pt x="743" y="297"/>
                </a:cubicBezTo>
                <a:cubicBezTo>
                  <a:pt x="741" y="294"/>
                  <a:pt x="737" y="292"/>
                  <a:pt x="731" y="293"/>
                </a:cubicBezTo>
                <a:close/>
                <a:moveTo>
                  <a:pt x="493" y="265"/>
                </a:moveTo>
                <a:cubicBezTo>
                  <a:pt x="497" y="264"/>
                  <a:pt x="505" y="268"/>
                  <a:pt x="505" y="263"/>
                </a:cubicBezTo>
                <a:cubicBezTo>
                  <a:pt x="470" y="263"/>
                  <a:pt x="470" y="263"/>
                  <a:pt x="470" y="263"/>
                </a:cubicBezTo>
                <a:cubicBezTo>
                  <a:pt x="469" y="266"/>
                  <a:pt x="466" y="265"/>
                  <a:pt x="464" y="265"/>
                </a:cubicBezTo>
                <a:cubicBezTo>
                  <a:pt x="461" y="265"/>
                  <a:pt x="456" y="266"/>
                  <a:pt x="456" y="263"/>
                </a:cubicBezTo>
                <a:cubicBezTo>
                  <a:pt x="454" y="264"/>
                  <a:pt x="454" y="267"/>
                  <a:pt x="454" y="269"/>
                </a:cubicBezTo>
                <a:cubicBezTo>
                  <a:pt x="493" y="269"/>
                  <a:pt x="493" y="269"/>
                  <a:pt x="493" y="269"/>
                </a:cubicBezTo>
                <a:lnTo>
                  <a:pt x="493" y="265"/>
                </a:lnTo>
                <a:close/>
                <a:moveTo>
                  <a:pt x="448" y="322"/>
                </a:moveTo>
                <a:cubicBezTo>
                  <a:pt x="453" y="321"/>
                  <a:pt x="464" y="325"/>
                  <a:pt x="466" y="320"/>
                </a:cubicBezTo>
                <a:cubicBezTo>
                  <a:pt x="436" y="320"/>
                  <a:pt x="436" y="320"/>
                  <a:pt x="436" y="320"/>
                </a:cubicBezTo>
                <a:cubicBezTo>
                  <a:pt x="436" y="325"/>
                  <a:pt x="445" y="321"/>
                  <a:pt x="448" y="322"/>
                </a:cubicBezTo>
                <a:close/>
                <a:moveTo>
                  <a:pt x="346" y="281"/>
                </a:moveTo>
                <a:cubicBezTo>
                  <a:pt x="356" y="281"/>
                  <a:pt x="356" y="281"/>
                  <a:pt x="356" y="281"/>
                </a:cubicBezTo>
                <a:cubicBezTo>
                  <a:pt x="358" y="274"/>
                  <a:pt x="348" y="278"/>
                  <a:pt x="344" y="277"/>
                </a:cubicBezTo>
                <a:cubicBezTo>
                  <a:pt x="338" y="275"/>
                  <a:pt x="340" y="282"/>
                  <a:pt x="340" y="285"/>
                </a:cubicBezTo>
                <a:cubicBezTo>
                  <a:pt x="344" y="286"/>
                  <a:pt x="346" y="285"/>
                  <a:pt x="346" y="281"/>
                </a:cubicBezTo>
                <a:close/>
                <a:moveTo>
                  <a:pt x="314" y="350"/>
                </a:moveTo>
                <a:cubicBezTo>
                  <a:pt x="305" y="350"/>
                  <a:pt x="305" y="350"/>
                  <a:pt x="305" y="350"/>
                </a:cubicBezTo>
                <a:cubicBezTo>
                  <a:pt x="303" y="350"/>
                  <a:pt x="303" y="351"/>
                  <a:pt x="303" y="352"/>
                </a:cubicBezTo>
                <a:cubicBezTo>
                  <a:pt x="297" y="352"/>
                  <a:pt x="297" y="352"/>
                  <a:pt x="297" y="352"/>
                </a:cubicBezTo>
                <a:cubicBezTo>
                  <a:pt x="297" y="355"/>
                  <a:pt x="296" y="357"/>
                  <a:pt x="299" y="358"/>
                </a:cubicBezTo>
                <a:cubicBezTo>
                  <a:pt x="298" y="354"/>
                  <a:pt x="306" y="357"/>
                  <a:pt x="309" y="356"/>
                </a:cubicBezTo>
                <a:cubicBezTo>
                  <a:pt x="312" y="356"/>
                  <a:pt x="315" y="355"/>
                  <a:pt x="314" y="352"/>
                </a:cubicBezTo>
                <a:cubicBezTo>
                  <a:pt x="322" y="352"/>
                  <a:pt x="329" y="352"/>
                  <a:pt x="332" y="348"/>
                </a:cubicBezTo>
                <a:cubicBezTo>
                  <a:pt x="326" y="341"/>
                  <a:pt x="320" y="350"/>
                  <a:pt x="314" y="350"/>
                </a:cubicBezTo>
                <a:close/>
                <a:moveTo>
                  <a:pt x="305" y="303"/>
                </a:moveTo>
                <a:cubicBezTo>
                  <a:pt x="305" y="305"/>
                  <a:pt x="307" y="304"/>
                  <a:pt x="309" y="305"/>
                </a:cubicBezTo>
                <a:cubicBezTo>
                  <a:pt x="320" y="305"/>
                  <a:pt x="320" y="305"/>
                  <a:pt x="320" y="305"/>
                </a:cubicBezTo>
                <a:cubicBezTo>
                  <a:pt x="320" y="303"/>
                  <a:pt x="320" y="303"/>
                  <a:pt x="320" y="303"/>
                </a:cubicBezTo>
                <a:cubicBezTo>
                  <a:pt x="332" y="303"/>
                  <a:pt x="332" y="303"/>
                  <a:pt x="332" y="303"/>
                </a:cubicBezTo>
                <a:cubicBezTo>
                  <a:pt x="332" y="299"/>
                  <a:pt x="332" y="299"/>
                  <a:pt x="332" y="299"/>
                </a:cubicBezTo>
                <a:cubicBezTo>
                  <a:pt x="320" y="299"/>
                  <a:pt x="320" y="299"/>
                  <a:pt x="320" y="299"/>
                </a:cubicBezTo>
                <a:cubicBezTo>
                  <a:pt x="313" y="298"/>
                  <a:pt x="314" y="306"/>
                  <a:pt x="305" y="303"/>
                </a:cubicBezTo>
                <a:close/>
                <a:moveTo>
                  <a:pt x="529" y="246"/>
                </a:moveTo>
                <a:cubicBezTo>
                  <a:pt x="522" y="248"/>
                  <a:pt x="524" y="243"/>
                  <a:pt x="521" y="242"/>
                </a:cubicBezTo>
                <a:cubicBezTo>
                  <a:pt x="517" y="241"/>
                  <a:pt x="517" y="243"/>
                  <a:pt x="517" y="246"/>
                </a:cubicBezTo>
                <a:cubicBezTo>
                  <a:pt x="511" y="246"/>
                  <a:pt x="511" y="246"/>
                  <a:pt x="511" y="246"/>
                </a:cubicBezTo>
                <a:cubicBezTo>
                  <a:pt x="511" y="248"/>
                  <a:pt x="507" y="247"/>
                  <a:pt x="505" y="248"/>
                </a:cubicBezTo>
                <a:cubicBezTo>
                  <a:pt x="507" y="258"/>
                  <a:pt x="513" y="246"/>
                  <a:pt x="519" y="248"/>
                </a:cubicBezTo>
                <a:cubicBezTo>
                  <a:pt x="519" y="254"/>
                  <a:pt x="519" y="254"/>
                  <a:pt x="519" y="254"/>
                </a:cubicBezTo>
                <a:cubicBezTo>
                  <a:pt x="524" y="252"/>
                  <a:pt x="534" y="256"/>
                  <a:pt x="536" y="252"/>
                </a:cubicBezTo>
                <a:cubicBezTo>
                  <a:pt x="531" y="253"/>
                  <a:pt x="529" y="251"/>
                  <a:pt x="531" y="246"/>
                </a:cubicBezTo>
                <a:lnTo>
                  <a:pt x="529" y="246"/>
                </a:lnTo>
                <a:close/>
                <a:moveTo>
                  <a:pt x="648" y="263"/>
                </a:moveTo>
                <a:cubicBezTo>
                  <a:pt x="629" y="263"/>
                  <a:pt x="629" y="263"/>
                  <a:pt x="629" y="263"/>
                </a:cubicBezTo>
                <a:cubicBezTo>
                  <a:pt x="627" y="263"/>
                  <a:pt x="627" y="264"/>
                  <a:pt x="627" y="265"/>
                </a:cubicBezTo>
                <a:cubicBezTo>
                  <a:pt x="648" y="265"/>
                  <a:pt x="648" y="265"/>
                  <a:pt x="648" y="265"/>
                </a:cubicBezTo>
                <a:lnTo>
                  <a:pt x="648" y="263"/>
                </a:lnTo>
                <a:close/>
                <a:moveTo>
                  <a:pt x="621" y="265"/>
                </a:moveTo>
                <a:cubicBezTo>
                  <a:pt x="619" y="263"/>
                  <a:pt x="617" y="261"/>
                  <a:pt x="615" y="260"/>
                </a:cubicBezTo>
                <a:cubicBezTo>
                  <a:pt x="605" y="260"/>
                  <a:pt x="605" y="260"/>
                  <a:pt x="605" y="260"/>
                </a:cubicBezTo>
                <a:cubicBezTo>
                  <a:pt x="606" y="263"/>
                  <a:pt x="603" y="263"/>
                  <a:pt x="603" y="265"/>
                </a:cubicBezTo>
                <a:lnTo>
                  <a:pt x="621" y="265"/>
                </a:lnTo>
                <a:close/>
                <a:moveTo>
                  <a:pt x="574" y="265"/>
                </a:moveTo>
                <a:cubicBezTo>
                  <a:pt x="580" y="265"/>
                  <a:pt x="580" y="265"/>
                  <a:pt x="580" y="265"/>
                </a:cubicBezTo>
                <a:cubicBezTo>
                  <a:pt x="581" y="264"/>
                  <a:pt x="582" y="262"/>
                  <a:pt x="582" y="260"/>
                </a:cubicBezTo>
                <a:cubicBezTo>
                  <a:pt x="570" y="260"/>
                  <a:pt x="570" y="260"/>
                  <a:pt x="570" y="260"/>
                </a:cubicBezTo>
                <a:cubicBezTo>
                  <a:pt x="569" y="264"/>
                  <a:pt x="574" y="262"/>
                  <a:pt x="574" y="26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 name="文本框 2619"/>
          <p:cNvSpPr txBox="1">
            <a:spLocks noChangeArrowheads="1"/>
          </p:cNvSpPr>
          <p:nvPr/>
        </p:nvSpPr>
        <p:spPr bwMode="auto">
          <a:xfrm>
            <a:off x="8974807" y="1055047"/>
            <a:ext cx="16231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b="1" dirty="0">
                <a:solidFill>
                  <a:schemeClr val="bg1"/>
                </a:solidFill>
                <a:latin typeface="楷体" panose="02010609060101010101" pitchFamily="49" charset="-122"/>
                <a:ea typeface="楷体" panose="02010609060101010101" pitchFamily="49" charset="-122"/>
              </a:rPr>
              <a:t>存在问题 </a:t>
            </a:r>
          </a:p>
        </p:txBody>
      </p:sp>
      <p:sp>
        <p:nvSpPr>
          <p:cNvPr id="34" name="Freeform 124"/>
          <p:cNvSpPr>
            <a:spLocks noEditPoints="1" noChangeArrowheads="1"/>
          </p:cNvSpPr>
          <p:nvPr/>
        </p:nvSpPr>
        <p:spPr bwMode="auto">
          <a:xfrm rot="153730">
            <a:off x="8163390" y="2760059"/>
            <a:ext cx="3275686" cy="1381125"/>
          </a:xfrm>
          <a:custGeom>
            <a:avLst/>
            <a:gdLst>
              <a:gd name="T0" fmla="*/ 2147483646 w 848"/>
              <a:gd name="T1" fmla="*/ 184246147 h 407"/>
              <a:gd name="T2" fmla="*/ 2147483646 w 848"/>
              <a:gd name="T3" fmla="*/ 299398717 h 407"/>
              <a:gd name="T4" fmla="*/ 2147483646 w 848"/>
              <a:gd name="T5" fmla="*/ 368492294 h 407"/>
              <a:gd name="T6" fmla="*/ 2147483646 w 848"/>
              <a:gd name="T7" fmla="*/ 322429909 h 407"/>
              <a:gd name="T8" fmla="*/ 2147483646 w 848"/>
              <a:gd name="T9" fmla="*/ 449099771 h 407"/>
              <a:gd name="T10" fmla="*/ 2147483646 w 848"/>
              <a:gd name="T11" fmla="*/ 564252341 h 407"/>
              <a:gd name="T12" fmla="*/ 2147483646 w 848"/>
              <a:gd name="T13" fmla="*/ 633345919 h 407"/>
              <a:gd name="T14" fmla="*/ 2147483646 w 848"/>
              <a:gd name="T15" fmla="*/ 0 h 407"/>
              <a:gd name="T16" fmla="*/ 2147483646 w 848"/>
              <a:gd name="T17" fmla="*/ 1070928397 h 407"/>
              <a:gd name="T18" fmla="*/ 2147483646 w 848"/>
              <a:gd name="T19" fmla="*/ 725467295 h 407"/>
              <a:gd name="T20" fmla="*/ 2147483646 w 848"/>
              <a:gd name="T21" fmla="*/ 368492294 h 407"/>
              <a:gd name="T22" fmla="*/ 2147483646 w 848"/>
              <a:gd name="T23" fmla="*/ 368492294 h 407"/>
              <a:gd name="T24" fmla="*/ 2147483646 w 848"/>
              <a:gd name="T25" fmla="*/ 495158763 h 407"/>
              <a:gd name="T26" fmla="*/ 2147483646 w 848"/>
              <a:gd name="T27" fmla="*/ 564252341 h 407"/>
              <a:gd name="T28" fmla="*/ 2147483646 w 848"/>
              <a:gd name="T29" fmla="*/ 587283533 h 407"/>
              <a:gd name="T30" fmla="*/ 2147483646 w 848"/>
              <a:gd name="T31" fmla="*/ 656373718 h 407"/>
              <a:gd name="T32" fmla="*/ 2147483646 w 848"/>
              <a:gd name="T33" fmla="*/ 863651057 h 407"/>
              <a:gd name="T34" fmla="*/ 2147483646 w 848"/>
              <a:gd name="T35" fmla="*/ 1070928397 h 407"/>
              <a:gd name="T36" fmla="*/ 2147483646 w 848"/>
              <a:gd name="T37" fmla="*/ 1520024775 h 407"/>
              <a:gd name="T38" fmla="*/ 2147483646 w 848"/>
              <a:gd name="T39" fmla="*/ 1923062162 h 407"/>
              <a:gd name="T40" fmla="*/ 198601110 w 848"/>
              <a:gd name="T41" fmla="*/ 2147483646 h 407"/>
              <a:gd name="T42" fmla="*/ 2147483646 w 848"/>
              <a:gd name="T43" fmla="*/ 2147483646 h 407"/>
              <a:gd name="T44" fmla="*/ 2147483646 w 848"/>
              <a:gd name="T45" fmla="*/ 2147483646 h 407"/>
              <a:gd name="T46" fmla="*/ 2147483646 w 848"/>
              <a:gd name="T47" fmla="*/ 2147483646 h 407"/>
              <a:gd name="T48" fmla="*/ 2147483646 w 848"/>
              <a:gd name="T49" fmla="*/ 2147483646 h 407"/>
              <a:gd name="T50" fmla="*/ 2147483646 w 848"/>
              <a:gd name="T51" fmla="*/ 2147483646 h 407"/>
              <a:gd name="T52" fmla="*/ 2147483646 w 848"/>
              <a:gd name="T53" fmla="*/ 2147483646 h 407"/>
              <a:gd name="T54" fmla="*/ 2147483646 w 848"/>
              <a:gd name="T55" fmla="*/ 2147483646 h 407"/>
              <a:gd name="T56" fmla="*/ 2147483646 w 848"/>
              <a:gd name="T57" fmla="*/ 2147483646 h 407"/>
              <a:gd name="T58" fmla="*/ 2147483646 w 848"/>
              <a:gd name="T59" fmla="*/ 2147483646 h 407"/>
              <a:gd name="T60" fmla="*/ 2147483646 w 848"/>
              <a:gd name="T61" fmla="*/ 2147483646 h 407"/>
              <a:gd name="T62" fmla="*/ 2147483646 w 848"/>
              <a:gd name="T63" fmla="*/ 2147483646 h 407"/>
              <a:gd name="T64" fmla="*/ 2147483646 w 848"/>
              <a:gd name="T65" fmla="*/ 2147483646 h 407"/>
              <a:gd name="T66" fmla="*/ 2147483646 w 848"/>
              <a:gd name="T67" fmla="*/ 2147483646 h 407"/>
              <a:gd name="T68" fmla="*/ 2147483646 w 848"/>
              <a:gd name="T69" fmla="*/ 2147483646 h 407"/>
              <a:gd name="T70" fmla="*/ 2147483646 w 848"/>
              <a:gd name="T71" fmla="*/ 2147483646 h 407"/>
              <a:gd name="T72" fmla="*/ 2147483646 w 848"/>
              <a:gd name="T73" fmla="*/ 2147483646 h 407"/>
              <a:gd name="T74" fmla="*/ 2147483646 w 848"/>
              <a:gd name="T75" fmla="*/ 2147483646 h 407"/>
              <a:gd name="T76" fmla="*/ 2147483646 w 848"/>
              <a:gd name="T77" fmla="*/ 2147483646 h 407"/>
              <a:gd name="T78" fmla="*/ 2147483646 w 848"/>
              <a:gd name="T79" fmla="*/ 2147483646 h 407"/>
              <a:gd name="T80" fmla="*/ 2147483646 w 848"/>
              <a:gd name="T81" fmla="*/ 1496996976 h 407"/>
              <a:gd name="T82" fmla="*/ 2147483646 w 848"/>
              <a:gd name="T83" fmla="*/ 2061249317 h 407"/>
              <a:gd name="T84" fmla="*/ 2147483646 w 848"/>
              <a:gd name="T85" fmla="*/ 2147483646 h 407"/>
              <a:gd name="T86" fmla="*/ 2147483646 w 848"/>
              <a:gd name="T87" fmla="*/ 863651057 h 407"/>
              <a:gd name="T88" fmla="*/ 2147483646 w 848"/>
              <a:gd name="T89" fmla="*/ 2147483646 h 407"/>
              <a:gd name="T90" fmla="*/ 2147483646 w 848"/>
              <a:gd name="T91" fmla="*/ 518189956 h 407"/>
              <a:gd name="T92" fmla="*/ 2147483646 w 848"/>
              <a:gd name="T93" fmla="*/ 2147483646 h 407"/>
              <a:gd name="T94" fmla="*/ 2147483646 w 848"/>
              <a:gd name="T95" fmla="*/ 2147483646 h 407"/>
              <a:gd name="T96" fmla="*/ 2147483646 w 848"/>
              <a:gd name="T97" fmla="*/ 2147483646 h 407"/>
              <a:gd name="T98" fmla="*/ 2147483646 w 848"/>
              <a:gd name="T99" fmla="*/ 2147483646 h 407"/>
              <a:gd name="T100" fmla="*/ 2147483646 w 848"/>
              <a:gd name="T101" fmla="*/ 2147483646 h 407"/>
              <a:gd name="T102" fmla="*/ 2147483646 w 848"/>
              <a:gd name="T103" fmla="*/ 2147483646 h 407"/>
              <a:gd name="T104" fmla="*/ 2147483646 w 848"/>
              <a:gd name="T105" fmla="*/ 2147483646 h 407"/>
              <a:gd name="T106" fmla="*/ 2147483646 w 848"/>
              <a:gd name="T107" fmla="*/ 2147483646 h 407"/>
              <a:gd name="T108" fmla="*/ 2147483646 w 848"/>
              <a:gd name="T109" fmla="*/ 2147483646 h 407"/>
              <a:gd name="T110" fmla="*/ 2147483646 w 848"/>
              <a:gd name="T111" fmla="*/ 2147483646 h 407"/>
              <a:gd name="T112" fmla="*/ 2147483646 w 848"/>
              <a:gd name="T113" fmla="*/ 2147483646 h 407"/>
              <a:gd name="T114" fmla="*/ 2147483646 w 848"/>
              <a:gd name="T115" fmla="*/ 2147483646 h 407"/>
              <a:gd name="T116" fmla="*/ 2147483646 w 848"/>
              <a:gd name="T117" fmla="*/ 2147483646 h 407"/>
              <a:gd name="T118" fmla="*/ 2147483646 w 848"/>
              <a:gd name="T119" fmla="*/ 2147483646 h 40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48" h="407">
                <a:moveTo>
                  <a:pt x="248" y="51"/>
                </a:moveTo>
                <a:cubicBezTo>
                  <a:pt x="248" y="43"/>
                  <a:pt x="248" y="43"/>
                  <a:pt x="248" y="43"/>
                </a:cubicBezTo>
                <a:cubicBezTo>
                  <a:pt x="246" y="43"/>
                  <a:pt x="246" y="43"/>
                  <a:pt x="246" y="43"/>
                </a:cubicBezTo>
                <a:cubicBezTo>
                  <a:pt x="240" y="43"/>
                  <a:pt x="233" y="42"/>
                  <a:pt x="236" y="49"/>
                </a:cubicBezTo>
                <a:cubicBezTo>
                  <a:pt x="234" y="49"/>
                  <a:pt x="234" y="49"/>
                  <a:pt x="234" y="49"/>
                </a:cubicBezTo>
                <a:cubicBezTo>
                  <a:pt x="235" y="54"/>
                  <a:pt x="244" y="50"/>
                  <a:pt x="248" y="51"/>
                </a:cubicBezTo>
                <a:close/>
                <a:moveTo>
                  <a:pt x="379" y="20"/>
                </a:moveTo>
                <a:cubicBezTo>
                  <a:pt x="379" y="14"/>
                  <a:pt x="379" y="14"/>
                  <a:pt x="379" y="14"/>
                </a:cubicBezTo>
                <a:cubicBezTo>
                  <a:pt x="371" y="14"/>
                  <a:pt x="371" y="14"/>
                  <a:pt x="371" y="14"/>
                </a:cubicBezTo>
                <a:cubicBezTo>
                  <a:pt x="372" y="18"/>
                  <a:pt x="371" y="20"/>
                  <a:pt x="367" y="20"/>
                </a:cubicBezTo>
                <a:cubicBezTo>
                  <a:pt x="369" y="13"/>
                  <a:pt x="361" y="17"/>
                  <a:pt x="358" y="16"/>
                </a:cubicBezTo>
                <a:cubicBezTo>
                  <a:pt x="352" y="16"/>
                  <a:pt x="352" y="16"/>
                  <a:pt x="352" y="16"/>
                </a:cubicBezTo>
                <a:cubicBezTo>
                  <a:pt x="346" y="16"/>
                  <a:pt x="337" y="13"/>
                  <a:pt x="340" y="22"/>
                </a:cubicBezTo>
                <a:cubicBezTo>
                  <a:pt x="320" y="22"/>
                  <a:pt x="320" y="22"/>
                  <a:pt x="320" y="22"/>
                </a:cubicBezTo>
                <a:cubicBezTo>
                  <a:pt x="323" y="32"/>
                  <a:pt x="309" y="28"/>
                  <a:pt x="310" y="22"/>
                </a:cubicBezTo>
                <a:cubicBezTo>
                  <a:pt x="303" y="22"/>
                  <a:pt x="303" y="22"/>
                  <a:pt x="303" y="22"/>
                </a:cubicBezTo>
                <a:cubicBezTo>
                  <a:pt x="303" y="24"/>
                  <a:pt x="304" y="26"/>
                  <a:pt x="305" y="28"/>
                </a:cubicBezTo>
                <a:cubicBezTo>
                  <a:pt x="303" y="28"/>
                  <a:pt x="303" y="30"/>
                  <a:pt x="303" y="32"/>
                </a:cubicBezTo>
                <a:cubicBezTo>
                  <a:pt x="299" y="32"/>
                  <a:pt x="299" y="32"/>
                  <a:pt x="299" y="32"/>
                </a:cubicBezTo>
                <a:cubicBezTo>
                  <a:pt x="299" y="29"/>
                  <a:pt x="298" y="28"/>
                  <a:pt x="297" y="28"/>
                </a:cubicBezTo>
                <a:cubicBezTo>
                  <a:pt x="287" y="28"/>
                  <a:pt x="287" y="28"/>
                  <a:pt x="287" y="28"/>
                </a:cubicBezTo>
                <a:cubicBezTo>
                  <a:pt x="287" y="26"/>
                  <a:pt x="287" y="26"/>
                  <a:pt x="287" y="26"/>
                </a:cubicBezTo>
                <a:cubicBezTo>
                  <a:pt x="285" y="26"/>
                  <a:pt x="285" y="26"/>
                  <a:pt x="285" y="26"/>
                </a:cubicBezTo>
                <a:cubicBezTo>
                  <a:pt x="285" y="32"/>
                  <a:pt x="285" y="32"/>
                  <a:pt x="285" y="32"/>
                </a:cubicBezTo>
                <a:cubicBezTo>
                  <a:pt x="287" y="34"/>
                  <a:pt x="292" y="32"/>
                  <a:pt x="291" y="38"/>
                </a:cubicBezTo>
                <a:cubicBezTo>
                  <a:pt x="293" y="38"/>
                  <a:pt x="293" y="38"/>
                  <a:pt x="293" y="38"/>
                </a:cubicBezTo>
                <a:cubicBezTo>
                  <a:pt x="293" y="36"/>
                  <a:pt x="293" y="34"/>
                  <a:pt x="295" y="34"/>
                </a:cubicBezTo>
                <a:cubicBezTo>
                  <a:pt x="298" y="34"/>
                  <a:pt x="297" y="38"/>
                  <a:pt x="299" y="39"/>
                </a:cubicBezTo>
                <a:cubicBezTo>
                  <a:pt x="310" y="39"/>
                  <a:pt x="310" y="39"/>
                  <a:pt x="310" y="39"/>
                </a:cubicBezTo>
                <a:cubicBezTo>
                  <a:pt x="313" y="39"/>
                  <a:pt x="316" y="40"/>
                  <a:pt x="316" y="38"/>
                </a:cubicBezTo>
                <a:cubicBezTo>
                  <a:pt x="338" y="38"/>
                  <a:pt x="338" y="38"/>
                  <a:pt x="338" y="38"/>
                </a:cubicBezTo>
                <a:cubicBezTo>
                  <a:pt x="338" y="35"/>
                  <a:pt x="339" y="33"/>
                  <a:pt x="340" y="32"/>
                </a:cubicBezTo>
                <a:cubicBezTo>
                  <a:pt x="350" y="32"/>
                  <a:pt x="350" y="32"/>
                  <a:pt x="350" y="32"/>
                </a:cubicBezTo>
                <a:cubicBezTo>
                  <a:pt x="358" y="27"/>
                  <a:pt x="344" y="29"/>
                  <a:pt x="344" y="26"/>
                </a:cubicBezTo>
                <a:cubicBezTo>
                  <a:pt x="373" y="26"/>
                  <a:pt x="373" y="26"/>
                  <a:pt x="373" y="26"/>
                </a:cubicBezTo>
                <a:cubicBezTo>
                  <a:pt x="372" y="20"/>
                  <a:pt x="377" y="22"/>
                  <a:pt x="379" y="20"/>
                </a:cubicBezTo>
                <a:close/>
                <a:moveTo>
                  <a:pt x="817" y="246"/>
                </a:moveTo>
                <a:cubicBezTo>
                  <a:pt x="813" y="246"/>
                  <a:pt x="813" y="246"/>
                  <a:pt x="813" y="246"/>
                </a:cubicBezTo>
                <a:cubicBezTo>
                  <a:pt x="808" y="245"/>
                  <a:pt x="806" y="247"/>
                  <a:pt x="808" y="252"/>
                </a:cubicBezTo>
                <a:cubicBezTo>
                  <a:pt x="813" y="252"/>
                  <a:pt x="813" y="252"/>
                  <a:pt x="813" y="252"/>
                </a:cubicBezTo>
                <a:cubicBezTo>
                  <a:pt x="812" y="247"/>
                  <a:pt x="817" y="249"/>
                  <a:pt x="817" y="246"/>
                </a:cubicBezTo>
                <a:close/>
                <a:moveTo>
                  <a:pt x="403" y="32"/>
                </a:moveTo>
                <a:cubicBezTo>
                  <a:pt x="410" y="29"/>
                  <a:pt x="420" y="40"/>
                  <a:pt x="419" y="28"/>
                </a:cubicBezTo>
                <a:cubicBezTo>
                  <a:pt x="391" y="28"/>
                  <a:pt x="391" y="28"/>
                  <a:pt x="391" y="28"/>
                </a:cubicBezTo>
                <a:cubicBezTo>
                  <a:pt x="398" y="24"/>
                  <a:pt x="394" y="20"/>
                  <a:pt x="385" y="22"/>
                </a:cubicBezTo>
                <a:cubicBezTo>
                  <a:pt x="385" y="20"/>
                  <a:pt x="385" y="20"/>
                  <a:pt x="385" y="20"/>
                </a:cubicBezTo>
                <a:cubicBezTo>
                  <a:pt x="384" y="21"/>
                  <a:pt x="382" y="22"/>
                  <a:pt x="379" y="22"/>
                </a:cubicBezTo>
                <a:cubicBezTo>
                  <a:pt x="379" y="34"/>
                  <a:pt x="379" y="34"/>
                  <a:pt x="379" y="34"/>
                </a:cubicBezTo>
                <a:cubicBezTo>
                  <a:pt x="376" y="34"/>
                  <a:pt x="374" y="34"/>
                  <a:pt x="373" y="32"/>
                </a:cubicBezTo>
                <a:cubicBezTo>
                  <a:pt x="371" y="32"/>
                  <a:pt x="371" y="34"/>
                  <a:pt x="367" y="34"/>
                </a:cubicBezTo>
                <a:cubicBezTo>
                  <a:pt x="367" y="39"/>
                  <a:pt x="367" y="39"/>
                  <a:pt x="367" y="39"/>
                </a:cubicBezTo>
                <a:cubicBezTo>
                  <a:pt x="377" y="39"/>
                  <a:pt x="377" y="39"/>
                  <a:pt x="377" y="39"/>
                </a:cubicBezTo>
                <a:cubicBezTo>
                  <a:pt x="378" y="37"/>
                  <a:pt x="382" y="38"/>
                  <a:pt x="385" y="38"/>
                </a:cubicBezTo>
                <a:cubicBezTo>
                  <a:pt x="391" y="38"/>
                  <a:pt x="391" y="38"/>
                  <a:pt x="391" y="38"/>
                </a:cubicBezTo>
                <a:cubicBezTo>
                  <a:pt x="394" y="37"/>
                  <a:pt x="395" y="38"/>
                  <a:pt x="397" y="39"/>
                </a:cubicBezTo>
                <a:cubicBezTo>
                  <a:pt x="396" y="34"/>
                  <a:pt x="396" y="30"/>
                  <a:pt x="403" y="32"/>
                </a:cubicBezTo>
                <a:close/>
                <a:moveTo>
                  <a:pt x="285" y="49"/>
                </a:moveTo>
                <a:cubicBezTo>
                  <a:pt x="290" y="53"/>
                  <a:pt x="296" y="48"/>
                  <a:pt x="303" y="51"/>
                </a:cubicBezTo>
                <a:cubicBezTo>
                  <a:pt x="303" y="49"/>
                  <a:pt x="303" y="49"/>
                  <a:pt x="303" y="49"/>
                </a:cubicBezTo>
                <a:cubicBezTo>
                  <a:pt x="316" y="49"/>
                  <a:pt x="316" y="49"/>
                  <a:pt x="316" y="49"/>
                </a:cubicBezTo>
                <a:cubicBezTo>
                  <a:pt x="321" y="50"/>
                  <a:pt x="323" y="49"/>
                  <a:pt x="322" y="43"/>
                </a:cubicBezTo>
                <a:cubicBezTo>
                  <a:pt x="316" y="42"/>
                  <a:pt x="315" y="45"/>
                  <a:pt x="310" y="45"/>
                </a:cubicBezTo>
                <a:cubicBezTo>
                  <a:pt x="308" y="43"/>
                  <a:pt x="304" y="43"/>
                  <a:pt x="299" y="43"/>
                </a:cubicBezTo>
                <a:cubicBezTo>
                  <a:pt x="287" y="43"/>
                  <a:pt x="287" y="43"/>
                  <a:pt x="287" y="43"/>
                </a:cubicBezTo>
                <a:cubicBezTo>
                  <a:pt x="287" y="45"/>
                  <a:pt x="287" y="45"/>
                  <a:pt x="287" y="45"/>
                </a:cubicBezTo>
                <a:cubicBezTo>
                  <a:pt x="287" y="48"/>
                  <a:pt x="286" y="49"/>
                  <a:pt x="285" y="49"/>
                </a:cubicBezTo>
                <a:close/>
                <a:moveTo>
                  <a:pt x="303" y="16"/>
                </a:moveTo>
                <a:cubicBezTo>
                  <a:pt x="322" y="16"/>
                  <a:pt x="322" y="16"/>
                  <a:pt x="322" y="16"/>
                </a:cubicBezTo>
                <a:cubicBezTo>
                  <a:pt x="331" y="12"/>
                  <a:pt x="323" y="9"/>
                  <a:pt x="314" y="10"/>
                </a:cubicBezTo>
                <a:cubicBezTo>
                  <a:pt x="317" y="19"/>
                  <a:pt x="303" y="10"/>
                  <a:pt x="303" y="16"/>
                </a:cubicBezTo>
                <a:close/>
                <a:moveTo>
                  <a:pt x="242" y="67"/>
                </a:moveTo>
                <a:cubicBezTo>
                  <a:pt x="242" y="61"/>
                  <a:pt x="242" y="61"/>
                  <a:pt x="242" y="61"/>
                </a:cubicBezTo>
                <a:cubicBezTo>
                  <a:pt x="248" y="61"/>
                  <a:pt x="248" y="61"/>
                  <a:pt x="248" y="61"/>
                </a:cubicBezTo>
                <a:cubicBezTo>
                  <a:pt x="251" y="61"/>
                  <a:pt x="252" y="59"/>
                  <a:pt x="252" y="55"/>
                </a:cubicBezTo>
                <a:cubicBezTo>
                  <a:pt x="247" y="56"/>
                  <a:pt x="237" y="53"/>
                  <a:pt x="236" y="57"/>
                </a:cubicBezTo>
                <a:cubicBezTo>
                  <a:pt x="230" y="57"/>
                  <a:pt x="230" y="57"/>
                  <a:pt x="230" y="57"/>
                </a:cubicBezTo>
                <a:cubicBezTo>
                  <a:pt x="222" y="61"/>
                  <a:pt x="221" y="44"/>
                  <a:pt x="218" y="55"/>
                </a:cubicBezTo>
                <a:cubicBezTo>
                  <a:pt x="218" y="58"/>
                  <a:pt x="216" y="58"/>
                  <a:pt x="216" y="61"/>
                </a:cubicBezTo>
                <a:cubicBezTo>
                  <a:pt x="212" y="62"/>
                  <a:pt x="210" y="61"/>
                  <a:pt x="210" y="57"/>
                </a:cubicBezTo>
                <a:cubicBezTo>
                  <a:pt x="204" y="56"/>
                  <a:pt x="206" y="64"/>
                  <a:pt x="204" y="67"/>
                </a:cubicBezTo>
                <a:cubicBezTo>
                  <a:pt x="212" y="67"/>
                  <a:pt x="212" y="67"/>
                  <a:pt x="212" y="67"/>
                </a:cubicBezTo>
                <a:cubicBezTo>
                  <a:pt x="217" y="67"/>
                  <a:pt x="218" y="70"/>
                  <a:pt x="224" y="69"/>
                </a:cubicBezTo>
                <a:cubicBezTo>
                  <a:pt x="224" y="61"/>
                  <a:pt x="224" y="61"/>
                  <a:pt x="224" y="61"/>
                </a:cubicBezTo>
                <a:cubicBezTo>
                  <a:pt x="227" y="61"/>
                  <a:pt x="228" y="62"/>
                  <a:pt x="230" y="63"/>
                </a:cubicBezTo>
                <a:cubicBezTo>
                  <a:pt x="228" y="70"/>
                  <a:pt x="238" y="66"/>
                  <a:pt x="242" y="67"/>
                </a:cubicBezTo>
                <a:close/>
                <a:moveTo>
                  <a:pt x="299" y="8"/>
                </a:moveTo>
                <a:cubicBezTo>
                  <a:pt x="320" y="8"/>
                  <a:pt x="320" y="8"/>
                  <a:pt x="320" y="8"/>
                </a:cubicBezTo>
                <a:cubicBezTo>
                  <a:pt x="320" y="0"/>
                  <a:pt x="320" y="0"/>
                  <a:pt x="320" y="0"/>
                </a:cubicBezTo>
                <a:cubicBezTo>
                  <a:pt x="293" y="0"/>
                  <a:pt x="293" y="0"/>
                  <a:pt x="293" y="0"/>
                </a:cubicBezTo>
                <a:cubicBezTo>
                  <a:pt x="292" y="5"/>
                  <a:pt x="297" y="5"/>
                  <a:pt x="299" y="8"/>
                </a:cubicBezTo>
                <a:close/>
                <a:moveTo>
                  <a:pt x="841" y="120"/>
                </a:moveTo>
                <a:cubicBezTo>
                  <a:pt x="842" y="114"/>
                  <a:pt x="839" y="111"/>
                  <a:pt x="833" y="112"/>
                </a:cubicBezTo>
                <a:cubicBezTo>
                  <a:pt x="835" y="106"/>
                  <a:pt x="829" y="109"/>
                  <a:pt x="825" y="108"/>
                </a:cubicBezTo>
                <a:cubicBezTo>
                  <a:pt x="823" y="106"/>
                  <a:pt x="825" y="101"/>
                  <a:pt x="819" y="102"/>
                </a:cubicBezTo>
                <a:cubicBezTo>
                  <a:pt x="819" y="100"/>
                  <a:pt x="814" y="101"/>
                  <a:pt x="812" y="100"/>
                </a:cubicBezTo>
                <a:cubicBezTo>
                  <a:pt x="794" y="100"/>
                  <a:pt x="794" y="100"/>
                  <a:pt x="794" y="100"/>
                </a:cubicBezTo>
                <a:cubicBezTo>
                  <a:pt x="794" y="96"/>
                  <a:pt x="794" y="96"/>
                  <a:pt x="794" y="96"/>
                </a:cubicBezTo>
                <a:cubicBezTo>
                  <a:pt x="749" y="96"/>
                  <a:pt x="749" y="96"/>
                  <a:pt x="749" y="96"/>
                </a:cubicBezTo>
                <a:cubicBezTo>
                  <a:pt x="749" y="93"/>
                  <a:pt x="749" y="93"/>
                  <a:pt x="749" y="93"/>
                </a:cubicBezTo>
                <a:cubicBezTo>
                  <a:pt x="747" y="91"/>
                  <a:pt x="744" y="90"/>
                  <a:pt x="741" y="91"/>
                </a:cubicBezTo>
                <a:cubicBezTo>
                  <a:pt x="737" y="91"/>
                  <a:pt x="737" y="91"/>
                  <a:pt x="737" y="91"/>
                </a:cubicBezTo>
                <a:cubicBezTo>
                  <a:pt x="737" y="85"/>
                  <a:pt x="737" y="85"/>
                  <a:pt x="737" y="85"/>
                </a:cubicBezTo>
                <a:cubicBezTo>
                  <a:pt x="743" y="85"/>
                  <a:pt x="743" y="85"/>
                  <a:pt x="743" y="85"/>
                </a:cubicBezTo>
                <a:cubicBezTo>
                  <a:pt x="741" y="81"/>
                  <a:pt x="743" y="74"/>
                  <a:pt x="737" y="75"/>
                </a:cubicBezTo>
                <a:cubicBezTo>
                  <a:pt x="737" y="72"/>
                  <a:pt x="737" y="68"/>
                  <a:pt x="741" y="69"/>
                </a:cubicBezTo>
                <a:cubicBezTo>
                  <a:pt x="743" y="68"/>
                  <a:pt x="745" y="66"/>
                  <a:pt x="749" y="67"/>
                </a:cubicBezTo>
                <a:cubicBezTo>
                  <a:pt x="749" y="69"/>
                  <a:pt x="750" y="69"/>
                  <a:pt x="753" y="69"/>
                </a:cubicBezTo>
                <a:cubicBezTo>
                  <a:pt x="766" y="69"/>
                  <a:pt x="766" y="69"/>
                  <a:pt x="766" y="69"/>
                </a:cubicBezTo>
                <a:cubicBezTo>
                  <a:pt x="772" y="71"/>
                  <a:pt x="771" y="66"/>
                  <a:pt x="776" y="67"/>
                </a:cubicBezTo>
                <a:cubicBezTo>
                  <a:pt x="779" y="67"/>
                  <a:pt x="783" y="67"/>
                  <a:pt x="782" y="63"/>
                </a:cubicBezTo>
                <a:cubicBezTo>
                  <a:pt x="770" y="63"/>
                  <a:pt x="770" y="63"/>
                  <a:pt x="770" y="63"/>
                </a:cubicBezTo>
                <a:cubicBezTo>
                  <a:pt x="770" y="60"/>
                  <a:pt x="765" y="62"/>
                  <a:pt x="766" y="57"/>
                </a:cubicBezTo>
                <a:cubicBezTo>
                  <a:pt x="772" y="57"/>
                  <a:pt x="772" y="57"/>
                  <a:pt x="772" y="57"/>
                </a:cubicBezTo>
                <a:cubicBezTo>
                  <a:pt x="776" y="56"/>
                  <a:pt x="784" y="60"/>
                  <a:pt x="782" y="53"/>
                </a:cubicBezTo>
                <a:cubicBezTo>
                  <a:pt x="782" y="50"/>
                  <a:pt x="777" y="52"/>
                  <a:pt x="776" y="49"/>
                </a:cubicBezTo>
                <a:cubicBezTo>
                  <a:pt x="779" y="49"/>
                  <a:pt x="783" y="50"/>
                  <a:pt x="782" y="45"/>
                </a:cubicBezTo>
                <a:cubicBezTo>
                  <a:pt x="777" y="47"/>
                  <a:pt x="777" y="43"/>
                  <a:pt x="772" y="43"/>
                </a:cubicBezTo>
                <a:cubicBezTo>
                  <a:pt x="731" y="43"/>
                  <a:pt x="731" y="43"/>
                  <a:pt x="731" y="43"/>
                </a:cubicBezTo>
                <a:cubicBezTo>
                  <a:pt x="731" y="38"/>
                  <a:pt x="731" y="38"/>
                  <a:pt x="731" y="38"/>
                </a:cubicBezTo>
                <a:cubicBezTo>
                  <a:pt x="732" y="33"/>
                  <a:pt x="728" y="34"/>
                  <a:pt x="725" y="34"/>
                </a:cubicBezTo>
                <a:cubicBezTo>
                  <a:pt x="723" y="33"/>
                  <a:pt x="719" y="23"/>
                  <a:pt x="719" y="32"/>
                </a:cubicBezTo>
                <a:cubicBezTo>
                  <a:pt x="712" y="35"/>
                  <a:pt x="717" y="38"/>
                  <a:pt x="719" y="43"/>
                </a:cubicBezTo>
                <a:cubicBezTo>
                  <a:pt x="712" y="43"/>
                  <a:pt x="708" y="44"/>
                  <a:pt x="703" y="45"/>
                </a:cubicBezTo>
                <a:cubicBezTo>
                  <a:pt x="702" y="45"/>
                  <a:pt x="702" y="45"/>
                  <a:pt x="702" y="45"/>
                </a:cubicBezTo>
                <a:cubicBezTo>
                  <a:pt x="701" y="43"/>
                  <a:pt x="698" y="44"/>
                  <a:pt x="696" y="43"/>
                </a:cubicBezTo>
                <a:cubicBezTo>
                  <a:pt x="686" y="43"/>
                  <a:pt x="686" y="43"/>
                  <a:pt x="686" y="43"/>
                </a:cubicBezTo>
                <a:cubicBezTo>
                  <a:pt x="686" y="40"/>
                  <a:pt x="684" y="40"/>
                  <a:pt x="684" y="38"/>
                </a:cubicBezTo>
                <a:cubicBezTo>
                  <a:pt x="685" y="37"/>
                  <a:pt x="686" y="36"/>
                  <a:pt x="686" y="34"/>
                </a:cubicBezTo>
                <a:cubicBezTo>
                  <a:pt x="684" y="33"/>
                  <a:pt x="683" y="32"/>
                  <a:pt x="680" y="32"/>
                </a:cubicBezTo>
                <a:cubicBezTo>
                  <a:pt x="680" y="35"/>
                  <a:pt x="675" y="33"/>
                  <a:pt x="672" y="34"/>
                </a:cubicBezTo>
                <a:cubicBezTo>
                  <a:pt x="660" y="34"/>
                  <a:pt x="660" y="34"/>
                  <a:pt x="660" y="34"/>
                </a:cubicBezTo>
                <a:cubicBezTo>
                  <a:pt x="660" y="31"/>
                  <a:pt x="657" y="32"/>
                  <a:pt x="654" y="32"/>
                </a:cubicBezTo>
                <a:cubicBezTo>
                  <a:pt x="645" y="32"/>
                  <a:pt x="645" y="32"/>
                  <a:pt x="645" y="32"/>
                </a:cubicBezTo>
                <a:cubicBezTo>
                  <a:pt x="645" y="39"/>
                  <a:pt x="645" y="39"/>
                  <a:pt x="645" y="39"/>
                </a:cubicBezTo>
                <a:cubicBezTo>
                  <a:pt x="641" y="46"/>
                  <a:pt x="651" y="41"/>
                  <a:pt x="650" y="45"/>
                </a:cubicBezTo>
                <a:cubicBezTo>
                  <a:pt x="650" y="49"/>
                  <a:pt x="650" y="49"/>
                  <a:pt x="650" y="49"/>
                </a:cubicBezTo>
                <a:cubicBezTo>
                  <a:pt x="574" y="49"/>
                  <a:pt x="574" y="49"/>
                  <a:pt x="574" y="49"/>
                </a:cubicBezTo>
                <a:cubicBezTo>
                  <a:pt x="577" y="42"/>
                  <a:pt x="567" y="48"/>
                  <a:pt x="568" y="43"/>
                </a:cubicBezTo>
                <a:cubicBezTo>
                  <a:pt x="564" y="43"/>
                  <a:pt x="564" y="43"/>
                  <a:pt x="564" y="43"/>
                </a:cubicBezTo>
                <a:cubicBezTo>
                  <a:pt x="567" y="52"/>
                  <a:pt x="557" y="49"/>
                  <a:pt x="552" y="49"/>
                </a:cubicBezTo>
                <a:cubicBezTo>
                  <a:pt x="549" y="49"/>
                  <a:pt x="545" y="50"/>
                  <a:pt x="546" y="45"/>
                </a:cubicBezTo>
                <a:cubicBezTo>
                  <a:pt x="550" y="44"/>
                  <a:pt x="558" y="48"/>
                  <a:pt x="558" y="43"/>
                </a:cubicBezTo>
                <a:cubicBezTo>
                  <a:pt x="507" y="43"/>
                  <a:pt x="507" y="43"/>
                  <a:pt x="507" y="43"/>
                </a:cubicBezTo>
                <a:cubicBezTo>
                  <a:pt x="507" y="49"/>
                  <a:pt x="507" y="49"/>
                  <a:pt x="507" y="49"/>
                </a:cubicBezTo>
                <a:cubicBezTo>
                  <a:pt x="519" y="49"/>
                  <a:pt x="519" y="49"/>
                  <a:pt x="519" y="49"/>
                </a:cubicBezTo>
                <a:cubicBezTo>
                  <a:pt x="519" y="52"/>
                  <a:pt x="524" y="51"/>
                  <a:pt x="523" y="55"/>
                </a:cubicBezTo>
                <a:cubicBezTo>
                  <a:pt x="516" y="54"/>
                  <a:pt x="506" y="47"/>
                  <a:pt x="501" y="51"/>
                </a:cubicBezTo>
                <a:cubicBezTo>
                  <a:pt x="499" y="51"/>
                  <a:pt x="499" y="51"/>
                  <a:pt x="499" y="51"/>
                </a:cubicBezTo>
                <a:cubicBezTo>
                  <a:pt x="499" y="45"/>
                  <a:pt x="499" y="45"/>
                  <a:pt x="499" y="45"/>
                </a:cubicBezTo>
                <a:cubicBezTo>
                  <a:pt x="492" y="43"/>
                  <a:pt x="495" y="51"/>
                  <a:pt x="489" y="49"/>
                </a:cubicBezTo>
                <a:cubicBezTo>
                  <a:pt x="489" y="51"/>
                  <a:pt x="489" y="51"/>
                  <a:pt x="489" y="51"/>
                </a:cubicBezTo>
                <a:cubicBezTo>
                  <a:pt x="483" y="51"/>
                  <a:pt x="483" y="51"/>
                  <a:pt x="483" y="51"/>
                </a:cubicBezTo>
                <a:cubicBezTo>
                  <a:pt x="476" y="49"/>
                  <a:pt x="479" y="58"/>
                  <a:pt x="472" y="55"/>
                </a:cubicBezTo>
                <a:cubicBezTo>
                  <a:pt x="471" y="53"/>
                  <a:pt x="472" y="50"/>
                  <a:pt x="470" y="49"/>
                </a:cubicBezTo>
                <a:cubicBezTo>
                  <a:pt x="460" y="52"/>
                  <a:pt x="461" y="44"/>
                  <a:pt x="454" y="45"/>
                </a:cubicBezTo>
                <a:cubicBezTo>
                  <a:pt x="450" y="44"/>
                  <a:pt x="449" y="40"/>
                  <a:pt x="444" y="39"/>
                </a:cubicBezTo>
                <a:cubicBezTo>
                  <a:pt x="444" y="42"/>
                  <a:pt x="443" y="44"/>
                  <a:pt x="442" y="45"/>
                </a:cubicBezTo>
                <a:cubicBezTo>
                  <a:pt x="450" y="45"/>
                  <a:pt x="450" y="45"/>
                  <a:pt x="450" y="45"/>
                </a:cubicBezTo>
                <a:cubicBezTo>
                  <a:pt x="450" y="48"/>
                  <a:pt x="449" y="50"/>
                  <a:pt x="448" y="51"/>
                </a:cubicBezTo>
                <a:cubicBezTo>
                  <a:pt x="443" y="53"/>
                  <a:pt x="430" y="47"/>
                  <a:pt x="430" y="55"/>
                </a:cubicBezTo>
                <a:cubicBezTo>
                  <a:pt x="424" y="55"/>
                  <a:pt x="424" y="55"/>
                  <a:pt x="424" y="55"/>
                </a:cubicBezTo>
                <a:cubicBezTo>
                  <a:pt x="424" y="57"/>
                  <a:pt x="423" y="57"/>
                  <a:pt x="421" y="57"/>
                </a:cubicBezTo>
                <a:cubicBezTo>
                  <a:pt x="422" y="52"/>
                  <a:pt x="420" y="50"/>
                  <a:pt x="415" y="51"/>
                </a:cubicBezTo>
                <a:cubicBezTo>
                  <a:pt x="417" y="58"/>
                  <a:pt x="403" y="56"/>
                  <a:pt x="403" y="53"/>
                </a:cubicBezTo>
                <a:cubicBezTo>
                  <a:pt x="403" y="51"/>
                  <a:pt x="403" y="51"/>
                  <a:pt x="403" y="51"/>
                </a:cubicBezTo>
                <a:cubicBezTo>
                  <a:pt x="401" y="51"/>
                  <a:pt x="401" y="51"/>
                  <a:pt x="401" y="51"/>
                </a:cubicBezTo>
                <a:cubicBezTo>
                  <a:pt x="401" y="55"/>
                  <a:pt x="399" y="56"/>
                  <a:pt x="395" y="55"/>
                </a:cubicBezTo>
                <a:cubicBezTo>
                  <a:pt x="383" y="55"/>
                  <a:pt x="383" y="55"/>
                  <a:pt x="383" y="55"/>
                </a:cubicBezTo>
                <a:cubicBezTo>
                  <a:pt x="370" y="55"/>
                  <a:pt x="383" y="50"/>
                  <a:pt x="383" y="45"/>
                </a:cubicBezTo>
                <a:cubicBezTo>
                  <a:pt x="379" y="45"/>
                  <a:pt x="379" y="45"/>
                  <a:pt x="379" y="45"/>
                </a:cubicBezTo>
                <a:cubicBezTo>
                  <a:pt x="377" y="47"/>
                  <a:pt x="377" y="50"/>
                  <a:pt x="373" y="49"/>
                </a:cubicBezTo>
                <a:cubicBezTo>
                  <a:pt x="360" y="46"/>
                  <a:pt x="362" y="61"/>
                  <a:pt x="352" y="55"/>
                </a:cubicBezTo>
                <a:cubicBezTo>
                  <a:pt x="346" y="55"/>
                  <a:pt x="346" y="55"/>
                  <a:pt x="346" y="55"/>
                </a:cubicBezTo>
                <a:cubicBezTo>
                  <a:pt x="342" y="56"/>
                  <a:pt x="333" y="53"/>
                  <a:pt x="332" y="57"/>
                </a:cubicBezTo>
                <a:cubicBezTo>
                  <a:pt x="293" y="57"/>
                  <a:pt x="293" y="57"/>
                  <a:pt x="293" y="57"/>
                </a:cubicBezTo>
                <a:cubicBezTo>
                  <a:pt x="285" y="55"/>
                  <a:pt x="283" y="55"/>
                  <a:pt x="275" y="57"/>
                </a:cubicBezTo>
                <a:cubicBezTo>
                  <a:pt x="271" y="57"/>
                  <a:pt x="271" y="57"/>
                  <a:pt x="271" y="57"/>
                </a:cubicBezTo>
                <a:cubicBezTo>
                  <a:pt x="268" y="57"/>
                  <a:pt x="264" y="57"/>
                  <a:pt x="265" y="61"/>
                </a:cubicBezTo>
                <a:cubicBezTo>
                  <a:pt x="297" y="61"/>
                  <a:pt x="297" y="61"/>
                  <a:pt x="297" y="61"/>
                </a:cubicBezTo>
                <a:cubicBezTo>
                  <a:pt x="298" y="61"/>
                  <a:pt x="299" y="61"/>
                  <a:pt x="299" y="63"/>
                </a:cubicBezTo>
                <a:cubicBezTo>
                  <a:pt x="291" y="63"/>
                  <a:pt x="291" y="70"/>
                  <a:pt x="281" y="67"/>
                </a:cubicBezTo>
                <a:cubicBezTo>
                  <a:pt x="257" y="67"/>
                  <a:pt x="257" y="67"/>
                  <a:pt x="257" y="67"/>
                </a:cubicBezTo>
                <a:cubicBezTo>
                  <a:pt x="251" y="69"/>
                  <a:pt x="249" y="66"/>
                  <a:pt x="242" y="69"/>
                </a:cubicBezTo>
                <a:cubicBezTo>
                  <a:pt x="238" y="69"/>
                  <a:pt x="232" y="67"/>
                  <a:pt x="234" y="73"/>
                </a:cubicBezTo>
                <a:cubicBezTo>
                  <a:pt x="228" y="71"/>
                  <a:pt x="229" y="76"/>
                  <a:pt x="224" y="75"/>
                </a:cubicBezTo>
                <a:cubicBezTo>
                  <a:pt x="218" y="76"/>
                  <a:pt x="217" y="73"/>
                  <a:pt x="212" y="73"/>
                </a:cubicBezTo>
                <a:cubicBezTo>
                  <a:pt x="209" y="78"/>
                  <a:pt x="202" y="68"/>
                  <a:pt x="199" y="75"/>
                </a:cubicBezTo>
                <a:cubicBezTo>
                  <a:pt x="187" y="75"/>
                  <a:pt x="187" y="75"/>
                  <a:pt x="187" y="75"/>
                </a:cubicBezTo>
                <a:cubicBezTo>
                  <a:pt x="189" y="81"/>
                  <a:pt x="182" y="78"/>
                  <a:pt x="179" y="79"/>
                </a:cubicBezTo>
                <a:cubicBezTo>
                  <a:pt x="142" y="79"/>
                  <a:pt x="142" y="79"/>
                  <a:pt x="142" y="79"/>
                </a:cubicBezTo>
                <a:cubicBezTo>
                  <a:pt x="142" y="81"/>
                  <a:pt x="142" y="81"/>
                  <a:pt x="142" y="81"/>
                </a:cubicBezTo>
                <a:cubicBezTo>
                  <a:pt x="106" y="81"/>
                  <a:pt x="106" y="81"/>
                  <a:pt x="106" y="81"/>
                </a:cubicBezTo>
                <a:cubicBezTo>
                  <a:pt x="106" y="79"/>
                  <a:pt x="106" y="79"/>
                  <a:pt x="106" y="79"/>
                </a:cubicBezTo>
                <a:cubicBezTo>
                  <a:pt x="100" y="79"/>
                  <a:pt x="100" y="79"/>
                  <a:pt x="100" y="79"/>
                </a:cubicBezTo>
                <a:cubicBezTo>
                  <a:pt x="99" y="81"/>
                  <a:pt x="96" y="81"/>
                  <a:pt x="96" y="85"/>
                </a:cubicBezTo>
                <a:cubicBezTo>
                  <a:pt x="96" y="89"/>
                  <a:pt x="97" y="91"/>
                  <a:pt x="100" y="91"/>
                </a:cubicBezTo>
                <a:cubicBezTo>
                  <a:pt x="102" y="91"/>
                  <a:pt x="102" y="91"/>
                  <a:pt x="102" y="91"/>
                </a:cubicBezTo>
                <a:cubicBezTo>
                  <a:pt x="102" y="93"/>
                  <a:pt x="102" y="93"/>
                  <a:pt x="102" y="93"/>
                </a:cubicBezTo>
                <a:cubicBezTo>
                  <a:pt x="100" y="93"/>
                  <a:pt x="101" y="95"/>
                  <a:pt x="100" y="96"/>
                </a:cubicBezTo>
                <a:cubicBezTo>
                  <a:pt x="97" y="97"/>
                  <a:pt x="97" y="95"/>
                  <a:pt x="96" y="93"/>
                </a:cubicBezTo>
                <a:cubicBezTo>
                  <a:pt x="91" y="97"/>
                  <a:pt x="98" y="102"/>
                  <a:pt x="94" y="106"/>
                </a:cubicBezTo>
                <a:cubicBezTo>
                  <a:pt x="90" y="105"/>
                  <a:pt x="91" y="109"/>
                  <a:pt x="90" y="112"/>
                </a:cubicBezTo>
                <a:cubicBezTo>
                  <a:pt x="90" y="114"/>
                  <a:pt x="90" y="114"/>
                  <a:pt x="90" y="114"/>
                </a:cubicBezTo>
                <a:cubicBezTo>
                  <a:pt x="91" y="117"/>
                  <a:pt x="91" y="119"/>
                  <a:pt x="94" y="118"/>
                </a:cubicBezTo>
                <a:cubicBezTo>
                  <a:pt x="94" y="124"/>
                  <a:pt x="94" y="124"/>
                  <a:pt x="94" y="124"/>
                </a:cubicBezTo>
                <a:cubicBezTo>
                  <a:pt x="94" y="126"/>
                  <a:pt x="93" y="126"/>
                  <a:pt x="90" y="126"/>
                </a:cubicBezTo>
                <a:cubicBezTo>
                  <a:pt x="87" y="126"/>
                  <a:pt x="84" y="126"/>
                  <a:pt x="81" y="126"/>
                </a:cubicBezTo>
                <a:cubicBezTo>
                  <a:pt x="81" y="130"/>
                  <a:pt x="81" y="130"/>
                  <a:pt x="81" y="130"/>
                </a:cubicBezTo>
                <a:cubicBezTo>
                  <a:pt x="75" y="128"/>
                  <a:pt x="75" y="133"/>
                  <a:pt x="69" y="132"/>
                </a:cubicBezTo>
                <a:cubicBezTo>
                  <a:pt x="65" y="131"/>
                  <a:pt x="63" y="132"/>
                  <a:pt x="63" y="136"/>
                </a:cubicBezTo>
                <a:cubicBezTo>
                  <a:pt x="51" y="136"/>
                  <a:pt x="51" y="136"/>
                  <a:pt x="51" y="136"/>
                </a:cubicBezTo>
                <a:cubicBezTo>
                  <a:pt x="51" y="139"/>
                  <a:pt x="51" y="141"/>
                  <a:pt x="53" y="142"/>
                </a:cubicBezTo>
                <a:cubicBezTo>
                  <a:pt x="55" y="142"/>
                  <a:pt x="55" y="142"/>
                  <a:pt x="55" y="142"/>
                </a:cubicBezTo>
                <a:cubicBezTo>
                  <a:pt x="55" y="144"/>
                  <a:pt x="53" y="143"/>
                  <a:pt x="51" y="144"/>
                </a:cubicBezTo>
                <a:cubicBezTo>
                  <a:pt x="51" y="146"/>
                  <a:pt x="51" y="147"/>
                  <a:pt x="49" y="148"/>
                </a:cubicBezTo>
                <a:cubicBezTo>
                  <a:pt x="49" y="153"/>
                  <a:pt x="49" y="153"/>
                  <a:pt x="49" y="153"/>
                </a:cubicBezTo>
                <a:cubicBezTo>
                  <a:pt x="51" y="154"/>
                  <a:pt x="55" y="153"/>
                  <a:pt x="55" y="155"/>
                </a:cubicBezTo>
                <a:cubicBezTo>
                  <a:pt x="50" y="154"/>
                  <a:pt x="48" y="156"/>
                  <a:pt x="49" y="161"/>
                </a:cubicBezTo>
                <a:cubicBezTo>
                  <a:pt x="57" y="161"/>
                  <a:pt x="57" y="161"/>
                  <a:pt x="57" y="161"/>
                </a:cubicBezTo>
                <a:cubicBezTo>
                  <a:pt x="58" y="166"/>
                  <a:pt x="56" y="168"/>
                  <a:pt x="51" y="167"/>
                </a:cubicBezTo>
                <a:cubicBezTo>
                  <a:pt x="46" y="172"/>
                  <a:pt x="41" y="177"/>
                  <a:pt x="31" y="177"/>
                </a:cubicBezTo>
                <a:cubicBezTo>
                  <a:pt x="31" y="179"/>
                  <a:pt x="31" y="179"/>
                  <a:pt x="31" y="179"/>
                </a:cubicBezTo>
                <a:cubicBezTo>
                  <a:pt x="28" y="178"/>
                  <a:pt x="25" y="179"/>
                  <a:pt x="26" y="183"/>
                </a:cubicBezTo>
                <a:cubicBezTo>
                  <a:pt x="22" y="183"/>
                  <a:pt x="22" y="183"/>
                  <a:pt x="22" y="183"/>
                </a:cubicBezTo>
                <a:cubicBezTo>
                  <a:pt x="22" y="189"/>
                  <a:pt x="22" y="189"/>
                  <a:pt x="22" y="189"/>
                </a:cubicBezTo>
                <a:cubicBezTo>
                  <a:pt x="17" y="189"/>
                  <a:pt x="21" y="197"/>
                  <a:pt x="20" y="201"/>
                </a:cubicBezTo>
                <a:cubicBezTo>
                  <a:pt x="20" y="205"/>
                  <a:pt x="20" y="205"/>
                  <a:pt x="20" y="205"/>
                </a:cubicBezTo>
                <a:cubicBezTo>
                  <a:pt x="16" y="205"/>
                  <a:pt x="16" y="205"/>
                  <a:pt x="16" y="205"/>
                </a:cubicBezTo>
                <a:cubicBezTo>
                  <a:pt x="16" y="206"/>
                  <a:pt x="15" y="206"/>
                  <a:pt x="14" y="206"/>
                </a:cubicBezTo>
                <a:cubicBezTo>
                  <a:pt x="7" y="206"/>
                  <a:pt x="6" y="211"/>
                  <a:pt x="2" y="212"/>
                </a:cubicBezTo>
                <a:cubicBezTo>
                  <a:pt x="2" y="230"/>
                  <a:pt x="2" y="230"/>
                  <a:pt x="2" y="230"/>
                </a:cubicBezTo>
                <a:cubicBezTo>
                  <a:pt x="2" y="233"/>
                  <a:pt x="2" y="236"/>
                  <a:pt x="4" y="236"/>
                </a:cubicBezTo>
                <a:cubicBezTo>
                  <a:pt x="6" y="243"/>
                  <a:pt x="0" y="257"/>
                  <a:pt x="8" y="258"/>
                </a:cubicBezTo>
                <a:cubicBezTo>
                  <a:pt x="8" y="271"/>
                  <a:pt x="8" y="271"/>
                  <a:pt x="8" y="271"/>
                </a:cubicBezTo>
                <a:cubicBezTo>
                  <a:pt x="8" y="274"/>
                  <a:pt x="9" y="276"/>
                  <a:pt x="10" y="277"/>
                </a:cubicBezTo>
                <a:cubicBezTo>
                  <a:pt x="10" y="285"/>
                  <a:pt x="10" y="285"/>
                  <a:pt x="10" y="285"/>
                </a:cubicBezTo>
                <a:cubicBezTo>
                  <a:pt x="9" y="289"/>
                  <a:pt x="10" y="291"/>
                  <a:pt x="14" y="291"/>
                </a:cubicBezTo>
                <a:cubicBezTo>
                  <a:pt x="14" y="299"/>
                  <a:pt x="14" y="299"/>
                  <a:pt x="14" y="299"/>
                </a:cubicBezTo>
                <a:cubicBezTo>
                  <a:pt x="16" y="305"/>
                  <a:pt x="19" y="311"/>
                  <a:pt x="22" y="317"/>
                </a:cubicBezTo>
                <a:cubicBezTo>
                  <a:pt x="24" y="317"/>
                  <a:pt x="26" y="317"/>
                  <a:pt x="26" y="320"/>
                </a:cubicBezTo>
                <a:cubicBezTo>
                  <a:pt x="28" y="320"/>
                  <a:pt x="28" y="320"/>
                  <a:pt x="28" y="320"/>
                </a:cubicBezTo>
                <a:cubicBezTo>
                  <a:pt x="37" y="323"/>
                  <a:pt x="36" y="316"/>
                  <a:pt x="43" y="317"/>
                </a:cubicBezTo>
                <a:cubicBezTo>
                  <a:pt x="42" y="321"/>
                  <a:pt x="47" y="321"/>
                  <a:pt x="45" y="326"/>
                </a:cubicBezTo>
                <a:cubicBezTo>
                  <a:pt x="49" y="326"/>
                  <a:pt x="49" y="326"/>
                  <a:pt x="49" y="326"/>
                </a:cubicBezTo>
                <a:cubicBezTo>
                  <a:pt x="49" y="332"/>
                  <a:pt x="49" y="332"/>
                  <a:pt x="49" y="332"/>
                </a:cubicBezTo>
                <a:cubicBezTo>
                  <a:pt x="52" y="334"/>
                  <a:pt x="52" y="339"/>
                  <a:pt x="55" y="340"/>
                </a:cubicBezTo>
                <a:cubicBezTo>
                  <a:pt x="55" y="344"/>
                  <a:pt x="55" y="344"/>
                  <a:pt x="55" y="344"/>
                </a:cubicBezTo>
                <a:cubicBezTo>
                  <a:pt x="57" y="345"/>
                  <a:pt x="58" y="346"/>
                  <a:pt x="61" y="346"/>
                </a:cubicBezTo>
                <a:cubicBezTo>
                  <a:pt x="64" y="345"/>
                  <a:pt x="73" y="348"/>
                  <a:pt x="73" y="344"/>
                </a:cubicBezTo>
                <a:cubicBezTo>
                  <a:pt x="81" y="344"/>
                  <a:pt x="81" y="344"/>
                  <a:pt x="81" y="344"/>
                </a:cubicBezTo>
                <a:cubicBezTo>
                  <a:pt x="81" y="358"/>
                  <a:pt x="81" y="358"/>
                  <a:pt x="81" y="358"/>
                </a:cubicBezTo>
                <a:cubicBezTo>
                  <a:pt x="84" y="358"/>
                  <a:pt x="85" y="360"/>
                  <a:pt x="85" y="364"/>
                </a:cubicBezTo>
                <a:cubicBezTo>
                  <a:pt x="87" y="364"/>
                  <a:pt x="87" y="364"/>
                  <a:pt x="87" y="364"/>
                </a:cubicBezTo>
                <a:cubicBezTo>
                  <a:pt x="87" y="368"/>
                  <a:pt x="87" y="368"/>
                  <a:pt x="87" y="368"/>
                </a:cubicBezTo>
                <a:cubicBezTo>
                  <a:pt x="96" y="368"/>
                  <a:pt x="96" y="368"/>
                  <a:pt x="96" y="368"/>
                </a:cubicBezTo>
                <a:cubicBezTo>
                  <a:pt x="97" y="365"/>
                  <a:pt x="97" y="363"/>
                  <a:pt x="100" y="364"/>
                </a:cubicBezTo>
                <a:cubicBezTo>
                  <a:pt x="100" y="379"/>
                  <a:pt x="100" y="379"/>
                  <a:pt x="100" y="379"/>
                </a:cubicBezTo>
                <a:cubicBezTo>
                  <a:pt x="102" y="379"/>
                  <a:pt x="102" y="379"/>
                  <a:pt x="102" y="379"/>
                </a:cubicBezTo>
                <a:cubicBezTo>
                  <a:pt x="102" y="375"/>
                  <a:pt x="111" y="379"/>
                  <a:pt x="114" y="377"/>
                </a:cubicBezTo>
                <a:cubicBezTo>
                  <a:pt x="114" y="383"/>
                  <a:pt x="114" y="383"/>
                  <a:pt x="114" y="383"/>
                </a:cubicBezTo>
                <a:cubicBezTo>
                  <a:pt x="108" y="383"/>
                  <a:pt x="108" y="383"/>
                  <a:pt x="108" y="383"/>
                </a:cubicBezTo>
                <a:cubicBezTo>
                  <a:pt x="108" y="385"/>
                  <a:pt x="107" y="385"/>
                  <a:pt x="106" y="385"/>
                </a:cubicBezTo>
                <a:cubicBezTo>
                  <a:pt x="102" y="385"/>
                  <a:pt x="102" y="385"/>
                  <a:pt x="102" y="385"/>
                </a:cubicBezTo>
                <a:cubicBezTo>
                  <a:pt x="100" y="395"/>
                  <a:pt x="105" y="398"/>
                  <a:pt x="114" y="397"/>
                </a:cubicBezTo>
                <a:cubicBezTo>
                  <a:pt x="114" y="401"/>
                  <a:pt x="114" y="401"/>
                  <a:pt x="114" y="401"/>
                </a:cubicBezTo>
                <a:cubicBezTo>
                  <a:pt x="112" y="401"/>
                  <a:pt x="112" y="402"/>
                  <a:pt x="112" y="403"/>
                </a:cubicBezTo>
                <a:cubicBezTo>
                  <a:pt x="114" y="403"/>
                  <a:pt x="114" y="405"/>
                  <a:pt x="114" y="407"/>
                </a:cubicBezTo>
                <a:cubicBezTo>
                  <a:pt x="126" y="407"/>
                  <a:pt x="126" y="407"/>
                  <a:pt x="126" y="407"/>
                </a:cubicBezTo>
                <a:cubicBezTo>
                  <a:pt x="125" y="399"/>
                  <a:pt x="139" y="405"/>
                  <a:pt x="138" y="397"/>
                </a:cubicBezTo>
                <a:cubicBezTo>
                  <a:pt x="147" y="397"/>
                  <a:pt x="147" y="397"/>
                  <a:pt x="147" y="397"/>
                </a:cubicBezTo>
                <a:cubicBezTo>
                  <a:pt x="153" y="394"/>
                  <a:pt x="157" y="388"/>
                  <a:pt x="167" y="389"/>
                </a:cubicBezTo>
                <a:cubicBezTo>
                  <a:pt x="173" y="390"/>
                  <a:pt x="171" y="383"/>
                  <a:pt x="179" y="385"/>
                </a:cubicBezTo>
                <a:cubicBezTo>
                  <a:pt x="180" y="381"/>
                  <a:pt x="170" y="386"/>
                  <a:pt x="173" y="379"/>
                </a:cubicBezTo>
                <a:cubicBezTo>
                  <a:pt x="176" y="376"/>
                  <a:pt x="187" y="381"/>
                  <a:pt x="187" y="373"/>
                </a:cubicBezTo>
                <a:cubicBezTo>
                  <a:pt x="186" y="370"/>
                  <a:pt x="189" y="369"/>
                  <a:pt x="193" y="370"/>
                </a:cubicBezTo>
                <a:cubicBezTo>
                  <a:pt x="195" y="370"/>
                  <a:pt x="195" y="370"/>
                  <a:pt x="195" y="370"/>
                </a:cubicBezTo>
                <a:cubicBezTo>
                  <a:pt x="201" y="371"/>
                  <a:pt x="200" y="366"/>
                  <a:pt x="206" y="368"/>
                </a:cubicBezTo>
                <a:cubicBezTo>
                  <a:pt x="210" y="368"/>
                  <a:pt x="210" y="368"/>
                  <a:pt x="210" y="368"/>
                </a:cubicBezTo>
                <a:cubicBezTo>
                  <a:pt x="211" y="366"/>
                  <a:pt x="210" y="364"/>
                  <a:pt x="212" y="364"/>
                </a:cubicBezTo>
                <a:cubicBezTo>
                  <a:pt x="216" y="364"/>
                  <a:pt x="216" y="364"/>
                  <a:pt x="216" y="364"/>
                </a:cubicBezTo>
                <a:cubicBezTo>
                  <a:pt x="216" y="359"/>
                  <a:pt x="225" y="363"/>
                  <a:pt x="228" y="362"/>
                </a:cubicBezTo>
                <a:cubicBezTo>
                  <a:pt x="229" y="358"/>
                  <a:pt x="226" y="358"/>
                  <a:pt x="224" y="358"/>
                </a:cubicBezTo>
                <a:cubicBezTo>
                  <a:pt x="212" y="358"/>
                  <a:pt x="212" y="358"/>
                  <a:pt x="212" y="358"/>
                </a:cubicBezTo>
                <a:cubicBezTo>
                  <a:pt x="212" y="362"/>
                  <a:pt x="212" y="362"/>
                  <a:pt x="212" y="362"/>
                </a:cubicBezTo>
                <a:cubicBezTo>
                  <a:pt x="200" y="362"/>
                  <a:pt x="200" y="362"/>
                  <a:pt x="200" y="362"/>
                </a:cubicBezTo>
                <a:cubicBezTo>
                  <a:pt x="200" y="364"/>
                  <a:pt x="197" y="363"/>
                  <a:pt x="195" y="364"/>
                </a:cubicBezTo>
                <a:cubicBezTo>
                  <a:pt x="179" y="364"/>
                  <a:pt x="179" y="364"/>
                  <a:pt x="179" y="364"/>
                </a:cubicBezTo>
                <a:cubicBezTo>
                  <a:pt x="179" y="368"/>
                  <a:pt x="179" y="368"/>
                  <a:pt x="179" y="368"/>
                </a:cubicBezTo>
                <a:cubicBezTo>
                  <a:pt x="173" y="368"/>
                  <a:pt x="173" y="368"/>
                  <a:pt x="173" y="368"/>
                </a:cubicBezTo>
                <a:cubicBezTo>
                  <a:pt x="173" y="372"/>
                  <a:pt x="165" y="368"/>
                  <a:pt x="161" y="370"/>
                </a:cubicBezTo>
                <a:cubicBezTo>
                  <a:pt x="163" y="377"/>
                  <a:pt x="153" y="372"/>
                  <a:pt x="149" y="373"/>
                </a:cubicBezTo>
                <a:cubicBezTo>
                  <a:pt x="149" y="370"/>
                  <a:pt x="149" y="370"/>
                  <a:pt x="149" y="370"/>
                </a:cubicBezTo>
                <a:cubicBezTo>
                  <a:pt x="142" y="370"/>
                  <a:pt x="142" y="370"/>
                  <a:pt x="142" y="370"/>
                </a:cubicBezTo>
                <a:cubicBezTo>
                  <a:pt x="141" y="372"/>
                  <a:pt x="141" y="374"/>
                  <a:pt x="138" y="373"/>
                </a:cubicBezTo>
                <a:cubicBezTo>
                  <a:pt x="136" y="373"/>
                  <a:pt x="136" y="373"/>
                  <a:pt x="136" y="373"/>
                </a:cubicBezTo>
                <a:cubicBezTo>
                  <a:pt x="126" y="371"/>
                  <a:pt x="127" y="378"/>
                  <a:pt x="120" y="377"/>
                </a:cubicBezTo>
                <a:cubicBezTo>
                  <a:pt x="118" y="377"/>
                  <a:pt x="118" y="375"/>
                  <a:pt x="118" y="373"/>
                </a:cubicBezTo>
                <a:cubicBezTo>
                  <a:pt x="118" y="370"/>
                  <a:pt x="118" y="370"/>
                  <a:pt x="118" y="370"/>
                </a:cubicBezTo>
                <a:cubicBezTo>
                  <a:pt x="121" y="369"/>
                  <a:pt x="125" y="370"/>
                  <a:pt x="126" y="368"/>
                </a:cubicBezTo>
                <a:cubicBezTo>
                  <a:pt x="126" y="364"/>
                  <a:pt x="126" y="364"/>
                  <a:pt x="126" y="364"/>
                </a:cubicBezTo>
                <a:cubicBezTo>
                  <a:pt x="129" y="364"/>
                  <a:pt x="130" y="363"/>
                  <a:pt x="132" y="362"/>
                </a:cubicBezTo>
                <a:cubicBezTo>
                  <a:pt x="132" y="358"/>
                  <a:pt x="132" y="358"/>
                  <a:pt x="132" y="358"/>
                </a:cubicBezTo>
                <a:cubicBezTo>
                  <a:pt x="136" y="358"/>
                  <a:pt x="136" y="358"/>
                  <a:pt x="136" y="358"/>
                </a:cubicBezTo>
                <a:cubicBezTo>
                  <a:pt x="139" y="356"/>
                  <a:pt x="135" y="348"/>
                  <a:pt x="142" y="350"/>
                </a:cubicBezTo>
                <a:cubicBezTo>
                  <a:pt x="143" y="349"/>
                  <a:pt x="144" y="348"/>
                  <a:pt x="143" y="346"/>
                </a:cubicBezTo>
                <a:cubicBezTo>
                  <a:pt x="148" y="347"/>
                  <a:pt x="148" y="342"/>
                  <a:pt x="153" y="344"/>
                </a:cubicBezTo>
                <a:cubicBezTo>
                  <a:pt x="161" y="347"/>
                  <a:pt x="160" y="340"/>
                  <a:pt x="165" y="340"/>
                </a:cubicBezTo>
                <a:cubicBezTo>
                  <a:pt x="170" y="338"/>
                  <a:pt x="179" y="341"/>
                  <a:pt x="179" y="334"/>
                </a:cubicBezTo>
                <a:cubicBezTo>
                  <a:pt x="187" y="334"/>
                  <a:pt x="187" y="334"/>
                  <a:pt x="187" y="334"/>
                </a:cubicBezTo>
                <a:cubicBezTo>
                  <a:pt x="187" y="332"/>
                  <a:pt x="187" y="332"/>
                  <a:pt x="187" y="332"/>
                </a:cubicBezTo>
                <a:cubicBezTo>
                  <a:pt x="199" y="332"/>
                  <a:pt x="199" y="332"/>
                  <a:pt x="199" y="332"/>
                </a:cubicBezTo>
                <a:cubicBezTo>
                  <a:pt x="199" y="328"/>
                  <a:pt x="199" y="328"/>
                  <a:pt x="199" y="328"/>
                </a:cubicBezTo>
                <a:cubicBezTo>
                  <a:pt x="218" y="328"/>
                  <a:pt x="218" y="328"/>
                  <a:pt x="218" y="328"/>
                </a:cubicBezTo>
                <a:cubicBezTo>
                  <a:pt x="220" y="325"/>
                  <a:pt x="229" y="328"/>
                  <a:pt x="230" y="322"/>
                </a:cubicBezTo>
                <a:cubicBezTo>
                  <a:pt x="234" y="322"/>
                  <a:pt x="234" y="322"/>
                  <a:pt x="234" y="322"/>
                </a:cubicBezTo>
                <a:cubicBezTo>
                  <a:pt x="234" y="320"/>
                  <a:pt x="234" y="320"/>
                  <a:pt x="234" y="320"/>
                </a:cubicBezTo>
                <a:cubicBezTo>
                  <a:pt x="254" y="320"/>
                  <a:pt x="254" y="320"/>
                  <a:pt x="254" y="320"/>
                </a:cubicBezTo>
                <a:cubicBezTo>
                  <a:pt x="257" y="321"/>
                  <a:pt x="260" y="320"/>
                  <a:pt x="259" y="317"/>
                </a:cubicBezTo>
                <a:cubicBezTo>
                  <a:pt x="259" y="315"/>
                  <a:pt x="259" y="315"/>
                  <a:pt x="259" y="315"/>
                </a:cubicBezTo>
                <a:cubicBezTo>
                  <a:pt x="236" y="315"/>
                  <a:pt x="236" y="315"/>
                  <a:pt x="236" y="315"/>
                </a:cubicBezTo>
                <a:cubicBezTo>
                  <a:pt x="233" y="308"/>
                  <a:pt x="243" y="313"/>
                  <a:pt x="242" y="309"/>
                </a:cubicBezTo>
                <a:cubicBezTo>
                  <a:pt x="236" y="308"/>
                  <a:pt x="235" y="312"/>
                  <a:pt x="228" y="311"/>
                </a:cubicBezTo>
                <a:cubicBezTo>
                  <a:pt x="228" y="315"/>
                  <a:pt x="228" y="315"/>
                  <a:pt x="228" y="315"/>
                </a:cubicBezTo>
                <a:cubicBezTo>
                  <a:pt x="222" y="315"/>
                  <a:pt x="222" y="315"/>
                  <a:pt x="222" y="315"/>
                </a:cubicBezTo>
                <a:cubicBezTo>
                  <a:pt x="218" y="314"/>
                  <a:pt x="210" y="317"/>
                  <a:pt x="212" y="311"/>
                </a:cubicBezTo>
                <a:cubicBezTo>
                  <a:pt x="217" y="311"/>
                  <a:pt x="218" y="307"/>
                  <a:pt x="224" y="309"/>
                </a:cubicBezTo>
                <a:cubicBezTo>
                  <a:pt x="227" y="308"/>
                  <a:pt x="231" y="309"/>
                  <a:pt x="230" y="305"/>
                </a:cubicBezTo>
                <a:cubicBezTo>
                  <a:pt x="242" y="305"/>
                  <a:pt x="242" y="305"/>
                  <a:pt x="242" y="305"/>
                </a:cubicBezTo>
                <a:cubicBezTo>
                  <a:pt x="242" y="302"/>
                  <a:pt x="245" y="303"/>
                  <a:pt x="248" y="303"/>
                </a:cubicBezTo>
                <a:cubicBezTo>
                  <a:pt x="257" y="303"/>
                  <a:pt x="257" y="303"/>
                  <a:pt x="257" y="303"/>
                </a:cubicBezTo>
                <a:cubicBezTo>
                  <a:pt x="256" y="295"/>
                  <a:pt x="271" y="302"/>
                  <a:pt x="269" y="293"/>
                </a:cubicBezTo>
                <a:cubicBezTo>
                  <a:pt x="285" y="293"/>
                  <a:pt x="285" y="293"/>
                  <a:pt x="285" y="293"/>
                </a:cubicBezTo>
                <a:cubicBezTo>
                  <a:pt x="285" y="291"/>
                  <a:pt x="288" y="291"/>
                  <a:pt x="291" y="291"/>
                </a:cubicBezTo>
                <a:cubicBezTo>
                  <a:pt x="314" y="291"/>
                  <a:pt x="314" y="291"/>
                  <a:pt x="314" y="291"/>
                </a:cubicBezTo>
                <a:cubicBezTo>
                  <a:pt x="314" y="287"/>
                  <a:pt x="314" y="287"/>
                  <a:pt x="314" y="287"/>
                </a:cubicBezTo>
                <a:cubicBezTo>
                  <a:pt x="317" y="284"/>
                  <a:pt x="323" y="285"/>
                  <a:pt x="328" y="285"/>
                </a:cubicBezTo>
                <a:cubicBezTo>
                  <a:pt x="338" y="285"/>
                  <a:pt x="338" y="285"/>
                  <a:pt x="338" y="285"/>
                </a:cubicBezTo>
                <a:cubicBezTo>
                  <a:pt x="340" y="279"/>
                  <a:pt x="332" y="284"/>
                  <a:pt x="334" y="277"/>
                </a:cubicBezTo>
                <a:cubicBezTo>
                  <a:pt x="332" y="278"/>
                  <a:pt x="332" y="282"/>
                  <a:pt x="328" y="281"/>
                </a:cubicBezTo>
                <a:cubicBezTo>
                  <a:pt x="309" y="281"/>
                  <a:pt x="309" y="281"/>
                  <a:pt x="309" y="281"/>
                </a:cubicBezTo>
                <a:cubicBezTo>
                  <a:pt x="308" y="278"/>
                  <a:pt x="310" y="277"/>
                  <a:pt x="314" y="277"/>
                </a:cubicBezTo>
                <a:cubicBezTo>
                  <a:pt x="314" y="271"/>
                  <a:pt x="314" y="271"/>
                  <a:pt x="314" y="271"/>
                </a:cubicBezTo>
                <a:cubicBezTo>
                  <a:pt x="317" y="271"/>
                  <a:pt x="317" y="269"/>
                  <a:pt x="320" y="269"/>
                </a:cubicBezTo>
                <a:cubicBezTo>
                  <a:pt x="338" y="269"/>
                  <a:pt x="338" y="269"/>
                  <a:pt x="338" y="269"/>
                </a:cubicBezTo>
                <a:cubicBezTo>
                  <a:pt x="338" y="265"/>
                  <a:pt x="338" y="265"/>
                  <a:pt x="338" y="265"/>
                </a:cubicBezTo>
                <a:cubicBezTo>
                  <a:pt x="341" y="265"/>
                  <a:pt x="342" y="263"/>
                  <a:pt x="346" y="263"/>
                </a:cubicBezTo>
                <a:cubicBezTo>
                  <a:pt x="347" y="265"/>
                  <a:pt x="350" y="266"/>
                  <a:pt x="350" y="269"/>
                </a:cubicBezTo>
                <a:cubicBezTo>
                  <a:pt x="338" y="269"/>
                  <a:pt x="338" y="269"/>
                  <a:pt x="338" y="269"/>
                </a:cubicBezTo>
                <a:cubicBezTo>
                  <a:pt x="339" y="272"/>
                  <a:pt x="343" y="271"/>
                  <a:pt x="346" y="271"/>
                </a:cubicBezTo>
                <a:cubicBezTo>
                  <a:pt x="358" y="271"/>
                  <a:pt x="358" y="271"/>
                  <a:pt x="358" y="271"/>
                </a:cubicBezTo>
                <a:cubicBezTo>
                  <a:pt x="358" y="265"/>
                  <a:pt x="358" y="265"/>
                  <a:pt x="358" y="265"/>
                </a:cubicBezTo>
                <a:cubicBezTo>
                  <a:pt x="362" y="265"/>
                  <a:pt x="362" y="265"/>
                  <a:pt x="362" y="265"/>
                </a:cubicBezTo>
                <a:cubicBezTo>
                  <a:pt x="370" y="267"/>
                  <a:pt x="372" y="262"/>
                  <a:pt x="379" y="263"/>
                </a:cubicBezTo>
                <a:cubicBezTo>
                  <a:pt x="379" y="260"/>
                  <a:pt x="379" y="260"/>
                  <a:pt x="379" y="260"/>
                </a:cubicBezTo>
                <a:cubicBezTo>
                  <a:pt x="381" y="255"/>
                  <a:pt x="392" y="259"/>
                  <a:pt x="397" y="258"/>
                </a:cubicBezTo>
                <a:cubicBezTo>
                  <a:pt x="432" y="258"/>
                  <a:pt x="432" y="258"/>
                  <a:pt x="432" y="258"/>
                </a:cubicBezTo>
                <a:cubicBezTo>
                  <a:pt x="436" y="258"/>
                  <a:pt x="436" y="256"/>
                  <a:pt x="436" y="254"/>
                </a:cubicBezTo>
                <a:cubicBezTo>
                  <a:pt x="448" y="254"/>
                  <a:pt x="448" y="254"/>
                  <a:pt x="448" y="254"/>
                </a:cubicBezTo>
                <a:cubicBezTo>
                  <a:pt x="451" y="253"/>
                  <a:pt x="460" y="256"/>
                  <a:pt x="460" y="252"/>
                </a:cubicBezTo>
                <a:cubicBezTo>
                  <a:pt x="466" y="252"/>
                  <a:pt x="466" y="252"/>
                  <a:pt x="466" y="252"/>
                </a:cubicBezTo>
                <a:cubicBezTo>
                  <a:pt x="470" y="252"/>
                  <a:pt x="470" y="249"/>
                  <a:pt x="472" y="248"/>
                </a:cubicBezTo>
                <a:cubicBezTo>
                  <a:pt x="473" y="247"/>
                  <a:pt x="475" y="248"/>
                  <a:pt x="476" y="246"/>
                </a:cubicBezTo>
                <a:cubicBezTo>
                  <a:pt x="474" y="239"/>
                  <a:pt x="483" y="243"/>
                  <a:pt x="487" y="242"/>
                </a:cubicBezTo>
                <a:cubicBezTo>
                  <a:pt x="511" y="242"/>
                  <a:pt x="511" y="242"/>
                  <a:pt x="511" y="242"/>
                </a:cubicBezTo>
                <a:cubicBezTo>
                  <a:pt x="513" y="242"/>
                  <a:pt x="513" y="241"/>
                  <a:pt x="513" y="240"/>
                </a:cubicBezTo>
                <a:cubicBezTo>
                  <a:pt x="525" y="240"/>
                  <a:pt x="525" y="240"/>
                  <a:pt x="525" y="240"/>
                </a:cubicBezTo>
                <a:cubicBezTo>
                  <a:pt x="531" y="241"/>
                  <a:pt x="543" y="237"/>
                  <a:pt x="546" y="242"/>
                </a:cubicBezTo>
                <a:cubicBezTo>
                  <a:pt x="550" y="241"/>
                  <a:pt x="552" y="242"/>
                  <a:pt x="552" y="246"/>
                </a:cubicBezTo>
                <a:cubicBezTo>
                  <a:pt x="570" y="246"/>
                  <a:pt x="570" y="246"/>
                  <a:pt x="570" y="246"/>
                </a:cubicBezTo>
                <a:cubicBezTo>
                  <a:pt x="564" y="248"/>
                  <a:pt x="561" y="253"/>
                  <a:pt x="552" y="252"/>
                </a:cubicBezTo>
                <a:cubicBezTo>
                  <a:pt x="552" y="256"/>
                  <a:pt x="559" y="253"/>
                  <a:pt x="562" y="254"/>
                </a:cubicBezTo>
                <a:cubicBezTo>
                  <a:pt x="586" y="254"/>
                  <a:pt x="586" y="254"/>
                  <a:pt x="586" y="254"/>
                </a:cubicBezTo>
                <a:cubicBezTo>
                  <a:pt x="588" y="251"/>
                  <a:pt x="591" y="251"/>
                  <a:pt x="593" y="254"/>
                </a:cubicBezTo>
                <a:cubicBezTo>
                  <a:pt x="598" y="254"/>
                  <a:pt x="598" y="250"/>
                  <a:pt x="603" y="252"/>
                </a:cubicBezTo>
                <a:cubicBezTo>
                  <a:pt x="615" y="252"/>
                  <a:pt x="615" y="252"/>
                  <a:pt x="615" y="252"/>
                </a:cubicBezTo>
                <a:cubicBezTo>
                  <a:pt x="620" y="258"/>
                  <a:pt x="629" y="258"/>
                  <a:pt x="641" y="258"/>
                </a:cubicBezTo>
                <a:cubicBezTo>
                  <a:pt x="672" y="258"/>
                  <a:pt x="672" y="258"/>
                  <a:pt x="672" y="258"/>
                </a:cubicBezTo>
                <a:cubicBezTo>
                  <a:pt x="677" y="260"/>
                  <a:pt x="670" y="265"/>
                  <a:pt x="674" y="265"/>
                </a:cubicBezTo>
                <a:cubicBezTo>
                  <a:pt x="678" y="265"/>
                  <a:pt x="678" y="265"/>
                  <a:pt x="678" y="265"/>
                </a:cubicBezTo>
                <a:cubicBezTo>
                  <a:pt x="678" y="269"/>
                  <a:pt x="680" y="270"/>
                  <a:pt x="684" y="269"/>
                </a:cubicBezTo>
                <a:cubicBezTo>
                  <a:pt x="690" y="269"/>
                  <a:pt x="690" y="269"/>
                  <a:pt x="690" y="269"/>
                </a:cubicBezTo>
                <a:cubicBezTo>
                  <a:pt x="692" y="269"/>
                  <a:pt x="692" y="272"/>
                  <a:pt x="696" y="271"/>
                </a:cubicBezTo>
                <a:cubicBezTo>
                  <a:pt x="705" y="271"/>
                  <a:pt x="707" y="278"/>
                  <a:pt x="719" y="275"/>
                </a:cubicBezTo>
                <a:cubicBezTo>
                  <a:pt x="719" y="281"/>
                  <a:pt x="719" y="281"/>
                  <a:pt x="719" y="281"/>
                </a:cubicBezTo>
                <a:cubicBezTo>
                  <a:pt x="709" y="281"/>
                  <a:pt x="709" y="281"/>
                  <a:pt x="709" y="281"/>
                </a:cubicBezTo>
                <a:cubicBezTo>
                  <a:pt x="711" y="274"/>
                  <a:pt x="702" y="278"/>
                  <a:pt x="698" y="277"/>
                </a:cubicBezTo>
                <a:cubicBezTo>
                  <a:pt x="686" y="277"/>
                  <a:pt x="686" y="277"/>
                  <a:pt x="686" y="277"/>
                </a:cubicBezTo>
                <a:cubicBezTo>
                  <a:pt x="683" y="285"/>
                  <a:pt x="695" y="278"/>
                  <a:pt x="692" y="285"/>
                </a:cubicBezTo>
                <a:cubicBezTo>
                  <a:pt x="696" y="285"/>
                  <a:pt x="696" y="285"/>
                  <a:pt x="696" y="285"/>
                </a:cubicBezTo>
                <a:cubicBezTo>
                  <a:pt x="697" y="287"/>
                  <a:pt x="700" y="287"/>
                  <a:pt x="703" y="287"/>
                </a:cubicBezTo>
                <a:cubicBezTo>
                  <a:pt x="715" y="287"/>
                  <a:pt x="715" y="287"/>
                  <a:pt x="715" y="287"/>
                </a:cubicBezTo>
                <a:cubicBezTo>
                  <a:pt x="715" y="291"/>
                  <a:pt x="715" y="291"/>
                  <a:pt x="715" y="291"/>
                </a:cubicBezTo>
                <a:cubicBezTo>
                  <a:pt x="753" y="291"/>
                  <a:pt x="753" y="291"/>
                  <a:pt x="753" y="291"/>
                </a:cubicBezTo>
                <a:cubicBezTo>
                  <a:pt x="753" y="287"/>
                  <a:pt x="753" y="287"/>
                  <a:pt x="753" y="287"/>
                </a:cubicBezTo>
                <a:cubicBezTo>
                  <a:pt x="794" y="287"/>
                  <a:pt x="794" y="287"/>
                  <a:pt x="794" y="287"/>
                </a:cubicBezTo>
                <a:cubicBezTo>
                  <a:pt x="797" y="286"/>
                  <a:pt x="805" y="289"/>
                  <a:pt x="806" y="285"/>
                </a:cubicBezTo>
                <a:cubicBezTo>
                  <a:pt x="772" y="285"/>
                  <a:pt x="772" y="285"/>
                  <a:pt x="772" y="285"/>
                </a:cubicBezTo>
                <a:cubicBezTo>
                  <a:pt x="774" y="278"/>
                  <a:pt x="763" y="283"/>
                  <a:pt x="758" y="281"/>
                </a:cubicBezTo>
                <a:cubicBezTo>
                  <a:pt x="731" y="281"/>
                  <a:pt x="731" y="281"/>
                  <a:pt x="731" y="281"/>
                </a:cubicBezTo>
                <a:cubicBezTo>
                  <a:pt x="731" y="277"/>
                  <a:pt x="731" y="277"/>
                  <a:pt x="731" y="277"/>
                </a:cubicBezTo>
                <a:cubicBezTo>
                  <a:pt x="741" y="277"/>
                  <a:pt x="741" y="277"/>
                  <a:pt x="741" y="277"/>
                </a:cubicBezTo>
                <a:cubicBezTo>
                  <a:pt x="741" y="269"/>
                  <a:pt x="741" y="269"/>
                  <a:pt x="741" y="269"/>
                </a:cubicBezTo>
                <a:cubicBezTo>
                  <a:pt x="743" y="269"/>
                  <a:pt x="743" y="269"/>
                  <a:pt x="743" y="269"/>
                </a:cubicBezTo>
                <a:cubicBezTo>
                  <a:pt x="746" y="269"/>
                  <a:pt x="746" y="271"/>
                  <a:pt x="749" y="271"/>
                </a:cubicBezTo>
                <a:cubicBezTo>
                  <a:pt x="758" y="271"/>
                  <a:pt x="758" y="271"/>
                  <a:pt x="758" y="271"/>
                </a:cubicBezTo>
                <a:cubicBezTo>
                  <a:pt x="758" y="274"/>
                  <a:pt x="758" y="277"/>
                  <a:pt x="760" y="277"/>
                </a:cubicBezTo>
                <a:cubicBezTo>
                  <a:pt x="767" y="280"/>
                  <a:pt x="762" y="271"/>
                  <a:pt x="766" y="271"/>
                </a:cubicBezTo>
                <a:cubicBezTo>
                  <a:pt x="769" y="272"/>
                  <a:pt x="770" y="271"/>
                  <a:pt x="770" y="269"/>
                </a:cubicBezTo>
                <a:cubicBezTo>
                  <a:pt x="833" y="269"/>
                  <a:pt x="833" y="269"/>
                  <a:pt x="833" y="269"/>
                </a:cubicBezTo>
                <a:cubicBezTo>
                  <a:pt x="835" y="263"/>
                  <a:pt x="835" y="266"/>
                  <a:pt x="833" y="260"/>
                </a:cubicBezTo>
                <a:cubicBezTo>
                  <a:pt x="837" y="258"/>
                  <a:pt x="845" y="262"/>
                  <a:pt x="845" y="258"/>
                </a:cubicBezTo>
                <a:cubicBezTo>
                  <a:pt x="813" y="258"/>
                  <a:pt x="813" y="258"/>
                  <a:pt x="813" y="258"/>
                </a:cubicBezTo>
                <a:cubicBezTo>
                  <a:pt x="813" y="263"/>
                  <a:pt x="826" y="255"/>
                  <a:pt x="823" y="263"/>
                </a:cubicBezTo>
                <a:cubicBezTo>
                  <a:pt x="770" y="263"/>
                  <a:pt x="770" y="263"/>
                  <a:pt x="770" y="263"/>
                </a:cubicBezTo>
                <a:cubicBezTo>
                  <a:pt x="772" y="257"/>
                  <a:pt x="764" y="260"/>
                  <a:pt x="760" y="260"/>
                </a:cubicBezTo>
                <a:cubicBezTo>
                  <a:pt x="758" y="260"/>
                  <a:pt x="758" y="260"/>
                  <a:pt x="758" y="260"/>
                </a:cubicBezTo>
                <a:cubicBezTo>
                  <a:pt x="759" y="257"/>
                  <a:pt x="763" y="258"/>
                  <a:pt x="766" y="258"/>
                </a:cubicBezTo>
                <a:cubicBezTo>
                  <a:pt x="767" y="253"/>
                  <a:pt x="764" y="254"/>
                  <a:pt x="760" y="254"/>
                </a:cubicBezTo>
                <a:cubicBezTo>
                  <a:pt x="760" y="252"/>
                  <a:pt x="760" y="252"/>
                  <a:pt x="760" y="252"/>
                </a:cubicBezTo>
                <a:cubicBezTo>
                  <a:pt x="778" y="252"/>
                  <a:pt x="778" y="252"/>
                  <a:pt x="778" y="252"/>
                </a:cubicBezTo>
                <a:cubicBezTo>
                  <a:pt x="775" y="243"/>
                  <a:pt x="788" y="251"/>
                  <a:pt x="788" y="246"/>
                </a:cubicBezTo>
                <a:cubicBezTo>
                  <a:pt x="794" y="244"/>
                  <a:pt x="794" y="249"/>
                  <a:pt x="800" y="248"/>
                </a:cubicBezTo>
                <a:cubicBezTo>
                  <a:pt x="801" y="248"/>
                  <a:pt x="802" y="247"/>
                  <a:pt x="802" y="246"/>
                </a:cubicBezTo>
                <a:cubicBezTo>
                  <a:pt x="801" y="240"/>
                  <a:pt x="803" y="231"/>
                  <a:pt x="800" y="228"/>
                </a:cubicBezTo>
                <a:cubicBezTo>
                  <a:pt x="788" y="230"/>
                  <a:pt x="797" y="213"/>
                  <a:pt x="806" y="216"/>
                </a:cubicBezTo>
                <a:cubicBezTo>
                  <a:pt x="806" y="212"/>
                  <a:pt x="806" y="212"/>
                  <a:pt x="806" y="212"/>
                </a:cubicBezTo>
                <a:cubicBezTo>
                  <a:pt x="790" y="212"/>
                  <a:pt x="790" y="212"/>
                  <a:pt x="790" y="212"/>
                </a:cubicBezTo>
                <a:cubicBezTo>
                  <a:pt x="785" y="212"/>
                  <a:pt x="785" y="207"/>
                  <a:pt x="782" y="205"/>
                </a:cubicBezTo>
                <a:cubicBezTo>
                  <a:pt x="782" y="209"/>
                  <a:pt x="775" y="205"/>
                  <a:pt x="772" y="206"/>
                </a:cubicBezTo>
                <a:cubicBezTo>
                  <a:pt x="749" y="206"/>
                  <a:pt x="749" y="206"/>
                  <a:pt x="749" y="206"/>
                </a:cubicBezTo>
                <a:cubicBezTo>
                  <a:pt x="749" y="205"/>
                  <a:pt x="749" y="205"/>
                  <a:pt x="749" y="205"/>
                </a:cubicBezTo>
                <a:cubicBezTo>
                  <a:pt x="748" y="201"/>
                  <a:pt x="751" y="200"/>
                  <a:pt x="755" y="201"/>
                </a:cubicBezTo>
                <a:cubicBezTo>
                  <a:pt x="760" y="201"/>
                  <a:pt x="760" y="201"/>
                  <a:pt x="760" y="201"/>
                </a:cubicBezTo>
                <a:cubicBezTo>
                  <a:pt x="765" y="201"/>
                  <a:pt x="765" y="197"/>
                  <a:pt x="770" y="199"/>
                </a:cubicBezTo>
                <a:cubicBezTo>
                  <a:pt x="770" y="195"/>
                  <a:pt x="770" y="195"/>
                  <a:pt x="770" y="195"/>
                </a:cubicBezTo>
                <a:cubicBezTo>
                  <a:pt x="772" y="195"/>
                  <a:pt x="772" y="195"/>
                  <a:pt x="772" y="195"/>
                </a:cubicBezTo>
                <a:cubicBezTo>
                  <a:pt x="772" y="190"/>
                  <a:pt x="779" y="194"/>
                  <a:pt x="782" y="193"/>
                </a:cubicBezTo>
                <a:cubicBezTo>
                  <a:pt x="802" y="193"/>
                  <a:pt x="802" y="193"/>
                  <a:pt x="802" y="193"/>
                </a:cubicBezTo>
                <a:cubicBezTo>
                  <a:pt x="802" y="189"/>
                  <a:pt x="802" y="189"/>
                  <a:pt x="802" y="189"/>
                </a:cubicBezTo>
                <a:cubicBezTo>
                  <a:pt x="808" y="189"/>
                  <a:pt x="808" y="189"/>
                  <a:pt x="808" y="189"/>
                </a:cubicBezTo>
                <a:cubicBezTo>
                  <a:pt x="807" y="192"/>
                  <a:pt x="810" y="193"/>
                  <a:pt x="813" y="193"/>
                </a:cubicBezTo>
                <a:cubicBezTo>
                  <a:pt x="835" y="193"/>
                  <a:pt x="835" y="193"/>
                  <a:pt x="835" y="193"/>
                </a:cubicBezTo>
                <a:cubicBezTo>
                  <a:pt x="833" y="186"/>
                  <a:pt x="841" y="191"/>
                  <a:pt x="839" y="185"/>
                </a:cubicBezTo>
                <a:cubicBezTo>
                  <a:pt x="839" y="183"/>
                  <a:pt x="839" y="183"/>
                  <a:pt x="839" y="183"/>
                </a:cubicBezTo>
                <a:cubicBezTo>
                  <a:pt x="835" y="183"/>
                  <a:pt x="835" y="183"/>
                  <a:pt x="835" y="183"/>
                </a:cubicBezTo>
                <a:cubicBezTo>
                  <a:pt x="836" y="178"/>
                  <a:pt x="832" y="179"/>
                  <a:pt x="833" y="173"/>
                </a:cubicBezTo>
                <a:cubicBezTo>
                  <a:pt x="834" y="173"/>
                  <a:pt x="835" y="173"/>
                  <a:pt x="835" y="171"/>
                </a:cubicBezTo>
                <a:cubicBezTo>
                  <a:pt x="839" y="171"/>
                  <a:pt x="839" y="171"/>
                  <a:pt x="839" y="171"/>
                </a:cubicBezTo>
                <a:cubicBezTo>
                  <a:pt x="839" y="155"/>
                  <a:pt x="839" y="155"/>
                  <a:pt x="839" y="155"/>
                </a:cubicBezTo>
                <a:cubicBezTo>
                  <a:pt x="845" y="155"/>
                  <a:pt x="845" y="155"/>
                  <a:pt x="845" y="155"/>
                </a:cubicBezTo>
                <a:cubicBezTo>
                  <a:pt x="845" y="130"/>
                  <a:pt x="845" y="130"/>
                  <a:pt x="845" y="130"/>
                </a:cubicBezTo>
                <a:cubicBezTo>
                  <a:pt x="844" y="126"/>
                  <a:pt x="848" y="118"/>
                  <a:pt x="841" y="120"/>
                </a:cubicBezTo>
                <a:close/>
                <a:moveTo>
                  <a:pt x="63" y="179"/>
                </a:moveTo>
                <a:cubicBezTo>
                  <a:pt x="61" y="179"/>
                  <a:pt x="61" y="179"/>
                  <a:pt x="61" y="179"/>
                </a:cubicBezTo>
                <a:cubicBezTo>
                  <a:pt x="58" y="183"/>
                  <a:pt x="59" y="190"/>
                  <a:pt x="51" y="189"/>
                </a:cubicBezTo>
                <a:cubicBezTo>
                  <a:pt x="49" y="189"/>
                  <a:pt x="49" y="189"/>
                  <a:pt x="49" y="189"/>
                </a:cubicBezTo>
                <a:cubicBezTo>
                  <a:pt x="50" y="193"/>
                  <a:pt x="46" y="193"/>
                  <a:pt x="43" y="193"/>
                </a:cubicBezTo>
                <a:cubicBezTo>
                  <a:pt x="43" y="185"/>
                  <a:pt x="43" y="185"/>
                  <a:pt x="43" y="185"/>
                </a:cubicBezTo>
                <a:cubicBezTo>
                  <a:pt x="40" y="184"/>
                  <a:pt x="33" y="187"/>
                  <a:pt x="33" y="183"/>
                </a:cubicBezTo>
                <a:cubicBezTo>
                  <a:pt x="38" y="178"/>
                  <a:pt x="45" y="176"/>
                  <a:pt x="51" y="173"/>
                </a:cubicBezTo>
                <a:cubicBezTo>
                  <a:pt x="57" y="173"/>
                  <a:pt x="55" y="180"/>
                  <a:pt x="63" y="177"/>
                </a:cubicBezTo>
                <a:lnTo>
                  <a:pt x="63" y="179"/>
                </a:lnTo>
                <a:close/>
                <a:moveTo>
                  <a:pt x="165" y="379"/>
                </a:moveTo>
                <a:cubicBezTo>
                  <a:pt x="171" y="379"/>
                  <a:pt x="171" y="379"/>
                  <a:pt x="171" y="379"/>
                </a:cubicBezTo>
                <a:cubicBezTo>
                  <a:pt x="172" y="383"/>
                  <a:pt x="168" y="383"/>
                  <a:pt x="167" y="385"/>
                </a:cubicBezTo>
                <a:cubicBezTo>
                  <a:pt x="159" y="385"/>
                  <a:pt x="159" y="385"/>
                  <a:pt x="159" y="385"/>
                </a:cubicBezTo>
                <a:cubicBezTo>
                  <a:pt x="158" y="381"/>
                  <a:pt x="168" y="386"/>
                  <a:pt x="165" y="379"/>
                </a:cubicBezTo>
                <a:close/>
                <a:moveTo>
                  <a:pt x="254" y="81"/>
                </a:moveTo>
                <a:cubicBezTo>
                  <a:pt x="246" y="81"/>
                  <a:pt x="246" y="81"/>
                  <a:pt x="246" y="81"/>
                </a:cubicBezTo>
                <a:cubicBezTo>
                  <a:pt x="246" y="76"/>
                  <a:pt x="237" y="82"/>
                  <a:pt x="240" y="75"/>
                </a:cubicBezTo>
                <a:cubicBezTo>
                  <a:pt x="247" y="76"/>
                  <a:pt x="247" y="72"/>
                  <a:pt x="254" y="73"/>
                </a:cubicBezTo>
                <a:lnTo>
                  <a:pt x="254" y="81"/>
                </a:lnTo>
                <a:close/>
                <a:moveTo>
                  <a:pt x="305" y="275"/>
                </a:moveTo>
                <a:cubicBezTo>
                  <a:pt x="303" y="280"/>
                  <a:pt x="291" y="273"/>
                  <a:pt x="293" y="281"/>
                </a:cubicBezTo>
                <a:cubicBezTo>
                  <a:pt x="285" y="281"/>
                  <a:pt x="285" y="281"/>
                  <a:pt x="285" y="281"/>
                </a:cubicBezTo>
                <a:cubicBezTo>
                  <a:pt x="284" y="278"/>
                  <a:pt x="287" y="278"/>
                  <a:pt x="287" y="275"/>
                </a:cubicBezTo>
                <a:cubicBezTo>
                  <a:pt x="291" y="276"/>
                  <a:pt x="290" y="272"/>
                  <a:pt x="293" y="271"/>
                </a:cubicBezTo>
                <a:cubicBezTo>
                  <a:pt x="305" y="271"/>
                  <a:pt x="305" y="271"/>
                  <a:pt x="305" y="271"/>
                </a:cubicBezTo>
                <a:lnTo>
                  <a:pt x="305" y="275"/>
                </a:lnTo>
                <a:close/>
                <a:moveTo>
                  <a:pt x="305" y="75"/>
                </a:moveTo>
                <a:cubicBezTo>
                  <a:pt x="279" y="75"/>
                  <a:pt x="279" y="75"/>
                  <a:pt x="279" y="75"/>
                </a:cubicBezTo>
                <a:cubicBezTo>
                  <a:pt x="278" y="70"/>
                  <a:pt x="288" y="76"/>
                  <a:pt x="285" y="69"/>
                </a:cubicBezTo>
                <a:cubicBezTo>
                  <a:pt x="291" y="71"/>
                  <a:pt x="305" y="65"/>
                  <a:pt x="305" y="73"/>
                </a:cubicBezTo>
                <a:lnTo>
                  <a:pt x="305" y="75"/>
                </a:lnTo>
                <a:close/>
                <a:moveTo>
                  <a:pt x="344" y="67"/>
                </a:moveTo>
                <a:cubicBezTo>
                  <a:pt x="339" y="66"/>
                  <a:pt x="330" y="69"/>
                  <a:pt x="328" y="65"/>
                </a:cubicBezTo>
                <a:cubicBezTo>
                  <a:pt x="328" y="61"/>
                  <a:pt x="328" y="61"/>
                  <a:pt x="328" y="61"/>
                </a:cubicBezTo>
                <a:cubicBezTo>
                  <a:pt x="340" y="61"/>
                  <a:pt x="340" y="61"/>
                  <a:pt x="340" y="61"/>
                </a:cubicBezTo>
                <a:cubicBezTo>
                  <a:pt x="342" y="61"/>
                  <a:pt x="343" y="62"/>
                  <a:pt x="344" y="63"/>
                </a:cubicBezTo>
                <a:lnTo>
                  <a:pt x="344" y="67"/>
                </a:lnTo>
                <a:close/>
                <a:moveTo>
                  <a:pt x="419" y="252"/>
                </a:moveTo>
                <a:cubicBezTo>
                  <a:pt x="413" y="252"/>
                  <a:pt x="413" y="252"/>
                  <a:pt x="413" y="252"/>
                </a:cubicBezTo>
                <a:cubicBezTo>
                  <a:pt x="410" y="241"/>
                  <a:pt x="400" y="252"/>
                  <a:pt x="395" y="252"/>
                </a:cubicBezTo>
                <a:cubicBezTo>
                  <a:pt x="385" y="252"/>
                  <a:pt x="385" y="252"/>
                  <a:pt x="385" y="252"/>
                </a:cubicBezTo>
                <a:cubicBezTo>
                  <a:pt x="385" y="254"/>
                  <a:pt x="382" y="253"/>
                  <a:pt x="379" y="254"/>
                </a:cubicBezTo>
                <a:cubicBezTo>
                  <a:pt x="373" y="254"/>
                  <a:pt x="373" y="254"/>
                  <a:pt x="373" y="254"/>
                </a:cubicBezTo>
                <a:cubicBezTo>
                  <a:pt x="373" y="248"/>
                  <a:pt x="373" y="248"/>
                  <a:pt x="373" y="248"/>
                </a:cubicBezTo>
                <a:cubicBezTo>
                  <a:pt x="395" y="248"/>
                  <a:pt x="395" y="248"/>
                  <a:pt x="395" y="248"/>
                </a:cubicBezTo>
                <a:cubicBezTo>
                  <a:pt x="395" y="246"/>
                  <a:pt x="395" y="246"/>
                  <a:pt x="395" y="246"/>
                </a:cubicBezTo>
                <a:cubicBezTo>
                  <a:pt x="397" y="246"/>
                  <a:pt x="397" y="246"/>
                  <a:pt x="397" y="246"/>
                </a:cubicBezTo>
                <a:cubicBezTo>
                  <a:pt x="402" y="244"/>
                  <a:pt x="414" y="250"/>
                  <a:pt x="413" y="242"/>
                </a:cubicBezTo>
                <a:cubicBezTo>
                  <a:pt x="419" y="242"/>
                  <a:pt x="419" y="242"/>
                  <a:pt x="419" y="242"/>
                </a:cubicBezTo>
                <a:cubicBezTo>
                  <a:pt x="418" y="246"/>
                  <a:pt x="421" y="246"/>
                  <a:pt x="424" y="246"/>
                </a:cubicBezTo>
                <a:cubicBezTo>
                  <a:pt x="425" y="250"/>
                  <a:pt x="416" y="245"/>
                  <a:pt x="419" y="252"/>
                </a:cubicBezTo>
                <a:close/>
                <a:moveTo>
                  <a:pt x="531" y="45"/>
                </a:moveTo>
                <a:cubicBezTo>
                  <a:pt x="540" y="45"/>
                  <a:pt x="540" y="45"/>
                  <a:pt x="540" y="45"/>
                </a:cubicBezTo>
                <a:cubicBezTo>
                  <a:pt x="540" y="48"/>
                  <a:pt x="541" y="52"/>
                  <a:pt x="536" y="51"/>
                </a:cubicBezTo>
                <a:cubicBezTo>
                  <a:pt x="531" y="51"/>
                  <a:pt x="531" y="51"/>
                  <a:pt x="531" y="51"/>
                </a:cubicBezTo>
                <a:lnTo>
                  <a:pt x="531" y="45"/>
                </a:lnTo>
                <a:close/>
                <a:moveTo>
                  <a:pt x="444" y="224"/>
                </a:moveTo>
                <a:cubicBezTo>
                  <a:pt x="444" y="222"/>
                  <a:pt x="444" y="222"/>
                  <a:pt x="444" y="222"/>
                </a:cubicBezTo>
                <a:cubicBezTo>
                  <a:pt x="447" y="222"/>
                  <a:pt x="449" y="222"/>
                  <a:pt x="448" y="218"/>
                </a:cubicBezTo>
                <a:cubicBezTo>
                  <a:pt x="460" y="218"/>
                  <a:pt x="460" y="218"/>
                  <a:pt x="460" y="218"/>
                </a:cubicBezTo>
                <a:cubicBezTo>
                  <a:pt x="459" y="222"/>
                  <a:pt x="462" y="222"/>
                  <a:pt x="464" y="224"/>
                </a:cubicBezTo>
                <a:lnTo>
                  <a:pt x="444" y="224"/>
                </a:lnTo>
                <a:close/>
                <a:moveTo>
                  <a:pt x="466" y="240"/>
                </a:moveTo>
                <a:cubicBezTo>
                  <a:pt x="450" y="240"/>
                  <a:pt x="450" y="240"/>
                  <a:pt x="450" y="240"/>
                </a:cubicBezTo>
                <a:cubicBezTo>
                  <a:pt x="450" y="234"/>
                  <a:pt x="450" y="234"/>
                  <a:pt x="450" y="234"/>
                </a:cubicBezTo>
                <a:cubicBezTo>
                  <a:pt x="487" y="234"/>
                  <a:pt x="487" y="234"/>
                  <a:pt x="487" y="234"/>
                </a:cubicBezTo>
                <a:cubicBezTo>
                  <a:pt x="492" y="240"/>
                  <a:pt x="464" y="230"/>
                  <a:pt x="466" y="240"/>
                </a:cubicBezTo>
                <a:close/>
                <a:moveTo>
                  <a:pt x="501" y="236"/>
                </a:moveTo>
                <a:cubicBezTo>
                  <a:pt x="500" y="234"/>
                  <a:pt x="499" y="233"/>
                  <a:pt x="499" y="230"/>
                </a:cubicBezTo>
                <a:cubicBezTo>
                  <a:pt x="507" y="230"/>
                  <a:pt x="507" y="230"/>
                  <a:pt x="507" y="230"/>
                </a:cubicBezTo>
                <a:cubicBezTo>
                  <a:pt x="508" y="235"/>
                  <a:pt x="506" y="237"/>
                  <a:pt x="501" y="236"/>
                </a:cubicBezTo>
                <a:close/>
                <a:moveTo>
                  <a:pt x="564" y="210"/>
                </a:moveTo>
                <a:cubicBezTo>
                  <a:pt x="564" y="212"/>
                  <a:pt x="564" y="212"/>
                  <a:pt x="564" y="212"/>
                </a:cubicBezTo>
                <a:cubicBezTo>
                  <a:pt x="548" y="212"/>
                  <a:pt x="548" y="212"/>
                  <a:pt x="548" y="212"/>
                </a:cubicBezTo>
                <a:cubicBezTo>
                  <a:pt x="543" y="214"/>
                  <a:pt x="530" y="208"/>
                  <a:pt x="531" y="216"/>
                </a:cubicBezTo>
                <a:cubicBezTo>
                  <a:pt x="489" y="216"/>
                  <a:pt x="489" y="216"/>
                  <a:pt x="489" y="216"/>
                </a:cubicBezTo>
                <a:cubicBezTo>
                  <a:pt x="486" y="208"/>
                  <a:pt x="499" y="216"/>
                  <a:pt x="499" y="210"/>
                </a:cubicBezTo>
                <a:cubicBezTo>
                  <a:pt x="502" y="210"/>
                  <a:pt x="501" y="205"/>
                  <a:pt x="505" y="206"/>
                </a:cubicBezTo>
                <a:cubicBezTo>
                  <a:pt x="507" y="206"/>
                  <a:pt x="507" y="206"/>
                  <a:pt x="507" y="206"/>
                </a:cubicBezTo>
                <a:cubicBezTo>
                  <a:pt x="507" y="215"/>
                  <a:pt x="522" y="208"/>
                  <a:pt x="529" y="210"/>
                </a:cubicBezTo>
                <a:cubicBezTo>
                  <a:pt x="531" y="210"/>
                  <a:pt x="531" y="210"/>
                  <a:pt x="531" y="210"/>
                </a:cubicBezTo>
                <a:cubicBezTo>
                  <a:pt x="536" y="209"/>
                  <a:pt x="549" y="214"/>
                  <a:pt x="548" y="206"/>
                </a:cubicBezTo>
                <a:cubicBezTo>
                  <a:pt x="556" y="206"/>
                  <a:pt x="556" y="206"/>
                  <a:pt x="556" y="206"/>
                </a:cubicBezTo>
                <a:cubicBezTo>
                  <a:pt x="564" y="209"/>
                  <a:pt x="580" y="202"/>
                  <a:pt x="582" y="210"/>
                </a:cubicBezTo>
                <a:lnTo>
                  <a:pt x="564" y="210"/>
                </a:lnTo>
                <a:close/>
                <a:moveTo>
                  <a:pt x="597" y="248"/>
                </a:moveTo>
                <a:cubicBezTo>
                  <a:pt x="590" y="246"/>
                  <a:pt x="578" y="250"/>
                  <a:pt x="574" y="246"/>
                </a:cubicBezTo>
                <a:cubicBezTo>
                  <a:pt x="599" y="246"/>
                  <a:pt x="599" y="246"/>
                  <a:pt x="599" y="246"/>
                </a:cubicBezTo>
                <a:cubicBezTo>
                  <a:pt x="599" y="247"/>
                  <a:pt x="599" y="248"/>
                  <a:pt x="597" y="248"/>
                </a:cubicBezTo>
                <a:close/>
                <a:moveTo>
                  <a:pt x="648" y="252"/>
                </a:moveTo>
                <a:cubicBezTo>
                  <a:pt x="645" y="252"/>
                  <a:pt x="645" y="250"/>
                  <a:pt x="645" y="248"/>
                </a:cubicBezTo>
                <a:cubicBezTo>
                  <a:pt x="656" y="248"/>
                  <a:pt x="656" y="248"/>
                  <a:pt x="656" y="248"/>
                </a:cubicBezTo>
                <a:cubicBezTo>
                  <a:pt x="658" y="254"/>
                  <a:pt x="652" y="251"/>
                  <a:pt x="648" y="252"/>
                </a:cubicBezTo>
                <a:close/>
                <a:moveTo>
                  <a:pt x="660" y="224"/>
                </a:moveTo>
                <a:cubicBezTo>
                  <a:pt x="633" y="224"/>
                  <a:pt x="633" y="224"/>
                  <a:pt x="633" y="224"/>
                </a:cubicBezTo>
                <a:cubicBezTo>
                  <a:pt x="633" y="222"/>
                  <a:pt x="633" y="222"/>
                  <a:pt x="633" y="222"/>
                </a:cubicBezTo>
                <a:cubicBezTo>
                  <a:pt x="627" y="222"/>
                  <a:pt x="627" y="222"/>
                  <a:pt x="627" y="222"/>
                </a:cubicBezTo>
                <a:cubicBezTo>
                  <a:pt x="623" y="221"/>
                  <a:pt x="615" y="225"/>
                  <a:pt x="615" y="220"/>
                </a:cubicBezTo>
                <a:cubicBezTo>
                  <a:pt x="615" y="216"/>
                  <a:pt x="615" y="216"/>
                  <a:pt x="615" y="216"/>
                </a:cubicBezTo>
                <a:cubicBezTo>
                  <a:pt x="645" y="216"/>
                  <a:pt x="645" y="216"/>
                  <a:pt x="645" y="216"/>
                </a:cubicBezTo>
                <a:cubicBezTo>
                  <a:pt x="648" y="217"/>
                  <a:pt x="656" y="214"/>
                  <a:pt x="656" y="218"/>
                </a:cubicBezTo>
                <a:cubicBezTo>
                  <a:pt x="666" y="218"/>
                  <a:pt x="666" y="218"/>
                  <a:pt x="666" y="218"/>
                </a:cubicBezTo>
                <a:cubicBezTo>
                  <a:pt x="669" y="225"/>
                  <a:pt x="659" y="219"/>
                  <a:pt x="660" y="224"/>
                </a:cubicBezTo>
                <a:close/>
                <a:moveTo>
                  <a:pt x="719" y="230"/>
                </a:moveTo>
                <a:cubicBezTo>
                  <a:pt x="719" y="234"/>
                  <a:pt x="719" y="234"/>
                  <a:pt x="719" y="234"/>
                </a:cubicBezTo>
                <a:cubicBezTo>
                  <a:pt x="713" y="232"/>
                  <a:pt x="698" y="238"/>
                  <a:pt x="698" y="230"/>
                </a:cubicBezTo>
                <a:lnTo>
                  <a:pt x="719" y="230"/>
                </a:lnTo>
                <a:close/>
                <a:moveTo>
                  <a:pt x="686" y="224"/>
                </a:moveTo>
                <a:cubicBezTo>
                  <a:pt x="684" y="224"/>
                  <a:pt x="684" y="224"/>
                  <a:pt x="684" y="224"/>
                </a:cubicBezTo>
                <a:cubicBezTo>
                  <a:pt x="683" y="219"/>
                  <a:pt x="693" y="225"/>
                  <a:pt x="690" y="218"/>
                </a:cubicBezTo>
                <a:cubicBezTo>
                  <a:pt x="698" y="218"/>
                  <a:pt x="698" y="218"/>
                  <a:pt x="698" y="218"/>
                </a:cubicBezTo>
                <a:cubicBezTo>
                  <a:pt x="698" y="221"/>
                  <a:pt x="698" y="223"/>
                  <a:pt x="702" y="222"/>
                </a:cubicBezTo>
                <a:cubicBezTo>
                  <a:pt x="700" y="227"/>
                  <a:pt x="690" y="223"/>
                  <a:pt x="686" y="224"/>
                </a:cubicBezTo>
                <a:close/>
                <a:moveTo>
                  <a:pt x="737" y="271"/>
                </a:moveTo>
                <a:cubicBezTo>
                  <a:pt x="727" y="271"/>
                  <a:pt x="727" y="271"/>
                  <a:pt x="727" y="271"/>
                </a:cubicBezTo>
                <a:cubicBezTo>
                  <a:pt x="725" y="271"/>
                  <a:pt x="724" y="269"/>
                  <a:pt x="721" y="269"/>
                </a:cubicBezTo>
                <a:cubicBezTo>
                  <a:pt x="696" y="269"/>
                  <a:pt x="696" y="269"/>
                  <a:pt x="696" y="269"/>
                </a:cubicBezTo>
                <a:cubicBezTo>
                  <a:pt x="696" y="260"/>
                  <a:pt x="696" y="260"/>
                  <a:pt x="696" y="260"/>
                </a:cubicBezTo>
                <a:cubicBezTo>
                  <a:pt x="696" y="258"/>
                  <a:pt x="696" y="257"/>
                  <a:pt x="698" y="258"/>
                </a:cubicBezTo>
                <a:cubicBezTo>
                  <a:pt x="700" y="257"/>
                  <a:pt x="702" y="258"/>
                  <a:pt x="703" y="260"/>
                </a:cubicBezTo>
                <a:cubicBezTo>
                  <a:pt x="707" y="260"/>
                  <a:pt x="707" y="260"/>
                  <a:pt x="707" y="260"/>
                </a:cubicBezTo>
                <a:cubicBezTo>
                  <a:pt x="708" y="262"/>
                  <a:pt x="707" y="265"/>
                  <a:pt x="709" y="265"/>
                </a:cubicBezTo>
                <a:cubicBezTo>
                  <a:pt x="721" y="265"/>
                  <a:pt x="721" y="265"/>
                  <a:pt x="721" y="265"/>
                </a:cubicBezTo>
                <a:cubicBezTo>
                  <a:pt x="730" y="263"/>
                  <a:pt x="732" y="268"/>
                  <a:pt x="737" y="269"/>
                </a:cubicBezTo>
                <a:lnTo>
                  <a:pt x="737" y="271"/>
                </a:lnTo>
                <a:close/>
                <a:moveTo>
                  <a:pt x="743" y="228"/>
                </a:moveTo>
                <a:cubicBezTo>
                  <a:pt x="725" y="228"/>
                  <a:pt x="725" y="228"/>
                  <a:pt x="725" y="228"/>
                </a:cubicBezTo>
                <a:cubicBezTo>
                  <a:pt x="725" y="224"/>
                  <a:pt x="725" y="224"/>
                  <a:pt x="725" y="224"/>
                </a:cubicBezTo>
                <a:cubicBezTo>
                  <a:pt x="743" y="224"/>
                  <a:pt x="743" y="224"/>
                  <a:pt x="743" y="224"/>
                </a:cubicBezTo>
                <a:lnTo>
                  <a:pt x="743" y="228"/>
                </a:lnTo>
                <a:close/>
                <a:moveTo>
                  <a:pt x="383" y="277"/>
                </a:moveTo>
                <a:cubicBezTo>
                  <a:pt x="397" y="277"/>
                  <a:pt x="397" y="277"/>
                  <a:pt x="397" y="277"/>
                </a:cubicBezTo>
                <a:cubicBezTo>
                  <a:pt x="402" y="276"/>
                  <a:pt x="407" y="275"/>
                  <a:pt x="415" y="275"/>
                </a:cubicBezTo>
                <a:cubicBezTo>
                  <a:pt x="415" y="271"/>
                  <a:pt x="415" y="271"/>
                  <a:pt x="415" y="271"/>
                </a:cubicBezTo>
                <a:cubicBezTo>
                  <a:pt x="385" y="271"/>
                  <a:pt x="385" y="271"/>
                  <a:pt x="385" y="271"/>
                </a:cubicBezTo>
                <a:cubicBezTo>
                  <a:pt x="385" y="275"/>
                  <a:pt x="385" y="275"/>
                  <a:pt x="385" y="275"/>
                </a:cubicBezTo>
                <a:cubicBezTo>
                  <a:pt x="362" y="275"/>
                  <a:pt x="362" y="275"/>
                  <a:pt x="362" y="275"/>
                </a:cubicBezTo>
                <a:cubicBezTo>
                  <a:pt x="362" y="285"/>
                  <a:pt x="362" y="285"/>
                  <a:pt x="362" y="285"/>
                </a:cubicBezTo>
                <a:cubicBezTo>
                  <a:pt x="371" y="285"/>
                  <a:pt x="371" y="285"/>
                  <a:pt x="371" y="285"/>
                </a:cubicBezTo>
                <a:cubicBezTo>
                  <a:pt x="373" y="285"/>
                  <a:pt x="374" y="283"/>
                  <a:pt x="373" y="281"/>
                </a:cubicBezTo>
                <a:cubicBezTo>
                  <a:pt x="383" y="281"/>
                  <a:pt x="383" y="281"/>
                  <a:pt x="383" y="281"/>
                </a:cubicBezTo>
                <a:lnTo>
                  <a:pt x="383" y="277"/>
                </a:lnTo>
                <a:close/>
                <a:moveTo>
                  <a:pt x="731" y="293"/>
                </a:moveTo>
                <a:cubicBezTo>
                  <a:pt x="731" y="299"/>
                  <a:pt x="731" y="299"/>
                  <a:pt x="731" y="299"/>
                </a:cubicBezTo>
                <a:cubicBezTo>
                  <a:pt x="741" y="299"/>
                  <a:pt x="741" y="299"/>
                  <a:pt x="741" y="299"/>
                </a:cubicBezTo>
                <a:cubicBezTo>
                  <a:pt x="744" y="299"/>
                  <a:pt x="746" y="299"/>
                  <a:pt x="747" y="297"/>
                </a:cubicBezTo>
                <a:cubicBezTo>
                  <a:pt x="743" y="297"/>
                  <a:pt x="743" y="297"/>
                  <a:pt x="743" y="297"/>
                </a:cubicBezTo>
                <a:cubicBezTo>
                  <a:pt x="741" y="294"/>
                  <a:pt x="737" y="292"/>
                  <a:pt x="731" y="293"/>
                </a:cubicBezTo>
                <a:close/>
                <a:moveTo>
                  <a:pt x="493" y="265"/>
                </a:moveTo>
                <a:cubicBezTo>
                  <a:pt x="497" y="264"/>
                  <a:pt x="505" y="268"/>
                  <a:pt x="505" y="263"/>
                </a:cubicBezTo>
                <a:cubicBezTo>
                  <a:pt x="470" y="263"/>
                  <a:pt x="470" y="263"/>
                  <a:pt x="470" y="263"/>
                </a:cubicBezTo>
                <a:cubicBezTo>
                  <a:pt x="469" y="266"/>
                  <a:pt x="466" y="265"/>
                  <a:pt x="464" y="265"/>
                </a:cubicBezTo>
                <a:cubicBezTo>
                  <a:pt x="461" y="265"/>
                  <a:pt x="456" y="266"/>
                  <a:pt x="456" y="263"/>
                </a:cubicBezTo>
                <a:cubicBezTo>
                  <a:pt x="454" y="264"/>
                  <a:pt x="454" y="267"/>
                  <a:pt x="454" y="269"/>
                </a:cubicBezTo>
                <a:cubicBezTo>
                  <a:pt x="493" y="269"/>
                  <a:pt x="493" y="269"/>
                  <a:pt x="493" y="269"/>
                </a:cubicBezTo>
                <a:lnTo>
                  <a:pt x="493" y="265"/>
                </a:lnTo>
                <a:close/>
                <a:moveTo>
                  <a:pt x="448" y="322"/>
                </a:moveTo>
                <a:cubicBezTo>
                  <a:pt x="453" y="321"/>
                  <a:pt x="464" y="325"/>
                  <a:pt x="466" y="320"/>
                </a:cubicBezTo>
                <a:cubicBezTo>
                  <a:pt x="436" y="320"/>
                  <a:pt x="436" y="320"/>
                  <a:pt x="436" y="320"/>
                </a:cubicBezTo>
                <a:cubicBezTo>
                  <a:pt x="436" y="325"/>
                  <a:pt x="445" y="321"/>
                  <a:pt x="448" y="322"/>
                </a:cubicBezTo>
                <a:close/>
                <a:moveTo>
                  <a:pt x="346" y="281"/>
                </a:moveTo>
                <a:cubicBezTo>
                  <a:pt x="356" y="281"/>
                  <a:pt x="356" y="281"/>
                  <a:pt x="356" y="281"/>
                </a:cubicBezTo>
                <a:cubicBezTo>
                  <a:pt x="358" y="274"/>
                  <a:pt x="348" y="278"/>
                  <a:pt x="344" y="277"/>
                </a:cubicBezTo>
                <a:cubicBezTo>
                  <a:pt x="338" y="275"/>
                  <a:pt x="340" y="282"/>
                  <a:pt x="340" y="285"/>
                </a:cubicBezTo>
                <a:cubicBezTo>
                  <a:pt x="344" y="286"/>
                  <a:pt x="346" y="285"/>
                  <a:pt x="346" y="281"/>
                </a:cubicBezTo>
                <a:close/>
                <a:moveTo>
                  <a:pt x="314" y="350"/>
                </a:moveTo>
                <a:cubicBezTo>
                  <a:pt x="305" y="350"/>
                  <a:pt x="305" y="350"/>
                  <a:pt x="305" y="350"/>
                </a:cubicBezTo>
                <a:cubicBezTo>
                  <a:pt x="303" y="350"/>
                  <a:pt x="303" y="351"/>
                  <a:pt x="303" y="352"/>
                </a:cubicBezTo>
                <a:cubicBezTo>
                  <a:pt x="297" y="352"/>
                  <a:pt x="297" y="352"/>
                  <a:pt x="297" y="352"/>
                </a:cubicBezTo>
                <a:cubicBezTo>
                  <a:pt x="297" y="355"/>
                  <a:pt x="296" y="357"/>
                  <a:pt x="299" y="358"/>
                </a:cubicBezTo>
                <a:cubicBezTo>
                  <a:pt x="298" y="354"/>
                  <a:pt x="306" y="357"/>
                  <a:pt x="309" y="356"/>
                </a:cubicBezTo>
                <a:cubicBezTo>
                  <a:pt x="312" y="356"/>
                  <a:pt x="315" y="355"/>
                  <a:pt x="314" y="352"/>
                </a:cubicBezTo>
                <a:cubicBezTo>
                  <a:pt x="322" y="352"/>
                  <a:pt x="329" y="352"/>
                  <a:pt x="332" y="348"/>
                </a:cubicBezTo>
                <a:cubicBezTo>
                  <a:pt x="326" y="341"/>
                  <a:pt x="320" y="350"/>
                  <a:pt x="314" y="350"/>
                </a:cubicBezTo>
                <a:close/>
                <a:moveTo>
                  <a:pt x="305" y="303"/>
                </a:moveTo>
                <a:cubicBezTo>
                  <a:pt x="305" y="305"/>
                  <a:pt x="307" y="304"/>
                  <a:pt x="309" y="305"/>
                </a:cubicBezTo>
                <a:cubicBezTo>
                  <a:pt x="320" y="305"/>
                  <a:pt x="320" y="305"/>
                  <a:pt x="320" y="305"/>
                </a:cubicBezTo>
                <a:cubicBezTo>
                  <a:pt x="320" y="303"/>
                  <a:pt x="320" y="303"/>
                  <a:pt x="320" y="303"/>
                </a:cubicBezTo>
                <a:cubicBezTo>
                  <a:pt x="332" y="303"/>
                  <a:pt x="332" y="303"/>
                  <a:pt x="332" y="303"/>
                </a:cubicBezTo>
                <a:cubicBezTo>
                  <a:pt x="332" y="299"/>
                  <a:pt x="332" y="299"/>
                  <a:pt x="332" y="299"/>
                </a:cubicBezTo>
                <a:cubicBezTo>
                  <a:pt x="320" y="299"/>
                  <a:pt x="320" y="299"/>
                  <a:pt x="320" y="299"/>
                </a:cubicBezTo>
                <a:cubicBezTo>
                  <a:pt x="313" y="298"/>
                  <a:pt x="314" y="306"/>
                  <a:pt x="305" y="303"/>
                </a:cubicBezTo>
                <a:close/>
                <a:moveTo>
                  <a:pt x="529" y="246"/>
                </a:moveTo>
                <a:cubicBezTo>
                  <a:pt x="522" y="248"/>
                  <a:pt x="524" y="243"/>
                  <a:pt x="521" y="242"/>
                </a:cubicBezTo>
                <a:cubicBezTo>
                  <a:pt x="517" y="241"/>
                  <a:pt x="517" y="243"/>
                  <a:pt x="517" y="246"/>
                </a:cubicBezTo>
                <a:cubicBezTo>
                  <a:pt x="511" y="246"/>
                  <a:pt x="511" y="246"/>
                  <a:pt x="511" y="246"/>
                </a:cubicBezTo>
                <a:cubicBezTo>
                  <a:pt x="511" y="248"/>
                  <a:pt x="507" y="247"/>
                  <a:pt x="505" y="248"/>
                </a:cubicBezTo>
                <a:cubicBezTo>
                  <a:pt x="507" y="258"/>
                  <a:pt x="513" y="246"/>
                  <a:pt x="519" y="248"/>
                </a:cubicBezTo>
                <a:cubicBezTo>
                  <a:pt x="519" y="254"/>
                  <a:pt x="519" y="254"/>
                  <a:pt x="519" y="254"/>
                </a:cubicBezTo>
                <a:cubicBezTo>
                  <a:pt x="524" y="252"/>
                  <a:pt x="534" y="256"/>
                  <a:pt x="536" y="252"/>
                </a:cubicBezTo>
                <a:cubicBezTo>
                  <a:pt x="531" y="253"/>
                  <a:pt x="529" y="251"/>
                  <a:pt x="531" y="246"/>
                </a:cubicBezTo>
                <a:lnTo>
                  <a:pt x="529" y="246"/>
                </a:lnTo>
                <a:close/>
                <a:moveTo>
                  <a:pt x="648" y="263"/>
                </a:moveTo>
                <a:cubicBezTo>
                  <a:pt x="629" y="263"/>
                  <a:pt x="629" y="263"/>
                  <a:pt x="629" y="263"/>
                </a:cubicBezTo>
                <a:cubicBezTo>
                  <a:pt x="627" y="263"/>
                  <a:pt x="627" y="264"/>
                  <a:pt x="627" y="265"/>
                </a:cubicBezTo>
                <a:cubicBezTo>
                  <a:pt x="648" y="265"/>
                  <a:pt x="648" y="265"/>
                  <a:pt x="648" y="265"/>
                </a:cubicBezTo>
                <a:lnTo>
                  <a:pt x="648" y="263"/>
                </a:lnTo>
                <a:close/>
                <a:moveTo>
                  <a:pt x="621" y="265"/>
                </a:moveTo>
                <a:cubicBezTo>
                  <a:pt x="619" y="263"/>
                  <a:pt x="617" y="261"/>
                  <a:pt x="615" y="260"/>
                </a:cubicBezTo>
                <a:cubicBezTo>
                  <a:pt x="605" y="260"/>
                  <a:pt x="605" y="260"/>
                  <a:pt x="605" y="260"/>
                </a:cubicBezTo>
                <a:cubicBezTo>
                  <a:pt x="606" y="263"/>
                  <a:pt x="603" y="263"/>
                  <a:pt x="603" y="265"/>
                </a:cubicBezTo>
                <a:lnTo>
                  <a:pt x="621" y="265"/>
                </a:lnTo>
                <a:close/>
                <a:moveTo>
                  <a:pt x="574" y="265"/>
                </a:moveTo>
                <a:cubicBezTo>
                  <a:pt x="580" y="265"/>
                  <a:pt x="580" y="265"/>
                  <a:pt x="580" y="265"/>
                </a:cubicBezTo>
                <a:cubicBezTo>
                  <a:pt x="581" y="264"/>
                  <a:pt x="582" y="262"/>
                  <a:pt x="582" y="260"/>
                </a:cubicBezTo>
                <a:cubicBezTo>
                  <a:pt x="570" y="260"/>
                  <a:pt x="570" y="260"/>
                  <a:pt x="570" y="260"/>
                </a:cubicBezTo>
                <a:cubicBezTo>
                  <a:pt x="569" y="264"/>
                  <a:pt x="574" y="262"/>
                  <a:pt x="574" y="26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5" name="文本框 5435"/>
          <p:cNvSpPr txBox="1">
            <a:spLocks noChangeArrowheads="1"/>
          </p:cNvSpPr>
          <p:nvPr/>
        </p:nvSpPr>
        <p:spPr bwMode="auto">
          <a:xfrm>
            <a:off x="8936706" y="3002417"/>
            <a:ext cx="16231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b="1" dirty="0" smtClean="0">
                <a:solidFill>
                  <a:schemeClr val="bg1"/>
                </a:solidFill>
                <a:latin typeface="楷体" panose="02010609060101010101" pitchFamily="49" charset="-122"/>
                <a:ea typeface="楷体" panose="02010609060101010101" pitchFamily="49" charset="-122"/>
              </a:rPr>
              <a:t>重</a:t>
            </a:r>
            <a:r>
              <a:rPr lang="zh-CN" altLang="en-US" b="1" dirty="0">
                <a:solidFill>
                  <a:schemeClr val="bg1"/>
                </a:solidFill>
                <a:latin typeface="楷体" panose="02010609060101010101" pitchFamily="49" charset="-122"/>
                <a:ea typeface="楷体" panose="02010609060101010101" pitchFamily="49" charset="-122"/>
              </a:rPr>
              <a:t>要意义 </a:t>
            </a:r>
          </a:p>
        </p:txBody>
      </p:sp>
      <p:sp>
        <p:nvSpPr>
          <p:cNvPr id="36" name="Freeform 124"/>
          <p:cNvSpPr>
            <a:spLocks noEditPoints="1" noChangeArrowheads="1"/>
          </p:cNvSpPr>
          <p:nvPr/>
        </p:nvSpPr>
        <p:spPr bwMode="auto">
          <a:xfrm rot="153730">
            <a:off x="8049987" y="4809628"/>
            <a:ext cx="3275686" cy="1381125"/>
          </a:xfrm>
          <a:custGeom>
            <a:avLst/>
            <a:gdLst>
              <a:gd name="T0" fmla="*/ 2147483646 w 848"/>
              <a:gd name="T1" fmla="*/ 184246147 h 407"/>
              <a:gd name="T2" fmla="*/ 2147483646 w 848"/>
              <a:gd name="T3" fmla="*/ 299398717 h 407"/>
              <a:gd name="T4" fmla="*/ 2147483646 w 848"/>
              <a:gd name="T5" fmla="*/ 368492294 h 407"/>
              <a:gd name="T6" fmla="*/ 2147483646 w 848"/>
              <a:gd name="T7" fmla="*/ 322429909 h 407"/>
              <a:gd name="T8" fmla="*/ 2147483646 w 848"/>
              <a:gd name="T9" fmla="*/ 449099771 h 407"/>
              <a:gd name="T10" fmla="*/ 2147483646 w 848"/>
              <a:gd name="T11" fmla="*/ 564252341 h 407"/>
              <a:gd name="T12" fmla="*/ 2147483646 w 848"/>
              <a:gd name="T13" fmla="*/ 633345919 h 407"/>
              <a:gd name="T14" fmla="*/ 2147483646 w 848"/>
              <a:gd name="T15" fmla="*/ 0 h 407"/>
              <a:gd name="T16" fmla="*/ 2147483646 w 848"/>
              <a:gd name="T17" fmla="*/ 1070928397 h 407"/>
              <a:gd name="T18" fmla="*/ 2147483646 w 848"/>
              <a:gd name="T19" fmla="*/ 725467295 h 407"/>
              <a:gd name="T20" fmla="*/ 2147483646 w 848"/>
              <a:gd name="T21" fmla="*/ 368492294 h 407"/>
              <a:gd name="T22" fmla="*/ 2147483646 w 848"/>
              <a:gd name="T23" fmla="*/ 368492294 h 407"/>
              <a:gd name="T24" fmla="*/ 2147483646 w 848"/>
              <a:gd name="T25" fmla="*/ 495158763 h 407"/>
              <a:gd name="T26" fmla="*/ 2147483646 w 848"/>
              <a:gd name="T27" fmla="*/ 564252341 h 407"/>
              <a:gd name="T28" fmla="*/ 2147483646 w 848"/>
              <a:gd name="T29" fmla="*/ 587283533 h 407"/>
              <a:gd name="T30" fmla="*/ 2147483646 w 848"/>
              <a:gd name="T31" fmla="*/ 656373718 h 407"/>
              <a:gd name="T32" fmla="*/ 2147483646 w 848"/>
              <a:gd name="T33" fmla="*/ 863651057 h 407"/>
              <a:gd name="T34" fmla="*/ 2147483646 w 848"/>
              <a:gd name="T35" fmla="*/ 1070928397 h 407"/>
              <a:gd name="T36" fmla="*/ 2147483646 w 848"/>
              <a:gd name="T37" fmla="*/ 1520024775 h 407"/>
              <a:gd name="T38" fmla="*/ 2147483646 w 848"/>
              <a:gd name="T39" fmla="*/ 1923062162 h 407"/>
              <a:gd name="T40" fmla="*/ 198601110 w 848"/>
              <a:gd name="T41" fmla="*/ 2147483646 h 407"/>
              <a:gd name="T42" fmla="*/ 2147483646 w 848"/>
              <a:gd name="T43" fmla="*/ 2147483646 h 407"/>
              <a:gd name="T44" fmla="*/ 2147483646 w 848"/>
              <a:gd name="T45" fmla="*/ 2147483646 h 407"/>
              <a:gd name="T46" fmla="*/ 2147483646 w 848"/>
              <a:gd name="T47" fmla="*/ 2147483646 h 407"/>
              <a:gd name="T48" fmla="*/ 2147483646 w 848"/>
              <a:gd name="T49" fmla="*/ 2147483646 h 407"/>
              <a:gd name="T50" fmla="*/ 2147483646 w 848"/>
              <a:gd name="T51" fmla="*/ 2147483646 h 407"/>
              <a:gd name="T52" fmla="*/ 2147483646 w 848"/>
              <a:gd name="T53" fmla="*/ 2147483646 h 407"/>
              <a:gd name="T54" fmla="*/ 2147483646 w 848"/>
              <a:gd name="T55" fmla="*/ 2147483646 h 407"/>
              <a:gd name="T56" fmla="*/ 2147483646 w 848"/>
              <a:gd name="T57" fmla="*/ 2147483646 h 407"/>
              <a:gd name="T58" fmla="*/ 2147483646 w 848"/>
              <a:gd name="T59" fmla="*/ 2147483646 h 407"/>
              <a:gd name="T60" fmla="*/ 2147483646 w 848"/>
              <a:gd name="T61" fmla="*/ 2147483646 h 407"/>
              <a:gd name="T62" fmla="*/ 2147483646 w 848"/>
              <a:gd name="T63" fmla="*/ 2147483646 h 407"/>
              <a:gd name="T64" fmla="*/ 2147483646 w 848"/>
              <a:gd name="T65" fmla="*/ 2147483646 h 407"/>
              <a:gd name="T66" fmla="*/ 2147483646 w 848"/>
              <a:gd name="T67" fmla="*/ 2147483646 h 407"/>
              <a:gd name="T68" fmla="*/ 2147483646 w 848"/>
              <a:gd name="T69" fmla="*/ 2147483646 h 407"/>
              <a:gd name="T70" fmla="*/ 2147483646 w 848"/>
              <a:gd name="T71" fmla="*/ 2147483646 h 407"/>
              <a:gd name="T72" fmla="*/ 2147483646 w 848"/>
              <a:gd name="T73" fmla="*/ 2147483646 h 407"/>
              <a:gd name="T74" fmla="*/ 2147483646 w 848"/>
              <a:gd name="T75" fmla="*/ 2147483646 h 407"/>
              <a:gd name="T76" fmla="*/ 2147483646 w 848"/>
              <a:gd name="T77" fmla="*/ 2147483646 h 407"/>
              <a:gd name="T78" fmla="*/ 2147483646 w 848"/>
              <a:gd name="T79" fmla="*/ 2147483646 h 407"/>
              <a:gd name="T80" fmla="*/ 2147483646 w 848"/>
              <a:gd name="T81" fmla="*/ 1496996976 h 407"/>
              <a:gd name="T82" fmla="*/ 2147483646 w 848"/>
              <a:gd name="T83" fmla="*/ 2061249317 h 407"/>
              <a:gd name="T84" fmla="*/ 2147483646 w 848"/>
              <a:gd name="T85" fmla="*/ 2147483646 h 407"/>
              <a:gd name="T86" fmla="*/ 2147483646 w 848"/>
              <a:gd name="T87" fmla="*/ 863651057 h 407"/>
              <a:gd name="T88" fmla="*/ 2147483646 w 848"/>
              <a:gd name="T89" fmla="*/ 2147483646 h 407"/>
              <a:gd name="T90" fmla="*/ 2147483646 w 848"/>
              <a:gd name="T91" fmla="*/ 518189956 h 407"/>
              <a:gd name="T92" fmla="*/ 2147483646 w 848"/>
              <a:gd name="T93" fmla="*/ 2147483646 h 407"/>
              <a:gd name="T94" fmla="*/ 2147483646 w 848"/>
              <a:gd name="T95" fmla="*/ 2147483646 h 407"/>
              <a:gd name="T96" fmla="*/ 2147483646 w 848"/>
              <a:gd name="T97" fmla="*/ 2147483646 h 407"/>
              <a:gd name="T98" fmla="*/ 2147483646 w 848"/>
              <a:gd name="T99" fmla="*/ 2147483646 h 407"/>
              <a:gd name="T100" fmla="*/ 2147483646 w 848"/>
              <a:gd name="T101" fmla="*/ 2147483646 h 407"/>
              <a:gd name="T102" fmla="*/ 2147483646 w 848"/>
              <a:gd name="T103" fmla="*/ 2147483646 h 407"/>
              <a:gd name="T104" fmla="*/ 2147483646 w 848"/>
              <a:gd name="T105" fmla="*/ 2147483646 h 407"/>
              <a:gd name="T106" fmla="*/ 2147483646 w 848"/>
              <a:gd name="T107" fmla="*/ 2147483646 h 407"/>
              <a:gd name="T108" fmla="*/ 2147483646 w 848"/>
              <a:gd name="T109" fmla="*/ 2147483646 h 407"/>
              <a:gd name="T110" fmla="*/ 2147483646 w 848"/>
              <a:gd name="T111" fmla="*/ 2147483646 h 407"/>
              <a:gd name="T112" fmla="*/ 2147483646 w 848"/>
              <a:gd name="T113" fmla="*/ 2147483646 h 407"/>
              <a:gd name="T114" fmla="*/ 2147483646 w 848"/>
              <a:gd name="T115" fmla="*/ 2147483646 h 407"/>
              <a:gd name="T116" fmla="*/ 2147483646 w 848"/>
              <a:gd name="T117" fmla="*/ 2147483646 h 407"/>
              <a:gd name="T118" fmla="*/ 2147483646 w 848"/>
              <a:gd name="T119" fmla="*/ 2147483646 h 40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48" h="407">
                <a:moveTo>
                  <a:pt x="248" y="51"/>
                </a:moveTo>
                <a:cubicBezTo>
                  <a:pt x="248" y="43"/>
                  <a:pt x="248" y="43"/>
                  <a:pt x="248" y="43"/>
                </a:cubicBezTo>
                <a:cubicBezTo>
                  <a:pt x="246" y="43"/>
                  <a:pt x="246" y="43"/>
                  <a:pt x="246" y="43"/>
                </a:cubicBezTo>
                <a:cubicBezTo>
                  <a:pt x="240" y="43"/>
                  <a:pt x="233" y="42"/>
                  <a:pt x="236" y="49"/>
                </a:cubicBezTo>
                <a:cubicBezTo>
                  <a:pt x="234" y="49"/>
                  <a:pt x="234" y="49"/>
                  <a:pt x="234" y="49"/>
                </a:cubicBezTo>
                <a:cubicBezTo>
                  <a:pt x="235" y="54"/>
                  <a:pt x="244" y="50"/>
                  <a:pt x="248" y="51"/>
                </a:cubicBezTo>
                <a:close/>
                <a:moveTo>
                  <a:pt x="379" y="20"/>
                </a:moveTo>
                <a:cubicBezTo>
                  <a:pt x="379" y="14"/>
                  <a:pt x="379" y="14"/>
                  <a:pt x="379" y="14"/>
                </a:cubicBezTo>
                <a:cubicBezTo>
                  <a:pt x="371" y="14"/>
                  <a:pt x="371" y="14"/>
                  <a:pt x="371" y="14"/>
                </a:cubicBezTo>
                <a:cubicBezTo>
                  <a:pt x="372" y="18"/>
                  <a:pt x="371" y="20"/>
                  <a:pt x="367" y="20"/>
                </a:cubicBezTo>
                <a:cubicBezTo>
                  <a:pt x="369" y="13"/>
                  <a:pt x="361" y="17"/>
                  <a:pt x="358" y="16"/>
                </a:cubicBezTo>
                <a:cubicBezTo>
                  <a:pt x="352" y="16"/>
                  <a:pt x="352" y="16"/>
                  <a:pt x="352" y="16"/>
                </a:cubicBezTo>
                <a:cubicBezTo>
                  <a:pt x="346" y="16"/>
                  <a:pt x="337" y="13"/>
                  <a:pt x="340" y="22"/>
                </a:cubicBezTo>
                <a:cubicBezTo>
                  <a:pt x="320" y="22"/>
                  <a:pt x="320" y="22"/>
                  <a:pt x="320" y="22"/>
                </a:cubicBezTo>
                <a:cubicBezTo>
                  <a:pt x="323" y="32"/>
                  <a:pt x="309" y="28"/>
                  <a:pt x="310" y="22"/>
                </a:cubicBezTo>
                <a:cubicBezTo>
                  <a:pt x="303" y="22"/>
                  <a:pt x="303" y="22"/>
                  <a:pt x="303" y="22"/>
                </a:cubicBezTo>
                <a:cubicBezTo>
                  <a:pt x="303" y="24"/>
                  <a:pt x="304" y="26"/>
                  <a:pt x="305" y="28"/>
                </a:cubicBezTo>
                <a:cubicBezTo>
                  <a:pt x="303" y="28"/>
                  <a:pt x="303" y="30"/>
                  <a:pt x="303" y="32"/>
                </a:cubicBezTo>
                <a:cubicBezTo>
                  <a:pt x="299" y="32"/>
                  <a:pt x="299" y="32"/>
                  <a:pt x="299" y="32"/>
                </a:cubicBezTo>
                <a:cubicBezTo>
                  <a:pt x="299" y="29"/>
                  <a:pt x="298" y="28"/>
                  <a:pt x="297" y="28"/>
                </a:cubicBezTo>
                <a:cubicBezTo>
                  <a:pt x="287" y="28"/>
                  <a:pt x="287" y="28"/>
                  <a:pt x="287" y="28"/>
                </a:cubicBezTo>
                <a:cubicBezTo>
                  <a:pt x="287" y="26"/>
                  <a:pt x="287" y="26"/>
                  <a:pt x="287" y="26"/>
                </a:cubicBezTo>
                <a:cubicBezTo>
                  <a:pt x="285" y="26"/>
                  <a:pt x="285" y="26"/>
                  <a:pt x="285" y="26"/>
                </a:cubicBezTo>
                <a:cubicBezTo>
                  <a:pt x="285" y="32"/>
                  <a:pt x="285" y="32"/>
                  <a:pt x="285" y="32"/>
                </a:cubicBezTo>
                <a:cubicBezTo>
                  <a:pt x="287" y="34"/>
                  <a:pt x="292" y="32"/>
                  <a:pt x="291" y="38"/>
                </a:cubicBezTo>
                <a:cubicBezTo>
                  <a:pt x="293" y="38"/>
                  <a:pt x="293" y="38"/>
                  <a:pt x="293" y="38"/>
                </a:cubicBezTo>
                <a:cubicBezTo>
                  <a:pt x="293" y="36"/>
                  <a:pt x="293" y="34"/>
                  <a:pt x="295" y="34"/>
                </a:cubicBezTo>
                <a:cubicBezTo>
                  <a:pt x="298" y="34"/>
                  <a:pt x="297" y="38"/>
                  <a:pt x="299" y="39"/>
                </a:cubicBezTo>
                <a:cubicBezTo>
                  <a:pt x="310" y="39"/>
                  <a:pt x="310" y="39"/>
                  <a:pt x="310" y="39"/>
                </a:cubicBezTo>
                <a:cubicBezTo>
                  <a:pt x="313" y="39"/>
                  <a:pt x="316" y="40"/>
                  <a:pt x="316" y="38"/>
                </a:cubicBezTo>
                <a:cubicBezTo>
                  <a:pt x="338" y="38"/>
                  <a:pt x="338" y="38"/>
                  <a:pt x="338" y="38"/>
                </a:cubicBezTo>
                <a:cubicBezTo>
                  <a:pt x="338" y="35"/>
                  <a:pt x="339" y="33"/>
                  <a:pt x="340" y="32"/>
                </a:cubicBezTo>
                <a:cubicBezTo>
                  <a:pt x="350" y="32"/>
                  <a:pt x="350" y="32"/>
                  <a:pt x="350" y="32"/>
                </a:cubicBezTo>
                <a:cubicBezTo>
                  <a:pt x="358" y="27"/>
                  <a:pt x="344" y="29"/>
                  <a:pt x="344" y="26"/>
                </a:cubicBezTo>
                <a:cubicBezTo>
                  <a:pt x="373" y="26"/>
                  <a:pt x="373" y="26"/>
                  <a:pt x="373" y="26"/>
                </a:cubicBezTo>
                <a:cubicBezTo>
                  <a:pt x="372" y="20"/>
                  <a:pt x="377" y="22"/>
                  <a:pt x="379" y="20"/>
                </a:cubicBezTo>
                <a:close/>
                <a:moveTo>
                  <a:pt x="817" y="246"/>
                </a:moveTo>
                <a:cubicBezTo>
                  <a:pt x="813" y="246"/>
                  <a:pt x="813" y="246"/>
                  <a:pt x="813" y="246"/>
                </a:cubicBezTo>
                <a:cubicBezTo>
                  <a:pt x="808" y="245"/>
                  <a:pt x="806" y="247"/>
                  <a:pt x="808" y="252"/>
                </a:cubicBezTo>
                <a:cubicBezTo>
                  <a:pt x="813" y="252"/>
                  <a:pt x="813" y="252"/>
                  <a:pt x="813" y="252"/>
                </a:cubicBezTo>
                <a:cubicBezTo>
                  <a:pt x="812" y="247"/>
                  <a:pt x="817" y="249"/>
                  <a:pt x="817" y="246"/>
                </a:cubicBezTo>
                <a:close/>
                <a:moveTo>
                  <a:pt x="403" y="32"/>
                </a:moveTo>
                <a:cubicBezTo>
                  <a:pt x="410" y="29"/>
                  <a:pt x="420" y="40"/>
                  <a:pt x="419" y="28"/>
                </a:cubicBezTo>
                <a:cubicBezTo>
                  <a:pt x="391" y="28"/>
                  <a:pt x="391" y="28"/>
                  <a:pt x="391" y="28"/>
                </a:cubicBezTo>
                <a:cubicBezTo>
                  <a:pt x="398" y="24"/>
                  <a:pt x="394" y="20"/>
                  <a:pt x="385" y="22"/>
                </a:cubicBezTo>
                <a:cubicBezTo>
                  <a:pt x="385" y="20"/>
                  <a:pt x="385" y="20"/>
                  <a:pt x="385" y="20"/>
                </a:cubicBezTo>
                <a:cubicBezTo>
                  <a:pt x="384" y="21"/>
                  <a:pt x="382" y="22"/>
                  <a:pt x="379" y="22"/>
                </a:cubicBezTo>
                <a:cubicBezTo>
                  <a:pt x="379" y="34"/>
                  <a:pt x="379" y="34"/>
                  <a:pt x="379" y="34"/>
                </a:cubicBezTo>
                <a:cubicBezTo>
                  <a:pt x="376" y="34"/>
                  <a:pt x="374" y="34"/>
                  <a:pt x="373" y="32"/>
                </a:cubicBezTo>
                <a:cubicBezTo>
                  <a:pt x="371" y="32"/>
                  <a:pt x="371" y="34"/>
                  <a:pt x="367" y="34"/>
                </a:cubicBezTo>
                <a:cubicBezTo>
                  <a:pt x="367" y="39"/>
                  <a:pt x="367" y="39"/>
                  <a:pt x="367" y="39"/>
                </a:cubicBezTo>
                <a:cubicBezTo>
                  <a:pt x="377" y="39"/>
                  <a:pt x="377" y="39"/>
                  <a:pt x="377" y="39"/>
                </a:cubicBezTo>
                <a:cubicBezTo>
                  <a:pt x="378" y="37"/>
                  <a:pt x="382" y="38"/>
                  <a:pt x="385" y="38"/>
                </a:cubicBezTo>
                <a:cubicBezTo>
                  <a:pt x="391" y="38"/>
                  <a:pt x="391" y="38"/>
                  <a:pt x="391" y="38"/>
                </a:cubicBezTo>
                <a:cubicBezTo>
                  <a:pt x="394" y="37"/>
                  <a:pt x="395" y="38"/>
                  <a:pt x="397" y="39"/>
                </a:cubicBezTo>
                <a:cubicBezTo>
                  <a:pt x="396" y="34"/>
                  <a:pt x="396" y="30"/>
                  <a:pt x="403" y="32"/>
                </a:cubicBezTo>
                <a:close/>
                <a:moveTo>
                  <a:pt x="285" y="49"/>
                </a:moveTo>
                <a:cubicBezTo>
                  <a:pt x="290" y="53"/>
                  <a:pt x="296" y="48"/>
                  <a:pt x="303" y="51"/>
                </a:cubicBezTo>
                <a:cubicBezTo>
                  <a:pt x="303" y="49"/>
                  <a:pt x="303" y="49"/>
                  <a:pt x="303" y="49"/>
                </a:cubicBezTo>
                <a:cubicBezTo>
                  <a:pt x="316" y="49"/>
                  <a:pt x="316" y="49"/>
                  <a:pt x="316" y="49"/>
                </a:cubicBezTo>
                <a:cubicBezTo>
                  <a:pt x="321" y="50"/>
                  <a:pt x="323" y="49"/>
                  <a:pt x="322" y="43"/>
                </a:cubicBezTo>
                <a:cubicBezTo>
                  <a:pt x="316" y="42"/>
                  <a:pt x="315" y="45"/>
                  <a:pt x="310" y="45"/>
                </a:cubicBezTo>
                <a:cubicBezTo>
                  <a:pt x="308" y="43"/>
                  <a:pt x="304" y="43"/>
                  <a:pt x="299" y="43"/>
                </a:cubicBezTo>
                <a:cubicBezTo>
                  <a:pt x="287" y="43"/>
                  <a:pt x="287" y="43"/>
                  <a:pt x="287" y="43"/>
                </a:cubicBezTo>
                <a:cubicBezTo>
                  <a:pt x="287" y="45"/>
                  <a:pt x="287" y="45"/>
                  <a:pt x="287" y="45"/>
                </a:cubicBezTo>
                <a:cubicBezTo>
                  <a:pt x="287" y="48"/>
                  <a:pt x="286" y="49"/>
                  <a:pt x="285" y="49"/>
                </a:cubicBezTo>
                <a:close/>
                <a:moveTo>
                  <a:pt x="303" y="16"/>
                </a:moveTo>
                <a:cubicBezTo>
                  <a:pt x="322" y="16"/>
                  <a:pt x="322" y="16"/>
                  <a:pt x="322" y="16"/>
                </a:cubicBezTo>
                <a:cubicBezTo>
                  <a:pt x="331" y="12"/>
                  <a:pt x="323" y="9"/>
                  <a:pt x="314" y="10"/>
                </a:cubicBezTo>
                <a:cubicBezTo>
                  <a:pt x="317" y="19"/>
                  <a:pt x="303" y="10"/>
                  <a:pt x="303" y="16"/>
                </a:cubicBezTo>
                <a:close/>
                <a:moveTo>
                  <a:pt x="242" y="67"/>
                </a:moveTo>
                <a:cubicBezTo>
                  <a:pt x="242" y="61"/>
                  <a:pt x="242" y="61"/>
                  <a:pt x="242" y="61"/>
                </a:cubicBezTo>
                <a:cubicBezTo>
                  <a:pt x="248" y="61"/>
                  <a:pt x="248" y="61"/>
                  <a:pt x="248" y="61"/>
                </a:cubicBezTo>
                <a:cubicBezTo>
                  <a:pt x="251" y="61"/>
                  <a:pt x="252" y="59"/>
                  <a:pt x="252" y="55"/>
                </a:cubicBezTo>
                <a:cubicBezTo>
                  <a:pt x="247" y="56"/>
                  <a:pt x="237" y="53"/>
                  <a:pt x="236" y="57"/>
                </a:cubicBezTo>
                <a:cubicBezTo>
                  <a:pt x="230" y="57"/>
                  <a:pt x="230" y="57"/>
                  <a:pt x="230" y="57"/>
                </a:cubicBezTo>
                <a:cubicBezTo>
                  <a:pt x="222" y="61"/>
                  <a:pt x="221" y="44"/>
                  <a:pt x="218" y="55"/>
                </a:cubicBezTo>
                <a:cubicBezTo>
                  <a:pt x="218" y="58"/>
                  <a:pt x="216" y="58"/>
                  <a:pt x="216" y="61"/>
                </a:cubicBezTo>
                <a:cubicBezTo>
                  <a:pt x="212" y="62"/>
                  <a:pt x="210" y="61"/>
                  <a:pt x="210" y="57"/>
                </a:cubicBezTo>
                <a:cubicBezTo>
                  <a:pt x="204" y="56"/>
                  <a:pt x="206" y="64"/>
                  <a:pt x="204" y="67"/>
                </a:cubicBezTo>
                <a:cubicBezTo>
                  <a:pt x="212" y="67"/>
                  <a:pt x="212" y="67"/>
                  <a:pt x="212" y="67"/>
                </a:cubicBezTo>
                <a:cubicBezTo>
                  <a:pt x="217" y="67"/>
                  <a:pt x="218" y="70"/>
                  <a:pt x="224" y="69"/>
                </a:cubicBezTo>
                <a:cubicBezTo>
                  <a:pt x="224" y="61"/>
                  <a:pt x="224" y="61"/>
                  <a:pt x="224" y="61"/>
                </a:cubicBezTo>
                <a:cubicBezTo>
                  <a:pt x="227" y="61"/>
                  <a:pt x="228" y="62"/>
                  <a:pt x="230" y="63"/>
                </a:cubicBezTo>
                <a:cubicBezTo>
                  <a:pt x="228" y="70"/>
                  <a:pt x="238" y="66"/>
                  <a:pt x="242" y="67"/>
                </a:cubicBezTo>
                <a:close/>
                <a:moveTo>
                  <a:pt x="299" y="8"/>
                </a:moveTo>
                <a:cubicBezTo>
                  <a:pt x="320" y="8"/>
                  <a:pt x="320" y="8"/>
                  <a:pt x="320" y="8"/>
                </a:cubicBezTo>
                <a:cubicBezTo>
                  <a:pt x="320" y="0"/>
                  <a:pt x="320" y="0"/>
                  <a:pt x="320" y="0"/>
                </a:cubicBezTo>
                <a:cubicBezTo>
                  <a:pt x="293" y="0"/>
                  <a:pt x="293" y="0"/>
                  <a:pt x="293" y="0"/>
                </a:cubicBezTo>
                <a:cubicBezTo>
                  <a:pt x="292" y="5"/>
                  <a:pt x="297" y="5"/>
                  <a:pt x="299" y="8"/>
                </a:cubicBezTo>
                <a:close/>
                <a:moveTo>
                  <a:pt x="841" y="120"/>
                </a:moveTo>
                <a:cubicBezTo>
                  <a:pt x="842" y="114"/>
                  <a:pt x="839" y="111"/>
                  <a:pt x="833" y="112"/>
                </a:cubicBezTo>
                <a:cubicBezTo>
                  <a:pt x="835" y="106"/>
                  <a:pt x="829" y="109"/>
                  <a:pt x="825" y="108"/>
                </a:cubicBezTo>
                <a:cubicBezTo>
                  <a:pt x="823" y="106"/>
                  <a:pt x="825" y="101"/>
                  <a:pt x="819" y="102"/>
                </a:cubicBezTo>
                <a:cubicBezTo>
                  <a:pt x="819" y="100"/>
                  <a:pt x="814" y="101"/>
                  <a:pt x="812" y="100"/>
                </a:cubicBezTo>
                <a:cubicBezTo>
                  <a:pt x="794" y="100"/>
                  <a:pt x="794" y="100"/>
                  <a:pt x="794" y="100"/>
                </a:cubicBezTo>
                <a:cubicBezTo>
                  <a:pt x="794" y="96"/>
                  <a:pt x="794" y="96"/>
                  <a:pt x="794" y="96"/>
                </a:cubicBezTo>
                <a:cubicBezTo>
                  <a:pt x="749" y="96"/>
                  <a:pt x="749" y="96"/>
                  <a:pt x="749" y="96"/>
                </a:cubicBezTo>
                <a:cubicBezTo>
                  <a:pt x="749" y="93"/>
                  <a:pt x="749" y="93"/>
                  <a:pt x="749" y="93"/>
                </a:cubicBezTo>
                <a:cubicBezTo>
                  <a:pt x="747" y="91"/>
                  <a:pt x="744" y="90"/>
                  <a:pt x="741" y="91"/>
                </a:cubicBezTo>
                <a:cubicBezTo>
                  <a:pt x="737" y="91"/>
                  <a:pt x="737" y="91"/>
                  <a:pt x="737" y="91"/>
                </a:cubicBezTo>
                <a:cubicBezTo>
                  <a:pt x="737" y="85"/>
                  <a:pt x="737" y="85"/>
                  <a:pt x="737" y="85"/>
                </a:cubicBezTo>
                <a:cubicBezTo>
                  <a:pt x="743" y="85"/>
                  <a:pt x="743" y="85"/>
                  <a:pt x="743" y="85"/>
                </a:cubicBezTo>
                <a:cubicBezTo>
                  <a:pt x="741" y="81"/>
                  <a:pt x="743" y="74"/>
                  <a:pt x="737" y="75"/>
                </a:cubicBezTo>
                <a:cubicBezTo>
                  <a:pt x="737" y="72"/>
                  <a:pt x="737" y="68"/>
                  <a:pt x="741" y="69"/>
                </a:cubicBezTo>
                <a:cubicBezTo>
                  <a:pt x="743" y="68"/>
                  <a:pt x="745" y="66"/>
                  <a:pt x="749" y="67"/>
                </a:cubicBezTo>
                <a:cubicBezTo>
                  <a:pt x="749" y="69"/>
                  <a:pt x="750" y="69"/>
                  <a:pt x="753" y="69"/>
                </a:cubicBezTo>
                <a:cubicBezTo>
                  <a:pt x="766" y="69"/>
                  <a:pt x="766" y="69"/>
                  <a:pt x="766" y="69"/>
                </a:cubicBezTo>
                <a:cubicBezTo>
                  <a:pt x="772" y="71"/>
                  <a:pt x="771" y="66"/>
                  <a:pt x="776" y="67"/>
                </a:cubicBezTo>
                <a:cubicBezTo>
                  <a:pt x="779" y="67"/>
                  <a:pt x="783" y="67"/>
                  <a:pt x="782" y="63"/>
                </a:cubicBezTo>
                <a:cubicBezTo>
                  <a:pt x="770" y="63"/>
                  <a:pt x="770" y="63"/>
                  <a:pt x="770" y="63"/>
                </a:cubicBezTo>
                <a:cubicBezTo>
                  <a:pt x="770" y="60"/>
                  <a:pt x="765" y="62"/>
                  <a:pt x="766" y="57"/>
                </a:cubicBezTo>
                <a:cubicBezTo>
                  <a:pt x="772" y="57"/>
                  <a:pt x="772" y="57"/>
                  <a:pt x="772" y="57"/>
                </a:cubicBezTo>
                <a:cubicBezTo>
                  <a:pt x="776" y="56"/>
                  <a:pt x="784" y="60"/>
                  <a:pt x="782" y="53"/>
                </a:cubicBezTo>
                <a:cubicBezTo>
                  <a:pt x="782" y="50"/>
                  <a:pt x="777" y="52"/>
                  <a:pt x="776" y="49"/>
                </a:cubicBezTo>
                <a:cubicBezTo>
                  <a:pt x="779" y="49"/>
                  <a:pt x="783" y="50"/>
                  <a:pt x="782" y="45"/>
                </a:cubicBezTo>
                <a:cubicBezTo>
                  <a:pt x="777" y="47"/>
                  <a:pt x="777" y="43"/>
                  <a:pt x="772" y="43"/>
                </a:cubicBezTo>
                <a:cubicBezTo>
                  <a:pt x="731" y="43"/>
                  <a:pt x="731" y="43"/>
                  <a:pt x="731" y="43"/>
                </a:cubicBezTo>
                <a:cubicBezTo>
                  <a:pt x="731" y="38"/>
                  <a:pt x="731" y="38"/>
                  <a:pt x="731" y="38"/>
                </a:cubicBezTo>
                <a:cubicBezTo>
                  <a:pt x="732" y="33"/>
                  <a:pt x="728" y="34"/>
                  <a:pt x="725" y="34"/>
                </a:cubicBezTo>
                <a:cubicBezTo>
                  <a:pt x="723" y="33"/>
                  <a:pt x="719" y="23"/>
                  <a:pt x="719" y="32"/>
                </a:cubicBezTo>
                <a:cubicBezTo>
                  <a:pt x="712" y="35"/>
                  <a:pt x="717" y="38"/>
                  <a:pt x="719" y="43"/>
                </a:cubicBezTo>
                <a:cubicBezTo>
                  <a:pt x="712" y="43"/>
                  <a:pt x="708" y="44"/>
                  <a:pt x="703" y="45"/>
                </a:cubicBezTo>
                <a:cubicBezTo>
                  <a:pt x="702" y="45"/>
                  <a:pt x="702" y="45"/>
                  <a:pt x="702" y="45"/>
                </a:cubicBezTo>
                <a:cubicBezTo>
                  <a:pt x="701" y="43"/>
                  <a:pt x="698" y="44"/>
                  <a:pt x="696" y="43"/>
                </a:cubicBezTo>
                <a:cubicBezTo>
                  <a:pt x="686" y="43"/>
                  <a:pt x="686" y="43"/>
                  <a:pt x="686" y="43"/>
                </a:cubicBezTo>
                <a:cubicBezTo>
                  <a:pt x="686" y="40"/>
                  <a:pt x="684" y="40"/>
                  <a:pt x="684" y="38"/>
                </a:cubicBezTo>
                <a:cubicBezTo>
                  <a:pt x="685" y="37"/>
                  <a:pt x="686" y="36"/>
                  <a:pt x="686" y="34"/>
                </a:cubicBezTo>
                <a:cubicBezTo>
                  <a:pt x="684" y="33"/>
                  <a:pt x="683" y="32"/>
                  <a:pt x="680" y="32"/>
                </a:cubicBezTo>
                <a:cubicBezTo>
                  <a:pt x="680" y="35"/>
                  <a:pt x="675" y="33"/>
                  <a:pt x="672" y="34"/>
                </a:cubicBezTo>
                <a:cubicBezTo>
                  <a:pt x="660" y="34"/>
                  <a:pt x="660" y="34"/>
                  <a:pt x="660" y="34"/>
                </a:cubicBezTo>
                <a:cubicBezTo>
                  <a:pt x="660" y="31"/>
                  <a:pt x="657" y="32"/>
                  <a:pt x="654" y="32"/>
                </a:cubicBezTo>
                <a:cubicBezTo>
                  <a:pt x="645" y="32"/>
                  <a:pt x="645" y="32"/>
                  <a:pt x="645" y="32"/>
                </a:cubicBezTo>
                <a:cubicBezTo>
                  <a:pt x="645" y="39"/>
                  <a:pt x="645" y="39"/>
                  <a:pt x="645" y="39"/>
                </a:cubicBezTo>
                <a:cubicBezTo>
                  <a:pt x="641" y="46"/>
                  <a:pt x="651" y="41"/>
                  <a:pt x="650" y="45"/>
                </a:cubicBezTo>
                <a:cubicBezTo>
                  <a:pt x="650" y="49"/>
                  <a:pt x="650" y="49"/>
                  <a:pt x="650" y="49"/>
                </a:cubicBezTo>
                <a:cubicBezTo>
                  <a:pt x="574" y="49"/>
                  <a:pt x="574" y="49"/>
                  <a:pt x="574" y="49"/>
                </a:cubicBezTo>
                <a:cubicBezTo>
                  <a:pt x="577" y="42"/>
                  <a:pt x="567" y="48"/>
                  <a:pt x="568" y="43"/>
                </a:cubicBezTo>
                <a:cubicBezTo>
                  <a:pt x="564" y="43"/>
                  <a:pt x="564" y="43"/>
                  <a:pt x="564" y="43"/>
                </a:cubicBezTo>
                <a:cubicBezTo>
                  <a:pt x="567" y="52"/>
                  <a:pt x="557" y="49"/>
                  <a:pt x="552" y="49"/>
                </a:cubicBezTo>
                <a:cubicBezTo>
                  <a:pt x="549" y="49"/>
                  <a:pt x="545" y="50"/>
                  <a:pt x="546" y="45"/>
                </a:cubicBezTo>
                <a:cubicBezTo>
                  <a:pt x="550" y="44"/>
                  <a:pt x="558" y="48"/>
                  <a:pt x="558" y="43"/>
                </a:cubicBezTo>
                <a:cubicBezTo>
                  <a:pt x="507" y="43"/>
                  <a:pt x="507" y="43"/>
                  <a:pt x="507" y="43"/>
                </a:cubicBezTo>
                <a:cubicBezTo>
                  <a:pt x="507" y="49"/>
                  <a:pt x="507" y="49"/>
                  <a:pt x="507" y="49"/>
                </a:cubicBezTo>
                <a:cubicBezTo>
                  <a:pt x="519" y="49"/>
                  <a:pt x="519" y="49"/>
                  <a:pt x="519" y="49"/>
                </a:cubicBezTo>
                <a:cubicBezTo>
                  <a:pt x="519" y="52"/>
                  <a:pt x="524" y="51"/>
                  <a:pt x="523" y="55"/>
                </a:cubicBezTo>
                <a:cubicBezTo>
                  <a:pt x="516" y="54"/>
                  <a:pt x="506" y="47"/>
                  <a:pt x="501" y="51"/>
                </a:cubicBezTo>
                <a:cubicBezTo>
                  <a:pt x="499" y="51"/>
                  <a:pt x="499" y="51"/>
                  <a:pt x="499" y="51"/>
                </a:cubicBezTo>
                <a:cubicBezTo>
                  <a:pt x="499" y="45"/>
                  <a:pt x="499" y="45"/>
                  <a:pt x="499" y="45"/>
                </a:cubicBezTo>
                <a:cubicBezTo>
                  <a:pt x="492" y="43"/>
                  <a:pt x="495" y="51"/>
                  <a:pt x="489" y="49"/>
                </a:cubicBezTo>
                <a:cubicBezTo>
                  <a:pt x="489" y="51"/>
                  <a:pt x="489" y="51"/>
                  <a:pt x="489" y="51"/>
                </a:cubicBezTo>
                <a:cubicBezTo>
                  <a:pt x="483" y="51"/>
                  <a:pt x="483" y="51"/>
                  <a:pt x="483" y="51"/>
                </a:cubicBezTo>
                <a:cubicBezTo>
                  <a:pt x="476" y="49"/>
                  <a:pt x="479" y="58"/>
                  <a:pt x="472" y="55"/>
                </a:cubicBezTo>
                <a:cubicBezTo>
                  <a:pt x="471" y="53"/>
                  <a:pt x="472" y="50"/>
                  <a:pt x="470" y="49"/>
                </a:cubicBezTo>
                <a:cubicBezTo>
                  <a:pt x="460" y="52"/>
                  <a:pt x="461" y="44"/>
                  <a:pt x="454" y="45"/>
                </a:cubicBezTo>
                <a:cubicBezTo>
                  <a:pt x="450" y="44"/>
                  <a:pt x="449" y="40"/>
                  <a:pt x="444" y="39"/>
                </a:cubicBezTo>
                <a:cubicBezTo>
                  <a:pt x="444" y="42"/>
                  <a:pt x="443" y="44"/>
                  <a:pt x="442" y="45"/>
                </a:cubicBezTo>
                <a:cubicBezTo>
                  <a:pt x="450" y="45"/>
                  <a:pt x="450" y="45"/>
                  <a:pt x="450" y="45"/>
                </a:cubicBezTo>
                <a:cubicBezTo>
                  <a:pt x="450" y="48"/>
                  <a:pt x="449" y="50"/>
                  <a:pt x="448" y="51"/>
                </a:cubicBezTo>
                <a:cubicBezTo>
                  <a:pt x="443" y="53"/>
                  <a:pt x="430" y="47"/>
                  <a:pt x="430" y="55"/>
                </a:cubicBezTo>
                <a:cubicBezTo>
                  <a:pt x="424" y="55"/>
                  <a:pt x="424" y="55"/>
                  <a:pt x="424" y="55"/>
                </a:cubicBezTo>
                <a:cubicBezTo>
                  <a:pt x="424" y="57"/>
                  <a:pt x="423" y="57"/>
                  <a:pt x="421" y="57"/>
                </a:cubicBezTo>
                <a:cubicBezTo>
                  <a:pt x="422" y="52"/>
                  <a:pt x="420" y="50"/>
                  <a:pt x="415" y="51"/>
                </a:cubicBezTo>
                <a:cubicBezTo>
                  <a:pt x="417" y="58"/>
                  <a:pt x="403" y="56"/>
                  <a:pt x="403" y="53"/>
                </a:cubicBezTo>
                <a:cubicBezTo>
                  <a:pt x="403" y="51"/>
                  <a:pt x="403" y="51"/>
                  <a:pt x="403" y="51"/>
                </a:cubicBezTo>
                <a:cubicBezTo>
                  <a:pt x="401" y="51"/>
                  <a:pt x="401" y="51"/>
                  <a:pt x="401" y="51"/>
                </a:cubicBezTo>
                <a:cubicBezTo>
                  <a:pt x="401" y="55"/>
                  <a:pt x="399" y="56"/>
                  <a:pt x="395" y="55"/>
                </a:cubicBezTo>
                <a:cubicBezTo>
                  <a:pt x="383" y="55"/>
                  <a:pt x="383" y="55"/>
                  <a:pt x="383" y="55"/>
                </a:cubicBezTo>
                <a:cubicBezTo>
                  <a:pt x="370" y="55"/>
                  <a:pt x="383" y="50"/>
                  <a:pt x="383" y="45"/>
                </a:cubicBezTo>
                <a:cubicBezTo>
                  <a:pt x="379" y="45"/>
                  <a:pt x="379" y="45"/>
                  <a:pt x="379" y="45"/>
                </a:cubicBezTo>
                <a:cubicBezTo>
                  <a:pt x="377" y="47"/>
                  <a:pt x="377" y="50"/>
                  <a:pt x="373" y="49"/>
                </a:cubicBezTo>
                <a:cubicBezTo>
                  <a:pt x="360" y="46"/>
                  <a:pt x="362" y="61"/>
                  <a:pt x="352" y="55"/>
                </a:cubicBezTo>
                <a:cubicBezTo>
                  <a:pt x="346" y="55"/>
                  <a:pt x="346" y="55"/>
                  <a:pt x="346" y="55"/>
                </a:cubicBezTo>
                <a:cubicBezTo>
                  <a:pt x="342" y="56"/>
                  <a:pt x="333" y="53"/>
                  <a:pt x="332" y="57"/>
                </a:cubicBezTo>
                <a:cubicBezTo>
                  <a:pt x="293" y="57"/>
                  <a:pt x="293" y="57"/>
                  <a:pt x="293" y="57"/>
                </a:cubicBezTo>
                <a:cubicBezTo>
                  <a:pt x="285" y="55"/>
                  <a:pt x="283" y="55"/>
                  <a:pt x="275" y="57"/>
                </a:cubicBezTo>
                <a:cubicBezTo>
                  <a:pt x="271" y="57"/>
                  <a:pt x="271" y="57"/>
                  <a:pt x="271" y="57"/>
                </a:cubicBezTo>
                <a:cubicBezTo>
                  <a:pt x="268" y="57"/>
                  <a:pt x="264" y="57"/>
                  <a:pt x="265" y="61"/>
                </a:cubicBezTo>
                <a:cubicBezTo>
                  <a:pt x="297" y="61"/>
                  <a:pt x="297" y="61"/>
                  <a:pt x="297" y="61"/>
                </a:cubicBezTo>
                <a:cubicBezTo>
                  <a:pt x="298" y="61"/>
                  <a:pt x="299" y="61"/>
                  <a:pt x="299" y="63"/>
                </a:cubicBezTo>
                <a:cubicBezTo>
                  <a:pt x="291" y="63"/>
                  <a:pt x="291" y="70"/>
                  <a:pt x="281" y="67"/>
                </a:cubicBezTo>
                <a:cubicBezTo>
                  <a:pt x="257" y="67"/>
                  <a:pt x="257" y="67"/>
                  <a:pt x="257" y="67"/>
                </a:cubicBezTo>
                <a:cubicBezTo>
                  <a:pt x="251" y="69"/>
                  <a:pt x="249" y="66"/>
                  <a:pt x="242" y="69"/>
                </a:cubicBezTo>
                <a:cubicBezTo>
                  <a:pt x="238" y="69"/>
                  <a:pt x="232" y="67"/>
                  <a:pt x="234" y="73"/>
                </a:cubicBezTo>
                <a:cubicBezTo>
                  <a:pt x="228" y="71"/>
                  <a:pt x="229" y="76"/>
                  <a:pt x="224" y="75"/>
                </a:cubicBezTo>
                <a:cubicBezTo>
                  <a:pt x="218" y="76"/>
                  <a:pt x="217" y="73"/>
                  <a:pt x="212" y="73"/>
                </a:cubicBezTo>
                <a:cubicBezTo>
                  <a:pt x="209" y="78"/>
                  <a:pt x="202" y="68"/>
                  <a:pt x="199" y="75"/>
                </a:cubicBezTo>
                <a:cubicBezTo>
                  <a:pt x="187" y="75"/>
                  <a:pt x="187" y="75"/>
                  <a:pt x="187" y="75"/>
                </a:cubicBezTo>
                <a:cubicBezTo>
                  <a:pt x="189" y="81"/>
                  <a:pt x="182" y="78"/>
                  <a:pt x="179" y="79"/>
                </a:cubicBezTo>
                <a:cubicBezTo>
                  <a:pt x="142" y="79"/>
                  <a:pt x="142" y="79"/>
                  <a:pt x="142" y="79"/>
                </a:cubicBezTo>
                <a:cubicBezTo>
                  <a:pt x="142" y="81"/>
                  <a:pt x="142" y="81"/>
                  <a:pt x="142" y="81"/>
                </a:cubicBezTo>
                <a:cubicBezTo>
                  <a:pt x="106" y="81"/>
                  <a:pt x="106" y="81"/>
                  <a:pt x="106" y="81"/>
                </a:cubicBezTo>
                <a:cubicBezTo>
                  <a:pt x="106" y="79"/>
                  <a:pt x="106" y="79"/>
                  <a:pt x="106" y="79"/>
                </a:cubicBezTo>
                <a:cubicBezTo>
                  <a:pt x="100" y="79"/>
                  <a:pt x="100" y="79"/>
                  <a:pt x="100" y="79"/>
                </a:cubicBezTo>
                <a:cubicBezTo>
                  <a:pt x="99" y="81"/>
                  <a:pt x="96" y="81"/>
                  <a:pt x="96" y="85"/>
                </a:cubicBezTo>
                <a:cubicBezTo>
                  <a:pt x="96" y="89"/>
                  <a:pt x="97" y="91"/>
                  <a:pt x="100" y="91"/>
                </a:cubicBezTo>
                <a:cubicBezTo>
                  <a:pt x="102" y="91"/>
                  <a:pt x="102" y="91"/>
                  <a:pt x="102" y="91"/>
                </a:cubicBezTo>
                <a:cubicBezTo>
                  <a:pt x="102" y="93"/>
                  <a:pt x="102" y="93"/>
                  <a:pt x="102" y="93"/>
                </a:cubicBezTo>
                <a:cubicBezTo>
                  <a:pt x="100" y="93"/>
                  <a:pt x="101" y="95"/>
                  <a:pt x="100" y="96"/>
                </a:cubicBezTo>
                <a:cubicBezTo>
                  <a:pt x="97" y="97"/>
                  <a:pt x="97" y="95"/>
                  <a:pt x="96" y="93"/>
                </a:cubicBezTo>
                <a:cubicBezTo>
                  <a:pt x="91" y="97"/>
                  <a:pt x="98" y="102"/>
                  <a:pt x="94" y="106"/>
                </a:cubicBezTo>
                <a:cubicBezTo>
                  <a:pt x="90" y="105"/>
                  <a:pt x="91" y="109"/>
                  <a:pt x="90" y="112"/>
                </a:cubicBezTo>
                <a:cubicBezTo>
                  <a:pt x="90" y="114"/>
                  <a:pt x="90" y="114"/>
                  <a:pt x="90" y="114"/>
                </a:cubicBezTo>
                <a:cubicBezTo>
                  <a:pt x="91" y="117"/>
                  <a:pt x="91" y="119"/>
                  <a:pt x="94" y="118"/>
                </a:cubicBezTo>
                <a:cubicBezTo>
                  <a:pt x="94" y="124"/>
                  <a:pt x="94" y="124"/>
                  <a:pt x="94" y="124"/>
                </a:cubicBezTo>
                <a:cubicBezTo>
                  <a:pt x="94" y="126"/>
                  <a:pt x="93" y="126"/>
                  <a:pt x="90" y="126"/>
                </a:cubicBezTo>
                <a:cubicBezTo>
                  <a:pt x="87" y="126"/>
                  <a:pt x="84" y="126"/>
                  <a:pt x="81" y="126"/>
                </a:cubicBezTo>
                <a:cubicBezTo>
                  <a:pt x="81" y="130"/>
                  <a:pt x="81" y="130"/>
                  <a:pt x="81" y="130"/>
                </a:cubicBezTo>
                <a:cubicBezTo>
                  <a:pt x="75" y="128"/>
                  <a:pt x="75" y="133"/>
                  <a:pt x="69" y="132"/>
                </a:cubicBezTo>
                <a:cubicBezTo>
                  <a:pt x="65" y="131"/>
                  <a:pt x="63" y="132"/>
                  <a:pt x="63" y="136"/>
                </a:cubicBezTo>
                <a:cubicBezTo>
                  <a:pt x="51" y="136"/>
                  <a:pt x="51" y="136"/>
                  <a:pt x="51" y="136"/>
                </a:cubicBezTo>
                <a:cubicBezTo>
                  <a:pt x="51" y="139"/>
                  <a:pt x="51" y="141"/>
                  <a:pt x="53" y="142"/>
                </a:cubicBezTo>
                <a:cubicBezTo>
                  <a:pt x="55" y="142"/>
                  <a:pt x="55" y="142"/>
                  <a:pt x="55" y="142"/>
                </a:cubicBezTo>
                <a:cubicBezTo>
                  <a:pt x="55" y="144"/>
                  <a:pt x="53" y="143"/>
                  <a:pt x="51" y="144"/>
                </a:cubicBezTo>
                <a:cubicBezTo>
                  <a:pt x="51" y="146"/>
                  <a:pt x="51" y="147"/>
                  <a:pt x="49" y="148"/>
                </a:cubicBezTo>
                <a:cubicBezTo>
                  <a:pt x="49" y="153"/>
                  <a:pt x="49" y="153"/>
                  <a:pt x="49" y="153"/>
                </a:cubicBezTo>
                <a:cubicBezTo>
                  <a:pt x="51" y="154"/>
                  <a:pt x="55" y="153"/>
                  <a:pt x="55" y="155"/>
                </a:cubicBezTo>
                <a:cubicBezTo>
                  <a:pt x="50" y="154"/>
                  <a:pt x="48" y="156"/>
                  <a:pt x="49" y="161"/>
                </a:cubicBezTo>
                <a:cubicBezTo>
                  <a:pt x="57" y="161"/>
                  <a:pt x="57" y="161"/>
                  <a:pt x="57" y="161"/>
                </a:cubicBezTo>
                <a:cubicBezTo>
                  <a:pt x="58" y="166"/>
                  <a:pt x="56" y="168"/>
                  <a:pt x="51" y="167"/>
                </a:cubicBezTo>
                <a:cubicBezTo>
                  <a:pt x="46" y="172"/>
                  <a:pt x="41" y="177"/>
                  <a:pt x="31" y="177"/>
                </a:cubicBezTo>
                <a:cubicBezTo>
                  <a:pt x="31" y="179"/>
                  <a:pt x="31" y="179"/>
                  <a:pt x="31" y="179"/>
                </a:cubicBezTo>
                <a:cubicBezTo>
                  <a:pt x="28" y="178"/>
                  <a:pt x="25" y="179"/>
                  <a:pt x="26" y="183"/>
                </a:cubicBezTo>
                <a:cubicBezTo>
                  <a:pt x="22" y="183"/>
                  <a:pt x="22" y="183"/>
                  <a:pt x="22" y="183"/>
                </a:cubicBezTo>
                <a:cubicBezTo>
                  <a:pt x="22" y="189"/>
                  <a:pt x="22" y="189"/>
                  <a:pt x="22" y="189"/>
                </a:cubicBezTo>
                <a:cubicBezTo>
                  <a:pt x="17" y="189"/>
                  <a:pt x="21" y="197"/>
                  <a:pt x="20" y="201"/>
                </a:cubicBezTo>
                <a:cubicBezTo>
                  <a:pt x="20" y="205"/>
                  <a:pt x="20" y="205"/>
                  <a:pt x="20" y="205"/>
                </a:cubicBezTo>
                <a:cubicBezTo>
                  <a:pt x="16" y="205"/>
                  <a:pt x="16" y="205"/>
                  <a:pt x="16" y="205"/>
                </a:cubicBezTo>
                <a:cubicBezTo>
                  <a:pt x="16" y="206"/>
                  <a:pt x="15" y="206"/>
                  <a:pt x="14" y="206"/>
                </a:cubicBezTo>
                <a:cubicBezTo>
                  <a:pt x="7" y="206"/>
                  <a:pt x="6" y="211"/>
                  <a:pt x="2" y="212"/>
                </a:cubicBezTo>
                <a:cubicBezTo>
                  <a:pt x="2" y="230"/>
                  <a:pt x="2" y="230"/>
                  <a:pt x="2" y="230"/>
                </a:cubicBezTo>
                <a:cubicBezTo>
                  <a:pt x="2" y="233"/>
                  <a:pt x="2" y="236"/>
                  <a:pt x="4" y="236"/>
                </a:cubicBezTo>
                <a:cubicBezTo>
                  <a:pt x="6" y="243"/>
                  <a:pt x="0" y="257"/>
                  <a:pt x="8" y="258"/>
                </a:cubicBezTo>
                <a:cubicBezTo>
                  <a:pt x="8" y="271"/>
                  <a:pt x="8" y="271"/>
                  <a:pt x="8" y="271"/>
                </a:cubicBezTo>
                <a:cubicBezTo>
                  <a:pt x="8" y="274"/>
                  <a:pt x="9" y="276"/>
                  <a:pt x="10" y="277"/>
                </a:cubicBezTo>
                <a:cubicBezTo>
                  <a:pt x="10" y="285"/>
                  <a:pt x="10" y="285"/>
                  <a:pt x="10" y="285"/>
                </a:cubicBezTo>
                <a:cubicBezTo>
                  <a:pt x="9" y="289"/>
                  <a:pt x="10" y="291"/>
                  <a:pt x="14" y="291"/>
                </a:cubicBezTo>
                <a:cubicBezTo>
                  <a:pt x="14" y="299"/>
                  <a:pt x="14" y="299"/>
                  <a:pt x="14" y="299"/>
                </a:cubicBezTo>
                <a:cubicBezTo>
                  <a:pt x="16" y="305"/>
                  <a:pt x="19" y="311"/>
                  <a:pt x="22" y="317"/>
                </a:cubicBezTo>
                <a:cubicBezTo>
                  <a:pt x="24" y="317"/>
                  <a:pt x="26" y="317"/>
                  <a:pt x="26" y="320"/>
                </a:cubicBezTo>
                <a:cubicBezTo>
                  <a:pt x="28" y="320"/>
                  <a:pt x="28" y="320"/>
                  <a:pt x="28" y="320"/>
                </a:cubicBezTo>
                <a:cubicBezTo>
                  <a:pt x="37" y="323"/>
                  <a:pt x="36" y="316"/>
                  <a:pt x="43" y="317"/>
                </a:cubicBezTo>
                <a:cubicBezTo>
                  <a:pt x="42" y="321"/>
                  <a:pt x="47" y="321"/>
                  <a:pt x="45" y="326"/>
                </a:cubicBezTo>
                <a:cubicBezTo>
                  <a:pt x="49" y="326"/>
                  <a:pt x="49" y="326"/>
                  <a:pt x="49" y="326"/>
                </a:cubicBezTo>
                <a:cubicBezTo>
                  <a:pt x="49" y="332"/>
                  <a:pt x="49" y="332"/>
                  <a:pt x="49" y="332"/>
                </a:cubicBezTo>
                <a:cubicBezTo>
                  <a:pt x="52" y="334"/>
                  <a:pt x="52" y="339"/>
                  <a:pt x="55" y="340"/>
                </a:cubicBezTo>
                <a:cubicBezTo>
                  <a:pt x="55" y="344"/>
                  <a:pt x="55" y="344"/>
                  <a:pt x="55" y="344"/>
                </a:cubicBezTo>
                <a:cubicBezTo>
                  <a:pt x="57" y="345"/>
                  <a:pt x="58" y="346"/>
                  <a:pt x="61" y="346"/>
                </a:cubicBezTo>
                <a:cubicBezTo>
                  <a:pt x="64" y="345"/>
                  <a:pt x="73" y="348"/>
                  <a:pt x="73" y="344"/>
                </a:cubicBezTo>
                <a:cubicBezTo>
                  <a:pt x="81" y="344"/>
                  <a:pt x="81" y="344"/>
                  <a:pt x="81" y="344"/>
                </a:cubicBezTo>
                <a:cubicBezTo>
                  <a:pt x="81" y="358"/>
                  <a:pt x="81" y="358"/>
                  <a:pt x="81" y="358"/>
                </a:cubicBezTo>
                <a:cubicBezTo>
                  <a:pt x="84" y="358"/>
                  <a:pt x="85" y="360"/>
                  <a:pt x="85" y="364"/>
                </a:cubicBezTo>
                <a:cubicBezTo>
                  <a:pt x="87" y="364"/>
                  <a:pt x="87" y="364"/>
                  <a:pt x="87" y="364"/>
                </a:cubicBezTo>
                <a:cubicBezTo>
                  <a:pt x="87" y="368"/>
                  <a:pt x="87" y="368"/>
                  <a:pt x="87" y="368"/>
                </a:cubicBezTo>
                <a:cubicBezTo>
                  <a:pt x="96" y="368"/>
                  <a:pt x="96" y="368"/>
                  <a:pt x="96" y="368"/>
                </a:cubicBezTo>
                <a:cubicBezTo>
                  <a:pt x="97" y="365"/>
                  <a:pt x="97" y="363"/>
                  <a:pt x="100" y="364"/>
                </a:cubicBezTo>
                <a:cubicBezTo>
                  <a:pt x="100" y="379"/>
                  <a:pt x="100" y="379"/>
                  <a:pt x="100" y="379"/>
                </a:cubicBezTo>
                <a:cubicBezTo>
                  <a:pt x="102" y="379"/>
                  <a:pt x="102" y="379"/>
                  <a:pt x="102" y="379"/>
                </a:cubicBezTo>
                <a:cubicBezTo>
                  <a:pt x="102" y="375"/>
                  <a:pt x="111" y="379"/>
                  <a:pt x="114" y="377"/>
                </a:cubicBezTo>
                <a:cubicBezTo>
                  <a:pt x="114" y="383"/>
                  <a:pt x="114" y="383"/>
                  <a:pt x="114" y="383"/>
                </a:cubicBezTo>
                <a:cubicBezTo>
                  <a:pt x="108" y="383"/>
                  <a:pt x="108" y="383"/>
                  <a:pt x="108" y="383"/>
                </a:cubicBezTo>
                <a:cubicBezTo>
                  <a:pt x="108" y="385"/>
                  <a:pt x="107" y="385"/>
                  <a:pt x="106" y="385"/>
                </a:cubicBezTo>
                <a:cubicBezTo>
                  <a:pt x="102" y="385"/>
                  <a:pt x="102" y="385"/>
                  <a:pt x="102" y="385"/>
                </a:cubicBezTo>
                <a:cubicBezTo>
                  <a:pt x="100" y="395"/>
                  <a:pt x="105" y="398"/>
                  <a:pt x="114" y="397"/>
                </a:cubicBezTo>
                <a:cubicBezTo>
                  <a:pt x="114" y="401"/>
                  <a:pt x="114" y="401"/>
                  <a:pt x="114" y="401"/>
                </a:cubicBezTo>
                <a:cubicBezTo>
                  <a:pt x="112" y="401"/>
                  <a:pt x="112" y="402"/>
                  <a:pt x="112" y="403"/>
                </a:cubicBezTo>
                <a:cubicBezTo>
                  <a:pt x="114" y="403"/>
                  <a:pt x="114" y="405"/>
                  <a:pt x="114" y="407"/>
                </a:cubicBezTo>
                <a:cubicBezTo>
                  <a:pt x="126" y="407"/>
                  <a:pt x="126" y="407"/>
                  <a:pt x="126" y="407"/>
                </a:cubicBezTo>
                <a:cubicBezTo>
                  <a:pt x="125" y="399"/>
                  <a:pt x="139" y="405"/>
                  <a:pt x="138" y="397"/>
                </a:cubicBezTo>
                <a:cubicBezTo>
                  <a:pt x="147" y="397"/>
                  <a:pt x="147" y="397"/>
                  <a:pt x="147" y="397"/>
                </a:cubicBezTo>
                <a:cubicBezTo>
                  <a:pt x="153" y="394"/>
                  <a:pt x="157" y="388"/>
                  <a:pt x="167" y="389"/>
                </a:cubicBezTo>
                <a:cubicBezTo>
                  <a:pt x="173" y="390"/>
                  <a:pt x="171" y="383"/>
                  <a:pt x="179" y="385"/>
                </a:cubicBezTo>
                <a:cubicBezTo>
                  <a:pt x="180" y="381"/>
                  <a:pt x="170" y="386"/>
                  <a:pt x="173" y="379"/>
                </a:cubicBezTo>
                <a:cubicBezTo>
                  <a:pt x="176" y="376"/>
                  <a:pt x="187" y="381"/>
                  <a:pt x="187" y="373"/>
                </a:cubicBezTo>
                <a:cubicBezTo>
                  <a:pt x="186" y="370"/>
                  <a:pt x="189" y="369"/>
                  <a:pt x="193" y="370"/>
                </a:cubicBezTo>
                <a:cubicBezTo>
                  <a:pt x="195" y="370"/>
                  <a:pt x="195" y="370"/>
                  <a:pt x="195" y="370"/>
                </a:cubicBezTo>
                <a:cubicBezTo>
                  <a:pt x="201" y="371"/>
                  <a:pt x="200" y="366"/>
                  <a:pt x="206" y="368"/>
                </a:cubicBezTo>
                <a:cubicBezTo>
                  <a:pt x="210" y="368"/>
                  <a:pt x="210" y="368"/>
                  <a:pt x="210" y="368"/>
                </a:cubicBezTo>
                <a:cubicBezTo>
                  <a:pt x="211" y="366"/>
                  <a:pt x="210" y="364"/>
                  <a:pt x="212" y="364"/>
                </a:cubicBezTo>
                <a:cubicBezTo>
                  <a:pt x="216" y="364"/>
                  <a:pt x="216" y="364"/>
                  <a:pt x="216" y="364"/>
                </a:cubicBezTo>
                <a:cubicBezTo>
                  <a:pt x="216" y="359"/>
                  <a:pt x="225" y="363"/>
                  <a:pt x="228" y="362"/>
                </a:cubicBezTo>
                <a:cubicBezTo>
                  <a:pt x="229" y="358"/>
                  <a:pt x="226" y="358"/>
                  <a:pt x="224" y="358"/>
                </a:cubicBezTo>
                <a:cubicBezTo>
                  <a:pt x="212" y="358"/>
                  <a:pt x="212" y="358"/>
                  <a:pt x="212" y="358"/>
                </a:cubicBezTo>
                <a:cubicBezTo>
                  <a:pt x="212" y="362"/>
                  <a:pt x="212" y="362"/>
                  <a:pt x="212" y="362"/>
                </a:cubicBezTo>
                <a:cubicBezTo>
                  <a:pt x="200" y="362"/>
                  <a:pt x="200" y="362"/>
                  <a:pt x="200" y="362"/>
                </a:cubicBezTo>
                <a:cubicBezTo>
                  <a:pt x="200" y="364"/>
                  <a:pt x="197" y="363"/>
                  <a:pt x="195" y="364"/>
                </a:cubicBezTo>
                <a:cubicBezTo>
                  <a:pt x="179" y="364"/>
                  <a:pt x="179" y="364"/>
                  <a:pt x="179" y="364"/>
                </a:cubicBezTo>
                <a:cubicBezTo>
                  <a:pt x="179" y="368"/>
                  <a:pt x="179" y="368"/>
                  <a:pt x="179" y="368"/>
                </a:cubicBezTo>
                <a:cubicBezTo>
                  <a:pt x="173" y="368"/>
                  <a:pt x="173" y="368"/>
                  <a:pt x="173" y="368"/>
                </a:cubicBezTo>
                <a:cubicBezTo>
                  <a:pt x="173" y="372"/>
                  <a:pt x="165" y="368"/>
                  <a:pt x="161" y="370"/>
                </a:cubicBezTo>
                <a:cubicBezTo>
                  <a:pt x="163" y="377"/>
                  <a:pt x="153" y="372"/>
                  <a:pt x="149" y="373"/>
                </a:cubicBezTo>
                <a:cubicBezTo>
                  <a:pt x="149" y="370"/>
                  <a:pt x="149" y="370"/>
                  <a:pt x="149" y="370"/>
                </a:cubicBezTo>
                <a:cubicBezTo>
                  <a:pt x="142" y="370"/>
                  <a:pt x="142" y="370"/>
                  <a:pt x="142" y="370"/>
                </a:cubicBezTo>
                <a:cubicBezTo>
                  <a:pt x="141" y="372"/>
                  <a:pt x="141" y="374"/>
                  <a:pt x="138" y="373"/>
                </a:cubicBezTo>
                <a:cubicBezTo>
                  <a:pt x="136" y="373"/>
                  <a:pt x="136" y="373"/>
                  <a:pt x="136" y="373"/>
                </a:cubicBezTo>
                <a:cubicBezTo>
                  <a:pt x="126" y="371"/>
                  <a:pt x="127" y="378"/>
                  <a:pt x="120" y="377"/>
                </a:cubicBezTo>
                <a:cubicBezTo>
                  <a:pt x="118" y="377"/>
                  <a:pt x="118" y="375"/>
                  <a:pt x="118" y="373"/>
                </a:cubicBezTo>
                <a:cubicBezTo>
                  <a:pt x="118" y="370"/>
                  <a:pt x="118" y="370"/>
                  <a:pt x="118" y="370"/>
                </a:cubicBezTo>
                <a:cubicBezTo>
                  <a:pt x="121" y="369"/>
                  <a:pt x="125" y="370"/>
                  <a:pt x="126" y="368"/>
                </a:cubicBezTo>
                <a:cubicBezTo>
                  <a:pt x="126" y="364"/>
                  <a:pt x="126" y="364"/>
                  <a:pt x="126" y="364"/>
                </a:cubicBezTo>
                <a:cubicBezTo>
                  <a:pt x="129" y="364"/>
                  <a:pt x="130" y="363"/>
                  <a:pt x="132" y="362"/>
                </a:cubicBezTo>
                <a:cubicBezTo>
                  <a:pt x="132" y="358"/>
                  <a:pt x="132" y="358"/>
                  <a:pt x="132" y="358"/>
                </a:cubicBezTo>
                <a:cubicBezTo>
                  <a:pt x="136" y="358"/>
                  <a:pt x="136" y="358"/>
                  <a:pt x="136" y="358"/>
                </a:cubicBezTo>
                <a:cubicBezTo>
                  <a:pt x="139" y="356"/>
                  <a:pt x="135" y="348"/>
                  <a:pt x="142" y="350"/>
                </a:cubicBezTo>
                <a:cubicBezTo>
                  <a:pt x="143" y="349"/>
                  <a:pt x="144" y="348"/>
                  <a:pt x="143" y="346"/>
                </a:cubicBezTo>
                <a:cubicBezTo>
                  <a:pt x="148" y="347"/>
                  <a:pt x="148" y="342"/>
                  <a:pt x="153" y="344"/>
                </a:cubicBezTo>
                <a:cubicBezTo>
                  <a:pt x="161" y="347"/>
                  <a:pt x="160" y="340"/>
                  <a:pt x="165" y="340"/>
                </a:cubicBezTo>
                <a:cubicBezTo>
                  <a:pt x="170" y="338"/>
                  <a:pt x="179" y="341"/>
                  <a:pt x="179" y="334"/>
                </a:cubicBezTo>
                <a:cubicBezTo>
                  <a:pt x="187" y="334"/>
                  <a:pt x="187" y="334"/>
                  <a:pt x="187" y="334"/>
                </a:cubicBezTo>
                <a:cubicBezTo>
                  <a:pt x="187" y="332"/>
                  <a:pt x="187" y="332"/>
                  <a:pt x="187" y="332"/>
                </a:cubicBezTo>
                <a:cubicBezTo>
                  <a:pt x="199" y="332"/>
                  <a:pt x="199" y="332"/>
                  <a:pt x="199" y="332"/>
                </a:cubicBezTo>
                <a:cubicBezTo>
                  <a:pt x="199" y="328"/>
                  <a:pt x="199" y="328"/>
                  <a:pt x="199" y="328"/>
                </a:cubicBezTo>
                <a:cubicBezTo>
                  <a:pt x="218" y="328"/>
                  <a:pt x="218" y="328"/>
                  <a:pt x="218" y="328"/>
                </a:cubicBezTo>
                <a:cubicBezTo>
                  <a:pt x="220" y="325"/>
                  <a:pt x="229" y="328"/>
                  <a:pt x="230" y="322"/>
                </a:cubicBezTo>
                <a:cubicBezTo>
                  <a:pt x="234" y="322"/>
                  <a:pt x="234" y="322"/>
                  <a:pt x="234" y="322"/>
                </a:cubicBezTo>
                <a:cubicBezTo>
                  <a:pt x="234" y="320"/>
                  <a:pt x="234" y="320"/>
                  <a:pt x="234" y="320"/>
                </a:cubicBezTo>
                <a:cubicBezTo>
                  <a:pt x="254" y="320"/>
                  <a:pt x="254" y="320"/>
                  <a:pt x="254" y="320"/>
                </a:cubicBezTo>
                <a:cubicBezTo>
                  <a:pt x="257" y="321"/>
                  <a:pt x="260" y="320"/>
                  <a:pt x="259" y="317"/>
                </a:cubicBezTo>
                <a:cubicBezTo>
                  <a:pt x="259" y="315"/>
                  <a:pt x="259" y="315"/>
                  <a:pt x="259" y="315"/>
                </a:cubicBezTo>
                <a:cubicBezTo>
                  <a:pt x="236" y="315"/>
                  <a:pt x="236" y="315"/>
                  <a:pt x="236" y="315"/>
                </a:cubicBezTo>
                <a:cubicBezTo>
                  <a:pt x="233" y="308"/>
                  <a:pt x="243" y="313"/>
                  <a:pt x="242" y="309"/>
                </a:cubicBezTo>
                <a:cubicBezTo>
                  <a:pt x="236" y="308"/>
                  <a:pt x="235" y="312"/>
                  <a:pt x="228" y="311"/>
                </a:cubicBezTo>
                <a:cubicBezTo>
                  <a:pt x="228" y="315"/>
                  <a:pt x="228" y="315"/>
                  <a:pt x="228" y="315"/>
                </a:cubicBezTo>
                <a:cubicBezTo>
                  <a:pt x="222" y="315"/>
                  <a:pt x="222" y="315"/>
                  <a:pt x="222" y="315"/>
                </a:cubicBezTo>
                <a:cubicBezTo>
                  <a:pt x="218" y="314"/>
                  <a:pt x="210" y="317"/>
                  <a:pt x="212" y="311"/>
                </a:cubicBezTo>
                <a:cubicBezTo>
                  <a:pt x="217" y="311"/>
                  <a:pt x="218" y="307"/>
                  <a:pt x="224" y="309"/>
                </a:cubicBezTo>
                <a:cubicBezTo>
                  <a:pt x="227" y="308"/>
                  <a:pt x="231" y="309"/>
                  <a:pt x="230" y="305"/>
                </a:cubicBezTo>
                <a:cubicBezTo>
                  <a:pt x="242" y="305"/>
                  <a:pt x="242" y="305"/>
                  <a:pt x="242" y="305"/>
                </a:cubicBezTo>
                <a:cubicBezTo>
                  <a:pt x="242" y="302"/>
                  <a:pt x="245" y="303"/>
                  <a:pt x="248" y="303"/>
                </a:cubicBezTo>
                <a:cubicBezTo>
                  <a:pt x="257" y="303"/>
                  <a:pt x="257" y="303"/>
                  <a:pt x="257" y="303"/>
                </a:cubicBezTo>
                <a:cubicBezTo>
                  <a:pt x="256" y="295"/>
                  <a:pt x="271" y="302"/>
                  <a:pt x="269" y="293"/>
                </a:cubicBezTo>
                <a:cubicBezTo>
                  <a:pt x="285" y="293"/>
                  <a:pt x="285" y="293"/>
                  <a:pt x="285" y="293"/>
                </a:cubicBezTo>
                <a:cubicBezTo>
                  <a:pt x="285" y="291"/>
                  <a:pt x="288" y="291"/>
                  <a:pt x="291" y="291"/>
                </a:cubicBezTo>
                <a:cubicBezTo>
                  <a:pt x="314" y="291"/>
                  <a:pt x="314" y="291"/>
                  <a:pt x="314" y="291"/>
                </a:cubicBezTo>
                <a:cubicBezTo>
                  <a:pt x="314" y="287"/>
                  <a:pt x="314" y="287"/>
                  <a:pt x="314" y="287"/>
                </a:cubicBezTo>
                <a:cubicBezTo>
                  <a:pt x="317" y="284"/>
                  <a:pt x="323" y="285"/>
                  <a:pt x="328" y="285"/>
                </a:cubicBezTo>
                <a:cubicBezTo>
                  <a:pt x="338" y="285"/>
                  <a:pt x="338" y="285"/>
                  <a:pt x="338" y="285"/>
                </a:cubicBezTo>
                <a:cubicBezTo>
                  <a:pt x="340" y="279"/>
                  <a:pt x="332" y="284"/>
                  <a:pt x="334" y="277"/>
                </a:cubicBezTo>
                <a:cubicBezTo>
                  <a:pt x="332" y="278"/>
                  <a:pt x="332" y="282"/>
                  <a:pt x="328" y="281"/>
                </a:cubicBezTo>
                <a:cubicBezTo>
                  <a:pt x="309" y="281"/>
                  <a:pt x="309" y="281"/>
                  <a:pt x="309" y="281"/>
                </a:cubicBezTo>
                <a:cubicBezTo>
                  <a:pt x="308" y="278"/>
                  <a:pt x="310" y="277"/>
                  <a:pt x="314" y="277"/>
                </a:cubicBezTo>
                <a:cubicBezTo>
                  <a:pt x="314" y="271"/>
                  <a:pt x="314" y="271"/>
                  <a:pt x="314" y="271"/>
                </a:cubicBezTo>
                <a:cubicBezTo>
                  <a:pt x="317" y="271"/>
                  <a:pt x="317" y="269"/>
                  <a:pt x="320" y="269"/>
                </a:cubicBezTo>
                <a:cubicBezTo>
                  <a:pt x="338" y="269"/>
                  <a:pt x="338" y="269"/>
                  <a:pt x="338" y="269"/>
                </a:cubicBezTo>
                <a:cubicBezTo>
                  <a:pt x="338" y="265"/>
                  <a:pt x="338" y="265"/>
                  <a:pt x="338" y="265"/>
                </a:cubicBezTo>
                <a:cubicBezTo>
                  <a:pt x="341" y="265"/>
                  <a:pt x="342" y="263"/>
                  <a:pt x="346" y="263"/>
                </a:cubicBezTo>
                <a:cubicBezTo>
                  <a:pt x="347" y="265"/>
                  <a:pt x="350" y="266"/>
                  <a:pt x="350" y="269"/>
                </a:cubicBezTo>
                <a:cubicBezTo>
                  <a:pt x="338" y="269"/>
                  <a:pt x="338" y="269"/>
                  <a:pt x="338" y="269"/>
                </a:cubicBezTo>
                <a:cubicBezTo>
                  <a:pt x="339" y="272"/>
                  <a:pt x="343" y="271"/>
                  <a:pt x="346" y="271"/>
                </a:cubicBezTo>
                <a:cubicBezTo>
                  <a:pt x="358" y="271"/>
                  <a:pt x="358" y="271"/>
                  <a:pt x="358" y="271"/>
                </a:cubicBezTo>
                <a:cubicBezTo>
                  <a:pt x="358" y="265"/>
                  <a:pt x="358" y="265"/>
                  <a:pt x="358" y="265"/>
                </a:cubicBezTo>
                <a:cubicBezTo>
                  <a:pt x="362" y="265"/>
                  <a:pt x="362" y="265"/>
                  <a:pt x="362" y="265"/>
                </a:cubicBezTo>
                <a:cubicBezTo>
                  <a:pt x="370" y="267"/>
                  <a:pt x="372" y="262"/>
                  <a:pt x="379" y="263"/>
                </a:cubicBezTo>
                <a:cubicBezTo>
                  <a:pt x="379" y="260"/>
                  <a:pt x="379" y="260"/>
                  <a:pt x="379" y="260"/>
                </a:cubicBezTo>
                <a:cubicBezTo>
                  <a:pt x="381" y="255"/>
                  <a:pt x="392" y="259"/>
                  <a:pt x="397" y="258"/>
                </a:cubicBezTo>
                <a:cubicBezTo>
                  <a:pt x="432" y="258"/>
                  <a:pt x="432" y="258"/>
                  <a:pt x="432" y="258"/>
                </a:cubicBezTo>
                <a:cubicBezTo>
                  <a:pt x="436" y="258"/>
                  <a:pt x="436" y="256"/>
                  <a:pt x="436" y="254"/>
                </a:cubicBezTo>
                <a:cubicBezTo>
                  <a:pt x="448" y="254"/>
                  <a:pt x="448" y="254"/>
                  <a:pt x="448" y="254"/>
                </a:cubicBezTo>
                <a:cubicBezTo>
                  <a:pt x="451" y="253"/>
                  <a:pt x="460" y="256"/>
                  <a:pt x="460" y="252"/>
                </a:cubicBezTo>
                <a:cubicBezTo>
                  <a:pt x="466" y="252"/>
                  <a:pt x="466" y="252"/>
                  <a:pt x="466" y="252"/>
                </a:cubicBezTo>
                <a:cubicBezTo>
                  <a:pt x="470" y="252"/>
                  <a:pt x="470" y="249"/>
                  <a:pt x="472" y="248"/>
                </a:cubicBezTo>
                <a:cubicBezTo>
                  <a:pt x="473" y="247"/>
                  <a:pt x="475" y="248"/>
                  <a:pt x="476" y="246"/>
                </a:cubicBezTo>
                <a:cubicBezTo>
                  <a:pt x="474" y="239"/>
                  <a:pt x="483" y="243"/>
                  <a:pt x="487" y="242"/>
                </a:cubicBezTo>
                <a:cubicBezTo>
                  <a:pt x="511" y="242"/>
                  <a:pt x="511" y="242"/>
                  <a:pt x="511" y="242"/>
                </a:cubicBezTo>
                <a:cubicBezTo>
                  <a:pt x="513" y="242"/>
                  <a:pt x="513" y="241"/>
                  <a:pt x="513" y="240"/>
                </a:cubicBezTo>
                <a:cubicBezTo>
                  <a:pt x="525" y="240"/>
                  <a:pt x="525" y="240"/>
                  <a:pt x="525" y="240"/>
                </a:cubicBezTo>
                <a:cubicBezTo>
                  <a:pt x="531" y="241"/>
                  <a:pt x="543" y="237"/>
                  <a:pt x="546" y="242"/>
                </a:cubicBezTo>
                <a:cubicBezTo>
                  <a:pt x="550" y="241"/>
                  <a:pt x="552" y="242"/>
                  <a:pt x="552" y="246"/>
                </a:cubicBezTo>
                <a:cubicBezTo>
                  <a:pt x="570" y="246"/>
                  <a:pt x="570" y="246"/>
                  <a:pt x="570" y="246"/>
                </a:cubicBezTo>
                <a:cubicBezTo>
                  <a:pt x="564" y="248"/>
                  <a:pt x="561" y="253"/>
                  <a:pt x="552" y="252"/>
                </a:cubicBezTo>
                <a:cubicBezTo>
                  <a:pt x="552" y="256"/>
                  <a:pt x="559" y="253"/>
                  <a:pt x="562" y="254"/>
                </a:cubicBezTo>
                <a:cubicBezTo>
                  <a:pt x="586" y="254"/>
                  <a:pt x="586" y="254"/>
                  <a:pt x="586" y="254"/>
                </a:cubicBezTo>
                <a:cubicBezTo>
                  <a:pt x="588" y="251"/>
                  <a:pt x="591" y="251"/>
                  <a:pt x="593" y="254"/>
                </a:cubicBezTo>
                <a:cubicBezTo>
                  <a:pt x="598" y="254"/>
                  <a:pt x="598" y="250"/>
                  <a:pt x="603" y="252"/>
                </a:cubicBezTo>
                <a:cubicBezTo>
                  <a:pt x="615" y="252"/>
                  <a:pt x="615" y="252"/>
                  <a:pt x="615" y="252"/>
                </a:cubicBezTo>
                <a:cubicBezTo>
                  <a:pt x="620" y="258"/>
                  <a:pt x="629" y="258"/>
                  <a:pt x="641" y="258"/>
                </a:cubicBezTo>
                <a:cubicBezTo>
                  <a:pt x="672" y="258"/>
                  <a:pt x="672" y="258"/>
                  <a:pt x="672" y="258"/>
                </a:cubicBezTo>
                <a:cubicBezTo>
                  <a:pt x="677" y="260"/>
                  <a:pt x="670" y="265"/>
                  <a:pt x="674" y="265"/>
                </a:cubicBezTo>
                <a:cubicBezTo>
                  <a:pt x="678" y="265"/>
                  <a:pt x="678" y="265"/>
                  <a:pt x="678" y="265"/>
                </a:cubicBezTo>
                <a:cubicBezTo>
                  <a:pt x="678" y="269"/>
                  <a:pt x="680" y="270"/>
                  <a:pt x="684" y="269"/>
                </a:cubicBezTo>
                <a:cubicBezTo>
                  <a:pt x="690" y="269"/>
                  <a:pt x="690" y="269"/>
                  <a:pt x="690" y="269"/>
                </a:cubicBezTo>
                <a:cubicBezTo>
                  <a:pt x="692" y="269"/>
                  <a:pt x="692" y="272"/>
                  <a:pt x="696" y="271"/>
                </a:cubicBezTo>
                <a:cubicBezTo>
                  <a:pt x="705" y="271"/>
                  <a:pt x="707" y="278"/>
                  <a:pt x="719" y="275"/>
                </a:cubicBezTo>
                <a:cubicBezTo>
                  <a:pt x="719" y="281"/>
                  <a:pt x="719" y="281"/>
                  <a:pt x="719" y="281"/>
                </a:cubicBezTo>
                <a:cubicBezTo>
                  <a:pt x="709" y="281"/>
                  <a:pt x="709" y="281"/>
                  <a:pt x="709" y="281"/>
                </a:cubicBezTo>
                <a:cubicBezTo>
                  <a:pt x="711" y="274"/>
                  <a:pt x="702" y="278"/>
                  <a:pt x="698" y="277"/>
                </a:cubicBezTo>
                <a:cubicBezTo>
                  <a:pt x="686" y="277"/>
                  <a:pt x="686" y="277"/>
                  <a:pt x="686" y="277"/>
                </a:cubicBezTo>
                <a:cubicBezTo>
                  <a:pt x="683" y="285"/>
                  <a:pt x="695" y="278"/>
                  <a:pt x="692" y="285"/>
                </a:cubicBezTo>
                <a:cubicBezTo>
                  <a:pt x="696" y="285"/>
                  <a:pt x="696" y="285"/>
                  <a:pt x="696" y="285"/>
                </a:cubicBezTo>
                <a:cubicBezTo>
                  <a:pt x="697" y="287"/>
                  <a:pt x="700" y="287"/>
                  <a:pt x="703" y="287"/>
                </a:cubicBezTo>
                <a:cubicBezTo>
                  <a:pt x="715" y="287"/>
                  <a:pt x="715" y="287"/>
                  <a:pt x="715" y="287"/>
                </a:cubicBezTo>
                <a:cubicBezTo>
                  <a:pt x="715" y="291"/>
                  <a:pt x="715" y="291"/>
                  <a:pt x="715" y="291"/>
                </a:cubicBezTo>
                <a:cubicBezTo>
                  <a:pt x="753" y="291"/>
                  <a:pt x="753" y="291"/>
                  <a:pt x="753" y="291"/>
                </a:cubicBezTo>
                <a:cubicBezTo>
                  <a:pt x="753" y="287"/>
                  <a:pt x="753" y="287"/>
                  <a:pt x="753" y="287"/>
                </a:cubicBezTo>
                <a:cubicBezTo>
                  <a:pt x="794" y="287"/>
                  <a:pt x="794" y="287"/>
                  <a:pt x="794" y="287"/>
                </a:cubicBezTo>
                <a:cubicBezTo>
                  <a:pt x="797" y="286"/>
                  <a:pt x="805" y="289"/>
                  <a:pt x="806" y="285"/>
                </a:cubicBezTo>
                <a:cubicBezTo>
                  <a:pt x="772" y="285"/>
                  <a:pt x="772" y="285"/>
                  <a:pt x="772" y="285"/>
                </a:cubicBezTo>
                <a:cubicBezTo>
                  <a:pt x="774" y="278"/>
                  <a:pt x="763" y="283"/>
                  <a:pt x="758" y="281"/>
                </a:cubicBezTo>
                <a:cubicBezTo>
                  <a:pt x="731" y="281"/>
                  <a:pt x="731" y="281"/>
                  <a:pt x="731" y="281"/>
                </a:cubicBezTo>
                <a:cubicBezTo>
                  <a:pt x="731" y="277"/>
                  <a:pt x="731" y="277"/>
                  <a:pt x="731" y="277"/>
                </a:cubicBezTo>
                <a:cubicBezTo>
                  <a:pt x="741" y="277"/>
                  <a:pt x="741" y="277"/>
                  <a:pt x="741" y="277"/>
                </a:cubicBezTo>
                <a:cubicBezTo>
                  <a:pt x="741" y="269"/>
                  <a:pt x="741" y="269"/>
                  <a:pt x="741" y="269"/>
                </a:cubicBezTo>
                <a:cubicBezTo>
                  <a:pt x="743" y="269"/>
                  <a:pt x="743" y="269"/>
                  <a:pt x="743" y="269"/>
                </a:cubicBezTo>
                <a:cubicBezTo>
                  <a:pt x="746" y="269"/>
                  <a:pt x="746" y="271"/>
                  <a:pt x="749" y="271"/>
                </a:cubicBezTo>
                <a:cubicBezTo>
                  <a:pt x="758" y="271"/>
                  <a:pt x="758" y="271"/>
                  <a:pt x="758" y="271"/>
                </a:cubicBezTo>
                <a:cubicBezTo>
                  <a:pt x="758" y="274"/>
                  <a:pt x="758" y="277"/>
                  <a:pt x="760" y="277"/>
                </a:cubicBezTo>
                <a:cubicBezTo>
                  <a:pt x="767" y="280"/>
                  <a:pt x="762" y="271"/>
                  <a:pt x="766" y="271"/>
                </a:cubicBezTo>
                <a:cubicBezTo>
                  <a:pt x="769" y="272"/>
                  <a:pt x="770" y="271"/>
                  <a:pt x="770" y="269"/>
                </a:cubicBezTo>
                <a:cubicBezTo>
                  <a:pt x="833" y="269"/>
                  <a:pt x="833" y="269"/>
                  <a:pt x="833" y="269"/>
                </a:cubicBezTo>
                <a:cubicBezTo>
                  <a:pt x="835" y="263"/>
                  <a:pt x="835" y="266"/>
                  <a:pt x="833" y="260"/>
                </a:cubicBezTo>
                <a:cubicBezTo>
                  <a:pt x="837" y="258"/>
                  <a:pt x="845" y="262"/>
                  <a:pt x="845" y="258"/>
                </a:cubicBezTo>
                <a:cubicBezTo>
                  <a:pt x="813" y="258"/>
                  <a:pt x="813" y="258"/>
                  <a:pt x="813" y="258"/>
                </a:cubicBezTo>
                <a:cubicBezTo>
                  <a:pt x="813" y="263"/>
                  <a:pt x="826" y="255"/>
                  <a:pt x="823" y="263"/>
                </a:cubicBezTo>
                <a:cubicBezTo>
                  <a:pt x="770" y="263"/>
                  <a:pt x="770" y="263"/>
                  <a:pt x="770" y="263"/>
                </a:cubicBezTo>
                <a:cubicBezTo>
                  <a:pt x="772" y="257"/>
                  <a:pt x="764" y="260"/>
                  <a:pt x="760" y="260"/>
                </a:cubicBezTo>
                <a:cubicBezTo>
                  <a:pt x="758" y="260"/>
                  <a:pt x="758" y="260"/>
                  <a:pt x="758" y="260"/>
                </a:cubicBezTo>
                <a:cubicBezTo>
                  <a:pt x="759" y="257"/>
                  <a:pt x="763" y="258"/>
                  <a:pt x="766" y="258"/>
                </a:cubicBezTo>
                <a:cubicBezTo>
                  <a:pt x="767" y="253"/>
                  <a:pt x="764" y="254"/>
                  <a:pt x="760" y="254"/>
                </a:cubicBezTo>
                <a:cubicBezTo>
                  <a:pt x="760" y="252"/>
                  <a:pt x="760" y="252"/>
                  <a:pt x="760" y="252"/>
                </a:cubicBezTo>
                <a:cubicBezTo>
                  <a:pt x="778" y="252"/>
                  <a:pt x="778" y="252"/>
                  <a:pt x="778" y="252"/>
                </a:cubicBezTo>
                <a:cubicBezTo>
                  <a:pt x="775" y="243"/>
                  <a:pt x="788" y="251"/>
                  <a:pt x="788" y="246"/>
                </a:cubicBezTo>
                <a:cubicBezTo>
                  <a:pt x="794" y="244"/>
                  <a:pt x="794" y="249"/>
                  <a:pt x="800" y="248"/>
                </a:cubicBezTo>
                <a:cubicBezTo>
                  <a:pt x="801" y="248"/>
                  <a:pt x="802" y="247"/>
                  <a:pt x="802" y="246"/>
                </a:cubicBezTo>
                <a:cubicBezTo>
                  <a:pt x="801" y="240"/>
                  <a:pt x="803" y="231"/>
                  <a:pt x="800" y="228"/>
                </a:cubicBezTo>
                <a:cubicBezTo>
                  <a:pt x="788" y="230"/>
                  <a:pt x="797" y="213"/>
                  <a:pt x="806" y="216"/>
                </a:cubicBezTo>
                <a:cubicBezTo>
                  <a:pt x="806" y="212"/>
                  <a:pt x="806" y="212"/>
                  <a:pt x="806" y="212"/>
                </a:cubicBezTo>
                <a:cubicBezTo>
                  <a:pt x="790" y="212"/>
                  <a:pt x="790" y="212"/>
                  <a:pt x="790" y="212"/>
                </a:cubicBezTo>
                <a:cubicBezTo>
                  <a:pt x="785" y="212"/>
                  <a:pt x="785" y="207"/>
                  <a:pt x="782" y="205"/>
                </a:cubicBezTo>
                <a:cubicBezTo>
                  <a:pt x="782" y="209"/>
                  <a:pt x="775" y="205"/>
                  <a:pt x="772" y="206"/>
                </a:cubicBezTo>
                <a:cubicBezTo>
                  <a:pt x="749" y="206"/>
                  <a:pt x="749" y="206"/>
                  <a:pt x="749" y="206"/>
                </a:cubicBezTo>
                <a:cubicBezTo>
                  <a:pt x="749" y="205"/>
                  <a:pt x="749" y="205"/>
                  <a:pt x="749" y="205"/>
                </a:cubicBezTo>
                <a:cubicBezTo>
                  <a:pt x="748" y="201"/>
                  <a:pt x="751" y="200"/>
                  <a:pt x="755" y="201"/>
                </a:cubicBezTo>
                <a:cubicBezTo>
                  <a:pt x="760" y="201"/>
                  <a:pt x="760" y="201"/>
                  <a:pt x="760" y="201"/>
                </a:cubicBezTo>
                <a:cubicBezTo>
                  <a:pt x="765" y="201"/>
                  <a:pt x="765" y="197"/>
                  <a:pt x="770" y="199"/>
                </a:cubicBezTo>
                <a:cubicBezTo>
                  <a:pt x="770" y="195"/>
                  <a:pt x="770" y="195"/>
                  <a:pt x="770" y="195"/>
                </a:cubicBezTo>
                <a:cubicBezTo>
                  <a:pt x="772" y="195"/>
                  <a:pt x="772" y="195"/>
                  <a:pt x="772" y="195"/>
                </a:cubicBezTo>
                <a:cubicBezTo>
                  <a:pt x="772" y="190"/>
                  <a:pt x="779" y="194"/>
                  <a:pt x="782" y="193"/>
                </a:cubicBezTo>
                <a:cubicBezTo>
                  <a:pt x="802" y="193"/>
                  <a:pt x="802" y="193"/>
                  <a:pt x="802" y="193"/>
                </a:cubicBezTo>
                <a:cubicBezTo>
                  <a:pt x="802" y="189"/>
                  <a:pt x="802" y="189"/>
                  <a:pt x="802" y="189"/>
                </a:cubicBezTo>
                <a:cubicBezTo>
                  <a:pt x="808" y="189"/>
                  <a:pt x="808" y="189"/>
                  <a:pt x="808" y="189"/>
                </a:cubicBezTo>
                <a:cubicBezTo>
                  <a:pt x="807" y="192"/>
                  <a:pt x="810" y="193"/>
                  <a:pt x="813" y="193"/>
                </a:cubicBezTo>
                <a:cubicBezTo>
                  <a:pt x="835" y="193"/>
                  <a:pt x="835" y="193"/>
                  <a:pt x="835" y="193"/>
                </a:cubicBezTo>
                <a:cubicBezTo>
                  <a:pt x="833" y="186"/>
                  <a:pt x="841" y="191"/>
                  <a:pt x="839" y="185"/>
                </a:cubicBezTo>
                <a:cubicBezTo>
                  <a:pt x="839" y="183"/>
                  <a:pt x="839" y="183"/>
                  <a:pt x="839" y="183"/>
                </a:cubicBezTo>
                <a:cubicBezTo>
                  <a:pt x="835" y="183"/>
                  <a:pt x="835" y="183"/>
                  <a:pt x="835" y="183"/>
                </a:cubicBezTo>
                <a:cubicBezTo>
                  <a:pt x="836" y="178"/>
                  <a:pt x="832" y="179"/>
                  <a:pt x="833" y="173"/>
                </a:cubicBezTo>
                <a:cubicBezTo>
                  <a:pt x="834" y="173"/>
                  <a:pt x="835" y="173"/>
                  <a:pt x="835" y="171"/>
                </a:cubicBezTo>
                <a:cubicBezTo>
                  <a:pt x="839" y="171"/>
                  <a:pt x="839" y="171"/>
                  <a:pt x="839" y="171"/>
                </a:cubicBezTo>
                <a:cubicBezTo>
                  <a:pt x="839" y="155"/>
                  <a:pt x="839" y="155"/>
                  <a:pt x="839" y="155"/>
                </a:cubicBezTo>
                <a:cubicBezTo>
                  <a:pt x="845" y="155"/>
                  <a:pt x="845" y="155"/>
                  <a:pt x="845" y="155"/>
                </a:cubicBezTo>
                <a:cubicBezTo>
                  <a:pt x="845" y="130"/>
                  <a:pt x="845" y="130"/>
                  <a:pt x="845" y="130"/>
                </a:cubicBezTo>
                <a:cubicBezTo>
                  <a:pt x="844" y="126"/>
                  <a:pt x="848" y="118"/>
                  <a:pt x="841" y="120"/>
                </a:cubicBezTo>
                <a:close/>
                <a:moveTo>
                  <a:pt x="63" y="179"/>
                </a:moveTo>
                <a:cubicBezTo>
                  <a:pt x="61" y="179"/>
                  <a:pt x="61" y="179"/>
                  <a:pt x="61" y="179"/>
                </a:cubicBezTo>
                <a:cubicBezTo>
                  <a:pt x="58" y="183"/>
                  <a:pt x="59" y="190"/>
                  <a:pt x="51" y="189"/>
                </a:cubicBezTo>
                <a:cubicBezTo>
                  <a:pt x="49" y="189"/>
                  <a:pt x="49" y="189"/>
                  <a:pt x="49" y="189"/>
                </a:cubicBezTo>
                <a:cubicBezTo>
                  <a:pt x="50" y="193"/>
                  <a:pt x="46" y="193"/>
                  <a:pt x="43" y="193"/>
                </a:cubicBezTo>
                <a:cubicBezTo>
                  <a:pt x="43" y="185"/>
                  <a:pt x="43" y="185"/>
                  <a:pt x="43" y="185"/>
                </a:cubicBezTo>
                <a:cubicBezTo>
                  <a:pt x="40" y="184"/>
                  <a:pt x="33" y="187"/>
                  <a:pt x="33" y="183"/>
                </a:cubicBezTo>
                <a:cubicBezTo>
                  <a:pt x="38" y="178"/>
                  <a:pt x="45" y="176"/>
                  <a:pt x="51" y="173"/>
                </a:cubicBezTo>
                <a:cubicBezTo>
                  <a:pt x="57" y="173"/>
                  <a:pt x="55" y="180"/>
                  <a:pt x="63" y="177"/>
                </a:cubicBezTo>
                <a:lnTo>
                  <a:pt x="63" y="179"/>
                </a:lnTo>
                <a:close/>
                <a:moveTo>
                  <a:pt x="165" y="379"/>
                </a:moveTo>
                <a:cubicBezTo>
                  <a:pt x="171" y="379"/>
                  <a:pt x="171" y="379"/>
                  <a:pt x="171" y="379"/>
                </a:cubicBezTo>
                <a:cubicBezTo>
                  <a:pt x="172" y="383"/>
                  <a:pt x="168" y="383"/>
                  <a:pt x="167" y="385"/>
                </a:cubicBezTo>
                <a:cubicBezTo>
                  <a:pt x="159" y="385"/>
                  <a:pt x="159" y="385"/>
                  <a:pt x="159" y="385"/>
                </a:cubicBezTo>
                <a:cubicBezTo>
                  <a:pt x="158" y="381"/>
                  <a:pt x="168" y="386"/>
                  <a:pt x="165" y="379"/>
                </a:cubicBezTo>
                <a:close/>
                <a:moveTo>
                  <a:pt x="254" y="81"/>
                </a:moveTo>
                <a:cubicBezTo>
                  <a:pt x="246" y="81"/>
                  <a:pt x="246" y="81"/>
                  <a:pt x="246" y="81"/>
                </a:cubicBezTo>
                <a:cubicBezTo>
                  <a:pt x="246" y="76"/>
                  <a:pt x="237" y="82"/>
                  <a:pt x="240" y="75"/>
                </a:cubicBezTo>
                <a:cubicBezTo>
                  <a:pt x="247" y="76"/>
                  <a:pt x="247" y="72"/>
                  <a:pt x="254" y="73"/>
                </a:cubicBezTo>
                <a:lnTo>
                  <a:pt x="254" y="81"/>
                </a:lnTo>
                <a:close/>
                <a:moveTo>
                  <a:pt x="305" y="275"/>
                </a:moveTo>
                <a:cubicBezTo>
                  <a:pt x="303" y="280"/>
                  <a:pt x="291" y="273"/>
                  <a:pt x="293" y="281"/>
                </a:cubicBezTo>
                <a:cubicBezTo>
                  <a:pt x="285" y="281"/>
                  <a:pt x="285" y="281"/>
                  <a:pt x="285" y="281"/>
                </a:cubicBezTo>
                <a:cubicBezTo>
                  <a:pt x="284" y="278"/>
                  <a:pt x="287" y="278"/>
                  <a:pt x="287" y="275"/>
                </a:cubicBezTo>
                <a:cubicBezTo>
                  <a:pt x="291" y="276"/>
                  <a:pt x="290" y="272"/>
                  <a:pt x="293" y="271"/>
                </a:cubicBezTo>
                <a:cubicBezTo>
                  <a:pt x="305" y="271"/>
                  <a:pt x="305" y="271"/>
                  <a:pt x="305" y="271"/>
                </a:cubicBezTo>
                <a:lnTo>
                  <a:pt x="305" y="275"/>
                </a:lnTo>
                <a:close/>
                <a:moveTo>
                  <a:pt x="305" y="75"/>
                </a:moveTo>
                <a:cubicBezTo>
                  <a:pt x="279" y="75"/>
                  <a:pt x="279" y="75"/>
                  <a:pt x="279" y="75"/>
                </a:cubicBezTo>
                <a:cubicBezTo>
                  <a:pt x="278" y="70"/>
                  <a:pt x="288" y="76"/>
                  <a:pt x="285" y="69"/>
                </a:cubicBezTo>
                <a:cubicBezTo>
                  <a:pt x="291" y="71"/>
                  <a:pt x="305" y="65"/>
                  <a:pt x="305" y="73"/>
                </a:cubicBezTo>
                <a:lnTo>
                  <a:pt x="305" y="75"/>
                </a:lnTo>
                <a:close/>
                <a:moveTo>
                  <a:pt x="344" y="67"/>
                </a:moveTo>
                <a:cubicBezTo>
                  <a:pt x="339" y="66"/>
                  <a:pt x="330" y="69"/>
                  <a:pt x="328" y="65"/>
                </a:cubicBezTo>
                <a:cubicBezTo>
                  <a:pt x="328" y="61"/>
                  <a:pt x="328" y="61"/>
                  <a:pt x="328" y="61"/>
                </a:cubicBezTo>
                <a:cubicBezTo>
                  <a:pt x="340" y="61"/>
                  <a:pt x="340" y="61"/>
                  <a:pt x="340" y="61"/>
                </a:cubicBezTo>
                <a:cubicBezTo>
                  <a:pt x="342" y="61"/>
                  <a:pt x="343" y="62"/>
                  <a:pt x="344" y="63"/>
                </a:cubicBezTo>
                <a:lnTo>
                  <a:pt x="344" y="67"/>
                </a:lnTo>
                <a:close/>
                <a:moveTo>
                  <a:pt x="419" y="252"/>
                </a:moveTo>
                <a:cubicBezTo>
                  <a:pt x="413" y="252"/>
                  <a:pt x="413" y="252"/>
                  <a:pt x="413" y="252"/>
                </a:cubicBezTo>
                <a:cubicBezTo>
                  <a:pt x="410" y="241"/>
                  <a:pt x="400" y="252"/>
                  <a:pt x="395" y="252"/>
                </a:cubicBezTo>
                <a:cubicBezTo>
                  <a:pt x="385" y="252"/>
                  <a:pt x="385" y="252"/>
                  <a:pt x="385" y="252"/>
                </a:cubicBezTo>
                <a:cubicBezTo>
                  <a:pt x="385" y="254"/>
                  <a:pt x="382" y="253"/>
                  <a:pt x="379" y="254"/>
                </a:cubicBezTo>
                <a:cubicBezTo>
                  <a:pt x="373" y="254"/>
                  <a:pt x="373" y="254"/>
                  <a:pt x="373" y="254"/>
                </a:cubicBezTo>
                <a:cubicBezTo>
                  <a:pt x="373" y="248"/>
                  <a:pt x="373" y="248"/>
                  <a:pt x="373" y="248"/>
                </a:cubicBezTo>
                <a:cubicBezTo>
                  <a:pt x="395" y="248"/>
                  <a:pt x="395" y="248"/>
                  <a:pt x="395" y="248"/>
                </a:cubicBezTo>
                <a:cubicBezTo>
                  <a:pt x="395" y="246"/>
                  <a:pt x="395" y="246"/>
                  <a:pt x="395" y="246"/>
                </a:cubicBezTo>
                <a:cubicBezTo>
                  <a:pt x="397" y="246"/>
                  <a:pt x="397" y="246"/>
                  <a:pt x="397" y="246"/>
                </a:cubicBezTo>
                <a:cubicBezTo>
                  <a:pt x="402" y="244"/>
                  <a:pt x="414" y="250"/>
                  <a:pt x="413" y="242"/>
                </a:cubicBezTo>
                <a:cubicBezTo>
                  <a:pt x="419" y="242"/>
                  <a:pt x="419" y="242"/>
                  <a:pt x="419" y="242"/>
                </a:cubicBezTo>
                <a:cubicBezTo>
                  <a:pt x="418" y="246"/>
                  <a:pt x="421" y="246"/>
                  <a:pt x="424" y="246"/>
                </a:cubicBezTo>
                <a:cubicBezTo>
                  <a:pt x="425" y="250"/>
                  <a:pt x="416" y="245"/>
                  <a:pt x="419" y="252"/>
                </a:cubicBezTo>
                <a:close/>
                <a:moveTo>
                  <a:pt x="531" y="45"/>
                </a:moveTo>
                <a:cubicBezTo>
                  <a:pt x="540" y="45"/>
                  <a:pt x="540" y="45"/>
                  <a:pt x="540" y="45"/>
                </a:cubicBezTo>
                <a:cubicBezTo>
                  <a:pt x="540" y="48"/>
                  <a:pt x="541" y="52"/>
                  <a:pt x="536" y="51"/>
                </a:cubicBezTo>
                <a:cubicBezTo>
                  <a:pt x="531" y="51"/>
                  <a:pt x="531" y="51"/>
                  <a:pt x="531" y="51"/>
                </a:cubicBezTo>
                <a:lnTo>
                  <a:pt x="531" y="45"/>
                </a:lnTo>
                <a:close/>
                <a:moveTo>
                  <a:pt x="444" y="224"/>
                </a:moveTo>
                <a:cubicBezTo>
                  <a:pt x="444" y="222"/>
                  <a:pt x="444" y="222"/>
                  <a:pt x="444" y="222"/>
                </a:cubicBezTo>
                <a:cubicBezTo>
                  <a:pt x="447" y="222"/>
                  <a:pt x="449" y="222"/>
                  <a:pt x="448" y="218"/>
                </a:cubicBezTo>
                <a:cubicBezTo>
                  <a:pt x="460" y="218"/>
                  <a:pt x="460" y="218"/>
                  <a:pt x="460" y="218"/>
                </a:cubicBezTo>
                <a:cubicBezTo>
                  <a:pt x="459" y="222"/>
                  <a:pt x="462" y="222"/>
                  <a:pt x="464" y="224"/>
                </a:cubicBezTo>
                <a:lnTo>
                  <a:pt x="444" y="224"/>
                </a:lnTo>
                <a:close/>
                <a:moveTo>
                  <a:pt x="466" y="240"/>
                </a:moveTo>
                <a:cubicBezTo>
                  <a:pt x="450" y="240"/>
                  <a:pt x="450" y="240"/>
                  <a:pt x="450" y="240"/>
                </a:cubicBezTo>
                <a:cubicBezTo>
                  <a:pt x="450" y="234"/>
                  <a:pt x="450" y="234"/>
                  <a:pt x="450" y="234"/>
                </a:cubicBezTo>
                <a:cubicBezTo>
                  <a:pt x="487" y="234"/>
                  <a:pt x="487" y="234"/>
                  <a:pt x="487" y="234"/>
                </a:cubicBezTo>
                <a:cubicBezTo>
                  <a:pt x="492" y="240"/>
                  <a:pt x="464" y="230"/>
                  <a:pt x="466" y="240"/>
                </a:cubicBezTo>
                <a:close/>
                <a:moveTo>
                  <a:pt x="501" y="236"/>
                </a:moveTo>
                <a:cubicBezTo>
                  <a:pt x="500" y="234"/>
                  <a:pt x="499" y="233"/>
                  <a:pt x="499" y="230"/>
                </a:cubicBezTo>
                <a:cubicBezTo>
                  <a:pt x="507" y="230"/>
                  <a:pt x="507" y="230"/>
                  <a:pt x="507" y="230"/>
                </a:cubicBezTo>
                <a:cubicBezTo>
                  <a:pt x="508" y="235"/>
                  <a:pt x="506" y="237"/>
                  <a:pt x="501" y="236"/>
                </a:cubicBezTo>
                <a:close/>
                <a:moveTo>
                  <a:pt x="564" y="210"/>
                </a:moveTo>
                <a:cubicBezTo>
                  <a:pt x="564" y="212"/>
                  <a:pt x="564" y="212"/>
                  <a:pt x="564" y="212"/>
                </a:cubicBezTo>
                <a:cubicBezTo>
                  <a:pt x="548" y="212"/>
                  <a:pt x="548" y="212"/>
                  <a:pt x="548" y="212"/>
                </a:cubicBezTo>
                <a:cubicBezTo>
                  <a:pt x="543" y="214"/>
                  <a:pt x="530" y="208"/>
                  <a:pt x="531" y="216"/>
                </a:cubicBezTo>
                <a:cubicBezTo>
                  <a:pt x="489" y="216"/>
                  <a:pt x="489" y="216"/>
                  <a:pt x="489" y="216"/>
                </a:cubicBezTo>
                <a:cubicBezTo>
                  <a:pt x="486" y="208"/>
                  <a:pt x="499" y="216"/>
                  <a:pt x="499" y="210"/>
                </a:cubicBezTo>
                <a:cubicBezTo>
                  <a:pt x="502" y="210"/>
                  <a:pt x="501" y="205"/>
                  <a:pt x="505" y="206"/>
                </a:cubicBezTo>
                <a:cubicBezTo>
                  <a:pt x="507" y="206"/>
                  <a:pt x="507" y="206"/>
                  <a:pt x="507" y="206"/>
                </a:cubicBezTo>
                <a:cubicBezTo>
                  <a:pt x="507" y="215"/>
                  <a:pt x="522" y="208"/>
                  <a:pt x="529" y="210"/>
                </a:cubicBezTo>
                <a:cubicBezTo>
                  <a:pt x="531" y="210"/>
                  <a:pt x="531" y="210"/>
                  <a:pt x="531" y="210"/>
                </a:cubicBezTo>
                <a:cubicBezTo>
                  <a:pt x="536" y="209"/>
                  <a:pt x="549" y="214"/>
                  <a:pt x="548" y="206"/>
                </a:cubicBezTo>
                <a:cubicBezTo>
                  <a:pt x="556" y="206"/>
                  <a:pt x="556" y="206"/>
                  <a:pt x="556" y="206"/>
                </a:cubicBezTo>
                <a:cubicBezTo>
                  <a:pt x="564" y="209"/>
                  <a:pt x="580" y="202"/>
                  <a:pt x="582" y="210"/>
                </a:cubicBezTo>
                <a:lnTo>
                  <a:pt x="564" y="210"/>
                </a:lnTo>
                <a:close/>
                <a:moveTo>
                  <a:pt x="597" y="248"/>
                </a:moveTo>
                <a:cubicBezTo>
                  <a:pt x="590" y="246"/>
                  <a:pt x="578" y="250"/>
                  <a:pt x="574" y="246"/>
                </a:cubicBezTo>
                <a:cubicBezTo>
                  <a:pt x="599" y="246"/>
                  <a:pt x="599" y="246"/>
                  <a:pt x="599" y="246"/>
                </a:cubicBezTo>
                <a:cubicBezTo>
                  <a:pt x="599" y="247"/>
                  <a:pt x="599" y="248"/>
                  <a:pt x="597" y="248"/>
                </a:cubicBezTo>
                <a:close/>
                <a:moveTo>
                  <a:pt x="648" y="252"/>
                </a:moveTo>
                <a:cubicBezTo>
                  <a:pt x="645" y="252"/>
                  <a:pt x="645" y="250"/>
                  <a:pt x="645" y="248"/>
                </a:cubicBezTo>
                <a:cubicBezTo>
                  <a:pt x="656" y="248"/>
                  <a:pt x="656" y="248"/>
                  <a:pt x="656" y="248"/>
                </a:cubicBezTo>
                <a:cubicBezTo>
                  <a:pt x="658" y="254"/>
                  <a:pt x="652" y="251"/>
                  <a:pt x="648" y="252"/>
                </a:cubicBezTo>
                <a:close/>
                <a:moveTo>
                  <a:pt x="660" y="224"/>
                </a:moveTo>
                <a:cubicBezTo>
                  <a:pt x="633" y="224"/>
                  <a:pt x="633" y="224"/>
                  <a:pt x="633" y="224"/>
                </a:cubicBezTo>
                <a:cubicBezTo>
                  <a:pt x="633" y="222"/>
                  <a:pt x="633" y="222"/>
                  <a:pt x="633" y="222"/>
                </a:cubicBezTo>
                <a:cubicBezTo>
                  <a:pt x="627" y="222"/>
                  <a:pt x="627" y="222"/>
                  <a:pt x="627" y="222"/>
                </a:cubicBezTo>
                <a:cubicBezTo>
                  <a:pt x="623" y="221"/>
                  <a:pt x="615" y="225"/>
                  <a:pt x="615" y="220"/>
                </a:cubicBezTo>
                <a:cubicBezTo>
                  <a:pt x="615" y="216"/>
                  <a:pt x="615" y="216"/>
                  <a:pt x="615" y="216"/>
                </a:cubicBezTo>
                <a:cubicBezTo>
                  <a:pt x="645" y="216"/>
                  <a:pt x="645" y="216"/>
                  <a:pt x="645" y="216"/>
                </a:cubicBezTo>
                <a:cubicBezTo>
                  <a:pt x="648" y="217"/>
                  <a:pt x="656" y="214"/>
                  <a:pt x="656" y="218"/>
                </a:cubicBezTo>
                <a:cubicBezTo>
                  <a:pt x="666" y="218"/>
                  <a:pt x="666" y="218"/>
                  <a:pt x="666" y="218"/>
                </a:cubicBezTo>
                <a:cubicBezTo>
                  <a:pt x="669" y="225"/>
                  <a:pt x="659" y="219"/>
                  <a:pt x="660" y="224"/>
                </a:cubicBezTo>
                <a:close/>
                <a:moveTo>
                  <a:pt x="719" y="230"/>
                </a:moveTo>
                <a:cubicBezTo>
                  <a:pt x="719" y="234"/>
                  <a:pt x="719" y="234"/>
                  <a:pt x="719" y="234"/>
                </a:cubicBezTo>
                <a:cubicBezTo>
                  <a:pt x="713" y="232"/>
                  <a:pt x="698" y="238"/>
                  <a:pt x="698" y="230"/>
                </a:cubicBezTo>
                <a:lnTo>
                  <a:pt x="719" y="230"/>
                </a:lnTo>
                <a:close/>
                <a:moveTo>
                  <a:pt x="686" y="224"/>
                </a:moveTo>
                <a:cubicBezTo>
                  <a:pt x="684" y="224"/>
                  <a:pt x="684" y="224"/>
                  <a:pt x="684" y="224"/>
                </a:cubicBezTo>
                <a:cubicBezTo>
                  <a:pt x="683" y="219"/>
                  <a:pt x="693" y="225"/>
                  <a:pt x="690" y="218"/>
                </a:cubicBezTo>
                <a:cubicBezTo>
                  <a:pt x="698" y="218"/>
                  <a:pt x="698" y="218"/>
                  <a:pt x="698" y="218"/>
                </a:cubicBezTo>
                <a:cubicBezTo>
                  <a:pt x="698" y="221"/>
                  <a:pt x="698" y="223"/>
                  <a:pt x="702" y="222"/>
                </a:cubicBezTo>
                <a:cubicBezTo>
                  <a:pt x="700" y="227"/>
                  <a:pt x="690" y="223"/>
                  <a:pt x="686" y="224"/>
                </a:cubicBezTo>
                <a:close/>
                <a:moveTo>
                  <a:pt x="737" y="271"/>
                </a:moveTo>
                <a:cubicBezTo>
                  <a:pt x="727" y="271"/>
                  <a:pt x="727" y="271"/>
                  <a:pt x="727" y="271"/>
                </a:cubicBezTo>
                <a:cubicBezTo>
                  <a:pt x="725" y="271"/>
                  <a:pt x="724" y="269"/>
                  <a:pt x="721" y="269"/>
                </a:cubicBezTo>
                <a:cubicBezTo>
                  <a:pt x="696" y="269"/>
                  <a:pt x="696" y="269"/>
                  <a:pt x="696" y="269"/>
                </a:cubicBezTo>
                <a:cubicBezTo>
                  <a:pt x="696" y="260"/>
                  <a:pt x="696" y="260"/>
                  <a:pt x="696" y="260"/>
                </a:cubicBezTo>
                <a:cubicBezTo>
                  <a:pt x="696" y="258"/>
                  <a:pt x="696" y="257"/>
                  <a:pt x="698" y="258"/>
                </a:cubicBezTo>
                <a:cubicBezTo>
                  <a:pt x="700" y="257"/>
                  <a:pt x="702" y="258"/>
                  <a:pt x="703" y="260"/>
                </a:cubicBezTo>
                <a:cubicBezTo>
                  <a:pt x="707" y="260"/>
                  <a:pt x="707" y="260"/>
                  <a:pt x="707" y="260"/>
                </a:cubicBezTo>
                <a:cubicBezTo>
                  <a:pt x="708" y="262"/>
                  <a:pt x="707" y="265"/>
                  <a:pt x="709" y="265"/>
                </a:cubicBezTo>
                <a:cubicBezTo>
                  <a:pt x="721" y="265"/>
                  <a:pt x="721" y="265"/>
                  <a:pt x="721" y="265"/>
                </a:cubicBezTo>
                <a:cubicBezTo>
                  <a:pt x="730" y="263"/>
                  <a:pt x="732" y="268"/>
                  <a:pt x="737" y="269"/>
                </a:cubicBezTo>
                <a:lnTo>
                  <a:pt x="737" y="271"/>
                </a:lnTo>
                <a:close/>
                <a:moveTo>
                  <a:pt x="743" y="228"/>
                </a:moveTo>
                <a:cubicBezTo>
                  <a:pt x="725" y="228"/>
                  <a:pt x="725" y="228"/>
                  <a:pt x="725" y="228"/>
                </a:cubicBezTo>
                <a:cubicBezTo>
                  <a:pt x="725" y="224"/>
                  <a:pt x="725" y="224"/>
                  <a:pt x="725" y="224"/>
                </a:cubicBezTo>
                <a:cubicBezTo>
                  <a:pt x="743" y="224"/>
                  <a:pt x="743" y="224"/>
                  <a:pt x="743" y="224"/>
                </a:cubicBezTo>
                <a:lnTo>
                  <a:pt x="743" y="228"/>
                </a:lnTo>
                <a:close/>
                <a:moveTo>
                  <a:pt x="383" y="277"/>
                </a:moveTo>
                <a:cubicBezTo>
                  <a:pt x="397" y="277"/>
                  <a:pt x="397" y="277"/>
                  <a:pt x="397" y="277"/>
                </a:cubicBezTo>
                <a:cubicBezTo>
                  <a:pt x="402" y="276"/>
                  <a:pt x="407" y="275"/>
                  <a:pt x="415" y="275"/>
                </a:cubicBezTo>
                <a:cubicBezTo>
                  <a:pt x="415" y="271"/>
                  <a:pt x="415" y="271"/>
                  <a:pt x="415" y="271"/>
                </a:cubicBezTo>
                <a:cubicBezTo>
                  <a:pt x="385" y="271"/>
                  <a:pt x="385" y="271"/>
                  <a:pt x="385" y="271"/>
                </a:cubicBezTo>
                <a:cubicBezTo>
                  <a:pt x="385" y="275"/>
                  <a:pt x="385" y="275"/>
                  <a:pt x="385" y="275"/>
                </a:cubicBezTo>
                <a:cubicBezTo>
                  <a:pt x="362" y="275"/>
                  <a:pt x="362" y="275"/>
                  <a:pt x="362" y="275"/>
                </a:cubicBezTo>
                <a:cubicBezTo>
                  <a:pt x="362" y="285"/>
                  <a:pt x="362" y="285"/>
                  <a:pt x="362" y="285"/>
                </a:cubicBezTo>
                <a:cubicBezTo>
                  <a:pt x="371" y="285"/>
                  <a:pt x="371" y="285"/>
                  <a:pt x="371" y="285"/>
                </a:cubicBezTo>
                <a:cubicBezTo>
                  <a:pt x="373" y="285"/>
                  <a:pt x="374" y="283"/>
                  <a:pt x="373" y="281"/>
                </a:cubicBezTo>
                <a:cubicBezTo>
                  <a:pt x="383" y="281"/>
                  <a:pt x="383" y="281"/>
                  <a:pt x="383" y="281"/>
                </a:cubicBezTo>
                <a:lnTo>
                  <a:pt x="383" y="277"/>
                </a:lnTo>
                <a:close/>
                <a:moveTo>
                  <a:pt x="731" y="293"/>
                </a:moveTo>
                <a:cubicBezTo>
                  <a:pt x="731" y="299"/>
                  <a:pt x="731" y="299"/>
                  <a:pt x="731" y="299"/>
                </a:cubicBezTo>
                <a:cubicBezTo>
                  <a:pt x="741" y="299"/>
                  <a:pt x="741" y="299"/>
                  <a:pt x="741" y="299"/>
                </a:cubicBezTo>
                <a:cubicBezTo>
                  <a:pt x="744" y="299"/>
                  <a:pt x="746" y="299"/>
                  <a:pt x="747" y="297"/>
                </a:cubicBezTo>
                <a:cubicBezTo>
                  <a:pt x="743" y="297"/>
                  <a:pt x="743" y="297"/>
                  <a:pt x="743" y="297"/>
                </a:cubicBezTo>
                <a:cubicBezTo>
                  <a:pt x="741" y="294"/>
                  <a:pt x="737" y="292"/>
                  <a:pt x="731" y="293"/>
                </a:cubicBezTo>
                <a:close/>
                <a:moveTo>
                  <a:pt x="493" y="265"/>
                </a:moveTo>
                <a:cubicBezTo>
                  <a:pt x="497" y="264"/>
                  <a:pt x="505" y="268"/>
                  <a:pt x="505" y="263"/>
                </a:cubicBezTo>
                <a:cubicBezTo>
                  <a:pt x="470" y="263"/>
                  <a:pt x="470" y="263"/>
                  <a:pt x="470" y="263"/>
                </a:cubicBezTo>
                <a:cubicBezTo>
                  <a:pt x="469" y="266"/>
                  <a:pt x="466" y="265"/>
                  <a:pt x="464" y="265"/>
                </a:cubicBezTo>
                <a:cubicBezTo>
                  <a:pt x="461" y="265"/>
                  <a:pt x="456" y="266"/>
                  <a:pt x="456" y="263"/>
                </a:cubicBezTo>
                <a:cubicBezTo>
                  <a:pt x="454" y="264"/>
                  <a:pt x="454" y="267"/>
                  <a:pt x="454" y="269"/>
                </a:cubicBezTo>
                <a:cubicBezTo>
                  <a:pt x="493" y="269"/>
                  <a:pt x="493" y="269"/>
                  <a:pt x="493" y="269"/>
                </a:cubicBezTo>
                <a:lnTo>
                  <a:pt x="493" y="265"/>
                </a:lnTo>
                <a:close/>
                <a:moveTo>
                  <a:pt x="448" y="322"/>
                </a:moveTo>
                <a:cubicBezTo>
                  <a:pt x="453" y="321"/>
                  <a:pt x="464" y="325"/>
                  <a:pt x="466" y="320"/>
                </a:cubicBezTo>
                <a:cubicBezTo>
                  <a:pt x="436" y="320"/>
                  <a:pt x="436" y="320"/>
                  <a:pt x="436" y="320"/>
                </a:cubicBezTo>
                <a:cubicBezTo>
                  <a:pt x="436" y="325"/>
                  <a:pt x="445" y="321"/>
                  <a:pt x="448" y="322"/>
                </a:cubicBezTo>
                <a:close/>
                <a:moveTo>
                  <a:pt x="346" y="281"/>
                </a:moveTo>
                <a:cubicBezTo>
                  <a:pt x="356" y="281"/>
                  <a:pt x="356" y="281"/>
                  <a:pt x="356" y="281"/>
                </a:cubicBezTo>
                <a:cubicBezTo>
                  <a:pt x="358" y="274"/>
                  <a:pt x="348" y="278"/>
                  <a:pt x="344" y="277"/>
                </a:cubicBezTo>
                <a:cubicBezTo>
                  <a:pt x="338" y="275"/>
                  <a:pt x="340" y="282"/>
                  <a:pt x="340" y="285"/>
                </a:cubicBezTo>
                <a:cubicBezTo>
                  <a:pt x="344" y="286"/>
                  <a:pt x="346" y="285"/>
                  <a:pt x="346" y="281"/>
                </a:cubicBezTo>
                <a:close/>
                <a:moveTo>
                  <a:pt x="314" y="350"/>
                </a:moveTo>
                <a:cubicBezTo>
                  <a:pt x="305" y="350"/>
                  <a:pt x="305" y="350"/>
                  <a:pt x="305" y="350"/>
                </a:cubicBezTo>
                <a:cubicBezTo>
                  <a:pt x="303" y="350"/>
                  <a:pt x="303" y="351"/>
                  <a:pt x="303" y="352"/>
                </a:cubicBezTo>
                <a:cubicBezTo>
                  <a:pt x="297" y="352"/>
                  <a:pt x="297" y="352"/>
                  <a:pt x="297" y="352"/>
                </a:cubicBezTo>
                <a:cubicBezTo>
                  <a:pt x="297" y="355"/>
                  <a:pt x="296" y="357"/>
                  <a:pt x="299" y="358"/>
                </a:cubicBezTo>
                <a:cubicBezTo>
                  <a:pt x="298" y="354"/>
                  <a:pt x="306" y="357"/>
                  <a:pt x="309" y="356"/>
                </a:cubicBezTo>
                <a:cubicBezTo>
                  <a:pt x="312" y="356"/>
                  <a:pt x="315" y="355"/>
                  <a:pt x="314" y="352"/>
                </a:cubicBezTo>
                <a:cubicBezTo>
                  <a:pt x="322" y="352"/>
                  <a:pt x="329" y="352"/>
                  <a:pt x="332" y="348"/>
                </a:cubicBezTo>
                <a:cubicBezTo>
                  <a:pt x="326" y="341"/>
                  <a:pt x="320" y="350"/>
                  <a:pt x="314" y="350"/>
                </a:cubicBezTo>
                <a:close/>
                <a:moveTo>
                  <a:pt x="305" y="303"/>
                </a:moveTo>
                <a:cubicBezTo>
                  <a:pt x="305" y="305"/>
                  <a:pt x="307" y="304"/>
                  <a:pt x="309" y="305"/>
                </a:cubicBezTo>
                <a:cubicBezTo>
                  <a:pt x="320" y="305"/>
                  <a:pt x="320" y="305"/>
                  <a:pt x="320" y="305"/>
                </a:cubicBezTo>
                <a:cubicBezTo>
                  <a:pt x="320" y="303"/>
                  <a:pt x="320" y="303"/>
                  <a:pt x="320" y="303"/>
                </a:cubicBezTo>
                <a:cubicBezTo>
                  <a:pt x="332" y="303"/>
                  <a:pt x="332" y="303"/>
                  <a:pt x="332" y="303"/>
                </a:cubicBezTo>
                <a:cubicBezTo>
                  <a:pt x="332" y="299"/>
                  <a:pt x="332" y="299"/>
                  <a:pt x="332" y="299"/>
                </a:cubicBezTo>
                <a:cubicBezTo>
                  <a:pt x="320" y="299"/>
                  <a:pt x="320" y="299"/>
                  <a:pt x="320" y="299"/>
                </a:cubicBezTo>
                <a:cubicBezTo>
                  <a:pt x="313" y="298"/>
                  <a:pt x="314" y="306"/>
                  <a:pt x="305" y="303"/>
                </a:cubicBezTo>
                <a:close/>
                <a:moveTo>
                  <a:pt x="529" y="246"/>
                </a:moveTo>
                <a:cubicBezTo>
                  <a:pt x="522" y="248"/>
                  <a:pt x="524" y="243"/>
                  <a:pt x="521" y="242"/>
                </a:cubicBezTo>
                <a:cubicBezTo>
                  <a:pt x="517" y="241"/>
                  <a:pt x="517" y="243"/>
                  <a:pt x="517" y="246"/>
                </a:cubicBezTo>
                <a:cubicBezTo>
                  <a:pt x="511" y="246"/>
                  <a:pt x="511" y="246"/>
                  <a:pt x="511" y="246"/>
                </a:cubicBezTo>
                <a:cubicBezTo>
                  <a:pt x="511" y="248"/>
                  <a:pt x="507" y="247"/>
                  <a:pt x="505" y="248"/>
                </a:cubicBezTo>
                <a:cubicBezTo>
                  <a:pt x="507" y="258"/>
                  <a:pt x="513" y="246"/>
                  <a:pt x="519" y="248"/>
                </a:cubicBezTo>
                <a:cubicBezTo>
                  <a:pt x="519" y="254"/>
                  <a:pt x="519" y="254"/>
                  <a:pt x="519" y="254"/>
                </a:cubicBezTo>
                <a:cubicBezTo>
                  <a:pt x="524" y="252"/>
                  <a:pt x="534" y="256"/>
                  <a:pt x="536" y="252"/>
                </a:cubicBezTo>
                <a:cubicBezTo>
                  <a:pt x="531" y="253"/>
                  <a:pt x="529" y="251"/>
                  <a:pt x="531" y="246"/>
                </a:cubicBezTo>
                <a:lnTo>
                  <a:pt x="529" y="246"/>
                </a:lnTo>
                <a:close/>
                <a:moveTo>
                  <a:pt x="648" y="263"/>
                </a:moveTo>
                <a:cubicBezTo>
                  <a:pt x="629" y="263"/>
                  <a:pt x="629" y="263"/>
                  <a:pt x="629" y="263"/>
                </a:cubicBezTo>
                <a:cubicBezTo>
                  <a:pt x="627" y="263"/>
                  <a:pt x="627" y="264"/>
                  <a:pt x="627" y="265"/>
                </a:cubicBezTo>
                <a:cubicBezTo>
                  <a:pt x="648" y="265"/>
                  <a:pt x="648" y="265"/>
                  <a:pt x="648" y="265"/>
                </a:cubicBezTo>
                <a:lnTo>
                  <a:pt x="648" y="263"/>
                </a:lnTo>
                <a:close/>
                <a:moveTo>
                  <a:pt x="621" y="265"/>
                </a:moveTo>
                <a:cubicBezTo>
                  <a:pt x="619" y="263"/>
                  <a:pt x="617" y="261"/>
                  <a:pt x="615" y="260"/>
                </a:cubicBezTo>
                <a:cubicBezTo>
                  <a:pt x="605" y="260"/>
                  <a:pt x="605" y="260"/>
                  <a:pt x="605" y="260"/>
                </a:cubicBezTo>
                <a:cubicBezTo>
                  <a:pt x="606" y="263"/>
                  <a:pt x="603" y="263"/>
                  <a:pt x="603" y="265"/>
                </a:cubicBezTo>
                <a:lnTo>
                  <a:pt x="621" y="265"/>
                </a:lnTo>
                <a:close/>
                <a:moveTo>
                  <a:pt x="574" y="265"/>
                </a:moveTo>
                <a:cubicBezTo>
                  <a:pt x="580" y="265"/>
                  <a:pt x="580" y="265"/>
                  <a:pt x="580" y="265"/>
                </a:cubicBezTo>
                <a:cubicBezTo>
                  <a:pt x="581" y="264"/>
                  <a:pt x="582" y="262"/>
                  <a:pt x="582" y="260"/>
                </a:cubicBezTo>
                <a:cubicBezTo>
                  <a:pt x="570" y="260"/>
                  <a:pt x="570" y="260"/>
                  <a:pt x="570" y="260"/>
                </a:cubicBezTo>
                <a:cubicBezTo>
                  <a:pt x="569" y="264"/>
                  <a:pt x="574" y="262"/>
                  <a:pt x="574" y="26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 name="文本框 5438"/>
          <p:cNvSpPr txBox="1">
            <a:spLocks noChangeArrowheads="1"/>
          </p:cNvSpPr>
          <p:nvPr/>
        </p:nvSpPr>
        <p:spPr bwMode="auto">
          <a:xfrm>
            <a:off x="8823303" y="5053573"/>
            <a:ext cx="16231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b="1" dirty="0">
                <a:solidFill>
                  <a:schemeClr val="bg1"/>
                </a:solidFill>
                <a:latin typeface="楷体" panose="02010609060101010101" pitchFamily="49" charset="-122"/>
                <a:ea typeface="楷体" panose="02010609060101010101" pitchFamily="49" charset="-122"/>
              </a:rPr>
              <a:t>宣传主题 </a:t>
            </a:r>
          </a:p>
        </p:txBody>
      </p:sp>
      <p:grpSp>
        <p:nvGrpSpPr>
          <p:cNvPr id="38" name="组合 24"/>
          <p:cNvGrpSpPr>
            <a:grpSpLocks/>
          </p:cNvGrpSpPr>
          <p:nvPr/>
        </p:nvGrpSpPr>
        <p:grpSpPr bwMode="auto">
          <a:xfrm>
            <a:off x="6820273" y="962971"/>
            <a:ext cx="959116" cy="1015663"/>
            <a:chOff x="1263276" y="2441658"/>
            <a:chExt cx="977949" cy="1035515"/>
          </a:xfrm>
        </p:grpSpPr>
        <p:grpSp>
          <p:nvGrpSpPr>
            <p:cNvPr id="39" name="组合 25"/>
            <p:cNvGrpSpPr>
              <a:grpSpLocks/>
            </p:cNvGrpSpPr>
            <p:nvPr/>
          </p:nvGrpSpPr>
          <p:grpSpPr bwMode="auto">
            <a:xfrm>
              <a:off x="1263276" y="2514680"/>
              <a:ext cx="977949" cy="954051"/>
              <a:chOff x="2879678" y="2430116"/>
              <a:chExt cx="1440000" cy="1439185"/>
            </a:xfrm>
          </p:grpSpPr>
          <p:sp>
            <p:nvSpPr>
              <p:cNvPr id="41" name="矩形 40"/>
              <p:cNvSpPr/>
              <p:nvPr/>
            </p:nvSpPr>
            <p:spPr>
              <a:xfrm>
                <a:off x="2879678" y="2430116"/>
                <a:ext cx="1440000" cy="1439183"/>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tx1"/>
                  </a:solidFill>
                </a:endParaRPr>
              </a:p>
            </p:txBody>
          </p:sp>
          <p:cxnSp>
            <p:nvCxnSpPr>
              <p:cNvPr id="42" name="直接连接符 41"/>
              <p:cNvCxnSpPr/>
              <p:nvPr/>
            </p:nvCxnSpPr>
            <p:spPr>
              <a:xfrm>
                <a:off x="2879678" y="2430116"/>
                <a:ext cx="1440000" cy="1439185"/>
              </a:xfrm>
              <a:prstGeom prst="line">
                <a:avLst/>
              </a:prstGeom>
              <a:ln>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879678" y="2430116"/>
                <a:ext cx="1440000" cy="1439185"/>
              </a:xfrm>
              <a:prstGeom prst="line">
                <a:avLst/>
              </a:prstGeom>
              <a:ln>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3599678" y="2430116"/>
                <a:ext cx="0" cy="1439185"/>
              </a:xfrm>
              <a:prstGeom prst="line">
                <a:avLst/>
              </a:prstGeom>
              <a:ln>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V="1">
                <a:off x="2879678" y="3150906"/>
                <a:ext cx="1425974" cy="4789"/>
              </a:xfrm>
              <a:prstGeom prst="line">
                <a:avLst/>
              </a:prstGeom>
              <a:ln>
                <a:solidFill>
                  <a:srgbClr val="C00000"/>
                </a:solidFill>
                <a:prstDash val="sysDash"/>
              </a:ln>
            </p:spPr>
            <p:style>
              <a:lnRef idx="1">
                <a:schemeClr val="accent1"/>
              </a:lnRef>
              <a:fillRef idx="0">
                <a:schemeClr val="accent1"/>
              </a:fillRef>
              <a:effectRef idx="0">
                <a:schemeClr val="accent1"/>
              </a:effectRef>
              <a:fontRef idx="minor">
                <a:schemeClr val="tx1"/>
              </a:fontRef>
            </p:style>
          </p:cxnSp>
        </p:grpSp>
        <p:sp>
          <p:nvSpPr>
            <p:cNvPr id="40" name="文本框 26"/>
            <p:cNvSpPr txBox="1">
              <a:spLocks noChangeArrowheads="1"/>
            </p:cNvSpPr>
            <p:nvPr/>
          </p:nvSpPr>
          <p:spPr bwMode="auto">
            <a:xfrm>
              <a:off x="1278136" y="2441658"/>
              <a:ext cx="645448" cy="1035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6000" dirty="0">
                  <a:latin typeface="禹卫书法行书简体&#10;" panose="02000603000000000000" pitchFamily="2" charset="-122"/>
                  <a:ea typeface="禹卫书法行书简体&#10;" panose="02000603000000000000" pitchFamily="2" charset="-122"/>
                </a:rPr>
                <a:t>肆</a:t>
              </a:r>
            </a:p>
          </p:txBody>
        </p:sp>
      </p:grpSp>
      <p:grpSp>
        <p:nvGrpSpPr>
          <p:cNvPr id="46" name="组合 32"/>
          <p:cNvGrpSpPr>
            <a:grpSpLocks/>
          </p:cNvGrpSpPr>
          <p:nvPr/>
        </p:nvGrpSpPr>
        <p:grpSpPr bwMode="auto">
          <a:xfrm>
            <a:off x="6805984" y="2938917"/>
            <a:ext cx="977900" cy="1027112"/>
            <a:chOff x="1263276" y="2441658"/>
            <a:chExt cx="977949" cy="1027074"/>
          </a:xfrm>
        </p:grpSpPr>
        <p:grpSp>
          <p:nvGrpSpPr>
            <p:cNvPr id="47" name="组合 33"/>
            <p:cNvGrpSpPr>
              <a:grpSpLocks/>
            </p:cNvGrpSpPr>
            <p:nvPr/>
          </p:nvGrpSpPr>
          <p:grpSpPr bwMode="auto">
            <a:xfrm>
              <a:off x="1263276" y="2514140"/>
              <a:ext cx="977949" cy="954592"/>
              <a:chOff x="2879678" y="2429301"/>
              <a:chExt cx="1440000" cy="1440000"/>
            </a:xfrm>
          </p:grpSpPr>
          <p:sp>
            <p:nvSpPr>
              <p:cNvPr id="49" name="矩形 48"/>
              <p:cNvSpPr/>
              <p:nvPr/>
            </p:nvSpPr>
            <p:spPr>
              <a:xfrm>
                <a:off x="2879678" y="2430116"/>
                <a:ext cx="1440000" cy="143918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tx1"/>
                  </a:solidFill>
                </a:endParaRPr>
              </a:p>
            </p:txBody>
          </p:sp>
          <p:cxnSp>
            <p:nvCxnSpPr>
              <p:cNvPr id="50" name="直接连接符 49"/>
              <p:cNvCxnSpPr/>
              <p:nvPr/>
            </p:nvCxnSpPr>
            <p:spPr>
              <a:xfrm>
                <a:off x="2879678" y="2430116"/>
                <a:ext cx="1440000" cy="1439185"/>
              </a:xfrm>
              <a:prstGeom prst="line">
                <a:avLst/>
              </a:prstGeom>
              <a:ln>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2879678" y="2430116"/>
                <a:ext cx="1440000" cy="1439185"/>
              </a:xfrm>
              <a:prstGeom prst="line">
                <a:avLst/>
              </a:prstGeom>
              <a:ln>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3599678" y="2430116"/>
                <a:ext cx="0" cy="1439185"/>
              </a:xfrm>
              <a:prstGeom prst="line">
                <a:avLst/>
              </a:prstGeom>
              <a:ln>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V="1">
                <a:off x="2879678" y="3150905"/>
                <a:ext cx="1425974" cy="4789"/>
              </a:xfrm>
              <a:prstGeom prst="line">
                <a:avLst/>
              </a:prstGeom>
              <a:ln>
                <a:solidFill>
                  <a:srgbClr val="C00000"/>
                </a:solidFill>
                <a:prstDash val="sysDash"/>
              </a:ln>
            </p:spPr>
            <p:style>
              <a:lnRef idx="1">
                <a:schemeClr val="accent1"/>
              </a:lnRef>
              <a:fillRef idx="0">
                <a:schemeClr val="accent1"/>
              </a:fillRef>
              <a:effectRef idx="0">
                <a:schemeClr val="accent1"/>
              </a:effectRef>
              <a:fontRef idx="minor">
                <a:schemeClr val="tx1"/>
              </a:fontRef>
            </p:style>
          </p:cxnSp>
        </p:grpSp>
        <p:sp>
          <p:nvSpPr>
            <p:cNvPr id="48" name="文本框 34"/>
            <p:cNvSpPr txBox="1">
              <a:spLocks noChangeArrowheads="1"/>
            </p:cNvSpPr>
            <p:nvPr/>
          </p:nvSpPr>
          <p:spPr bwMode="auto">
            <a:xfrm>
              <a:off x="1278136" y="2441658"/>
              <a:ext cx="645448" cy="10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6000" dirty="0">
                  <a:latin typeface="禹卫书法行书简体&#10;" panose="02000603000000000000" pitchFamily="2" charset="-122"/>
                  <a:ea typeface="禹卫书法行书简体&#10;" panose="02000603000000000000" pitchFamily="2" charset="-122"/>
                </a:rPr>
                <a:t>伍</a:t>
              </a:r>
            </a:p>
          </p:txBody>
        </p:sp>
      </p:grpSp>
      <p:grpSp>
        <p:nvGrpSpPr>
          <p:cNvPr id="54" name="组合 40"/>
          <p:cNvGrpSpPr>
            <a:grpSpLocks/>
          </p:cNvGrpSpPr>
          <p:nvPr/>
        </p:nvGrpSpPr>
        <p:grpSpPr bwMode="auto">
          <a:xfrm>
            <a:off x="6823132" y="4902761"/>
            <a:ext cx="956257" cy="1004379"/>
            <a:chOff x="1263276" y="2441658"/>
            <a:chExt cx="977949" cy="1027074"/>
          </a:xfrm>
        </p:grpSpPr>
        <p:grpSp>
          <p:nvGrpSpPr>
            <p:cNvPr id="55" name="组合 41"/>
            <p:cNvGrpSpPr>
              <a:grpSpLocks/>
            </p:cNvGrpSpPr>
            <p:nvPr/>
          </p:nvGrpSpPr>
          <p:grpSpPr bwMode="auto">
            <a:xfrm>
              <a:off x="1263276" y="2514140"/>
              <a:ext cx="977949" cy="954592"/>
              <a:chOff x="2879678" y="2429301"/>
              <a:chExt cx="1440000" cy="1440000"/>
            </a:xfrm>
          </p:grpSpPr>
          <p:sp>
            <p:nvSpPr>
              <p:cNvPr id="57" name="矩形 56"/>
              <p:cNvSpPr/>
              <p:nvPr/>
            </p:nvSpPr>
            <p:spPr>
              <a:xfrm>
                <a:off x="2879678" y="2430116"/>
                <a:ext cx="1440000" cy="1439185"/>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tx1"/>
                  </a:solidFill>
                </a:endParaRPr>
              </a:p>
            </p:txBody>
          </p:sp>
          <p:cxnSp>
            <p:nvCxnSpPr>
              <p:cNvPr id="58" name="直接连接符 57"/>
              <p:cNvCxnSpPr/>
              <p:nvPr/>
            </p:nvCxnSpPr>
            <p:spPr>
              <a:xfrm>
                <a:off x="2879678" y="2430116"/>
                <a:ext cx="1440000" cy="1439185"/>
              </a:xfrm>
              <a:prstGeom prst="line">
                <a:avLst/>
              </a:prstGeom>
              <a:ln>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flipH="1">
                <a:off x="2879678" y="2430116"/>
                <a:ext cx="1440000" cy="1439185"/>
              </a:xfrm>
              <a:prstGeom prst="line">
                <a:avLst/>
              </a:prstGeom>
              <a:ln>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3599678" y="2430116"/>
                <a:ext cx="0" cy="1439185"/>
              </a:xfrm>
              <a:prstGeom prst="line">
                <a:avLst/>
              </a:prstGeom>
              <a:ln>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V="1">
                <a:off x="2879678" y="3150905"/>
                <a:ext cx="1425974" cy="4789"/>
              </a:xfrm>
              <a:prstGeom prst="line">
                <a:avLst/>
              </a:prstGeom>
              <a:ln>
                <a:solidFill>
                  <a:srgbClr val="C00000"/>
                </a:solidFill>
                <a:prstDash val="sysDash"/>
              </a:ln>
            </p:spPr>
            <p:style>
              <a:lnRef idx="1">
                <a:schemeClr val="accent1"/>
              </a:lnRef>
              <a:fillRef idx="0">
                <a:schemeClr val="accent1"/>
              </a:fillRef>
              <a:effectRef idx="0">
                <a:schemeClr val="accent1"/>
              </a:effectRef>
              <a:fontRef idx="minor">
                <a:schemeClr val="tx1"/>
              </a:fontRef>
            </p:style>
          </p:cxnSp>
        </p:grpSp>
        <p:sp>
          <p:nvSpPr>
            <p:cNvPr id="56" name="文本框 42"/>
            <p:cNvSpPr txBox="1">
              <a:spLocks noChangeArrowheads="1"/>
            </p:cNvSpPr>
            <p:nvPr/>
          </p:nvSpPr>
          <p:spPr bwMode="auto">
            <a:xfrm>
              <a:off x="1278136" y="2441658"/>
              <a:ext cx="645448" cy="10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6000" dirty="0">
                  <a:latin typeface="禹卫书法行书简体&#10;" panose="02000603000000000000" pitchFamily="2" charset="-122"/>
                  <a:ea typeface="禹卫书法行书简体&#10;" panose="02000603000000000000" pitchFamily="2" charset="-122"/>
                </a:rPr>
                <a:t>陆</a:t>
              </a:r>
            </a:p>
          </p:txBody>
        </p:sp>
      </p:grpSp>
    </p:spTree>
    <p:extLst>
      <p:ext uri="{BB962C8B-B14F-4D97-AF65-F5344CB8AC3E}">
        <p14:creationId xmlns:p14="http://schemas.microsoft.com/office/powerpoint/2010/main" val="2505670115"/>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482" name="图片 1"/>
          <p:cNvPicPr>
            <a:picLocks noChangeAspect="1" noChangeArrowheads="1"/>
          </p:cNvPicPr>
          <p:nvPr/>
        </p:nvPicPr>
        <p:blipFill rotWithShape="1">
          <a:blip r:embed="rId3">
            <a:extLst>
              <a:ext uri="{28A0092B-C50C-407E-A947-70E740481C1C}">
                <a14:useLocalDpi xmlns:a14="http://schemas.microsoft.com/office/drawing/2010/main" val="0"/>
              </a:ext>
            </a:extLst>
          </a:blip>
          <a:srcRect l="-105" t="45486" r="-459" b="-1190"/>
          <a:stretch/>
        </p:blipFill>
        <p:spPr bwMode="auto">
          <a:xfrm>
            <a:off x="0" y="0"/>
            <a:ext cx="12245975"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图片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493" y="1462882"/>
            <a:ext cx="3276600" cy="315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文本框 8"/>
          <p:cNvSpPr txBox="1">
            <a:spLocks noChangeArrowheads="1"/>
          </p:cNvSpPr>
          <p:nvPr/>
        </p:nvSpPr>
        <p:spPr bwMode="auto">
          <a:xfrm>
            <a:off x="5438998" y="1884313"/>
            <a:ext cx="155257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400" dirty="0">
                <a:solidFill>
                  <a:schemeClr val="bg1"/>
                </a:solidFill>
                <a:latin typeface="禹卫书法行书简体&#10;" panose="02000603000000000000" pitchFamily="2" charset="-122"/>
                <a:ea typeface="禹卫书法行书简体&#10;" panose="02000603000000000000" pitchFamily="2" charset="-122"/>
              </a:rPr>
              <a:t>壹</a:t>
            </a:r>
          </a:p>
        </p:txBody>
      </p:sp>
      <p:sp>
        <p:nvSpPr>
          <p:cNvPr id="20485" name="文本框 11"/>
          <p:cNvSpPr txBox="1">
            <a:spLocks noChangeArrowheads="1"/>
          </p:cNvSpPr>
          <p:nvPr/>
        </p:nvSpPr>
        <p:spPr bwMode="auto">
          <a:xfrm>
            <a:off x="5017630" y="4614068"/>
            <a:ext cx="32398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a:lnSpc>
                <a:spcPct val="100000"/>
              </a:lnSpc>
              <a:spcBef>
                <a:spcPct val="0"/>
              </a:spcBef>
              <a:buNone/>
            </a:pPr>
            <a:r>
              <a:rPr lang="zh-CN" altLang="en-US" sz="5400" b="1" dirty="0" smtClean="0">
                <a:latin typeface="经典繁古印" panose="02010609010101010101" pitchFamily="49" charset="-122"/>
                <a:ea typeface="经典繁古印" panose="02010609010101010101" pitchFamily="49" charset="-122"/>
                <a:cs typeface="经典繁古印" panose="02010609010101010101" pitchFamily="49" charset="-122"/>
              </a:rPr>
              <a:t>节日</a:t>
            </a:r>
            <a:r>
              <a:rPr lang="zh-CN" altLang="en-US" sz="5400" b="1" dirty="0">
                <a:latin typeface="经典繁古印" panose="02010609010101010101" pitchFamily="49" charset="-122"/>
                <a:ea typeface="经典繁古印" panose="02010609010101010101" pitchFamily="49" charset="-122"/>
                <a:cs typeface="经典繁古印" panose="02010609010101010101" pitchFamily="49" charset="-122"/>
              </a:rPr>
              <a:t>简介 </a:t>
            </a:r>
          </a:p>
        </p:txBody>
      </p:sp>
      <p:pic>
        <p:nvPicPr>
          <p:cNvPr id="20487" name="图片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5413" y="2581214"/>
            <a:ext cx="2163080" cy="268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63776502"/>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1746" name="图片 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3" y="479425"/>
            <a:ext cx="5141913" cy="637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本框 1"/>
          <p:cNvSpPr txBox="1"/>
          <p:nvPr/>
        </p:nvSpPr>
        <p:spPr>
          <a:xfrm>
            <a:off x="4876800" y="2786742"/>
            <a:ext cx="6705600" cy="2308324"/>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rPr>
              <a:t>1991</a:t>
            </a:r>
            <a:r>
              <a:rPr lang="zh-CN" altLang="en-US" dirty="0">
                <a:latin typeface="微软雅黑" panose="020B0503020204020204" pitchFamily="34" charset="-122"/>
                <a:ea typeface="微软雅黑" panose="020B0503020204020204" pitchFamily="34" charset="-122"/>
              </a:rPr>
              <a:t>年</a:t>
            </a:r>
            <a:r>
              <a:rPr lang="en-US" altLang="zh-CN" dirty="0">
                <a:latin typeface="微软雅黑" panose="020B0503020204020204" pitchFamily="34" charset="-122"/>
                <a:ea typeface="微软雅黑" panose="020B0503020204020204" pitchFamily="34" charset="-122"/>
              </a:rPr>
              <a:t>10</a:t>
            </a:r>
            <a:r>
              <a:rPr lang="zh-CN" altLang="en-US" dirty="0">
                <a:latin typeface="微软雅黑" panose="020B0503020204020204" pitchFamily="34" charset="-122"/>
                <a:ea typeface="微软雅黑" panose="020B0503020204020204" pitchFamily="34" charset="-122"/>
              </a:rPr>
              <a:t>月国家中医药管理局和世界卫生组织联合在北京召开国际传统医药大会。国家副主席王震宣布开会，国务委员李铁映代表中国政府致开幕词，</a:t>
            </a:r>
            <a:r>
              <a:rPr lang="en-US" altLang="zh-CN" dirty="0">
                <a:latin typeface="微软雅黑" panose="020B0503020204020204" pitchFamily="34" charset="-122"/>
                <a:ea typeface="微软雅黑" panose="020B0503020204020204" pitchFamily="34" charset="-122"/>
              </a:rPr>
              <a:t>40</a:t>
            </a:r>
            <a:r>
              <a:rPr lang="zh-CN" altLang="en-US" dirty="0">
                <a:latin typeface="微软雅黑" panose="020B0503020204020204" pitchFamily="34" charset="-122"/>
                <a:ea typeface="微软雅黑" panose="020B0503020204020204" pitchFamily="34" charset="-122"/>
              </a:rPr>
              <a:t>多个国家和地区的传统医学专家和</a:t>
            </a:r>
            <a:r>
              <a:rPr lang="en-US" altLang="zh-CN" dirty="0">
                <a:latin typeface="微软雅黑" panose="020B0503020204020204" pitchFamily="34" charset="-122"/>
                <a:ea typeface="微软雅黑" panose="020B0503020204020204" pitchFamily="34" charset="-122"/>
              </a:rPr>
              <a:t>22</a:t>
            </a:r>
            <a:r>
              <a:rPr lang="zh-CN" altLang="en-US" dirty="0">
                <a:latin typeface="微软雅黑" panose="020B0503020204020204" pitchFamily="34" charset="-122"/>
                <a:ea typeface="微软雅黑" panose="020B0503020204020204" pitchFamily="34" charset="-122"/>
              </a:rPr>
              <a:t>个国家的卫生部高级官员参加会议</a:t>
            </a:r>
            <a:r>
              <a:rPr lang="zh-CN" altLang="en-US" dirty="0" smtClean="0">
                <a:latin typeface="微软雅黑" panose="020B0503020204020204" pitchFamily="34" charset="-122"/>
                <a:ea typeface="微软雅黑" panose="020B0503020204020204" pitchFamily="34" charset="-122"/>
              </a:rPr>
              <a:t>。</a:t>
            </a:r>
            <a:endParaRPr lang="en-US" altLang="zh-CN" dirty="0" smtClean="0">
              <a:latin typeface="微软雅黑" panose="020B0503020204020204" pitchFamily="34" charset="-122"/>
              <a:ea typeface="微软雅黑" panose="020B0503020204020204" pitchFamily="34" charset="-122"/>
            </a:endParaRPr>
          </a:p>
          <a:p>
            <a:endParaRPr lang="en-US" altLang="zh-CN" dirty="0">
              <a:latin typeface="微软雅黑" panose="020B0503020204020204" pitchFamily="34" charset="-122"/>
              <a:ea typeface="微软雅黑" panose="020B0503020204020204" pitchFamily="34" charset="-122"/>
            </a:endParaRPr>
          </a:p>
          <a:p>
            <a:endParaRPr lang="en-US" altLang="zh-CN" dirty="0" smtClean="0">
              <a:latin typeface="微软雅黑" panose="020B0503020204020204" pitchFamily="34" charset="-122"/>
              <a:ea typeface="微软雅黑" panose="020B0503020204020204" pitchFamily="34" charset="-122"/>
            </a:endParaRPr>
          </a:p>
          <a:p>
            <a:endParaRPr lang="en-US" altLang="zh-CN" dirty="0">
              <a:latin typeface="微软雅黑" panose="020B0503020204020204" pitchFamily="34" charset="-122"/>
              <a:ea typeface="微软雅黑" panose="020B0503020204020204" pitchFamily="34" charset="-122"/>
            </a:endParaRPr>
          </a:p>
          <a:p>
            <a:r>
              <a:rPr lang="zh-CN" altLang="en-US" dirty="0">
                <a:latin typeface="微软雅黑" panose="020B0503020204020204" pitchFamily="34" charset="-122"/>
                <a:ea typeface="微软雅黑" panose="020B0503020204020204" pitchFamily="34" charset="-122"/>
              </a:rPr>
              <a:t>大会收到</a:t>
            </a:r>
            <a:r>
              <a:rPr lang="en-US" altLang="zh-CN" dirty="0">
                <a:latin typeface="微软雅黑" panose="020B0503020204020204" pitchFamily="34" charset="-122"/>
                <a:ea typeface="微软雅黑" panose="020B0503020204020204" pitchFamily="34" charset="-122"/>
              </a:rPr>
              <a:t>21</a:t>
            </a:r>
            <a:r>
              <a:rPr lang="zh-CN" altLang="en-US" dirty="0">
                <a:latin typeface="微软雅黑" panose="020B0503020204020204" pitchFamily="34" charset="-122"/>
                <a:ea typeface="微软雅黑" panose="020B0503020204020204" pitchFamily="34" charset="-122"/>
              </a:rPr>
              <a:t>个国家和地区的学术论文</a:t>
            </a:r>
            <a:r>
              <a:rPr lang="en-US" altLang="zh-CN" dirty="0">
                <a:latin typeface="微软雅黑" panose="020B0503020204020204" pitchFamily="34" charset="-122"/>
                <a:ea typeface="微软雅黑" panose="020B0503020204020204" pitchFamily="34" charset="-122"/>
              </a:rPr>
              <a:t>2218</a:t>
            </a:r>
            <a:r>
              <a:rPr lang="zh-CN" altLang="en-US" dirty="0">
                <a:latin typeface="微软雅黑" panose="020B0503020204020204" pitchFamily="34" charset="-122"/>
                <a:ea typeface="微软雅黑" panose="020B0503020204020204" pitchFamily="34" charset="-122"/>
              </a:rPr>
              <a:t>篇。</a:t>
            </a:r>
          </a:p>
        </p:txBody>
      </p:sp>
      <p:grpSp>
        <p:nvGrpSpPr>
          <p:cNvPr id="20" name="组合 19"/>
          <p:cNvGrpSpPr/>
          <p:nvPr/>
        </p:nvGrpSpPr>
        <p:grpSpPr>
          <a:xfrm>
            <a:off x="6311900" y="1150484"/>
            <a:ext cx="3835400" cy="965200"/>
            <a:chOff x="4121066" y="454025"/>
            <a:chExt cx="3835400" cy="965200"/>
          </a:xfrm>
        </p:grpSpPr>
        <p:grpSp>
          <p:nvGrpSpPr>
            <p:cNvPr id="21" name="Group 4"/>
            <p:cNvGrpSpPr>
              <a:grpSpLocks noChangeAspect="1"/>
            </p:cNvGrpSpPr>
            <p:nvPr/>
          </p:nvGrpSpPr>
          <p:grpSpPr bwMode="auto">
            <a:xfrm rot="5400000">
              <a:off x="5556166" y="-981075"/>
              <a:ext cx="965200" cy="3835400"/>
              <a:chOff x="3535" y="952"/>
              <a:chExt cx="608" cy="2416"/>
            </a:xfrm>
            <a:solidFill>
              <a:schemeClr val="tx1"/>
            </a:solidFill>
          </p:grpSpPr>
          <p:sp>
            <p:nvSpPr>
              <p:cNvPr id="23" name="Freeform 5"/>
              <p:cNvSpPr>
                <a:spLocks noEditPoints="1"/>
              </p:cNvSpPr>
              <p:nvPr/>
            </p:nvSpPr>
            <p:spPr bwMode="auto">
              <a:xfrm>
                <a:off x="3535" y="952"/>
                <a:ext cx="608" cy="2416"/>
              </a:xfrm>
              <a:custGeom>
                <a:avLst/>
                <a:gdLst>
                  <a:gd name="T0" fmla="*/ 459 w 608"/>
                  <a:gd name="T1" fmla="*/ 2331 h 2416"/>
                  <a:gd name="T2" fmla="*/ 433 w 608"/>
                  <a:gd name="T3" fmla="*/ 2416 h 2416"/>
                  <a:gd name="T4" fmla="*/ 175 w 608"/>
                  <a:gd name="T5" fmla="*/ 2331 h 2416"/>
                  <a:gd name="T6" fmla="*/ 148 w 608"/>
                  <a:gd name="T7" fmla="*/ 2416 h 2416"/>
                  <a:gd name="T8" fmla="*/ 0 w 608"/>
                  <a:gd name="T9" fmla="*/ 2269 h 2416"/>
                  <a:gd name="T10" fmla="*/ 88 w 608"/>
                  <a:gd name="T11" fmla="*/ 2243 h 2416"/>
                  <a:gd name="T12" fmla="*/ 0 w 608"/>
                  <a:gd name="T13" fmla="*/ 173 h 2416"/>
                  <a:gd name="T14" fmla="*/ 88 w 608"/>
                  <a:gd name="T15" fmla="*/ 147 h 2416"/>
                  <a:gd name="T16" fmla="*/ 0 w 608"/>
                  <a:gd name="T17" fmla="*/ 0 h 2416"/>
                  <a:gd name="T18" fmla="*/ 148 w 608"/>
                  <a:gd name="T19" fmla="*/ 88 h 2416"/>
                  <a:gd name="T20" fmla="*/ 175 w 608"/>
                  <a:gd name="T21" fmla="*/ 0 h 2416"/>
                  <a:gd name="T22" fmla="*/ 433 w 608"/>
                  <a:gd name="T23" fmla="*/ 88 h 2416"/>
                  <a:gd name="T24" fmla="*/ 459 w 608"/>
                  <a:gd name="T25" fmla="*/ 0 h 2416"/>
                  <a:gd name="T26" fmla="*/ 608 w 608"/>
                  <a:gd name="T27" fmla="*/ 147 h 2416"/>
                  <a:gd name="T28" fmla="*/ 519 w 608"/>
                  <a:gd name="T29" fmla="*/ 173 h 2416"/>
                  <a:gd name="T30" fmla="*/ 600 w 608"/>
                  <a:gd name="T31" fmla="*/ 180 h 2416"/>
                  <a:gd name="T32" fmla="*/ 608 w 608"/>
                  <a:gd name="T33" fmla="*/ 173 h 2416"/>
                  <a:gd name="T34" fmla="*/ 519 w 608"/>
                  <a:gd name="T35" fmla="*/ 2243 h 2416"/>
                  <a:gd name="T36" fmla="*/ 608 w 608"/>
                  <a:gd name="T37" fmla="*/ 2269 h 2416"/>
                  <a:gd name="T38" fmla="*/ 459 w 608"/>
                  <a:gd name="T39" fmla="*/ 2416 h 2416"/>
                  <a:gd name="T40" fmla="*/ 474 w 608"/>
                  <a:gd name="T41" fmla="*/ 2317 h 2416"/>
                  <a:gd name="T42" fmla="*/ 593 w 608"/>
                  <a:gd name="T43" fmla="*/ 2404 h 2416"/>
                  <a:gd name="T44" fmla="*/ 505 w 608"/>
                  <a:gd name="T45" fmla="*/ 2283 h 2416"/>
                  <a:gd name="T46" fmla="*/ 593 w 608"/>
                  <a:gd name="T47" fmla="*/ 2229 h 2416"/>
                  <a:gd name="T48" fmla="*/ 505 w 608"/>
                  <a:gd name="T49" fmla="*/ 187 h 2416"/>
                  <a:gd name="T50" fmla="*/ 593 w 608"/>
                  <a:gd name="T51" fmla="*/ 133 h 2416"/>
                  <a:gd name="T52" fmla="*/ 474 w 608"/>
                  <a:gd name="T53" fmla="*/ 14 h 2416"/>
                  <a:gd name="T54" fmla="*/ 419 w 608"/>
                  <a:gd name="T55" fmla="*/ 102 h 2416"/>
                  <a:gd name="T56" fmla="*/ 189 w 608"/>
                  <a:gd name="T57" fmla="*/ 14 h 2416"/>
                  <a:gd name="T58" fmla="*/ 136 w 608"/>
                  <a:gd name="T59" fmla="*/ 102 h 2416"/>
                  <a:gd name="T60" fmla="*/ 14 w 608"/>
                  <a:gd name="T61" fmla="*/ 14 h 2416"/>
                  <a:gd name="T62" fmla="*/ 103 w 608"/>
                  <a:gd name="T63" fmla="*/ 133 h 2416"/>
                  <a:gd name="T64" fmla="*/ 14 w 608"/>
                  <a:gd name="T65" fmla="*/ 187 h 2416"/>
                  <a:gd name="T66" fmla="*/ 103 w 608"/>
                  <a:gd name="T67" fmla="*/ 2229 h 2416"/>
                  <a:gd name="T68" fmla="*/ 14 w 608"/>
                  <a:gd name="T69" fmla="*/ 2283 h 2416"/>
                  <a:gd name="T70" fmla="*/ 136 w 608"/>
                  <a:gd name="T71" fmla="*/ 2404 h 2416"/>
                  <a:gd name="T72" fmla="*/ 189 w 608"/>
                  <a:gd name="T73" fmla="*/ 2317 h 2416"/>
                  <a:gd name="T74" fmla="*/ 419 w 608"/>
                  <a:gd name="T75" fmla="*/ 2404 h 2416"/>
                  <a:gd name="T76" fmla="*/ 474 w 608"/>
                  <a:gd name="T77" fmla="*/ 2317 h 2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08" h="2416">
                    <a:moveTo>
                      <a:pt x="459" y="2416"/>
                    </a:moveTo>
                    <a:lnTo>
                      <a:pt x="459" y="2331"/>
                    </a:lnTo>
                    <a:lnTo>
                      <a:pt x="433" y="2331"/>
                    </a:lnTo>
                    <a:lnTo>
                      <a:pt x="433" y="2416"/>
                    </a:lnTo>
                    <a:lnTo>
                      <a:pt x="175" y="2416"/>
                    </a:lnTo>
                    <a:lnTo>
                      <a:pt x="175" y="2331"/>
                    </a:lnTo>
                    <a:lnTo>
                      <a:pt x="148" y="2331"/>
                    </a:lnTo>
                    <a:lnTo>
                      <a:pt x="148" y="2416"/>
                    </a:lnTo>
                    <a:lnTo>
                      <a:pt x="0" y="2416"/>
                    </a:lnTo>
                    <a:lnTo>
                      <a:pt x="0" y="2269"/>
                    </a:lnTo>
                    <a:lnTo>
                      <a:pt x="88" y="2269"/>
                    </a:lnTo>
                    <a:lnTo>
                      <a:pt x="88" y="2243"/>
                    </a:lnTo>
                    <a:lnTo>
                      <a:pt x="0" y="2243"/>
                    </a:lnTo>
                    <a:lnTo>
                      <a:pt x="0" y="173"/>
                    </a:lnTo>
                    <a:lnTo>
                      <a:pt x="88" y="173"/>
                    </a:lnTo>
                    <a:lnTo>
                      <a:pt x="88" y="147"/>
                    </a:lnTo>
                    <a:lnTo>
                      <a:pt x="0" y="147"/>
                    </a:lnTo>
                    <a:lnTo>
                      <a:pt x="0" y="0"/>
                    </a:lnTo>
                    <a:lnTo>
                      <a:pt x="148" y="0"/>
                    </a:lnTo>
                    <a:lnTo>
                      <a:pt x="148" y="88"/>
                    </a:lnTo>
                    <a:lnTo>
                      <a:pt x="175" y="88"/>
                    </a:lnTo>
                    <a:lnTo>
                      <a:pt x="175" y="0"/>
                    </a:lnTo>
                    <a:lnTo>
                      <a:pt x="433" y="0"/>
                    </a:lnTo>
                    <a:lnTo>
                      <a:pt x="433" y="88"/>
                    </a:lnTo>
                    <a:lnTo>
                      <a:pt x="459" y="88"/>
                    </a:lnTo>
                    <a:lnTo>
                      <a:pt x="459" y="0"/>
                    </a:lnTo>
                    <a:lnTo>
                      <a:pt x="608" y="0"/>
                    </a:lnTo>
                    <a:lnTo>
                      <a:pt x="608" y="147"/>
                    </a:lnTo>
                    <a:lnTo>
                      <a:pt x="519" y="147"/>
                    </a:lnTo>
                    <a:lnTo>
                      <a:pt x="519" y="173"/>
                    </a:lnTo>
                    <a:lnTo>
                      <a:pt x="600" y="173"/>
                    </a:lnTo>
                    <a:lnTo>
                      <a:pt x="600" y="180"/>
                    </a:lnTo>
                    <a:lnTo>
                      <a:pt x="600" y="173"/>
                    </a:lnTo>
                    <a:lnTo>
                      <a:pt x="608" y="173"/>
                    </a:lnTo>
                    <a:lnTo>
                      <a:pt x="608" y="2243"/>
                    </a:lnTo>
                    <a:lnTo>
                      <a:pt x="519" y="2243"/>
                    </a:lnTo>
                    <a:lnTo>
                      <a:pt x="519" y="2269"/>
                    </a:lnTo>
                    <a:lnTo>
                      <a:pt x="608" y="2269"/>
                    </a:lnTo>
                    <a:lnTo>
                      <a:pt x="608" y="2416"/>
                    </a:lnTo>
                    <a:lnTo>
                      <a:pt x="459" y="2416"/>
                    </a:lnTo>
                    <a:lnTo>
                      <a:pt x="459" y="2416"/>
                    </a:lnTo>
                    <a:close/>
                    <a:moveTo>
                      <a:pt x="474" y="2317"/>
                    </a:moveTo>
                    <a:lnTo>
                      <a:pt x="474" y="2404"/>
                    </a:lnTo>
                    <a:lnTo>
                      <a:pt x="593" y="2404"/>
                    </a:lnTo>
                    <a:lnTo>
                      <a:pt x="593" y="2283"/>
                    </a:lnTo>
                    <a:lnTo>
                      <a:pt x="505" y="2283"/>
                    </a:lnTo>
                    <a:lnTo>
                      <a:pt x="505" y="2229"/>
                    </a:lnTo>
                    <a:lnTo>
                      <a:pt x="593" y="2229"/>
                    </a:lnTo>
                    <a:lnTo>
                      <a:pt x="593" y="187"/>
                    </a:lnTo>
                    <a:lnTo>
                      <a:pt x="505" y="187"/>
                    </a:lnTo>
                    <a:lnTo>
                      <a:pt x="505" y="133"/>
                    </a:lnTo>
                    <a:lnTo>
                      <a:pt x="593" y="133"/>
                    </a:lnTo>
                    <a:lnTo>
                      <a:pt x="593" y="14"/>
                    </a:lnTo>
                    <a:lnTo>
                      <a:pt x="474" y="14"/>
                    </a:lnTo>
                    <a:lnTo>
                      <a:pt x="474" y="102"/>
                    </a:lnTo>
                    <a:lnTo>
                      <a:pt x="419" y="102"/>
                    </a:lnTo>
                    <a:lnTo>
                      <a:pt x="419" y="14"/>
                    </a:lnTo>
                    <a:lnTo>
                      <a:pt x="189" y="14"/>
                    </a:lnTo>
                    <a:lnTo>
                      <a:pt x="189" y="102"/>
                    </a:lnTo>
                    <a:lnTo>
                      <a:pt x="136" y="102"/>
                    </a:lnTo>
                    <a:lnTo>
                      <a:pt x="136" y="14"/>
                    </a:lnTo>
                    <a:lnTo>
                      <a:pt x="14" y="14"/>
                    </a:lnTo>
                    <a:lnTo>
                      <a:pt x="14" y="133"/>
                    </a:lnTo>
                    <a:lnTo>
                      <a:pt x="103" y="133"/>
                    </a:lnTo>
                    <a:lnTo>
                      <a:pt x="103" y="187"/>
                    </a:lnTo>
                    <a:lnTo>
                      <a:pt x="14" y="187"/>
                    </a:lnTo>
                    <a:lnTo>
                      <a:pt x="14" y="2229"/>
                    </a:lnTo>
                    <a:lnTo>
                      <a:pt x="103" y="2229"/>
                    </a:lnTo>
                    <a:lnTo>
                      <a:pt x="103" y="2283"/>
                    </a:lnTo>
                    <a:lnTo>
                      <a:pt x="14" y="2283"/>
                    </a:lnTo>
                    <a:lnTo>
                      <a:pt x="14" y="2404"/>
                    </a:lnTo>
                    <a:lnTo>
                      <a:pt x="136" y="2404"/>
                    </a:lnTo>
                    <a:lnTo>
                      <a:pt x="136" y="2317"/>
                    </a:lnTo>
                    <a:lnTo>
                      <a:pt x="189" y="2317"/>
                    </a:lnTo>
                    <a:lnTo>
                      <a:pt x="189" y="2404"/>
                    </a:lnTo>
                    <a:lnTo>
                      <a:pt x="419" y="2404"/>
                    </a:lnTo>
                    <a:lnTo>
                      <a:pt x="419" y="2317"/>
                    </a:lnTo>
                    <a:lnTo>
                      <a:pt x="474" y="2317"/>
                    </a:lnTo>
                    <a:lnTo>
                      <a:pt x="474" y="23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24" name="Freeform 6"/>
              <p:cNvSpPr>
                <a:spLocks noEditPoints="1"/>
              </p:cNvSpPr>
              <p:nvPr/>
            </p:nvSpPr>
            <p:spPr bwMode="auto">
              <a:xfrm>
                <a:off x="3583" y="999"/>
                <a:ext cx="512" cy="2324"/>
              </a:xfrm>
              <a:custGeom>
                <a:avLst/>
                <a:gdLst>
                  <a:gd name="T0" fmla="*/ 174 w 512"/>
                  <a:gd name="T1" fmla="*/ 2324 h 2324"/>
                  <a:gd name="T2" fmla="*/ 174 w 512"/>
                  <a:gd name="T3" fmla="*/ 2236 h 2324"/>
                  <a:gd name="T4" fmla="*/ 88 w 512"/>
                  <a:gd name="T5" fmla="*/ 2236 h 2324"/>
                  <a:gd name="T6" fmla="*/ 86 w 512"/>
                  <a:gd name="T7" fmla="*/ 2151 h 2324"/>
                  <a:gd name="T8" fmla="*/ 0 w 512"/>
                  <a:gd name="T9" fmla="*/ 2151 h 2324"/>
                  <a:gd name="T10" fmla="*/ 0 w 512"/>
                  <a:gd name="T11" fmla="*/ 173 h 2324"/>
                  <a:gd name="T12" fmla="*/ 88 w 512"/>
                  <a:gd name="T13" fmla="*/ 173 h 2324"/>
                  <a:gd name="T14" fmla="*/ 88 w 512"/>
                  <a:gd name="T15" fmla="*/ 86 h 2324"/>
                  <a:gd name="T16" fmla="*/ 174 w 512"/>
                  <a:gd name="T17" fmla="*/ 86 h 2324"/>
                  <a:gd name="T18" fmla="*/ 174 w 512"/>
                  <a:gd name="T19" fmla="*/ 0 h 2324"/>
                  <a:gd name="T20" fmla="*/ 337 w 512"/>
                  <a:gd name="T21" fmla="*/ 0 h 2324"/>
                  <a:gd name="T22" fmla="*/ 337 w 512"/>
                  <a:gd name="T23" fmla="*/ 86 h 2324"/>
                  <a:gd name="T24" fmla="*/ 426 w 512"/>
                  <a:gd name="T25" fmla="*/ 86 h 2324"/>
                  <a:gd name="T26" fmla="*/ 426 w 512"/>
                  <a:gd name="T27" fmla="*/ 173 h 2324"/>
                  <a:gd name="T28" fmla="*/ 505 w 512"/>
                  <a:gd name="T29" fmla="*/ 173 h 2324"/>
                  <a:gd name="T30" fmla="*/ 505 w 512"/>
                  <a:gd name="T31" fmla="*/ 180 h 2324"/>
                  <a:gd name="T32" fmla="*/ 505 w 512"/>
                  <a:gd name="T33" fmla="*/ 173 h 2324"/>
                  <a:gd name="T34" fmla="*/ 512 w 512"/>
                  <a:gd name="T35" fmla="*/ 173 h 2324"/>
                  <a:gd name="T36" fmla="*/ 512 w 512"/>
                  <a:gd name="T37" fmla="*/ 2151 h 2324"/>
                  <a:gd name="T38" fmla="*/ 426 w 512"/>
                  <a:gd name="T39" fmla="*/ 2151 h 2324"/>
                  <a:gd name="T40" fmla="*/ 426 w 512"/>
                  <a:gd name="T41" fmla="*/ 2236 h 2324"/>
                  <a:gd name="T42" fmla="*/ 337 w 512"/>
                  <a:gd name="T43" fmla="*/ 2236 h 2324"/>
                  <a:gd name="T44" fmla="*/ 337 w 512"/>
                  <a:gd name="T45" fmla="*/ 2324 h 2324"/>
                  <a:gd name="T46" fmla="*/ 174 w 512"/>
                  <a:gd name="T47" fmla="*/ 2324 h 2324"/>
                  <a:gd name="T48" fmla="*/ 174 w 512"/>
                  <a:gd name="T49" fmla="*/ 2324 h 2324"/>
                  <a:gd name="T50" fmla="*/ 14 w 512"/>
                  <a:gd name="T51" fmla="*/ 2137 h 2324"/>
                  <a:gd name="T52" fmla="*/ 100 w 512"/>
                  <a:gd name="T53" fmla="*/ 2137 h 2324"/>
                  <a:gd name="T54" fmla="*/ 100 w 512"/>
                  <a:gd name="T55" fmla="*/ 2222 h 2324"/>
                  <a:gd name="T56" fmla="*/ 189 w 512"/>
                  <a:gd name="T57" fmla="*/ 2222 h 2324"/>
                  <a:gd name="T58" fmla="*/ 189 w 512"/>
                  <a:gd name="T59" fmla="*/ 2310 h 2324"/>
                  <a:gd name="T60" fmla="*/ 323 w 512"/>
                  <a:gd name="T61" fmla="*/ 2310 h 2324"/>
                  <a:gd name="T62" fmla="*/ 323 w 512"/>
                  <a:gd name="T63" fmla="*/ 2222 h 2324"/>
                  <a:gd name="T64" fmla="*/ 411 w 512"/>
                  <a:gd name="T65" fmla="*/ 2222 h 2324"/>
                  <a:gd name="T66" fmla="*/ 411 w 512"/>
                  <a:gd name="T67" fmla="*/ 2137 h 2324"/>
                  <a:gd name="T68" fmla="*/ 497 w 512"/>
                  <a:gd name="T69" fmla="*/ 2137 h 2324"/>
                  <a:gd name="T70" fmla="*/ 497 w 512"/>
                  <a:gd name="T71" fmla="*/ 187 h 2324"/>
                  <a:gd name="T72" fmla="*/ 411 w 512"/>
                  <a:gd name="T73" fmla="*/ 187 h 2324"/>
                  <a:gd name="T74" fmla="*/ 411 w 512"/>
                  <a:gd name="T75" fmla="*/ 100 h 2324"/>
                  <a:gd name="T76" fmla="*/ 323 w 512"/>
                  <a:gd name="T77" fmla="*/ 100 h 2324"/>
                  <a:gd name="T78" fmla="*/ 323 w 512"/>
                  <a:gd name="T79" fmla="*/ 15 h 2324"/>
                  <a:gd name="T80" fmla="*/ 189 w 512"/>
                  <a:gd name="T81" fmla="*/ 15 h 2324"/>
                  <a:gd name="T82" fmla="*/ 189 w 512"/>
                  <a:gd name="T83" fmla="*/ 100 h 2324"/>
                  <a:gd name="T84" fmla="*/ 100 w 512"/>
                  <a:gd name="T85" fmla="*/ 100 h 2324"/>
                  <a:gd name="T86" fmla="*/ 100 w 512"/>
                  <a:gd name="T87" fmla="*/ 187 h 2324"/>
                  <a:gd name="T88" fmla="*/ 14 w 512"/>
                  <a:gd name="T89" fmla="*/ 187 h 2324"/>
                  <a:gd name="T90" fmla="*/ 14 w 512"/>
                  <a:gd name="T91" fmla="*/ 2137 h 2324"/>
                  <a:gd name="T92" fmla="*/ 14 w 512"/>
                  <a:gd name="T93" fmla="*/ 2137 h 2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2324">
                    <a:moveTo>
                      <a:pt x="174" y="2324"/>
                    </a:moveTo>
                    <a:lnTo>
                      <a:pt x="174" y="2236"/>
                    </a:lnTo>
                    <a:lnTo>
                      <a:pt x="88" y="2236"/>
                    </a:lnTo>
                    <a:lnTo>
                      <a:pt x="86" y="2151"/>
                    </a:lnTo>
                    <a:lnTo>
                      <a:pt x="0" y="2151"/>
                    </a:lnTo>
                    <a:lnTo>
                      <a:pt x="0" y="173"/>
                    </a:lnTo>
                    <a:lnTo>
                      <a:pt x="88" y="173"/>
                    </a:lnTo>
                    <a:lnTo>
                      <a:pt x="88" y="86"/>
                    </a:lnTo>
                    <a:lnTo>
                      <a:pt x="174" y="86"/>
                    </a:lnTo>
                    <a:lnTo>
                      <a:pt x="174" y="0"/>
                    </a:lnTo>
                    <a:lnTo>
                      <a:pt x="337" y="0"/>
                    </a:lnTo>
                    <a:lnTo>
                      <a:pt x="337" y="86"/>
                    </a:lnTo>
                    <a:lnTo>
                      <a:pt x="426" y="86"/>
                    </a:lnTo>
                    <a:lnTo>
                      <a:pt x="426" y="173"/>
                    </a:lnTo>
                    <a:lnTo>
                      <a:pt x="505" y="173"/>
                    </a:lnTo>
                    <a:lnTo>
                      <a:pt x="505" y="180"/>
                    </a:lnTo>
                    <a:lnTo>
                      <a:pt x="505" y="173"/>
                    </a:lnTo>
                    <a:lnTo>
                      <a:pt x="512" y="173"/>
                    </a:lnTo>
                    <a:lnTo>
                      <a:pt x="512" y="2151"/>
                    </a:lnTo>
                    <a:lnTo>
                      <a:pt x="426" y="2151"/>
                    </a:lnTo>
                    <a:lnTo>
                      <a:pt x="426" y="2236"/>
                    </a:lnTo>
                    <a:lnTo>
                      <a:pt x="337" y="2236"/>
                    </a:lnTo>
                    <a:lnTo>
                      <a:pt x="337" y="2324"/>
                    </a:lnTo>
                    <a:lnTo>
                      <a:pt x="174" y="2324"/>
                    </a:lnTo>
                    <a:lnTo>
                      <a:pt x="174" y="2324"/>
                    </a:lnTo>
                    <a:close/>
                    <a:moveTo>
                      <a:pt x="14" y="2137"/>
                    </a:moveTo>
                    <a:lnTo>
                      <a:pt x="100" y="2137"/>
                    </a:lnTo>
                    <a:lnTo>
                      <a:pt x="100" y="2222"/>
                    </a:lnTo>
                    <a:lnTo>
                      <a:pt x="189" y="2222"/>
                    </a:lnTo>
                    <a:lnTo>
                      <a:pt x="189" y="2310"/>
                    </a:lnTo>
                    <a:lnTo>
                      <a:pt x="323" y="2310"/>
                    </a:lnTo>
                    <a:lnTo>
                      <a:pt x="323" y="2222"/>
                    </a:lnTo>
                    <a:lnTo>
                      <a:pt x="411" y="2222"/>
                    </a:lnTo>
                    <a:lnTo>
                      <a:pt x="411" y="2137"/>
                    </a:lnTo>
                    <a:lnTo>
                      <a:pt x="497" y="2137"/>
                    </a:lnTo>
                    <a:lnTo>
                      <a:pt x="497" y="187"/>
                    </a:lnTo>
                    <a:lnTo>
                      <a:pt x="411" y="187"/>
                    </a:lnTo>
                    <a:lnTo>
                      <a:pt x="411" y="100"/>
                    </a:lnTo>
                    <a:lnTo>
                      <a:pt x="323" y="100"/>
                    </a:lnTo>
                    <a:lnTo>
                      <a:pt x="323" y="15"/>
                    </a:lnTo>
                    <a:lnTo>
                      <a:pt x="189" y="15"/>
                    </a:lnTo>
                    <a:lnTo>
                      <a:pt x="189" y="100"/>
                    </a:lnTo>
                    <a:lnTo>
                      <a:pt x="100" y="100"/>
                    </a:lnTo>
                    <a:lnTo>
                      <a:pt x="100" y="187"/>
                    </a:lnTo>
                    <a:lnTo>
                      <a:pt x="14" y="187"/>
                    </a:lnTo>
                    <a:lnTo>
                      <a:pt x="14" y="2137"/>
                    </a:lnTo>
                    <a:lnTo>
                      <a:pt x="14" y="21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25" name="Freeform 7"/>
              <p:cNvSpPr>
                <a:spLocks noEditPoints="1"/>
              </p:cNvSpPr>
              <p:nvPr/>
            </p:nvSpPr>
            <p:spPr bwMode="auto">
              <a:xfrm>
                <a:off x="3583" y="999"/>
                <a:ext cx="55" cy="55"/>
              </a:xfrm>
              <a:custGeom>
                <a:avLst/>
                <a:gdLst>
                  <a:gd name="T0" fmla="*/ 0 w 55"/>
                  <a:gd name="T1" fmla="*/ 55 h 55"/>
                  <a:gd name="T2" fmla="*/ 0 w 55"/>
                  <a:gd name="T3" fmla="*/ 7 h 55"/>
                  <a:gd name="T4" fmla="*/ 0 w 55"/>
                  <a:gd name="T5" fmla="*/ 0 h 55"/>
                  <a:gd name="T6" fmla="*/ 55 w 55"/>
                  <a:gd name="T7" fmla="*/ 0 h 55"/>
                  <a:gd name="T8" fmla="*/ 55 w 55"/>
                  <a:gd name="T9" fmla="*/ 55 h 55"/>
                  <a:gd name="T10" fmla="*/ 0 w 55"/>
                  <a:gd name="T11" fmla="*/ 55 h 55"/>
                  <a:gd name="T12" fmla="*/ 0 w 55"/>
                  <a:gd name="T13" fmla="*/ 55 h 55"/>
                  <a:gd name="T14" fmla="*/ 14 w 55"/>
                  <a:gd name="T15" fmla="*/ 41 h 55"/>
                  <a:gd name="T16" fmla="*/ 40 w 55"/>
                  <a:gd name="T17" fmla="*/ 41 h 55"/>
                  <a:gd name="T18" fmla="*/ 40 w 55"/>
                  <a:gd name="T19" fmla="*/ 15 h 55"/>
                  <a:gd name="T20" fmla="*/ 14 w 55"/>
                  <a:gd name="T21" fmla="*/ 15 h 55"/>
                  <a:gd name="T22" fmla="*/ 14 w 55"/>
                  <a:gd name="T23" fmla="*/ 41 h 55"/>
                  <a:gd name="T24" fmla="*/ 14 w 55"/>
                  <a:gd name="T25" fmla="*/ 4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55">
                    <a:moveTo>
                      <a:pt x="0" y="55"/>
                    </a:moveTo>
                    <a:lnTo>
                      <a:pt x="0" y="7"/>
                    </a:lnTo>
                    <a:lnTo>
                      <a:pt x="0" y="0"/>
                    </a:lnTo>
                    <a:lnTo>
                      <a:pt x="55" y="0"/>
                    </a:lnTo>
                    <a:lnTo>
                      <a:pt x="55" y="55"/>
                    </a:lnTo>
                    <a:lnTo>
                      <a:pt x="0" y="55"/>
                    </a:lnTo>
                    <a:lnTo>
                      <a:pt x="0" y="55"/>
                    </a:lnTo>
                    <a:close/>
                    <a:moveTo>
                      <a:pt x="14" y="41"/>
                    </a:moveTo>
                    <a:lnTo>
                      <a:pt x="40" y="41"/>
                    </a:lnTo>
                    <a:lnTo>
                      <a:pt x="40" y="15"/>
                    </a:lnTo>
                    <a:lnTo>
                      <a:pt x="14" y="15"/>
                    </a:lnTo>
                    <a:lnTo>
                      <a:pt x="14" y="41"/>
                    </a:lnTo>
                    <a:lnTo>
                      <a:pt x="14"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26" name="Freeform 8"/>
              <p:cNvSpPr>
                <a:spLocks noEditPoints="1"/>
              </p:cNvSpPr>
              <p:nvPr/>
            </p:nvSpPr>
            <p:spPr bwMode="auto">
              <a:xfrm>
                <a:off x="4040" y="999"/>
                <a:ext cx="55" cy="55"/>
              </a:xfrm>
              <a:custGeom>
                <a:avLst/>
                <a:gdLst>
                  <a:gd name="T0" fmla="*/ 0 w 55"/>
                  <a:gd name="T1" fmla="*/ 55 h 55"/>
                  <a:gd name="T2" fmla="*/ 0 w 55"/>
                  <a:gd name="T3" fmla="*/ 0 h 55"/>
                  <a:gd name="T4" fmla="*/ 48 w 55"/>
                  <a:gd name="T5" fmla="*/ 0 h 55"/>
                  <a:gd name="T6" fmla="*/ 48 w 55"/>
                  <a:gd name="T7" fmla="*/ 7 h 55"/>
                  <a:gd name="T8" fmla="*/ 48 w 55"/>
                  <a:gd name="T9" fmla="*/ 0 h 55"/>
                  <a:gd name="T10" fmla="*/ 55 w 55"/>
                  <a:gd name="T11" fmla="*/ 0 h 55"/>
                  <a:gd name="T12" fmla="*/ 55 w 55"/>
                  <a:gd name="T13" fmla="*/ 55 h 55"/>
                  <a:gd name="T14" fmla="*/ 0 w 55"/>
                  <a:gd name="T15" fmla="*/ 55 h 55"/>
                  <a:gd name="T16" fmla="*/ 0 w 55"/>
                  <a:gd name="T17" fmla="*/ 55 h 55"/>
                  <a:gd name="T18" fmla="*/ 14 w 55"/>
                  <a:gd name="T19" fmla="*/ 41 h 55"/>
                  <a:gd name="T20" fmla="*/ 40 w 55"/>
                  <a:gd name="T21" fmla="*/ 41 h 55"/>
                  <a:gd name="T22" fmla="*/ 40 w 55"/>
                  <a:gd name="T23" fmla="*/ 15 h 55"/>
                  <a:gd name="T24" fmla="*/ 14 w 55"/>
                  <a:gd name="T25" fmla="*/ 15 h 55"/>
                  <a:gd name="T26" fmla="*/ 14 w 55"/>
                  <a:gd name="T27" fmla="*/ 41 h 55"/>
                  <a:gd name="T28" fmla="*/ 14 w 55"/>
                  <a:gd name="T29" fmla="*/ 4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5" h="55">
                    <a:moveTo>
                      <a:pt x="0" y="55"/>
                    </a:moveTo>
                    <a:lnTo>
                      <a:pt x="0" y="0"/>
                    </a:lnTo>
                    <a:lnTo>
                      <a:pt x="48" y="0"/>
                    </a:lnTo>
                    <a:lnTo>
                      <a:pt x="48" y="7"/>
                    </a:lnTo>
                    <a:lnTo>
                      <a:pt x="48" y="0"/>
                    </a:lnTo>
                    <a:lnTo>
                      <a:pt x="55" y="0"/>
                    </a:lnTo>
                    <a:lnTo>
                      <a:pt x="55" y="55"/>
                    </a:lnTo>
                    <a:lnTo>
                      <a:pt x="0" y="55"/>
                    </a:lnTo>
                    <a:lnTo>
                      <a:pt x="0" y="55"/>
                    </a:lnTo>
                    <a:close/>
                    <a:moveTo>
                      <a:pt x="14" y="41"/>
                    </a:moveTo>
                    <a:lnTo>
                      <a:pt x="40" y="41"/>
                    </a:lnTo>
                    <a:lnTo>
                      <a:pt x="40" y="15"/>
                    </a:lnTo>
                    <a:lnTo>
                      <a:pt x="14" y="15"/>
                    </a:lnTo>
                    <a:lnTo>
                      <a:pt x="14" y="41"/>
                    </a:lnTo>
                    <a:lnTo>
                      <a:pt x="14"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27" name="Freeform 9"/>
              <p:cNvSpPr>
                <a:spLocks noEditPoints="1"/>
              </p:cNvSpPr>
              <p:nvPr/>
            </p:nvSpPr>
            <p:spPr bwMode="auto">
              <a:xfrm>
                <a:off x="3583" y="3269"/>
                <a:ext cx="55" cy="54"/>
              </a:xfrm>
              <a:custGeom>
                <a:avLst/>
                <a:gdLst>
                  <a:gd name="T0" fmla="*/ 7 w 55"/>
                  <a:gd name="T1" fmla="*/ 54 h 54"/>
                  <a:gd name="T2" fmla="*/ 0 w 55"/>
                  <a:gd name="T3" fmla="*/ 54 h 54"/>
                  <a:gd name="T4" fmla="*/ 0 w 55"/>
                  <a:gd name="T5" fmla="*/ 0 h 54"/>
                  <a:gd name="T6" fmla="*/ 55 w 55"/>
                  <a:gd name="T7" fmla="*/ 0 h 54"/>
                  <a:gd name="T8" fmla="*/ 55 w 55"/>
                  <a:gd name="T9" fmla="*/ 54 h 54"/>
                  <a:gd name="T10" fmla="*/ 7 w 55"/>
                  <a:gd name="T11" fmla="*/ 54 h 54"/>
                  <a:gd name="T12" fmla="*/ 7 w 55"/>
                  <a:gd name="T13" fmla="*/ 54 h 54"/>
                  <a:gd name="T14" fmla="*/ 40 w 55"/>
                  <a:gd name="T15" fmla="*/ 40 h 54"/>
                  <a:gd name="T16" fmla="*/ 40 w 55"/>
                  <a:gd name="T17" fmla="*/ 14 h 54"/>
                  <a:gd name="T18" fmla="*/ 14 w 55"/>
                  <a:gd name="T19" fmla="*/ 14 h 54"/>
                  <a:gd name="T20" fmla="*/ 14 w 55"/>
                  <a:gd name="T21" fmla="*/ 40 h 54"/>
                  <a:gd name="T22" fmla="*/ 40 w 55"/>
                  <a:gd name="T23" fmla="*/ 40 h 54"/>
                  <a:gd name="T24" fmla="*/ 40 w 55"/>
                  <a:gd name="T25"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54">
                    <a:moveTo>
                      <a:pt x="7" y="54"/>
                    </a:moveTo>
                    <a:lnTo>
                      <a:pt x="0" y="54"/>
                    </a:lnTo>
                    <a:lnTo>
                      <a:pt x="0" y="0"/>
                    </a:lnTo>
                    <a:lnTo>
                      <a:pt x="55" y="0"/>
                    </a:lnTo>
                    <a:lnTo>
                      <a:pt x="55" y="54"/>
                    </a:lnTo>
                    <a:lnTo>
                      <a:pt x="7" y="54"/>
                    </a:lnTo>
                    <a:lnTo>
                      <a:pt x="7" y="54"/>
                    </a:lnTo>
                    <a:close/>
                    <a:moveTo>
                      <a:pt x="40" y="40"/>
                    </a:moveTo>
                    <a:lnTo>
                      <a:pt x="40" y="14"/>
                    </a:lnTo>
                    <a:lnTo>
                      <a:pt x="14" y="14"/>
                    </a:lnTo>
                    <a:lnTo>
                      <a:pt x="14" y="40"/>
                    </a:lnTo>
                    <a:lnTo>
                      <a:pt x="40" y="40"/>
                    </a:lnTo>
                    <a:lnTo>
                      <a:pt x="40"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28" name="Freeform 10"/>
              <p:cNvSpPr>
                <a:spLocks noEditPoints="1"/>
              </p:cNvSpPr>
              <p:nvPr/>
            </p:nvSpPr>
            <p:spPr bwMode="auto">
              <a:xfrm>
                <a:off x="4040" y="3269"/>
                <a:ext cx="55" cy="54"/>
              </a:xfrm>
              <a:custGeom>
                <a:avLst/>
                <a:gdLst>
                  <a:gd name="T0" fmla="*/ 0 w 55"/>
                  <a:gd name="T1" fmla="*/ 54 h 54"/>
                  <a:gd name="T2" fmla="*/ 0 w 55"/>
                  <a:gd name="T3" fmla="*/ 0 h 54"/>
                  <a:gd name="T4" fmla="*/ 55 w 55"/>
                  <a:gd name="T5" fmla="*/ 0 h 54"/>
                  <a:gd name="T6" fmla="*/ 55 w 55"/>
                  <a:gd name="T7" fmla="*/ 47 h 54"/>
                  <a:gd name="T8" fmla="*/ 55 w 55"/>
                  <a:gd name="T9" fmla="*/ 54 h 54"/>
                  <a:gd name="T10" fmla="*/ 0 w 55"/>
                  <a:gd name="T11" fmla="*/ 54 h 54"/>
                  <a:gd name="T12" fmla="*/ 0 w 55"/>
                  <a:gd name="T13" fmla="*/ 54 h 54"/>
                  <a:gd name="T14" fmla="*/ 48 w 55"/>
                  <a:gd name="T15" fmla="*/ 47 h 54"/>
                  <a:gd name="T16" fmla="*/ 48 w 55"/>
                  <a:gd name="T17" fmla="*/ 40 h 54"/>
                  <a:gd name="T18" fmla="*/ 48 w 55"/>
                  <a:gd name="T19" fmla="*/ 47 h 54"/>
                  <a:gd name="T20" fmla="*/ 48 w 55"/>
                  <a:gd name="T21" fmla="*/ 47 h 54"/>
                  <a:gd name="T22" fmla="*/ 14 w 55"/>
                  <a:gd name="T23" fmla="*/ 40 h 54"/>
                  <a:gd name="T24" fmla="*/ 40 w 55"/>
                  <a:gd name="T25" fmla="*/ 40 h 54"/>
                  <a:gd name="T26" fmla="*/ 40 w 55"/>
                  <a:gd name="T27" fmla="*/ 14 h 54"/>
                  <a:gd name="T28" fmla="*/ 14 w 55"/>
                  <a:gd name="T29" fmla="*/ 14 h 54"/>
                  <a:gd name="T30" fmla="*/ 14 w 55"/>
                  <a:gd name="T31" fmla="*/ 40 h 54"/>
                  <a:gd name="T32" fmla="*/ 14 w 55"/>
                  <a:gd name="T33"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 h="54">
                    <a:moveTo>
                      <a:pt x="0" y="54"/>
                    </a:moveTo>
                    <a:lnTo>
                      <a:pt x="0" y="0"/>
                    </a:lnTo>
                    <a:lnTo>
                      <a:pt x="55" y="0"/>
                    </a:lnTo>
                    <a:lnTo>
                      <a:pt x="55" y="47"/>
                    </a:lnTo>
                    <a:lnTo>
                      <a:pt x="55" y="54"/>
                    </a:lnTo>
                    <a:lnTo>
                      <a:pt x="0" y="54"/>
                    </a:lnTo>
                    <a:lnTo>
                      <a:pt x="0" y="54"/>
                    </a:lnTo>
                    <a:close/>
                    <a:moveTo>
                      <a:pt x="48" y="47"/>
                    </a:moveTo>
                    <a:lnTo>
                      <a:pt x="48" y="40"/>
                    </a:lnTo>
                    <a:lnTo>
                      <a:pt x="48" y="47"/>
                    </a:lnTo>
                    <a:lnTo>
                      <a:pt x="48" y="47"/>
                    </a:lnTo>
                    <a:close/>
                    <a:moveTo>
                      <a:pt x="14" y="40"/>
                    </a:moveTo>
                    <a:lnTo>
                      <a:pt x="40" y="40"/>
                    </a:lnTo>
                    <a:lnTo>
                      <a:pt x="40" y="14"/>
                    </a:lnTo>
                    <a:lnTo>
                      <a:pt x="14" y="14"/>
                    </a:lnTo>
                    <a:lnTo>
                      <a:pt x="14" y="40"/>
                    </a:lnTo>
                    <a:lnTo>
                      <a:pt x="14"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grpSp>
        <p:sp>
          <p:nvSpPr>
            <p:cNvPr id="22" name="文本框 21"/>
            <p:cNvSpPr txBox="1"/>
            <p:nvPr/>
          </p:nvSpPr>
          <p:spPr>
            <a:xfrm>
              <a:off x="4520741" y="630169"/>
              <a:ext cx="3238081" cy="584775"/>
            </a:xfrm>
            <a:prstGeom prst="rect">
              <a:avLst/>
            </a:prstGeom>
            <a:noFill/>
          </p:spPr>
          <p:txBody>
            <a:bodyPr wrap="square" rtlCol="0">
              <a:spAutoFit/>
            </a:bodyPr>
            <a:lstStyle/>
            <a:p>
              <a:r>
                <a:rPr lang="zh-CN" altLang="en-US" sz="3200" b="1" dirty="0" smtClean="0">
                  <a:latin typeface="经典繁古印" panose="02010609010101010101" pitchFamily="49" charset="-122"/>
                  <a:ea typeface="经典繁古印" panose="02010609010101010101" pitchFamily="49" charset="-122"/>
                  <a:cs typeface="经典繁古印" panose="02010609010101010101" pitchFamily="49" charset="-122"/>
                </a:rPr>
                <a:t>世界传统医药日</a:t>
              </a:r>
              <a:endParaRPr lang="zh-CN" altLang="en-US" sz="3200" b="1" dirty="0">
                <a:latin typeface="经典繁古印" panose="02010609010101010101" pitchFamily="49" charset="-122"/>
                <a:ea typeface="经典繁古印" panose="02010609010101010101" pitchFamily="49" charset="-122"/>
                <a:cs typeface="经典繁古印" panose="02010609010101010101" pitchFamily="49" charset="-122"/>
              </a:endParaRPr>
            </a:p>
          </p:txBody>
        </p:sp>
      </p:grpSp>
    </p:spTree>
    <p:extLst>
      <p:ext uri="{BB962C8B-B14F-4D97-AF65-F5344CB8AC3E}">
        <p14:creationId xmlns:p14="http://schemas.microsoft.com/office/powerpoint/2010/main" val="2538288379"/>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482" name="图片 1"/>
          <p:cNvPicPr>
            <a:picLocks noChangeAspect="1" noChangeArrowheads="1"/>
          </p:cNvPicPr>
          <p:nvPr/>
        </p:nvPicPr>
        <p:blipFill rotWithShape="1">
          <a:blip r:embed="rId3">
            <a:extLst>
              <a:ext uri="{28A0092B-C50C-407E-A947-70E740481C1C}">
                <a14:useLocalDpi xmlns:a14="http://schemas.microsoft.com/office/drawing/2010/main" val="0"/>
              </a:ext>
            </a:extLst>
          </a:blip>
          <a:srcRect l="-105" t="45486" r="-459" b="-1190"/>
          <a:stretch/>
        </p:blipFill>
        <p:spPr bwMode="auto">
          <a:xfrm>
            <a:off x="0" y="0"/>
            <a:ext cx="12245975"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图片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493" y="1462882"/>
            <a:ext cx="3276600" cy="315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文本框 8"/>
          <p:cNvSpPr txBox="1">
            <a:spLocks noChangeArrowheads="1"/>
          </p:cNvSpPr>
          <p:nvPr/>
        </p:nvSpPr>
        <p:spPr bwMode="auto">
          <a:xfrm>
            <a:off x="5438998" y="1884313"/>
            <a:ext cx="155257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400" dirty="0">
                <a:solidFill>
                  <a:schemeClr val="bg1"/>
                </a:solidFill>
                <a:latin typeface="禹卫书法行书简体&#10;" panose="02000603000000000000" pitchFamily="2" charset="-122"/>
                <a:ea typeface="禹卫书法行书简体&#10;" panose="02000603000000000000" pitchFamily="2" charset="-122"/>
              </a:rPr>
              <a:t>贰</a:t>
            </a:r>
          </a:p>
        </p:txBody>
      </p:sp>
      <p:sp>
        <p:nvSpPr>
          <p:cNvPr id="20485" name="文本框 11"/>
          <p:cNvSpPr txBox="1">
            <a:spLocks noChangeArrowheads="1"/>
          </p:cNvSpPr>
          <p:nvPr/>
        </p:nvSpPr>
        <p:spPr bwMode="auto">
          <a:xfrm>
            <a:off x="5017630" y="4614068"/>
            <a:ext cx="32398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a:lnSpc>
                <a:spcPct val="100000"/>
              </a:lnSpc>
              <a:spcBef>
                <a:spcPct val="0"/>
              </a:spcBef>
              <a:buNone/>
            </a:pPr>
            <a:r>
              <a:rPr lang="zh-CN" altLang="en-US" sz="5400" b="1" dirty="0">
                <a:latin typeface="经典繁古印" panose="02010609010101010101" pitchFamily="49" charset="-122"/>
                <a:ea typeface="经典繁古印" panose="02010609010101010101" pitchFamily="49" charset="-122"/>
                <a:cs typeface="经典繁古印" panose="02010609010101010101" pitchFamily="49" charset="-122"/>
              </a:rPr>
              <a:t>节日建议</a:t>
            </a:r>
          </a:p>
        </p:txBody>
      </p:sp>
      <p:pic>
        <p:nvPicPr>
          <p:cNvPr id="20487" name="图片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5413" y="2581214"/>
            <a:ext cx="2163080" cy="268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7709373"/>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p:cNvSpPr>
            <a:spLocks/>
          </p:cNvSpPr>
          <p:nvPr/>
        </p:nvSpPr>
        <p:spPr bwMode="auto">
          <a:xfrm>
            <a:off x="5719919" y="1982152"/>
            <a:ext cx="5235575" cy="3654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861" y="0"/>
                </a:moveTo>
                <a:cubicBezTo>
                  <a:pt x="3767" y="0"/>
                  <a:pt x="3672" y="133"/>
                  <a:pt x="3672" y="269"/>
                </a:cubicBezTo>
                <a:cubicBezTo>
                  <a:pt x="3672" y="450"/>
                  <a:pt x="3767" y="586"/>
                  <a:pt x="3861" y="586"/>
                </a:cubicBezTo>
                <a:cubicBezTo>
                  <a:pt x="3987" y="586"/>
                  <a:pt x="4082" y="450"/>
                  <a:pt x="4082" y="269"/>
                </a:cubicBezTo>
                <a:cubicBezTo>
                  <a:pt x="4082" y="133"/>
                  <a:pt x="3987" y="0"/>
                  <a:pt x="3861" y="0"/>
                </a:cubicBezTo>
                <a:close/>
                <a:moveTo>
                  <a:pt x="11162" y="0"/>
                </a:moveTo>
                <a:cubicBezTo>
                  <a:pt x="11067" y="0"/>
                  <a:pt x="10974" y="133"/>
                  <a:pt x="10974" y="269"/>
                </a:cubicBezTo>
                <a:cubicBezTo>
                  <a:pt x="10974" y="450"/>
                  <a:pt x="11067" y="586"/>
                  <a:pt x="11162" y="586"/>
                </a:cubicBezTo>
                <a:cubicBezTo>
                  <a:pt x="11288" y="586"/>
                  <a:pt x="11383" y="450"/>
                  <a:pt x="11383" y="269"/>
                </a:cubicBezTo>
                <a:cubicBezTo>
                  <a:pt x="11383" y="133"/>
                  <a:pt x="11288" y="0"/>
                  <a:pt x="11162" y="0"/>
                </a:cubicBezTo>
                <a:close/>
                <a:moveTo>
                  <a:pt x="3099" y="89"/>
                </a:moveTo>
                <a:cubicBezTo>
                  <a:pt x="3052" y="111"/>
                  <a:pt x="3012" y="156"/>
                  <a:pt x="2984" y="218"/>
                </a:cubicBezTo>
                <a:cubicBezTo>
                  <a:pt x="2956" y="280"/>
                  <a:pt x="2940" y="360"/>
                  <a:pt x="2940" y="450"/>
                </a:cubicBezTo>
                <a:cubicBezTo>
                  <a:pt x="2956" y="518"/>
                  <a:pt x="2988" y="574"/>
                  <a:pt x="3032" y="614"/>
                </a:cubicBezTo>
                <a:cubicBezTo>
                  <a:pt x="3075" y="654"/>
                  <a:pt x="3131" y="676"/>
                  <a:pt x="3195" y="676"/>
                </a:cubicBezTo>
                <a:cubicBezTo>
                  <a:pt x="3243" y="654"/>
                  <a:pt x="3290" y="608"/>
                  <a:pt x="3322" y="546"/>
                </a:cubicBezTo>
                <a:cubicBezTo>
                  <a:pt x="3354" y="484"/>
                  <a:pt x="3370" y="404"/>
                  <a:pt x="3354" y="314"/>
                </a:cubicBezTo>
                <a:cubicBezTo>
                  <a:pt x="3338" y="247"/>
                  <a:pt x="3306" y="190"/>
                  <a:pt x="3262" y="151"/>
                </a:cubicBezTo>
                <a:cubicBezTo>
                  <a:pt x="3218" y="111"/>
                  <a:pt x="3163" y="89"/>
                  <a:pt x="3099" y="89"/>
                </a:cubicBezTo>
                <a:close/>
                <a:moveTo>
                  <a:pt x="10434" y="89"/>
                </a:moveTo>
                <a:cubicBezTo>
                  <a:pt x="10371" y="111"/>
                  <a:pt x="10324" y="157"/>
                  <a:pt x="10297" y="219"/>
                </a:cubicBezTo>
                <a:cubicBezTo>
                  <a:pt x="10269" y="282"/>
                  <a:pt x="10262" y="361"/>
                  <a:pt x="10277" y="452"/>
                </a:cubicBezTo>
                <a:cubicBezTo>
                  <a:pt x="10277" y="521"/>
                  <a:pt x="10309" y="589"/>
                  <a:pt x="10352" y="635"/>
                </a:cubicBezTo>
                <a:cubicBezTo>
                  <a:pt x="10396" y="680"/>
                  <a:pt x="10451" y="703"/>
                  <a:pt x="10498" y="680"/>
                </a:cubicBezTo>
                <a:cubicBezTo>
                  <a:pt x="10561" y="657"/>
                  <a:pt x="10608" y="612"/>
                  <a:pt x="10636" y="549"/>
                </a:cubicBezTo>
                <a:cubicBezTo>
                  <a:pt x="10663" y="487"/>
                  <a:pt x="10671" y="407"/>
                  <a:pt x="10655" y="316"/>
                </a:cubicBezTo>
                <a:cubicBezTo>
                  <a:pt x="10640" y="248"/>
                  <a:pt x="10608" y="192"/>
                  <a:pt x="10569" y="152"/>
                </a:cubicBezTo>
                <a:cubicBezTo>
                  <a:pt x="10529" y="112"/>
                  <a:pt x="10482" y="89"/>
                  <a:pt x="10434" y="89"/>
                </a:cubicBezTo>
                <a:close/>
                <a:moveTo>
                  <a:pt x="11924" y="89"/>
                </a:moveTo>
                <a:cubicBezTo>
                  <a:pt x="11877" y="89"/>
                  <a:pt x="11821" y="112"/>
                  <a:pt x="11777" y="152"/>
                </a:cubicBezTo>
                <a:cubicBezTo>
                  <a:pt x="11733" y="192"/>
                  <a:pt x="11702" y="248"/>
                  <a:pt x="11702" y="316"/>
                </a:cubicBezTo>
                <a:cubicBezTo>
                  <a:pt x="11686" y="407"/>
                  <a:pt x="11694" y="487"/>
                  <a:pt x="11722" y="549"/>
                </a:cubicBezTo>
                <a:cubicBezTo>
                  <a:pt x="11750" y="612"/>
                  <a:pt x="11798" y="657"/>
                  <a:pt x="11861" y="680"/>
                </a:cubicBezTo>
                <a:cubicBezTo>
                  <a:pt x="11909" y="703"/>
                  <a:pt x="11964" y="680"/>
                  <a:pt x="12008" y="635"/>
                </a:cubicBezTo>
                <a:cubicBezTo>
                  <a:pt x="12051" y="589"/>
                  <a:pt x="12083" y="521"/>
                  <a:pt x="12083" y="452"/>
                </a:cubicBezTo>
                <a:cubicBezTo>
                  <a:pt x="12099" y="361"/>
                  <a:pt x="12092" y="282"/>
                  <a:pt x="12064" y="219"/>
                </a:cubicBezTo>
                <a:cubicBezTo>
                  <a:pt x="12036" y="157"/>
                  <a:pt x="11988" y="111"/>
                  <a:pt x="11924" y="89"/>
                </a:cubicBezTo>
                <a:close/>
                <a:moveTo>
                  <a:pt x="2476" y="387"/>
                </a:moveTo>
                <a:cubicBezTo>
                  <a:pt x="2453" y="386"/>
                  <a:pt x="2429" y="391"/>
                  <a:pt x="2406" y="402"/>
                </a:cubicBezTo>
                <a:cubicBezTo>
                  <a:pt x="2343" y="447"/>
                  <a:pt x="2303" y="503"/>
                  <a:pt x="2284" y="571"/>
                </a:cubicBezTo>
                <a:cubicBezTo>
                  <a:pt x="2264" y="638"/>
                  <a:pt x="2265" y="717"/>
                  <a:pt x="2280" y="808"/>
                </a:cubicBezTo>
                <a:cubicBezTo>
                  <a:pt x="2296" y="876"/>
                  <a:pt x="2335" y="921"/>
                  <a:pt x="2382" y="943"/>
                </a:cubicBezTo>
                <a:cubicBezTo>
                  <a:pt x="2429" y="966"/>
                  <a:pt x="2484" y="966"/>
                  <a:pt x="2532" y="944"/>
                </a:cubicBezTo>
                <a:cubicBezTo>
                  <a:pt x="2595" y="921"/>
                  <a:pt x="2634" y="865"/>
                  <a:pt x="2654" y="797"/>
                </a:cubicBezTo>
                <a:cubicBezTo>
                  <a:pt x="2673" y="729"/>
                  <a:pt x="2673" y="650"/>
                  <a:pt x="2658" y="582"/>
                </a:cubicBezTo>
                <a:cubicBezTo>
                  <a:pt x="2610" y="447"/>
                  <a:pt x="2545" y="389"/>
                  <a:pt x="2476" y="387"/>
                </a:cubicBezTo>
                <a:close/>
                <a:moveTo>
                  <a:pt x="9784" y="392"/>
                </a:moveTo>
                <a:cubicBezTo>
                  <a:pt x="9759" y="388"/>
                  <a:pt x="9733" y="391"/>
                  <a:pt x="9709" y="402"/>
                </a:cubicBezTo>
                <a:cubicBezTo>
                  <a:pt x="9661" y="447"/>
                  <a:pt x="9621" y="503"/>
                  <a:pt x="9598" y="571"/>
                </a:cubicBezTo>
                <a:cubicBezTo>
                  <a:pt x="9574" y="638"/>
                  <a:pt x="9566" y="717"/>
                  <a:pt x="9582" y="808"/>
                </a:cubicBezTo>
                <a:cubicBezTo>
                  <a:pt x="9614" y="876"/>
                  <a:pt x="9654" y="932"/>
                  <a:pt x="9701" y="960"/>
                </a:cubicBezTo>
                <a:cubicBezTo>
                  <a:pt x="9749" y="988"/>
                  <a:pt x="9805" y="988"/>
                  <a:pt x="9869" y="944"/>
                </a:cubicBezTo>
                <a:cubicBezTo>
                  <a:pt x="9963" y="899"/>
                  <a:pt x="9995" y="718"/>
                  <a:pt x="9963" y="582"/>
                </a:cubicBezTo>
                <a:cubicBezTo>
                  <a:pt x="9939" y="481"/>
                  <a:pt x="9861" y="405"/>
                  <a:pt x="9784" y="392"/>
                </a:cubicBezTo>
                <a:close/>
                <a:moveTo>
                  <a:pt x="12574" y="392"/>
                </a:moveTo>
                <a:cubicBezTo>
                  <a:pt x="12497" y="405"/>
                  <a:pt x="12421" y="481"/>
                  <a:pt x="12398" y="582"/>
                </a:cubicBezTo>
                <a:cubicBezTo>
                  <a:pt x="12366" y="718"/>
                  <a:pt x="12398" y="899"/>
                  <a:pt x="12493" y="944"/>
                </a:cubicBezTo>
                <a:cubicBezTo>
                  <a:pt x="12556" y="988"/>
                  <a:pt x="12611" y="988"/>
                  <a:pt x="12658" y="960"/>
                </a:cubicBezTo>
                <a:cubicBezTo>
                  <a:pt x="12705" y="932"/>
                  <a:pt x="12744" y="876"/>
                  <a:pt x="12776" y="808"/>
                </a:cubicBezTo>
                <a:cubicBezTo>
                  <a:pt x="12791" y="717"/>
                  <a:pt x="12784" y="638"/>
                  <a:pt x="12760" y="571"/>
                </a:cubicBezTo>
                <a:cubicBezTo>
                  <a:pt x="12736" y="503"/>
                  <a:pt x="12697" y="447"/>
                  <a:pt x="12650" y="402"/>
                </a:cubicBezTo>
                <a:cubicBezTo>
                  <a:pt x="12626" y="391"/>
                  <a:pt x="12600" y="388"/>
                  <a:pt x="12574" y="392"/>
                </a:cubicBezTo>
                <a:close/>
                <a:moveTo>
                  <a:pt x="1862" y="885"/>
                </a:moveTo>
                <a:cubicBezTo>
                  <a:pt x="1811" y="879"/>
                  <a:pt x="1755" y="901"/>
                  <a:pt x="1708" y="947"/>
                </a:cubicBezTo>
                <a:cubicBezTo>
                  <a:pt x="1614" y="992"/>
                  <a:pt x="1615" y="1175"/>
                  <a:pt x="1678" y="1312"/>
                </a:cubicBezTo>
                <a:cubicBezTo>
                  <a:pt x="1741" y="1449"/>
                  <a:pt x="1867" y="1494"/>
                  <a:pt x="1929" y="1402"/>
                </a:cubicBezTo>
                <a:cubicBezTo>
                  <a:pt x="2024" y="1312"/>
                  <a:pt x="2056" y="1128"/>
                  <a:pt x="1993" y="992"/>
                </a:cubicBezTo>
                <a:cubicBezTo>
                  <a:pt x="1961" y="923"/>
                  <a:pt x="1913" y="891"/>
                  <a:pt x="1862" y="885"/>
                </a:cubicBezTo>
                <a:close/>
                <a:moveTo>
                  <a:pt x="9203" y="885"/>
                </a:moveTo>
                <a:cubicBezTo>
                  <a:pt x="9151" y="879"/>
                  <a:pt x="9095" y="901"/>
                  <a:pt x="9048" y="947"/>
                </a:cubicBezTo>
                <a:cubicBezTo>
                  <a:pt x="8953" y="1038"/>
                  <a:pt x="8920" y="1220"/>
                  <a:pt x="8984" y="1312"/>
                </a:cubicBezTo>
                <a:cubicBezTo>
                  <a:pt x="9048" y="1449"/>
                  <a:pt x="9174" y="1494"/>
                  <a:pt x="9270" y="1402"/>
                </a:cubicBezTo>
                <a:cubicBezTo>
                  <a:pt x="9366" y="1311"/>
                  <a:pt x="9366" y="1129"/>
                  <a:pt x="9335" y="992"/>
                </a:cubicBezTo>
                <a:cubicBezTo>
                  <a:pt x="9303" y="923"/>
                  <a:pt x="9255" y="891"/>
                  <a:pt x="9203" y="885"/>
                </a:cubicBezTo>
                <a:close/>
                <a:moveTo>
                  <a:pt x="13164" y="885"/>
                </a:moveTo>
                <a:cubicBezTo>
                  <a:pt x="13112" y="891"/>
                  <a:pt x="13065" y="924"/>
                  <a:pt x="13033" y="992"/>
                </a:cubicBezTo>
                <a:cubicBezTo>
                  <a:pt x="12969" y="1129"/>
                  <a:pt x="13001" y="1312"/>
                  <a:pt x="13096" y="1402"/>
                </a:cubicBezTo>
                <a:cubicBezTo>
                  <a:pt x="13191" y="1494"/>
                  <a:pt x="13318" y="1449"/>
                  <a:pt x="13382" y="1312"/>
                </a:cubicBezTo>
                <a:cubicBezTo>
                  <a:pt x="13445" y="1220"/>
                  <a:pt x="13413" y="1038"/>
                  <a:pt x="13318" y="947"/>
                </a:cubicBezTo>
                <a:cubicBezTo>
                  <a:pt x="13270" y="902"/>
                  <a:pt x="13215" y="879"/>
                  <a:pt x="13164" y="885"/>
                </a:cubicBezTo>
                <a:close/>
                <a:moveTo>
                  <a:pt x="1270" y="1522"/>
                </a:moveTo>
                <a:cubicBezTo>
                  <a:pt x="1218" y="1522"/>
                  <a:pt x="1171" y="1557"/>
                  <a:pt x="1139" y="1624"/>
                </a:cubicBezTo>
                <a:cubicBezTo>
                  <a:pt x="1044" y="1715"/>
                  <a:pt x="1044" y="1895"/>
                  <a:pt x="1139" y="2031"/>
                </a:cubicBezTo>
                <a:cubicBezTo>
                  <a:pt x="1202" y="2121"/>
                  <a:pt x="1329" y="2121"/>
                  <a:pt x="1425" y="2031"/>
                </a:cubicBezTo>
                <a:cubicBezTo>
                  <a:pt x="1489" y="1895"/>
                  <a:pt x="1489" y="1715"/>
                  <a:pt x="1425" y="1624"/>
                </a:cubicBezTo>
                <a:cubicBezTo>
                  <a:pt x="1377" y="1557"/>
                  <a:pt x="1322" y="1522"/>
                  <a:pt x="1270" y="1522"/>
                </a:cubicBezTo>
                <a:close/>
                <a:moveTo>
                  <a:pt x="8599" y="1522"/>
                </a:moveTo>
                <a:cubicBezTo>
                  <a:pt x="8547" y="1522"/>
                  <a:pt x="8492" y="1557"/>
                  <a:pt x="8445" y="1624"/>
                </a:cubicBezTo>
                <a:cubicBezTo>
                  <a:pt x="8381" y="1715"/>
                  <a:pt x="8381" y="1895"/>
                  <a:pt x="8445" y="2031"/>
                </a:cubicBezTo>
                <a:cubicBezTo>
                  <a:pt x="8540" y="2121"/>
                  <a:pt x="8666" y="2121"/>
                  <a:pt x="8730" y="2031"/>
                </a:cubicBezTo>
                <a:cubicBezTo>
                  <a:pt x="8826" y="1896"/>
                  <a:pt x="8825" y="1715"/>
                  <a:pt x="8730" y="1624"/>
                </a:cubicBezTo>
                <a:cubicBezTo>
                  <a:pt x="8698" y="1557"/>
                  <a:pt x="8650" y="1522"/>
                  <a:pt x="8599" y="1522"/>
                </a:cubicBezTo>
                <a:close/>
                <a:moveTo>
                  <a:pt x="13760" y="1522"/>
                </a:moveTo>
                <a:cubicBezTo>
                  <a:pt x="13709" y="1522"/>
                  <a:pt x="13662" y="1557"/>
                  <a:pt x="13630" y="1624"/>
                </a:cubicBezTo>
                <a:cubicBezTo>
                  <a:pt x="13536" y="1715"/>
                  <a:pt x="13536" y="1895"/>
                  <a:pt x="13630" y="2031"/>
                </a:cubicBezTo>
                <a:cubicBezTo>
                  <a:pt x="13693" y="2121"/>
                  <a:pt x="13819" y="2121"/>
                  <a:pt x="13914" y="2031"/>
                </a:cubicBezTo>
                <a:cubicBezTo>
                  <a:pt x="13976" y="1895"/>
                  <a:pt x="13977" y="1714"/>
                  <a:pt x="13914" y="1624"/>
                </a:cubicBezTo>
                <a:cubicBezTo>
                  <a:pt x="13867" y="1556"/>
                  <a:pt x="13811" y="1522"/>
                  <a:pt x="13760" y="1522"/>
                </a:cubicBezTo>
                <a:close/>
                <a:moveTo>
                  <a:pt x="814" y="2309"/>
                </a:moveTo>
                <a:cubicBezTo>
                  <a:pt x="756" y="2320"/>
                  <a:pt x="700" y="2367"/>
                  <a:pt x="664" y="2444"/>
                </a:cubicBezTo>
                <a:cubicBezTo>
                  <a:pt x="601" y="2580"/>
                  <a:pt x="633" y="2763"/>
                  <a:pt x="728" y="2853"/>
                </a:cubicBezTo>
                <a:cubicBezTo>
                  <a:pt x="791" y="2945"/>
                  <a:pt x="916" y="2900"/>
                  <a:pt x="979" y="2763"/>
                </a:cubicBezTo>
                <a:cubicBezTo>
                  <a:pt x="1042" y="2626"/>
                  <a:pt x="1042" y="2444"/>
                  <a:pt x="948" y="2353"/>
                </a:cubicBezTo>
                <a:cubicBezTo>
                  <a:pt x="924" y="2331"/>
                  <a:pt x="899" y="2316"/>
                  <a:pt x="873" y="2310"/>
                </a:cubicBezTo>
                <a:cubicBezTo>
                  <a:pt x="854" y="2305"/>
                  <a:pt x="834" y="2305"/>
                  <a:pt x="814" y="2309"/>
                </a:cubicBezTo>
                <a:close/>
                <a:moveTo>
                  <a:pt x="8102" y="2336"/>
                </a:moveTo>
                <a:cubicBezTo>
                  <a:pt x="8050" y="2342"/>
                  <a:pt x="8004" y="2376"/>
                  <a:pt x="7972" y="2444"/>
                </a:cubicBezTo>
                <a:cubicBezTo>
                  <a:pt x="7908" y="2581"/>
                  <a:pt x="7940" y="2763"/>
                  <a:pt x="8034" y="2853"/>
                </a:cubicBezTo>
                <a:cubicBezTo>
                  <a:pt x="8130" y="2945"/>
                  <a:pt x="8258" y="2900"/>
                  <a:pt x="8321" y="2763"/>
                </a:cubicBezTo>
                <a:cubicBezTo>
                  <a:pt x="8385" y="2626"/>
                  <a:pt x="8353" y="2490"/>
                  <a:pt x="8258" y="2399"/>
                </a:cubicBezTo>
                <a:cubicBezTo>
                  <a:pt x="8210" y="2354"/>
                  <a:pt x="8154" y="2330"/>
                  <a:pt x="8102" y="2336"/>
                </a:cubicBezTo>
                <a:close/>
                <a:moveTo>
                  <a:pt x="14259" y="2336"/>
                </a:moveTo>
                <a:cubicBezTo>
                  <a:pt x="14208" y="2330"/>
                  <a:pt x="14152" y="2353"/>
                  <a:pt x="14105" y="2399"/>
                </a:cubicBezTo>
                <a:cubicBezTo>
                  <a:pt x="14010" y="2490"/>
                  <a:pt x="13978" y="2626"/>
                  <a:pt x="14041" y="2763"/>
                </a:cubicBezTo>
                <a:cubicBezTo>
                  <a:pt x="14105" y="2899"/>
                  <a:pt x="14231" y="2944"/>
                  <a:pt x="14326" y="2853"/>
                </a:cubicBezTo>
                <a:cubicBezTo>
                  <a:pt x="14422" y="2762"/>
                  <a:pt x="14453" y="2580"/>
                  <a:pt x="14390" y="2444"/>
                </a:cubicBezTo>
                <a:cubicBezTo>
                  <a:pt x="14358" y="2375"/>
                  <a:pt x="14311" y="2342"/>
                  <a:pt x="14259" y="2336"/>
                </a:cubicBezTo>
                <a:close/>
                <a:moveTo>
                  <a:pt x="495" y="3219"/>
                </a:moveTo>
                <a:cubicBezTo>
                  <a:pt x="416" y="3213"/>
                  <a:pt x="333" y="3290"/>
                  <a:pt x="285" y="3392"/>
                </a:cubicBezTo>
                <a:cubicBezTo>
                  <a:pt x="269" y="3482"/>
                  <a:pt x="277" y="3562"/>
                  <a:pt x="301" y="3630"/>
                </a:cubicBezTo>
                <a:cubicBezTo>
                  <a:pt x="325" y="3698"/>
                  <a:pt x="364" y="3755"/>
                  <a:pt x="412" y="3801"/>
                </a:cubicBezTo>
                <a:cubicBezTo>
                  <a:pt x="460" y="3823"/>
                  <a:pt x="515" y="3812"/>
                  <a:pt x="563" y="3778"/>
                </a:cubicBezTo>
                <a:cubicBezTo>
                  <a:pt x="611" y="3743"/>
                  <a:pt x="650" y="3687"/>
                  <a:pt x="666" y="3619"/>
                </a:cubicBezTo>
                <a:cubicBezTo>
                  <a:pt x="698" y="3551"/>
                  <a:pt x="698" y="3471"/>
                  <a:pt x="678" y="3403"/>
                </a:cubicBezTo>
                <a:cubicBezTo>
                  <a:pt x="658" y="3335"/>
                  <a:pt x="619" y="3278"/>
                  <a:pt x="571" y="3255"/>
                </a:cubicBezTo>
                <a:cubicBezTo>
                  <a:pt x="547" y="3233"/>
                  <a:pt x="521" y="3221"/>
                  <a:pt x="495" y="3219"/>
                </a:cubicBezTo>
                <a:close/>
                <a:moveTo>
                  <a:pt x="7799" y="3244"/>
                </a:moveTo>
                <a:cubicBezTo>
                  <a:pt x="7722" y="3244"/>
                  <a:pt x="7646" y="3296"/>
                  <a:pt x="7622" y="3397"/>
                </a:cubicBezTo>
                <a:cubicBezTo>
                  <a:pt x="7591" y="3488"/>
                  <a:pt x="7591" y="3568"/>
                  <a:pt x="7610" y="3636"/>
                </a:cubicBezTo>
                <a:cubicBezTo>
                  <a:pt x="7630" y="3705"/>
                  <a:pt x="7669" y="3762"/>
                  <a:pt x="7716" y="3808"/>
                </a:cubicBezTo>
                <a:cubicBezTo>
                  <a:pt x="7764" y="3830"/>
                  <a:pt x="7819" y="3831"/>
                  <a:pt x="7871" y="3802"/>
                </a:cubicBezTo>
                <a:cubicBezTo>
                  <a:pt x="7922" y="3774"/>
                  <a:pt x="7969" y="3717"/>
                  <a:pt x="8000" y="3626"/>
                </a:cubicBezTo>
                <a:cubicBezTo>
                  <a:pt x="8032" y="3489"/>
                  <a:pt x="7969" y="3307"/>
                  <a:pt x="7874" y="3261"/>
                </a:cubicBezTo>
                <a:cubicBezTo>
                  <a:pt x="7851" y="3250"/>
                  <a:pt x="7825" y="3244"/>
                  <a:pt x="7799" y="3244"/>
                </a:cubicBezTo>
                <a:close/>
                <a:moveTo>
                  <a:pt x="14560" y="3244"/>
                </a:moveTo>
                <a:cubicBezTo>
                  <a:pt x="14534" y="3244"/>
                  <a:pt x="14507" y="3250"/>
                  <a:pt x="14484" y="3261"/>
                </a:cubicBezTo>
                <a:cubicBezTo>
                  <a:pt x="14389" y="3307"/>
                  <a:pt x="14325" y="3489"/>
                  <a:pt x="14357" y="3626"/>
                </a:cubicBezTo>
                <a:cubicBezTo>
                  <a:pt x="14389" y="3717"/>
                  <a:pt x="14437" y="3774"/>
                  <a:pt x="14489" y="3802"/>
                </a:cubicBezTo>
                <a:cubicBezTo>
                  <a:pt x="14540" y="3831"/>
                  <a:pt x="14596" y="3830"/>
                  <a:pt x="14644" y="3808"/>
                </a:cubicBezTo>
                <a:cubicBezTo>
                  <a:pt x="14691" y="3762"/>
                  <a:pt x="14731" y="3705"/>
                  <a:pt x="14750" y="3636"/>
                </a:cubicBezTo>
                <a:cubicBezTo>
                  <a:pt x="14770" y="3568"/>
                  <a:pt x="14769" y="3488"/>
                  <a:pt x="14737" y="3397"/>
                </a:cubicBezTo>
                <a:cubicBezTo>
                  <a:pt x="14714" y="3296"/>
                  <a:pt x="14637" y="3244"/>
                  <a:pt x="14560" y="3244"/>
                </a:cubicBezTo>
                <a:close/>
                <a:moveTo>
                  <a:pt x="284" y="4203"/>
                </a:moveTo>
                <a:cubicBezTo>
                  <a:pt x="197" y="4201"/>
                  <a:pt x="99" y="4319"/>
                  <a:pt x="99" y="4438"/>
                </a:cubicBezTo>
                <a:cubicBezTo>
                  <a:pt x="82" y="4528"/>
                  <a:pt x="90" y="4607"/>
                  <a:pt x="118" y="4669"/>
                </a:cubicBezTo>
                <a:cubicBezTo>
                  <a:pt x="146" y="4731"/>
                  <a:pt x="194" y="4777"/>
                  <a:pt x="257" y="4799"/>
                </a:cubicBezTo>
                <a:cubicBezTo>
                  <a:pt x="305" y="4799"/>
                  <a:pt x="353" y="4777"/>
                  <a:pt x="392" y="4737"/>
                </a:cubicBezTo>
                <a:cubicBezTo>
                  <a:pt x="432" y="4698"/>
                  <a:pt x="464" y="4642"/>
                  <a:pt x="480" y="4574"/>
                </a:cubicBezTo>
                <a:cubicBezTo>
                  <a:pt x="512" y="4393"/>
                  <a:pt x="416" y="4256"/>
                  <a:pt x="320" y="4211"/>
                </a:cubicBezTo>
                <a:cubicBezTo>
                  <a:pt x="309" y="4206"/>
                  <a:pt x="297" y="4203"/>
                  <a:pt x="284" y="4203"/>
                </a:cubicBezTo>
                <a:close/>
                <a:moveTo>
                  <a:pt x="7623" y="4211"/>
                </a:moveTo>
                <a:cubicBezTo>
                  <a:pt x="7576" y="4211"/>
                  <a:pt x="7529" y="4234"/>
                  <a:pt x="7490" y="4274"/>
                </a:cubicBezTo>
                <a:cubicBezTo>
                  <a:pt x="7451" y="4313"/>
                  <a:pt x="7419" y="4370"/>
                  <a:pt x="7403" y="4438"/>
                </a:cubicBezTo>
                <a:cubicBezTo>
                  <a:pt x="7387" y="4528"/>
                  <a:pt x="7395" y="4607"/>
                  <a:pt x="7423" y="4669"/>
                </a:cubicBezTo>
                <a:cubicBezTo>
                  <a:pt x="7451" y="4731"/>
                  <a:pt x="7498" y="4777"/>
                  <a:pt x="7561" y="4799"/>
                </a:cubicBezTo>
                <a:cubicBezTo>
                  <a:pt x="7608" y="4799"/>
                  <a:pt x="7663" y="4777"/>
                  <a:pt x="7706" y="4737"/>
                </a:cubicBezTo>
                <a:cubicBezTo>
                  <a:pt x="7749" y="4698"/>
                  <a:pt x="7780" y="4642"/>
                  <a:pt x="7780" y="4574"/>
                </a:cubicBezTo>
                <a:cubicBezTo>
                  <a:pt x="7796" y="4483"/>
                  <a:pt x="7789" y="4404"/>
                  <a:pt x="7761" y="4342"/>
                </a:cubicBezTo>
                <a:cubicBezTo>
                  <a:pt x="7733" y="4279"/>
                  <a:pt x="7686" y="4234"/>
                  <a:pt x="7623" y="4211"/>
                </a:cubicBezTo>
                <a:close/>
                <a:moveTo>
                  <a:pt x="14737" y="4211"/>
                </a:moveTo>
                <a:cubicBezTo>
                  <a:pt x="14674" y="4234"/>
                  <a:pt x="14627" y="4279"/>
                  <a:pt x="14600" y="4342"/>
                </a:cubicBezTo>
                <a:cubicBezTo>
                  <a:pt x="14572" y="4404"/>
                  <a:pt x="14565" y="4483"/>
                  <a:pt x="14580" y="4574"/>
                </a:cubicBezTo>
                <a:cubicBezTo>
                  <a:pt x="14580" y="4642"/>
                  <a:pt x="14612" y="4698"/>
                  <a:pt x="14655" y="4737"/>
                </a:cubicBezTo>
                <a:cubicBezTo>
                  <a:pt x="14699" y="4777"/>
                  <a:pt x="14754" y="4799"/>
                  <a:pt x="14801" y="4799"/>
                </a:cubicBezTo>
                <a:cubicBezTo>
                  <a:pt x="14864" y="4777"/>
                  <a:pt x="14911" y="4731"/>
                  <a:pt x="14939" y="4669"/>
                </a:cubicBezTo>
                <a:cubicBezTo>
                  <a:pt x="14966" y="4607"/>
                  <a:pt x="14974" y="4528"/>
                  <a:pt x="14958" y="4438"/>
                </a:cubicBezTo>
                <a:cubicBezTo>
                  <a:pt x="14943" y="4370"/>
                  <a:pt x="14911" y="4313"/>
                  <a:pt x="14872" y="4274"/>
                </a:cubicBezTo>
                <a:cubicBezTo>
                  <a:pt x="14832" y="4234"/>
                  <a:pt x="14785" y="4211"/>
                  <a:pt x="14737" y="4211"/>
                </a:cubicBezTo>
                <a:close/>
                <a:moveTo>
                  <a:pt x="221" y="5254"/>
                </a:moveTo>
                <a:cubicBezTo>
                  <a:pt x="94" y="5254"/>
                  <a:pt x="0" y="5344"/>
                  <a:pt x="0" y="5525"/>
                </a:cubicBezTo>
                <a:cubicBezTo>
                  <a:pt x="0" y="5660"/>
                  <a:pt x="94" y="5797"/>
                  <a:pt x="221" y="5797"/>
                </a:cubicBezTo>
                <a:cubicBezTo>
                  <a:pt x="314" y="5797"/>
                  <a:pt x="409" y="5660"/>
                  <a:pt x="409" y="5525"/>
                </a:cubicBezTo>
                <a:cubicBezTo>
                  <a:pt x="409" y="5344"/>
                  <a:pt x="314" y="5254"/>
                  <a:pt x="221" y="5254"/>
                </a:cubicBezTo>
                <a:close/>
                <a:moveTo>
                  <a:pt x="7530" y="5254"/>
                </a:moveTo>
                <a:cubicBezTo>
                  <a:pt x="7403" y="5254"/>
                  <a:pt x="7309" y="5344"/>
                  <a:pt x="7309" y="5525"/>
                </a:cubicBezTo>
                <a:cubicBezTo>
                  <a:pt x="7309" y="5660"/>
                  <a:pt x="7403" y="5797"/>
                  <a:pt x="7530" y="5797"/>
                </a:cubicBezTo>
                <a:cubicBezTo>
                  <a:pt x="7624" y="5797"/>
                  <a:pt x="7720" y="5660"/>
                  <a:pt x="7720" y="5525"/>
                </a:cubicBezTo>
                <a:cubicBezTo>
                  <a:pt x="7720" y="5344"/>
                  <a:pt x="7624" y="5254"/>
                  <a:pt x="7530" y="5254"/>
                </a:cubicBezTo>
                <a:close/>
                <a:moveTo>
                  <a:pt x="14831" y="5254"/>
                </a:moveTo>
                <a:cubicBezTo>
                  <a:pt x="14736" y="5254"/>
                  <a:pt x="14642" y="5389"/>
                  <a:pt x="14642" y="5525"/>
                </a:cubicBezTo>
                <a:cubicBezTo>
                  <a:pt x="14642" y="5705"/>
                  <a:pt x="14736" y="5797"/>
                  <a:pt x="14831" y="5797"/>
                </a:cubicBezTo>
                <a:cubicBezTo>
                  <a:pt x="14957" y="5797"/>
                  <a:pt x="15052" y="5705"/>
                  <a:pt x="15052" y="5525"/>
                </a:cubicBezTo>
                <a:cubicBezTo>
                  <a:pt x="15052" y="5389"/>
                  <a:pt x="14957" y="5254"/>
                  <a:pt x="14831" y="5254"/>
                </a:cubicBezTo>
                <a:close/>
                <a:moveTo>
                  <a:pt x="257" y="6245"/>
                </a:moveTo>
                <a:cubicBezTo>
                  <a:pt x="194" y="6268"/>
                  <a:pt x="146" y="6313"/>
                  <a:pt x="118" y="6375"/>
                </a:cubicBezTo>
                <a:cubicBezTo>
                  <a:pt x="90" y="6437"/>
                  <a:pt x="82" y="6516"/>
                  <a:pt x="99" y="6606"/>
                </a:cubicBezTo>
                <a:cubicBezTo>
                  <a:pt x="99" y="6674"/>
                  <a:pt x="130" y="6731"/>
                  <a:pt x="174" y="6770"/>
                </a:cubicBezTo>
                <a:cubicBezTo>
                  <a:pt x="218" y="6809"/>
                  <a:pt x="273" y="6832"/>
                  <a:pt x="320" y="6832"/>
                </a:cubicBezTo>
                <a:cubicBezTo>
                  <a:pt x="368" y="6809"/>
                  <a:pt x="416" y="6764"/>
                  <a:pt x="448" y="6703"/>
                </a:cubicBezTo>
                <a:cubicBezTo>
                  <a:pt x="480" y="6641"/>
                  <a:pt x="496" y="6562"/>
                  <a:pt x="480" y="6472"/>
                </a:cubicBezTo>
                <a:cubicBezTo>
                  <a:pt x="464" y="6404"/>
                  <a:pt x="432" y="6348"/>
                  <a:pt x="392" y="6308"/>
                </a:cubicBezTo>
                <a:cubicBezTo>
                  <a:pt x="353" y="6268"/>
                  <a:pt x="305" y="6245"/>
                  <a:pt x="257" y="6245"/>
                </a:cubicBezTo>
                <a:close/>
                <a:moveTo>
                  <a:pt x="7495" y="6245"/>
                </a:moveTo>
                <a:cubicBezTo>
                  <a:pt x="7432" y="6245"/>
                  <a:pt x="7377" y="6268"/>
                  <a:pt x="7333" y="6308"/>
                </a:cubicBezTo>
                <a:cubicBezTo>
                  <a:pt x="7290" y="6348"/>
                  <a:pt x="7258" y="6404"/>
                  <a:pt x="7242" y="6472"/>
                </a:cubicBezTo>
                <a:cubicBezTo>
                  <a:pt x="7242" y="6562"/>
                  <a:pt x="7258" y="6641"/>
                  <a:pt x="7286" y="6703"/>
                </a:cubicBezTo>
                <a:cubicBezTo>
                  <a:pt x="7313" y="6764"/>
                  <a:pt x="7353" y="6809"/>
                  <a:pt x="7400" y="6832"/>
                </a:cubicBezTo>
                <a:cubicBezTo>
                  <a:pt x="7463" y="6832"/>
                  <a:pt x="7518" y="6809"/>
                  <a:pt x="7561" y="6770"/>
                </a:cubicBezTo>
                <a:cubicBezTo>
                  <a:pt x="7604" y="6731"/>
                  <a:pt x="7635" y="6674"/>
                  <a:pt x="7651" y="6606"/>
                </a:cubicBezTo>
                <a:cubicBezTo>
                  <a:pt x="7667" y="6516"/>
                  <a:pt x="7652" y="6437"/>
                  <a:pt x="7620" y="6375"/>
                </a:cubicBezTo>
                <a:cubicBezTo>
                  <a:pt x="7589" y="6313"/>
                  <a:pt x="7542" y="6268"/>
                  <a:pt x="7495" y="6245"/>
                </a:cubicBezTo>
                <a:close/>
                <a:moveTo>
                  <a:pt x="14801" y="6245"/>
                </a:moveTo>
                <a:cubicBezTo>
                  <a:pt x="14754" y="6245"/>
                  <a:pt x="14699" y="6268"/>
                  <a:pt x="14655" y="6308"/>
                </a:cubicBezTo>
                <a:cubicBezTo>
                  <a:pt x="14612" y="6347"/>
                  <a:pt x="14580" y="6404"/>
                  <a:pt x="14580" y="6472"/>
                </a:cubicBezTo>
                <a:cubicBezTo>
                  <a:pt x="14565" y="6563"/>
                  <a:pt x="14572" y="6642"/>
                  <a:pt x="14600" y="6705"/>
                </a:cubicBezTo>
                <a:cubicBezTo>
                  <a:pt x="14627" y="6768"/>
                  <a:pt x="14674" y="6814"/>
                  <a:pt x="14737" y="6836"/>
                </a:cubicBezTo>
                <a:cubicBezTo>
                  <a:pt x="14785" y="6860"/>
                  <a:pt x="14832" y="6837"/>
                  <a:pt x="14872" y="6792"/>
                </a:cubicBezTo>
                <a:cubicBezTo>
                  <a:pt x="14911" y="6747"/>
                  <a:pt x="14943" y="6678"/>
                  <a:pt x="14958" y="6610"/>
                </a:cubicBezTo>
                <a:cubicBezTo>
                  <a:pt x="14974" y="6519"/>
                  <a:pt x="14966" y="6439"/>
                  <a:pt x="14939" y="6376"/>
                </a:cubicBezTo>
                <a:cubicBezTo>
                  <a:pt x="14911" y="6313"/>
                  <a:pt x="14864" y="6268"/>
                  <a:pt x="14801" y="6245"/>
                </a:cubicBezTo>
                <a:close/>
                <a:moveTo>
                  <a:pt x="487" y="7234"/>
                </a:moveTo>
                <a:cubicBezTo>
                  <a:pt x="462" y="7230"/>
                  <a:pt x="436" y="7233"/>
                  <a:pt x="412" y="7244"/>
                </a:cubicBezTo>
                <a:cubicBezTo>
                  <a:pt x="364" y="7290"/>
                  <a:pt x="325" y="7346"/>
                  <a:pt x="301" y="7415"/>
                </a:cubicBezTo>
                <a:cubicBezTo>
                  <a:pt x="277" y="7483"/>
                  <a:pt x="269" y="7563"/>
                  <a:pt x="285" y="7654"/>
                </a:cubicBezTo>
                <a:cubicBezTo>
                  <a:pt x="349" y="7791"/>
                  <a:pt x="477" y="7835"/>
                  <a:pt x="571" y="7790"/>
                </a:cubicBezTo>
                <a:cubicBezTo>
                  <a:pt x="667" y="7744"/>
                  <a:pt x="730" y="7562"/>
                  <a:pt x="666" y="7426"/>
                </a:cubicBezTo>
                <a:cubicBezTo>
                  <a:pt x="642" y="7324"/>
                  <a:pt x="565" y="7246"/>
                  <a:pt x="487" y="7234"/>
                </a:cubicBezTo>
                <a:close/>
                <a:moveTo>
                  <a:pt x="7239" y="7234"/>
                </a:moveTo>
                <a:cubicBezTo>
                  <a:pt x="7169" y="7246"/>
                  <a:pt x="7104" y="7324"/>
                  <a:pt x="7057" y="7426"/>
                </a:cubicBezTo>
                <a:cubicBezTo>
                  <a:pt x="7040" y="7494"/>
                  <a:pt x="7040" y="7573"/>
                  <a:pt x="7060" y="7641"/>
                </a:cubicBezTo>
                <a:cubicBezTo>
                  <a:pt x="7080" y="7710"/>
                  <a:pt x="7120" y="7767"/>
                  <a:pt x="7183" y="7790"/>
                </a:cubicBezTo>
                <a:cubicBezTo>
                  <a:pt x="7231" y="7812"/>
                  <a:pt x="7286" y="7813"/>
                  <a:pt x="7334" y="7790"/>
                </a:cubicBezTo>
                <a:cubicBezTo>
                  <a:pt x="7382" y="7768"/>
                  <a:pt x="7422" y="7722"/>
                  <a:pt x="7438" y="7654"/>
                </a:cubicBezTo>
                <a:cubicBezTo>
                  <a:pt x="7454" y="7563"/>
                  <a:pt x="7454" y="7483"/>
                  <a:pt x="7434" y="7415"/>
                </a:cubicBezTo>
                <a:cubicBezTo>
                  <a:pt x="7414" y="7346"/>
                  <a:pt x="7374" y="7290"/>
                  <a:pt x="7310" y="7244"/>
                </a:cubicBezTo>
                <a:cubicBezTo>
                  <a:pt x="7286" y="7233"/>
                  <a:pt x="7262" y="7230"/>
                  <a:pt x="7239" y="7234"/>
                </a:cubicBezTo>
                <a:close/>
                <a:moveTo>
                  <a:pt x="14567" y="7234"/>
                </a:moveTo>
                <a:cubicBezTo>
                  <a:pt x="14488" y="7246"/>
                  <a:pt x="14405" y="7324"/>
                  <a:pt x="14357" y="7426"/>
                </a:cubicBezTo>
                <a:cubicBezTo>
                  <a:pt x="14341" y="7494"/>
                  <a:pt x="14349" y="7573"/>
                  <a:pt x="14373" y="7641"/>
                </a:cubicBezTo>
                <a:cubicBezTo>
                  <a:pt x="14397" y="7710"/>
                  <a:pt x="14436" y="7767"/>
                  <a:pt x="14484" y="7790"/>
                </a:cubicBezTo>
                <a:cubicBezTo>
                  <a:pt x="14531" y="7835"/>
                  <a:pt x="14587" y="7835"/>
                  <a:pt x="14634" y="7807"/>
                </a:cubicBezTo>
                <a:cubicBezTo>
                  <a:pt x="14682" y="7779"/>
                  <a:pt x="14722" y="7722"/>
                  <a:pt x="14737" y="7654"/>
                </a:cubicBezTo>
                <a:cubicBezTo>
                  <a:pt x="14769" y="7585"/>
                  <a:pt x="14770" y="7506"/>
                  <a:pt x="14750" y="7432"/>
                </a:cubicBezTo>
                <a:cubicBezTo>
                  <a:pt x="14731" y="7358"/>
                  <a:pt x="14691" y="7290"/>
                  <a:pt x="14644" y="7244"/>
                </a:cubicBezTo>
                <a:cubicBezTo>
                  <a:pt x="14620" y="7233"/>
                  <a:pt x="14593" y="7230"/>
                  <a:pt x="14567" y="7234"/>
                </a:cubicBezTo>
                <a:close/>
                <a:moveTo>
                  <a:pt x="836" y="8152"/>
                </a:moveTo>
                <a:cubicBezTo>
                  <a:pt x="819" y="8149"/>
                  <a:pt x="801" y="8149"/>
                  <a:pt x="785" y="8153"/>
                </a:cubicBezTo>
                <a:cubicBezTo>
                  <a:pt x="763" y="8160"/>
                  <a:pt x="744" y="8174"/>
                  <a:pt x="728" y="8197"/>
                </a:cubicBezTo>
                <a:cubicBezTo>
                  <a:pt x="633" y="8287"/>
                  <a:pt x="601" y="8470"/>
                  <a:pt x="664" y="8606"/>
                </a:cubicBezTo>
                <a:cubicBezTo>
                  <a:pt x="727" y="8743"/>
                  <a:pt x="854" y="8744"/>
                  <a:pt x="948" y="8699"/>
                </a:cubicBezTo>
                <a:cubicBezTo>
                  <a:pt x="995" y="8653"/>
                  <a:pt x="1019" y="8584"/>
                  <a:pt x="1023" y="8510"/>
                </a:cubicBezTo>
                <a:cubicBezTo>
                  <a:pt x="1026" y="8436"/>
                  <a:pt x="1011" y="8356"/>
                  <a:pt x="979" y="8287"/>
                </a:cubicBezTo>
                <a:cubicBezTo>
                  <a:pt x="944" y="8211"/>
                  <a:pt x="889" y="8163"/>
                  <a:pt x="836" y="8152"/>
                </a:cubicBezTo>
                <a:close/>
                <a:moveTo>
                  <a:pt x="6888" y="8152"/>
                </a:moveTo>
                <a:cubicBezTo>
                  <a:pt x="6829" y="8164"/>
                  <a:pt x="6774" y="8211"/>
                  <a:pt x="6738" y="8287"/>
                </a:cubicBezTo>
                <a:cubicBezTo>
                  <a:pt x="6707" y="8356"/>
                  <a:pt x="6699" y="8436"/>
                  <a:pt x="6711" y="8510"/>
                </a:cubicBezTo>
                <a:cubicBezTo>
                  <a:pt x="6723" y="8584"/>
                  <a:pt x="6754" y="8653"/>
                  <a:pt x="6802" y="8699"/>
                </a:cubicBezTo>
                <a:cubicBezTo>
                  <a:pt x="6896" y="8744"/>
                  <a:pt x="7022" y="8743"/>
                  <a:pt x="7085" y="8606"/>
                </a:cubicBezTo>
                <a:cubicBezTo>
                  <a:pt x="7148" y="8470"/>
                  <a:pt x="7116" y="8287"/>
                  <a:pt x="7021" y="8197"/>
                </a:cubicBezTo>
                <a:cubicBezTo>
                  <a:pt x="6998" y="8174"/>
                  <a:pt x="6973" y="8160"/>
                  <a:pt x="6947" y="8153"/>
                </a:cubicBezTo>
                <a:cubicBezTo>
                  <a:pt x="6927" y="8149"/>
                  <a:pt x="6907" y="8149"/>
                  <a:pt x="6888" y="8152"/>
                </a:cubicBezTo>
                <a:close/>
                <a:moveTo>
                  <a:pt x="14191" y="8152"/>
                </a:moveTo>
                <a:cubicBezTo>
                  <a:pt x="14132" y="8163"/>
                  <a:pt x="14077" y="8211"/>
                  <a:pt x="14041" y="8287"/>
                </a:cubicBezTo>
                <a:cubicBezTo>
                  <a:pt x="13978" y="8424"/>
                  <a:pt x="14010" y="8606"/>
                  <a:pt x="14105" y="8698"/>
                </a:cubicBezTo>
                <a:cubicBezTo>
                  <a:pt x="14200" y="8788"/>
                  <a:pt x="14327" y="8743"/>
                  <a:pt x="14390" y="8606"/>
                </a:cubicBezTo>
                <a:cubicBezTo>
                  <a:pt x="14454" y="8470"/>
                  <a:pt x="14422" y="8287"/>
                  <a:pt x="14326" y="8197"/>
                </a:cubicBezTo>
                <a:cubicBezTo>
                  <a:pt x="14302" y="8174"/>
                  <a:pt x="14277" y="8160"/>
                  <a:pt x="14251" y="8153"/>
                </a:cubicBezTo>
                <a:cubicBezTo>
                  <a:pt x="14231" y="8149"/>
                  <a:pt x="14211" y="8149"/>
                  <a:pt x="14191" y="8152"/>
                </a:cubicBezTo>
                <a:close/>
                <a:moveTo>
                  <a:pt x="1270" y="8940"/>
                </a:moveTo>
                <a:cubicBezTo>
                  <a:pt x="1218" y="8940"/>
                  <a:pt x="1171" y="8963"/>
                  <a:pt x="1139" y="9007"/>
                </a:cubicBezTo>
                <a:cubicBezTo>
                  <a:pt x="1044" y="9143"/>
                  <a:pt x="1044" y="9323"/>
                  <a:pt x="1139" y="9414"/>
                </a:cubicBezTo>
                <a:cubicBezTo>
                  <a:pt x="1202" y="9549"/>
                  <a:pt x="1329" y="9549"/>
                  <a:pt x="1425" y="9414"/>
                </a:cubicBezTo>
                <a:cubicBezTo>
                  <a:pt x="1489" y="9324"/>
                  <a:pt x="1489" y="9143"/>
                  <a:pt x="1425" y="9007"/>
                </a:cubicBezTo>
                <a:cubicBezTo>
                  <a:pt x="1377" y="8963"/>
                  <a:pt x="1322" y="8940"/>
                  <a:pt x="1270" y="8940"/>
                </a:cubicBezTo>
                <a:close/>
                <a:moveTo>
                  <a:pt x="6452" y="8940"/>
                </a:moveTo>
                <a:cubicBezTo>
                  <a:pt x="6401" y="8940"/>
                  <a:pt x="6346" y="8963"/>
                  <a:pt x="6298" y="9007"/>
                </a:cubicBezTo>
                <a:cubicBezTo>
                  <a:pt x="6234" y="9143"/>
                  <a:pt x="6234" y="9323"/>
                  <a:pt x="6298" y="9414"/>
                </a:cubicBezTo>
                <a:cubicBezTo>
                  <a:pt x="6393" y="9549"/>
                  <a:pt x="6519" y="9549"/>
                  <a:pt x="6583" y="9414"/>
                </a:cubicBezTo>
                <a:cubicBezTo>
                  <a:pt x="6679" y="9323"/>
                  <a:pt x="6679" y="9143"/>
                  <a:pt x="6583" y="9007"/>
                </a:cubicBezTo>
                <a:cubicBezTo>
                  <a:pt x="6551" y="8962"/>
                  <a:pt x="6504" y="8940"/>
                  <a:pt x="6452" y="8940"/>
                </a:cubicBezTo>
                <a:close/>
                <a:moveTo>
                  <a:pt x="13760" y="8940"/>
                </a:moveTo>
                <a:cubicBezTo>
                  <a:pt x="13709" y="8940"/>
                  <a:pt x="13662" y="8963"/>
                  <a:pt x="13630" y="9007"/>
                </a:cubicBezTo>
                <a:cubicBezTo>
                  <a:pt x="13536" y="9143"/>
                  <a:pt x="13536" y="9323"/>
                  <a:pt x="13630" y="9414"/>
                </a:cubicBezTo>
                <a:cubicBezTo>
                  <a:pt x="13693" y="9549"/>
                  <a:pt x="13819" y="9549"/>
                  <a:pt x="13914" y="9414"/>
                </a:cubicBezTo>
                <a:cubicBezTo>
                  <a:pt x="13977" y="9324"/>
                  <a:pt x="13976" y="9143"/>
                  <a:pt x="13914" y="9007"/>
                </a:cubicBezTo>
                <a:cubicBezTo>
                  <a:pt x="13866" y="8963"/>
                  <a:pt x="13811" y="8940"/>
                  <a:pt x="13760" y="8940"/>
                </a:cubicBezTo>
                <a:close/>
                <a:moveTo>
                  <a:pt x="13231" y="9596"/>
                </a:moveTo>
                <a:cubicBezTo>
                  <a:pt x="13211" y="9593"/>
                  <a:pt x="13191" y="9593"/>
                  <a:pt x="13171" y="9598"/>
                </a:cubicBezTo>
                <a:cubicBezTo>
                  <a:pt x="13145" y="9605"/>
                  <a:pt x="13120" y="9619"/>
                  <a:pt x="13096" y="9642"/>
                </a:cubicBezTo>
                <a:cubicBezTo>
                  <a:pt x="13001" y="9733"/>
                  <a:pt x="12969" y="9914"/>
                  <a:pt x="13033" y="10051"/>
                </a:cubicBezTo>
                <a:cubicBezTo>
                  <a:pt x="13096" y="10188"/>
                  <a:pt x="13222" y="10233"/>
                  <a:pt x="13318" y="10143"/>
                </a:cubicBezTo>
                <a:cubicBezTo>
                  <a:pt x="13413" y="10051"/>
                  <a:pt x="13445" y="9869"/>
                  <a:pt x="13382" y="9732"/>
                </a:cubicBezTo>
                <a:cubicBezTo>
                  <a:pt x="13346" y="9656"/>
                  <a:pt x="13290" y="9607"/>
                  <a:pt x="13231" y="9596"/>
                </a:cubicBezTo>
                <a:close/>
                <a:moveTo>
                  <a:pt x="1822" y="9597"/>
                </a:moveTo>
                <a:cubicBezTo>
                  <a:pt x="1769" y="9609"/>
                  <a:pt x="1714" y="9657"/>
                  <a:pt x="1678" y="9733"/>
                </a:cubicBezTo>
                <a:cubicBezTo>
                  <a:pt x="1615" y="9870"/>
                  <a:pt x="1614" y="10006"/>
                  <a:pt x="1708" y="10097"/>
                </a:cubicBezTo>
                <a:cubicBezTo>
                  <a:pt x="1803" y="10189"/>
                  <a:pt x="1930" y="10188"/>
                  <a:pt x="1993" y="10051"/>
                </a:cubicBezTo>
                <a:cubicBezTo>
                  <a:pt x="2056" y="9915"/>
                  <a:pt x="2024" y="9732"/>
                  <a:pt x="1929" y="9642"/>
                </a:cubicBezTo>
                <a:cubicBezTo>
                  <a:pt x="1913" y="9619"/>
                  <a:pt x="1894" y="9605"/>
                  <a:pt x="1873" y="9598"/>
                </a:cubicBezTo>
                <a:cubicBezTo>
                  <a:pt x="1856" y="9594"/>
                  <a:pt x="1840" y="9593"/>
                  <a:pt x="1822" y="9597"/>
                </a:cubicBezTo>
                <a:close/>
                <a:moveTo>
                  <a:pt x="5923" y="9597"/>
                </a:moveTo>
                <a:cubicBezTo>
                  <a:pt x="5903" y="9593"/>
                  <a:pt x="5883" y="9594"/>
                  <a:pt x="5864" y="9598"/>
                </a:cubicBezTo>
                <a:cubicBezTo>
                  <a:pt x="5838" y="9605"/>
                  <a:pt x="5812" y="9619"/>
                  <a:pt x="5788" y="9642"/>
                </a:cubicBezTo>
                <a:cubicBezTo>
                  <a:pt x="5694" y="9732"/>
                  <a:pt x="5662" y="9915"/>
                  <a:pt x="5725" y="10051"/>
                </a:cubicBezTo>
                <a:cubicBezTo>
                  <a:pt x="5789" y="10188"/>
                  <a:pt x="5915" y="10189"/>
                  <a:pt x="6009" y="10097"/>
                </a:cubicBezTo>
                <a:cubicBezTo>
                  <a:pt x="6056" y="10052"/>
                  <a:pt x="6088" y="9995"/>
                  <a:pt x="6100" y="9933"/>
                </a:cubicBezTo>
                <a:cubicBezTo>
                  <a:pt x="6111" y="9870"/>
                  <a:pt x="6104" y="9802"/>
                  <a:pt x="6072" y="9733"/>
                </a:cubicBezTo>
                <a:cubicBezTo>
                  <a:pt x="6037" y="9657"/>
                  <a:pt x="5981" y="9609"/>
                  <a:pt x="5923" y="9597"/>
                </a:cubicBezTo>
                <a:close/>
                <a:moveTo>
                  <a:pt x="2457" y="10077"/>
                </a:moveTo>
                <a:cubicBezTo>
                  <a:pt x="2380" y="10077"/>
                  <a:pt x="2304" y="10129"/>
                  <a:pt x="2280" y="10232"/>
                </a:cubicBezTo>
                <a:cubicBezTo>
                  <a:pt x="2265" y="10323"/>
                  <a:pt x="2264" y="10402"/>
                  <a:pt x="2284" y="10470"/>
                </a:cubicBezTo>
                <a:cubicBezTo>
                  <a:pt x="2303" y="10538"/>
                  <a:pt x="2343" y="10595"/>
                  <a:pt x="2406" y="10640"/>
                </a:cubicBezTo>
                <a:cubicBezTo>
                  <a:pt x="2453" y="10663"/>
                  <a:pt x="2500" y="10663"/>
                  <a:pt x="2543" y="10635"/>
                </a:cubicBezTo>
                <a:cubicBezTo>
                  <a:pt x="2587" y="10606"/>
                  <a:pt x="2626" y="10549"/>
                  <a:pt x="2658" y="10458"/>
                </a:cubicBezTo>
                <a:cubicBezTo>
                  <a:pt x="2673" y="10390"/>
                  <a:pt x="2673" y="10311"/>
                  <a:pt x="2654" y="10243"/>
                </a:cubicBezTo>
                <a:cubicBezTo>
                  <a:pt x="2634" y="10175"/>
                  <a:pt x="2595" y="10118"/>
                  <a:pt x="2532" y="10095"/>
                </a:cubicBezTo>
                <a:cubicBezTo>
                  <a:pt x="2508" y="10083"/>
                  <a:pt x="2483" y="10077"/>
                  <a:pt x="2457" y="10077"/>
                </a:cubicBezTo>
                <a:close/>
                <a:moveTo>
                  <a:pt x="5261" y="10077"/>
                </a:moveTo>
                <a:cubicBezTo>
                  <a:pt x="5236" y="10077"/>
                  <a:pt x="5209" y="10083"/>
                  <a:pt x="5186" y="10095"/>
                </a:cubicBezTo>
                <a:cubicBezTo>
                  <a:pt x="5091" y="10141"/>
                  <a:pt x="5029" y="10323"/>
                  <a:pt x="5092" y="10458"/>
                </a:cubicBezTo>
                <a:cubicBezTo>
                  <a:pt x="5107" y="10549"/>
                  <a:pt x="5147" y="10606"/>
                  <a:pt x="5194" y="10635"/>
                </a:cubicBezTo>
                <a:cubicBezTo>
                  <a:pt x="5241" y="10663"/>
                  <a:pt x="5296" y="10663"/>
                  <a:pt x="5344" y="10640"/>
                </a:cubicBezTo>
                <a:cubicBezTo>
                  <a:pt x="5391" y="10595"/>
                  <a:pt x="5431" y="10538"/>
                  <a:pt x="5450" y="10470"/>
                </a:cubicBezTo>
                <a:cubicBezTo>
                  <a:pt x="5470" y="10402"/>
                  <a:pt x="5470" y="10323"/>
                  <a:pt x="5439" y="10232"/>
                </a:cubicBezTo>
                <a:cubicBezTo>
                  <a:pt x="5415" y="10129"/>
                  <a:pt x="5338" y="10077"/>
                  <a:pt x="5261" y="10077"/>
                </a:cubicBezTo>
                <a:close/>
                <a:moveTo>
                  <a:pt x="12580" y="10078"/>
                </a:moveTo>
                <a:cubicBezTo>
                  <a:pt x="12553" y="10077"/>
                  <a:pt x="12524" y="10083"/>
                  <a:pt x="12493" y="10095"/>
                </a:cubicBezTo>
                <a:cubicBezTo>
                  <a:pt x="12445" y="10118"/>
                  <a:pt x="12414" y="10175"/>
                  <a:pt x="12398" y="10243"/>
                </a:cubicBezTo>
                <a:cubicBezTo>
                  <a:pt x="12382" y="10311"/>
                  <a:pt x="12382" y="10390"/>
                  <a:pt x="12398" y="10458"/>
                </a:cubicBezTo>
                <a:cubicBezTo>
                  <a:pt x="12413" y="10549"/>
                  <a:pt x="12453" y="10606"/>
                  <a:pt x="12500" y="10635"/>
                </a:cubicBezTo>
                <a:cubicBezTo>
                  <a:pt x="12547" y="10663"/>
                  <a:pt x="12602" y="10663"/>
                  <a:pt x="12650" y="10640"/>
                </a:cubicBezTo>
                <a:cubicBezTo>
                  <a:pt x="12697" y="10595"/>
                  <a:pt x="12736" y="10538"/>
                  <a:pt x="12760" y="10476"/>
                </a:cubicBezTo>
                <a:cubicBezTo>
                  <a:pt x="12784" y="10413"/>
                  <a:pt x="12791" y="10345"/>
                  <a:pt x="12776" y="10276"/>
                </a:cubicBezTo>
                <a:cubicBezTo>
                  <a:pt x="12728" y="10140"/>
                  <a:pt x="12663" y="10080"/>
                  <a:pt x="12580" y="10078"/>
                </a:cubicBezTo>
                <a:close/>
                <a:moveTo>
                  <a:pt x="3106" y="10366"/>
                </a:moveTo>
                <a:cubicBezTo>
                  <a:pt x="3024" y="10391"/>
                  <a:pt x="2964" y="10492"/>
                  <a:pt x="2940" y="10594"/>
                </a:cubicBezTo>
                <a:cubicBezTo>
                  <a:pt x="2940" y="10685"/>
                  <a:pt x="2956" y="10764"/>
                  <a:pt x="2984" y="10826"/>
                </a:cubicBezTo>
                <a:cubicBezTo>
                  <a:pt x="3012" y="10888"/>
                  <a:pt x="3052" y="10933"/>
                  <a:pt x="3099" y="10955"/>
                </a:cubicBezTo>
                <a:cubicBezTo>
                  <a:pt x="3163" y="10955"/>
                  <a:pt x="3218" y="10933"/>
                  <a:pt x="3262" y="10893"/>
                </a:cubicBezTo>
                <a:cubicBezTo>
                  <a:pt x="3306" y="10854"/>
                  <a:pt x="3338" y="10797"/>
                  <a:pt x="3354" y="10729"/>
                </a:cubicBezTo>
                <a:cubicBezTo>
                  <a:pt x="3370" y="10639"/>
                  <a:pt x="3354" y="10560"/>
                  <a:pt x="3322" y="10498"/>
                </a:cubicBezTo>
                <a:cubicBezTo>
                  <a:pt x="3290" y="10436"/>
                  <a:pt x="3243" y="10391"/>
                  <a:pt x="3195" y="10369"/>
                </a:cubicBezTo>
                <a:cubicBezTo>
                  <a:pt x="3163" y="10358"/>
                  <a:pt x="3133" y="10357"/>
                  <a:pt x="3106" y="10366"/>
                </a:cubicBezTo>
                <a:close/>
                <a:moveTo>
                  <a:pt x="4626" y="10366"/>
                </a:moveTo>
                <a:cubicBezTo>
                  <a:pt x="4603" y="10357"/>
                  <a:pt x="4579" y="10358"/>
                  <a:pt x="4555" y="10369"/>
                </a:cubicBezTo>
                <a:cubicBezTo>
                  <a:pt x="4492" y="10391"/>
                  <a:pt x="4444" y="10436"/>
                  <a:pt x="4416" y="10498"/>
                </a:cubicBezTo>
                <a:cubicBezTo>
                  <a:pt x="4388" y="10560"/>
                  <a:pt x="4380" y="10639"/>
                  <a:pt x="4397" y="10729"/>
                </a:cubicBezTo>
                <a:cubicBezTo>
                  <a:pt x="4397" y="10797"/>
                  <a:pt x="4428" y="10854"/>
                  <a:pt x="4472" y="10893"/>
                </a:cubicBezTo>
                <a:cubicBezTo>
                  <a:pt x="4515" y="10933"/>
                  <a:pt x="4570" y="10955"/>
                  <a:pt x="4618" y="10955"/>
                </a:cubicBezTo>
                <a:cubicBezTo>
                  <a:pt x="4665" y="10933"/>
                  <a:pt x="4713" y="10888"/>
                  <a:pt x="4746" y="10826"/>
                </a:cubicBezTo>
                <a:cubicBezTo>
                  <a:pt x="4778" y="10764"/>
                  <a:pt x="4794" y="10685"/>
                  <a:pt x="4778" y="10594"/>
                </a:cubicBezTo>
                <a:cubicBezTo>
                  <a:pt x="4754" y="10492"/>
                  <a:pt x="4694" y="10391"/>
                  <a:pt x="4626" y="10366"/>
                </a:cubicBezTo>
                <a:close/>
                <a:moveTo>
                  <a:pt x="11861" y="10369"/>
                </a:moveTo>
                <a:cubicBezTo>
                  <a:pt x="11798" y="10391"/>
                  <a:pt x="11750" y="10436"/>
                  <a:pt x="11722" y="10498"/>
                </a:cubicBezTo>
                <a:cubicBezTo>
                  <a:pt x="11694" y="10560"/>
                  <a:pt x="11686" y="10639"/>
                  <a:pt x="11702" y="10729"/>
                </a:cubicBezTo>
                <a:cubicBezTo>
                  <a:pt x="11702" y="10797"/>
                  <a:pt x="11733" y="10854"/>
                  <a:pt x="11777" y="10893"/>
                </a:cubicBezTo>
                <a:cubicBezTo>
                  <a:pt x="11821" y="10933"/>
                  <a:pt x="11877" y="10955"/>
                  <a:pt x="11924" y="10955"/>
                </a:cubicBezTo>
                <a:cubicBezTo>
                  <a:pt x="11988" y="10933"/>
                  <a:pt x="12036" y="10888"/>
                  <a:pt x="12064" y="10826"/>
                </a:cubicBezTo>
                <a:cubicBezTo>
                  <a:pt x="12092" y="10764"/>
                  <a:pt x="12099" y="10685"/>
                  <a:pt x="12083" y="10594"/>
                </a:cubicBezTo>
                <a:cubicBezTo>
                  <a:pt x="12083" y="10526"/>
                  <a:pt x="12051" y="10470"/>
                  <a:pt x="12008" y="10431"/>
                </a:cubicBezTo>
                <a:cubicBezTo>
                  <a:pt x="11964" y="10391"/>
                  <a:pt x="11909" y="10369"/>
                  <a:pt x="11861" y="10369"/>
                </a:cubicBezTo>
                <a:close/>
                <a:moveTo>
                  <a:pt x="3861" y="10458"/>
                </a:moveTo>
                <a:cubicBezTo>
                  <a:pt x="3767" y="10458"/>
                  <a:pt x="3672" y="10596"/>
                  <a:pt x="3672" y="10778"/>
                </a:cubicBezTo>
                <a:cubicBezTo>
                  <a:pt x="3672" y="10915"/>
                  <a:pt x="3767" y="11050"/>
                  <a:pt x="3861" y="11050"/>
                </a:cubicBezTo>
                <a:cubicBezTo>
                  <a:pt x="3987" y="11050"/>
                  <a:pt x="4082" y="10915"/>
                  <a:pt x="4082" y="10778"/>
                </a:cubicBezTo>
                <a:cubicBezTo>
                  <a:pt x="4082" y="10596"/>
                  <a:pt x="3987" y="10458"/>
                  <a:pt x="3861" y="10458"/>
                </a:cubicBezTo>
                <a:close/>
                <a:moveTo>
                  <a:pt x="11162" y="10458"/>
                </a:moveTo>
                <a:cubicBezTo>
                  <a:pt x="11067" y="10458"/>
                  <a:pt x="10974" y="10596"/>
                  <a:pt x="10974" y="10778"/>
                </a:cubicBezTo>
                <a:cubicBezTo>
                  <a:pt x="10974" y="10915"/>
                  <a:pt x="11067" y="11050"/>
                  <a:pt x="11162" y="11050"/>
                </a:cubicBezTo>
                <a:cubicBezTo>
                  <a:pt x="11288" y="11050"/>
                  <a:pt x="11383" y="10915"/>
                  <a:pt x="11383" y="10778"/>
                </a:cubicBezTo>
                <a:cubicBezTo>
                  <a:pt x="11383" y="10596"/>
                  <a:pt x="11288" y="10458"/>
                  <a:pt x="11162" y="10458"/>
                </a:cubicBezTo>
                <a:close/>
                <a:moveTo>
                  <a:pt x="10437" y="10546"/>
                </a:moveTo>
                <a:cubicBezTo>
                  <a:pt x="10311" y="10546"/>
                  <a:pt x="10216" y="10684"/>
                  <a:pt x="10216" y="10821"/>
                </a:cubicBezTo>
                <a:cubicBezTo>
                  <a:pt x="10216" y="11003"/>
                  <a:pt x="10311" y="11140"/>
                  <a:pt x="10437" y="11140"/>
                </a:cubicBezTo>
                <a:cubicBezTo>
                  <a:pt x="10532" y="11140"/>
                  <a:pt x="10626" y="11003"/>
                  <a:pt x="10626" y="10821"/>
                </a:cubicBezTo>
                <a:cubicBezTo>
                  <a:pt x="10626" y="10684"/>
                  <a:pt x="10532" y="10546"/>
                  <a:pt x="10437" y="10546"/>
                </a:cubicBezTo>
                <a:close/>
                <a:moveTo>
                  <a:pt x="17738" y="10546"/>
                </a:moveTo>
                <a:cubicBezTo>
                  <a:pt x="17612" y="10546"/>
                  <a:pt x="17517" y="10684"/>
                  <a:pt x="17517" y="10821"/>
                </a:cubicBezTo>
                <a:cubicBezTo>
                  <a:pt x="17517" y="11003"/>
                  <a:pt x="17612" y="11140"/>
                  <a:pt x="17738" y="11140"/>
                </a:cubicBezTo>
                <a:cubicBezTo>
                  <a:pt x="17832" y="11140"/>
                  <a:pt x="17927" y="11003"/>
                  <a:pt x="17927" y="10821"/>
                </a:cubicBezTo>
                <a:cubicBezTo>
                  <a:pt x="17927" y="10684"/>
                  <a:pt x="17832" y="10546"/>
                  <a:pt x="17738" y="10546"/>
                </a:cubicBezTo>
                <a:close/>
                <a:moveTo>
                  <a:pt x="9675" y="10642"/>
                </a:moveTo>
                <a:cubicBezTo>
                  <a:pt x="9612" y="10665"/>
                  <a:pt x="9564" y="10710"/>
                  <a:pt x="9536" y="10772"/>
                </a:cubicBezTo>
                <a:cubicBezTo>
                  <a:pt x="9508" y="10834"/>
                  <a:pt x="9500" y="10913"/>
                  <a:pt x="9516" y="11004"/>
                </a:cubicBezTo>
                <a:cubicBezTo>
                  <a:pt x="9516" y="11072"/>
                  <a:pt x="9548" y="11128"/>
                  <a:pt x="9591" y="11168"/>
                </a:cubicBezTo>
                <a:cubicBezTo>
                  <a:pt x="9635" y="11207"/>
                  <a:pt x="9690" y="11230"/>
                  <a:pt x="9738" y="11230"/>
                </a:cubicBezTo>
                <a:cubicBezTo>
                  <a:pt x="9801" y="11208"/>
                  <a:pt x="9849" y="11162"/>
                  <a:pt x="9877" y="11100"/>
                </a:cubicBezTo>
                <a:cubicBezTo>
                  <a:pt x="9905" y="11037"/>
                  <a:pt x="9913" y="10958"/>
                  <a:pt x="9897" y="10868"/>
                </a:cubicBezTo>
                <a:cubicBezTo>
                  <a:pt x="9897" y="10800"/>
                  <a:pt x="9866" y="10743"/>
                  <a:pt x="9822" y="10704"/>
                </a:cubicBezTo>
                <a:cubicBezTo>
                  <a:pt x="9779" y="10665"/>
                  <a:pt x="9723" y="10642"/>
                  <a:pt x="9675" y="10642"/>
                </a:cubicBezTo>
                <a:close/>
                <a:moveTo>
                  <a:pt x="16981" y="10642"/>
                </a:moveTo>
                <a:cubicBezTo>
                  <a:pt x="16934" y="10665"/>
                  <a:pt x="16886" y="10710"/>
                  <a:pt x="16853" y="10772"/>
                </a:cubicBezTo>
                <a:cubicBezTo>
                  <a:pt x="16821" y="10834"/>
                  <a:pt x="16805" y="10913"/>
                  <a:pt x="16821" y="11004"/>
                </a:cubicBezTo>
                <a:cubicBezTo>
                  <a:pt x="16837" y="11071"/>
                  <a:pt x="16869" y="11139"/>
                  <a:pt x="16909" y="11185"/>
                </a:cubicBezTo>
                <a:cubicBezTo>
                  <a:pt x="16949" y="11230"/>
                  <a:pt x="16997" y="11252"/>
                  <a:pt x="17044" y="11230"/>
                </a:cubicBezTo>
                <a:cubicBezTo>
                  <a:pt x="17108" y="11208"/>
                  <a:pt x="17156" y="11162"/>
                  <a:pt x="17183" y="11100"/>
                </a:cubicBezTo>
                <a:cubicBezTo>
                  <a:pt x="17211" y="11037"/>
                  <a:pt x="17219" y="10958"/>
                  <a:pt x="17202" y="10868"/>
                </a:cubicBezTo>
                <a:cubicBezTo>
                  <a:pt x="17202" y="10800"/>
                  <a:pt x="17171" y="10743"/>
                  <a:pt x="17127" y="10704"/>
                </a:cubicBezTo>
                <a:cubicBezTo>
                  <a:pt x="17084" y="10665"/>
                  <a:pt x="17029" y="10642"/>
                  <a:pt x="16981" y="10642"/>
                </a:cubicBezTo>
                <a:close/>
                <a:moveTo>
                  <a:pt x="18500" y="10642"/>
                </a:moveTo>
                <a:cubicBezTo>
                  <a:pt x="18436" y="10642"/>
                  <a:pt x="18381" y="10665"/>
                  <a:pt x="18337" y="10704"/>
                </a:cubicBezTo>
                <a:cubicBezTo>
                  <a:pt x="18293" y="10743"/>
                  <a:pt x="18261" y="10800"/>
                  <a:pt x="18245" y="10868"/>
                </a:cubicBezTo>
                <a:cubicBezTo>
                  <a:pt x="18229" y="10958"/>
                  <a:pt x="18245" y="11037"/>
                  <a:pt x="18277" y="11100"/>
                </a:cubicBezTo>
                <a:cubicBezTo>
                  <a:pt x="18309" y="11162"/>
                  <a:pt x="18356" y="11208"/>
                  <a:pt x="18404" y="11230"/>
                </a:cubicBezTo>
                <a:cubicBezTo>
                  <a:pt x="18468" y="11252"/>
                  <a:pt x="18524" y="11230"/>
                  <a:pt x="18567" y="11185"/>
                </a:cubicBezTo>
                <a:cubicBezTo>
                  <a:pt x="18611" y="11139"/>
                  <a:pt x="18643" y="11071"/>
                  <a:pt x="18659" y="11004"/>
                </a:cubicBezTo>
                <a:cubicBezTo>
                  <a:pt x="18659" y="10913"/>
                  <a:pt x="18643" y="10834"/>
                  <a:pt x="18615" y="10772"/>
                </a:cubicBezTo>
                <a:cubicBezTo>
                  <a:pt x="18587" y="10710"/>
                  <a:pt x="18547" y="10665"/>
                  <a:pt x="18500" y="10642"/>
                </a:cubicBezTo>
                <a:close/>
                <a:moveTo>
                  <a:pt x="9025" y="10941"/>
                </a:moveTo>
                <a:cubicBezTo>
                  <a:pt x="8999" y="10941"/>
                  <a:pt x="8973" y="10946"/>
                  <a:pt x="8949" y="10958"/>
                </a:cubicBezTo>
                <a:cubicBezTo>
                  <a:pt x="8902" y="11003"/>
                  <a:pt x="8863" y="11060"/>
                  <a:pt x="8839" y="11122"/>
                </a:cubicBezTo>
                <a:cubicBezTo>
                  <a:pt x="8815" y="11185"/>
                  <a:pt x="8808" y="11253"/>
                  <a:pt x="8823" y="11321"/>
                </a:cubicBezTo>
                <a:cubicBezTo>
                  <a:pt x="8855" y="11412"/>
                  <a:pt x="8894" y="11469"/>
                  <a:pt x="8942" y="11498"/>
                </a:cubicBezTo>
                <a:cubicBezTo>
                  <a:pt x="8989" y="11526"/>
                  <a:pt x="9044" y="11526"/>
                  <a:pt x="9107" y="11503"/>
                </a:cubicBezTo>
                <a:cubicBezTo>
                  <a:pt x="9155" y="11480"/>
                  <a:pt x="9186" y="11423"/>
                  <a:pt x="9202" y="11355"/>
                </a:cubicBezTo>
                <a:cubicBezTo>
                  <a:pt x="9217" y="11287"/>
                  <a:pt x="9217" y="11207"/>
                  <a:pt x="9201" y="11140"/>
                </a:cubicBezTo>
                <a:cubicBezTo>
                  <a:pt x="9178" y="11003"/>
                  <a:pt x="9102" y="10943"/>
                  <a:pt x="9025" y="10941"/>
                </a:cubicBezTo>
                <a:close/>
                <a:moveTo>
                  <a:pt x="16330" y="10941"/>
                </a:moveTo>
                <a:cubicBezTo>
                  <a:pt x="16305" y="10941"/>
                  <a:pt x="16279" y="10946"/>
                  <a:pt x="16255" y="10958"/>
                </a:cubicBezTo>
                <a:cubicBezTo>
                  <a:pt x="16208" y="11003"/>
                  <a:pt x="16168" y="11060"/>
                  <a:pt x="16149" y="11128"/>
                </a:cubicBezTo>
                <a:cubicBezTo>
                  <a:pt x="16129" y="11196"/>
                  <a:pt x="16129" y="11276"/>
                  <a:pt x="16160" y="11367"/>
                </a:cubicBezTo>
                <a:cubicBezTo>
                  <a:pt x="16191" y="11504"/>
                  <a:pt x="16319" y="11549"/>
                  <a:pt x="16413" y="11503"/>
                </a:cubicBezTo>
                <a:cubicBezTo>
                  <a:pt x="16508" y="11457"/>
                  <a:pt x="16570" y="11275"/>
                  <a:pt x="16507" y="11140"/>
                </a:cubicBezTo>
                <a:cubicBezTo>
                  <a:pt x="16484" y="11003"/>
                  <a:pt x="16407" y="10943"/>
                  <a:pt x="16330" y="10941"/>
                </a:cubicBezTo>
                <a:close/>
                <a:moveTo>
                  <a:pt x="19123" y="10941"/>
                </a:moveTo>
                <a:cubicBezTo>
                  <a:pt x="19054" y="10943"/>
                  <a:pt x="18989" y="11003"/>
                  <a:pt x="18941" y="11140"/>
                </a:cubicBezTo>
                <a:cubicBezTo>
                  <a:pt x="18926" y="11207"/>
                  <a:pt x="18926" y="11287"/>
                  <a:pt x="18945" y="11355"/>
                </a:cubicBezTo>
                <a:cubicBezTo>
                  <a:pt x="18965" y="11423"/>
                  <a:pt x="19004" y="11480"/>
                  <a:pt x="19067" y="11503"/>
                </a:cubicBezTo>
                <a:cubicBezTo>
                  <a:pt x="19115" y="11526"/>
                  <a:pt x="19170" y="11526"/>
                  <a:pt x="19217" y="11503"/>
                </a:cubicBezTo>
                <a:cubicBezTo>
                  <a:pt x="19264" y="11481"/>
                  <a:pt x="19303" y="11436"/>
                  <a:pt x="19319" y="11367"/>
                </a:cubicBezTo>
                <a:cubicBezTo>
                  <a:pt x="19334" y="11276"/>
                  <a:pt x="19335" y="11196"/>
                  <a:pt x="19315" y="11128"/>
                </a:cubicBezTo>
                <a:cubicBezTo>
                  <a:pt x="19296" y="11060"/>
                  <a:pt x="19256" y="11003"/>
                  <a:pt x="19193" y="10958"/>
                </a:cubicBezTo>
                <a:cubicBezTo>
                  <a:pt x="19170" y="10946"/>
                  <a:pt x="19146" y="10941"/>
                  <a:pt x="19123" y="10941"/>
                </a:cubicBezTo>
                <a:close/>
                <a:moveTo>
                  <a:pt x="8416" y="11411"/>
                </a:moveTo>
                <a:cubicBezTo>
                  <a:pt x="8396" y="11407"/>
                  <a:pt x="8376" y="11408"/>
                  <a:pt x="8357" y="11413"/>
                </a:cubicBezTo>
                <a:cubicBezTo>
                  <a:pt x="8330" y="11419"/>
                  <a:pt x="8305" y="11432"/>
                  <a:pt x="8281" y="11455"/>
                </a:cubicBezTo>
                <a:cubicBezTo>
                  <a:pt x="8186" y="11547"/>
                  <a:pt x="8154" y="11729"/>
                  <a:pt x="8217" y="11866"/>
                </a:cubicBezTo>
                <a:cubicBezTo>
                  <a:pt x="8281" y="12001"/>
                  <a:pt x="8408" y="12047"/>
                  <a:pt x="8503" y="11956"/>
                </a:cubicBezTo>
                <a:cubicBezTo>
                  <a:pt x="8598" y="11866"/>
                  <a:pt x="8630" y="11684"/>
                  <a:pt x="8566" y="11547"/>
                </a:cubicBezTo>
                <a:cubicBezTo>
                  <a:pt x="8530" y="11470"/>
                  <a:pt x="8475" y="11421"/>
                  <a:pt x="8416" y="11411"/>
                </a:cubicBezTo>
                <a:close/>
                <a:moveTo>
                  <a:pt x="15743" y="11439"/>
                </a:moveTo>
                <a:cubicBezTo>
                  <a:pt x="15692" y="11433"/>
                  <a:pt x="15637" y="11455"/>
                  <a:pt x="15590" y="11501"/>
                </a:cubicBezTo>
                <a:cubicBezTo>
                  <a:pt x="15543" y="11546"/>
                  <a:pt x="15512" y="11603"/>
                  <a:pt x="15500" y="11666"/>
                </a:cubicBezTo>
                <a:cubicBezTo>
                  <a:pt x="15488" y="11729"/>
                  <a:pt x="15496" y="11797"/>
                  <a:pt x="15527" y="11866"/>
                </a:cubicBezTo>
                <a:cubicBezTo>
                  <a:pt x="15559" y="11933"/>
                  <a:pt x="15607" y="11979"/>
                  <a:pt x="15658" y="11996"/>
                </a:cubicBezTo>
                <a:cubicBezTo>
                  <a:pt x="15709" y="12013"/>
                  <a:pt x="15764" y="12002"/>
                  <a:pt x="15811" y="11956"/>
                </a:cubicBezTo>
                <a:cubicBezTo>
                  <a:pt x="15905" y="11866"/>
                  <a:pt x="15936" y="11683"/>
                  <a:pt x="15874" y="11547"/>
                </a:cubicBezTo>
                <a:cubicBezTo>
                  <a:pt x="15842" y="11478"/>
                  <a:pt x="15795" y="11444"/>
                  <a:pt x="15743" y="11439"/>
                </a:cubicBezTo>
                <a:close/>
                <a:moveTo>
                  <a:pt x="19737" y="11439"/>
                </a:moveTo>
                <a:cubicBezTo>
                  <a:pt x="19686" y="11444"/>
                  <a:pt x="19638" y="11478"/>
                  <a:pt x="19606" y="11547"/>
                </a:cubicBezTo>
                <a:cubicBezTo>
                  <a:pt x="19543" y="11683"/>
                  <a:pt x="19575" y="11866"/>
                  <a:pt x="19670" y="11956"/>
                </a:cubicBezTo>
                <a:cubicBezTo>
                  <a:pt x="19701" y="12002"/>
                  <a:pt x="19748" y="12013"/>
                  <a:pt x="19795" y="11996"/>
                </a:cubicBezTo>
                <a:cubicBezTo>
                  <a:pt x="19842" y="11979"/>
                  <a:pt x="19889" y="11933"/>
                  <a:pt x="19921" y="11866"/>
                </a:cubicBezTo>
                <a:cubicBezTo>
                  <a:pt x="19984" y="11729"/>
                  <a:pt x="19985" y="11591"/>
                  <a:pt x="19891" y="11501"/>
                </a:cubicBezTo>
                <a:cubicBezTo>
                  <a:pt x="19843" y="11455"/>
                  <a:pt x="19788" y="11433"/>
                  <a:pt x="19737" y="11439"/>
                </a:cubicBezTo>
                <a:close/>
                <a:moveTo>
                  <a:pt x="7839" y="12083"/>
                </a:moveTo>
                <a:cubicBezTo>
                  <a:pt x="7788" y="12083"/>
                  <a:pt x="7732" y="12116"/>
                  <a:pt x="7685" y="12184"/>
                </a:cubicBezTo>
                <a:cubicBezTo>
                  <a:pt x="7622" y="12274"/>
                  <a:pt x="7623" y="12455"/>
                  <a:pt x="7685" y="12591"/>
                </a:cubicBezTo>
                <a:cubicBezTo>
                  <a:pt x="7780" y="12680"/>
                  <a:pt x="7906" y="12680"/>
                  <a:pt x="7969" y="12591"/>
                </a:cubicBezTo>
                <a:cubicBezTo>
                  <a:pt x="8063" y="12455"/>
                  <a:pt x="8063" y="12275"/>
                  <a:pt x="7969" y="12184"/>
                </a:cubicBezTo>
                <a:cubicBezTo>
                  <a:pt x="7937" y="12116"/>
                  <a:pt x="7890" y="12083"/>
                  <a:pt x="7839" y="12083"/>
                </a:cubicBezTo>
                <a:close/>
                <a:moveTo>
                  <a:pt x="15147" y="12083"/>
                </a:moveTo>
                <a:cubicBezTo>
                  <a:pt x="15095" y="12083"/>
                  <a:pt x="15048" y="12116"/>
                  <a:pt x="15016" y="12184"/>
                </a:cubicBezTo>
                <a:cubicBezTo>
                  <a:pt x="14920" y="12275"/>
                  <a:pt x="14920" y="12455"/>
                  <a:pt x="15016" y="12591"/>
                </a:cubicBezTo>
                <a:cubicBezTo>
                  <a:pt x="15079" y="12681"/>
                  <a:pt x="15206" y="12680"/>
                  <a:pt x="15301" y="12591"/>
                </a:cubicBezTo>
                <a:cubicBezTo>
                  <a:pt x="15365" y="12455"/>
                  <a:pt x="15365" y="12275"/>
                  <a:pt x="15301" y="12184"/>
                </a:cubicBezTo>
                <a:cubicBezTo>
                  <a:pt x="15253" y="12116"/>
                  <a:pt x="15198" y="12083"/>
                  <a:pt x="15147" y="12083"/>
                </a:cubicBezTo>
                <a:close/>
                <a:moveTo>
                  <a:pt x="20329" y="12083"/>
                </a:moveTo>
                <a:cubicBezTo>
                  <a:pt x="20277" y="12083"/>
                  <a:pt x="20222" y="12116"/>
                  <a:pt x="20174" y="12184"/>
                </a:cubicBezTo>
                <a:cubicBezTo>
                  <a:pt x="20110" y="12274"/>
                  <a:pt x="20110" y="12455"/>
                  <a:pt x="20174" y="12591"/>
                </a:cubicBezTo>
                <a:cubicBezTo>
                  <a:pt x="20270" y="12680"/>
                  <a:pt x="20397" y="12680"/>
                  <a:pt x="20460" y="12591"/>
                </a:cubicBezTo>
                <a:cubicBezTo>
                  <a:pt x="20555" y="12455"/>
                  <a:pt x="20555" y="12275"/>
                  <a:pt x="20460" y="12184"/>
                </a:cubicBezTo>
                <a:cubicBezTo>
                  <a:pt x="20428" y="12116"/>
                  <a:pt x="20381" y="12083"/>
                  <a:pt x="20329" y="12083"/>
                </a:cubicBezTo>
                <a:close/>
                <a:moveTo>
                  <a:pt x="7359" y="12856"/>
                </a:moveTo>
                <a:cubicBezTo>
                  <a:pt x="7300" y="12867"/>
                  <a:pt x="7245" y="12914"/>
                  <a:pt x="7209" y="12992"/>
                </a:cubicBezTo>
                <a:cubicBezTo>
                  <a:pt x="7146" y="13128"/>
                  <a:pt x="7177" y="13309"/>
                  <a:pt x="7273" y="13400"/>
                </a:cubicBezTo>
                <a:cubicBezTo>
                  <a:pt x="7368" y="13491"/>
                  <a:pt x="7494" y="13446"/>
                  <a:pt x="7558" y="13311"/>
                </a:cubicBezTo>
                <a:cubicBezTo>
                  <a:pt x="7621" y="13174"/>
                  <a:pt x="7589" y="12992"/>
                  <a:pt x="7494" y="12900"/>
                </a:cubicBezTo>
                <a:cubicBezTo>
                  <a:pt x="7471" y="12878"/>
                  <a:pt x="7445" y="12863"/>
                  <a:pt x="7418" y="12857"/>
                </a:cubicBezTo>
                <a:cubicBezTo>
                  <a:pt x="7399" y="12852"/>
                  <a:pt x="7379" y="12852"/>
                  <a:pt x="7359" y="12856"/>
                </a:cubicBezTo>
                <a:close/>
                <a:moveTo>
                  <a:pt x="14664" y="12874"/>
                </a:moveTo>
                <a:cubicBezTo>
                  <a:pt x="14605" y="12881"/>
                  <a:pt x="14549" y="12914"/>
                  <a:pt x="14514" y="12992"/>
                </a:cubicBezTo>
                <a:cubicBezTo>
                  <a:pt x="14451" y="13128"/>
                  <a:pt x="14483" y="13310"/>
                  <a:pt x="14578" y="13400"/>
                </a:cubicBezTo>
                <a:cubicBezTo>
                  <a:pt x="14625" y="13446"/>
                  <a:pt x="14680" y="13457"/>
                  <a:pt x="14731" y="13440"/>
                </a:cubicBezTo>
                <a:cubicBezTo>
                  <a:pt x="14782" y="13423"/>
                  <a:pt x="14829" y="13377"/>
                  <a:pt x="14861" y="13309"/>
                </a:cubicBezTo>
                <a:cubicBezTo>
                  <a:pt x="14892" y="13241"/>
                  <a:pt x="14900" y="13162"/>
                  <a:pt x="14888" y="13088"/>
                </a:cubicBezTo>
                <a:cubicBezTo>
                  <a:pt x="14876" y="13014"/>
                  <a:pt x="14845" y="12946"/>
                  <a:pt x="14797" y="12900"/>
                </a:cubicBezTo>
                <a:cubicBezTo>
                  <a:pt x="14774" y="12889"/>
                  <a:pt x="14749" y="12880"/>
                  <a:pt x="14723" y="12876"/>
                </a:cubicBezTo>
                <a:cubicBezTo>
                  <a:pt x="14703" y="12872"/>
                  <a:pt x="14683" y="12872"/>
                  <a:pt x="14664" y="12874"/>
                </a:cubicBezTo>
                <a:close/>
                <a:moveTo>
                  <a:pt x="20785" y="12874"/>
                </a:moveTo>
                <a:cubicBezTo>
                  <a:pt x="20765" y="12872"/>
                  <a:pt x="20746" y="12872"/>
                  <a:pt x="20726" y="12876"/>
                </a:cubicBezTo>
                <a:cubicBezTo>
                  <a:pt x="20700" y="12880"/>
                  <a:pt x="20675" y="12889"/>
                  <a:pt x="20651" y="12900"/>
                </a:cubicBezTo>
                <a:cubicBezTo>
                  <a:pt x="20604" y="12946"/>
                  <a:pt x="20580" y="13014"/>
                  <a:pt x="20576" y="13088"/>
                </a:cubicBezTo>
                <a:cubicBezTo>
                  <a:pt x="20573" y="13162"/>
                  <a:pt x="20588" y="13241"/>
                  <a:pt x="20620" y="13309"/>
                </a:cubicBezTo>
                <a:cubicBezTo>
                  <a:pt x="20651" y="13377"/>
                  <a:pt x="20699" y="13423"/>
                  <a:pt x="20746" y="13440"/>
                </a:cubicBezTo>
                <a:cubicBezTo>
                  <a:pt x="20793" y="13457"/>
                  <a:pt x="20840" y="13446"/>
                  <a:pt x="20871" y="13400"/>
                </a:cubicBezTo>
                <a:cubicBezTo>
                  <a:pt x="20966" y="13310"/>
                  <a:pt x="20998" y="13128"/>
                  <a:pt x="20935" y="12992"/>
                </a:cubicBezTo>
                <a:cubicBezTo>
                  <a:pt x="20899" y="12914"/>
                  <a:pt x="20843" y="12881"/>
                  <a:pt x="20785" y="12874"/>
                </a:cubicBezTo>
                <a:close/>
                <a:moveTo>
                  <a:pt x="7040" y="13772"/>
                </a:moveTo>
                <a:cubicBezTo>
                  <a:pt x="6963" y="13765"/>
                  <a:pt x="6885" y="13843"/>
                  <a:pt x="6862" y="13945"/>
                </a:cubicBezTo>
                <a:cubicBezTo>
                  <a:pt x="6830" y="14014"/>
                  <a:pt x="6830" y="14093"/>
                  <a:pt x="6849" y="14167"/>
                </a:cubicBezTo>
                <a:cubicBezTo>
                  <a:pt x="6869" y="14240"/>
                  <a:pt x="6909" y="14308"/>
                  <a:pt x="6956" y="14353"/>
                </a:cubicBezTo>
                <a:cubicBezTo>
                  <a:pt x="7004" y="14377"/>
                  <a:pt x="7059" y="14365"/>
                  <a:pt x="7111" y="14331"/>
                </a:cubicBezTo>
                <a:cubicBezTo>
                  <a:pt x="7163" y="14297"/>
                  <a:pt x="7210" y="14240"/>
                  <a:pt x="7242" y="14172"/>
                </a:cubicBezTo>
                <a:cubicBezTo>
                  <a:pt x="7258" y="14104"/>
                  <a:pt x="7250" y="14024"/>
                  <a:pt x="7226" y="13956"/>
                </a:cubicBezTo>
                <a:cubicBezTo>
                  <a:pt x="7202" y="13887"/>
                  <a:pt x="7163" y="13830"/>
                  <a:pt x="7115" y="13807"/>
                </a:cubicBezTo>
                <a:cubicBezTo>
                  <a:pt x="7092" y="13784"/>
                  <a:pt x="7066" y="13774"/>
                  <a:pt x="7040" y="13772"/>
                </a:cubicBezTo>
                <a:close/>
                <a:moveTo>
                  <a:pt x="14340" y="13790"/>
                </a:moveTo>
                <a:cubicBezTo>
                  <a:pt x="14263" y="13790"/>
                  <a:pt x="14185" y="13841"/>
                  <a:pt x="14161" y="13944"/>
                </a:cubicBezTo>
                <a:cubicBezTo>
                  <a:pt x="14145" y="14035"/>
                  <a:pt x="14145" y="14115"/>
                  <a:pt x="14165" y="14183"/>
                </a:cubicBezTo>
                <a:cubicBezTo>
                  <a:pt x="14185" y="14251"/>
                  <a:pt x="14225" y="14308"/>
                  <a:pt x="14289" y="14353"/>
                </a:cubicBezTo>
                <a:cubicBezTo>
                  <a:pt x="14336" y="14377"/>
                  <a:pt x="14384" y="14365"/>
                  <a:pt x="14428" y="14331"/>
                </a:cubicBezTo>
                <a:cubicBezTo>
                  <a:pt x="14471" y="14297"/>
                  <a:pt x="14511" y="14240"/>
                  <a:pt x="14542" y="14172"/>
                </a:cubicBezTo>
                <a:cubicBezTo>
                  <a:pt x="14559" y="14104"/>
                  <a:pt x="14559" y="14024"/>
                  <a:pt x="14539" y="13956"/>
                </a:cubicBezTo>
                <a:cubicBezTo>
                  <a:pt x="14519" y="13887"/>
                  <a:pt x="14479" y="13830"/>
                  <a:pt x="14416" y="13807"/>
                </a:cubicBezTo>
                <a:cubicBezTo>
                  <a:pt x="14392" y="13796"/>
                  <a:pt x="14366" y="13790"/>
                  <a:pt x="14340" y="13790"/>
                </a:cubicBezTo>
                <a:close/>
                <a:moveTo>
                  <a:pt x="21104" y="13790"/>
                </a:moveTo>
                <a:cubicBezTo>
                  <a:pt x="21078" y="13790"/>
                  <a:pt x="21052" y="13795"/>
                  <a:pt x="21028" y="13807"/>
                </a:cubicBezTo>
                <a:cubicBezTo>
                  <a:pt x="20933" y="13853"/>
                  <a:pt x="20869" y="14036"/>
                  <a:pt x="20933" y="14172"/>
                </a:cubicBezTo>
                <a:cubicBezTo>
                  <a:pt x="20949" y="14240"/>
                  <a:pt x="20988" y="14297"/>
                  <a:pt x="21036" y="14331"/>
                </a:cubicBezTo>
                <a:cubicBezTo>
                  <a:pt x="21084" y="14365"/>
                  <a:pt x="21139" y="14377"/>
                  <a:pt x="21187" y="14353"/>
                </a:cubicBezTo>
                <a:cubicBezTo>
                  <a:pt x="21235" y="14308"/>
                  <a:pt x="21274" y="14251"/>
                  <a:pt x="21298" y="14183"/>
                </a:cubicBezTo>
                <a:cubicBezTo>
                  <a:pt x="21322" y="14115"/>
                  <a:pt x="21330" y="14035"/>
                  <a:pt x="21314" y="13944"/>
                </a:cubicBezTo>
                <a:cubicBezTo>
                  <a:pt x="21266" y="13841"/>
                  <a:pt x="21183" y="13790"/>
                  <a:pt x="21104" y="13790"/>
                </a:cubicBezTo>
                <a:close/>
                <a:moveTo>
                  <a:pt x="6826" y="14752"/>
                </a:moveTo>
                <a:cubicBezTo>
                  <a:pt x="6744" y="14749"/>
                  <a:pt x="6668" y="14869"/>
                  <a:pt x="6641" y="14989"/>
                </a:cubicBezTo>
                <a:cubicBezTo>
                  <a:pt x="6625" y="15080"/>
                  <a:pt x="6633" y="15160"/>
                  <a:pt x="6660" y="15222"/>
                </a:cubicBezTo>
                <a:cubicBezTo>
                  <a:pt x="6688" y="15285"/>
                  <a:pt x="6735" y="15330"/>
                  <a:pt x="6798" y="15353"/>
                </a:cubicBezTo>
                <a:cubicBezTo>
                  <a:pt x="6845" y="15353"/>
                  <a:pt x="6900" y="15330"/>
                  <a:pt x="6944" y="15290"/>
                </a:cubicBezTo>
                <a:cubicBezTo>
                  <a:pt x="6987" y="15250"/>
                  <a:pt x="7019" y="15193"/>
                  <a:pt x="7019" y="15125"/>
                </a:cubicBezTo>
                <a:cubicBezTo>
                  <a:pt x="7034" y="15034"/>
                  <a:pt x="7027" y="14954"/>
                  <a:pt x="6999" y="14892"/>
                </a:cubicBezTo>
                <a:cubicBezTo>
                  <a:pt x="6972" y="14829"/>
                  <a:pt x="6925" y="14784"/>
                  <a:pt x="6862" y="14762"/>
                </a:cubicBezTo>
                <a:cubicBezTo>
                  <a:pt x="6850" y="14756"/>
                  <a:pt x="6838" y="14753"/>
                  <a:pt x="6826" y="14752"/>
                </a:cubicBezTo>
                <a:close/>
                <a:moveTo>
                  <a:pt x="14199" y="14765"/>
                </a:moveTo>
                <a:cubicBezTo>
                  <a:pt x="14136" y="14765"/>
                  <a:pt x="14081" y="14788"/>
                  <a:pt x="14038" y="14827"/>
                </a:cubicBezTo>
                <a:cubicBezTo>
                  <a:pt x="13995" y="14867"/>
                  <a:pt x="13964" y="14923"/>
                  <a:pt x="13948" y="14991"/>
                </a:cubicBezTo>
                <a:cubicBezTo>
                  <a:pt x="13932" y="15082"/>
                  <a:pt x="13947" y="15161"/>
                  <a:pt x="13979" y="15223"/>
                </a:cubicBezTo>
                <a:cubicBezTo>
                  <a:pt x="14010" y="15285"/>
                  <a:pt x="14057" y="15330"/>
                  <a:pt x="14104" y="15353"/>
                </a:cubicBezTo>
                <a:cubicBezTo>
                  <a:pt x="14167" y="15353"/>
                  <a:pt x="14222" y="15330"/>
                  <a:pt x="14266" y="15290"/>
                </a:cubicBezTo>
                <a:cubicBezTo>
                  <a:pt x="14309" y="15251"/>
                  <a:pt x="14341" y="15195"/>
                  <a:pt x="14357" y="15127"/>
                </a:cubicBezTo>
                <a:cubicBezTo>
                  <a:pt x="14357" y="15037"/>
                  <a:pt x="14341" y="14958"/>
                  <a:pt x="14313" y="14895"/>
                </a:cubicBezTo>
                <a:cubicBezTo>
                  <a:pt x="14286" y="14833"/>
                  <a:pt x="14246" y="14787"/>
                  <a:pt x="14199" y="14765"/>
                </a:cubicBezTo>
                <a:close/>
                <a:moveTo>
                  <a:pt x="21279" y="14765"/>
                </a:moveTo>
                <a:cubicBezTo>
                  <a:pt x="21231" y="14787"/>
                  <a:pt x="21183" y="14833"/>
                  <a:pt x="21151" y="14895"/>
                </a:cubicBezTo>
                <a:cubicBezTo>
                  <a:pt x="21119" y="14958"/>
                  <a:pt x="21103" y="15037"/>
                  <a:pt x="21119" y="15127"/>
                </a:cubicBezTo>
                <a:cubicBezTo>
                  <a:pt x="21135" y="15195"/>
                  <a:pt x="21167" y="15251"/>
                  <a:pt x="21207" y="15290"/>
                </a:cubicBezTo>
                <a:cubicBezTo>
                  <a:pt x="21246" y="15330"/>
                  <a:pt x="21294" y="15353"/>
                  <a:pt x="21342" y="15353"/>
                </a:cubicBezTo>
                <a:cubicBezTo>
                  <a:pt x="21405" y="15330"/>
                  <a:pt x="21453" y="15285"/>
                  <a:pt x="21481" y="15223"/>
                </a:cubicBezTo>
                <a:cubicBezTo>
                  <a:pt x="21509" y="15161"/>
                  <a:pt x="21517" y="15082"/>
                  <a:pt x="21500" y="14991"/>
                </a:cubicBezTo>
                <a:cubicBezTo>
                  <a:pt x="21500" y="14923"/>
                  <a:pt x="21469" y="14867"/>
                  <a:pt x="21425" y="14827"/>
                </a:cubicBezTo>
                <a:cubicBezTo>
                  <a:pt x="21381" y="14788"/>
                  <a:pt x="21326" y="14765"/>
                  <a:pt x="21279" y="14765"/>
                </a:cubicBezTo>
                <a:close/>
                <a:moveTo>
                  <a:pt x="6768" y="15802"/>
                </a:moveTo>
                <a:cubicBezTo>
                  <a:pt x="6642" y="15802"/>
                  <a:pt x="6547" y="15893"/>
                  <a:pt x="6547" y="16073"/>
                </a:cubicBezTo>
                <a:cubicBezTo>
                  <a:pt x="6547" y="16209"/>
                  <a:pt x="6642" y="16344"/>
                  <a:pt x="6768" y="16344"/>
                </a:cubicBezTo>
                <a:cubicBezTo>
                  <a:pt x="6863" y="16344"/>
                  <a:pt x="6957" y="16209"/>
                  <a:pt x="6957" y="16073"/>
                </a:cubicBezTo>
                <a:cubicBezTo>
                  <a:pt x="6957" y="15893"/>
                  <a:pt x="6863" y="15802"/>
                  <a:pt x="6768" y="15802"/>
                </a:cubicBezTo>
                <a:close/>
                <a:moveTo>
                  <a:pt x="14069" y="15802"/>
                </a:moveTo>
                <a:cubicBezTo>
                  <a:pt x="13975" y="15802"/>
                  <a:pt x="13879" y="15938"/>
                  <a:pt x="13879" y="16073"/>
                </a:cubicBezTo>
                <a:cubicBezTo>
                  <a:pt x="13879" y="16254"/>
                  <a:pt x="13975" y="16344"/>
                  <a:pt x="14069" y="16344"/>
                </a:cubicBezTo>
                <a:cubicBezTo>
                  <a:pt x="14196" y="16344"/>
                  <a:pt x="14290" y="16254"/>
                  <a:pt x="14290" y="16073"/>
                </a:cubicBezTo>
                <a:cubicBezTo>
                  <a:pt x="14290" y="15938"/>
                  <a:pt x="14196" y="15802"/>
                  <a:pt x="14069" y="15802"/>
                </a:cubicBezTo>
                <a:close/>
                <a:moveTo>
                  <a:pt x="21378" y="15802"/>
                </a:moveTo>
                <a:cubicBezTo>
                  <a:pt x="21285" y="15802"/>
                  <a:pt x="21190" y="15938"/>
                  <a:pt x="21190" y="16073"/>
                </a:cubicBezTo>
                <a:cubicBezTo>
                  <a:pt x="21190" y="16254"/>
                  <a:pt x="21285" y="16344"/>
                  <a:pt x="21378" y="16344"/>
                </a:cubicBezTo>
                <a:cubicBezTo>
                  <a:pt x="21505" y="16344"/>
                  <a:pt x="21599" y="16254"/>
                  <a:pt x="21599" y="16073"/>
                </a:cubicBezTo>
                <a:cubicBezTo>
                  <a:pt x="21599" y="15938"/>
                  <a:pt x="21505" y="15802"/>
                  <a:pt x="21378" y="15802"/>
                </a:cubicBezTo>
                <a:close/>
                <a:moveTo>
                  <a:pt x="6798" y="16799"/>
                </a:moveTo>
                <a:cubicBezTo>
                  <a:pt x="6735" y="16821"/>
                  <a:pt x="6688" y="16866"/>
                  <a:pt x="6660" y="16929"/>
                </a:cubicBezTo>
                <a:cubicBezTo>
                  <a:pt x="6633" y="16991"/>
                  <a:pt x="6625" y="17070"/>
                  <a:pt x="6641" y="17160"/>
                </a:cubicBezTo>
                <a:cubicBezTo>
                  <a:pt x="6656" y="17228"/>
                  <a:pt x="6688" y="17284"/>
                  <a:pt x="6727" y="17324"/>
                </a:cubicBezTo>
                <a:cubicBezTo>
                  <a:pt x="6767" y="17363"/>
                  <a:pt x="6814" y="17385"/>
                  <a:pt x="6862" y="17385"/>
                </a:cubicBezTo>
                <a:cubicBezTo>
                  <a:pt x="6925" y="17363"/>
                  <a:pt x="6972" y="17318"/>
                  <a:pt x="6999" y="17256"/>
                </a:cubicBezTo>
                <a:cubicBezTo>
                  <a:pt x="7027" y="17194"/>
                  <a:pt x="7034" y="17116"/>
                  <a:pt x="7019" y="17025"/>
                </a:cubicBezTo>
                <a:cubicBezTo>
                  <a:pt x="7019" y="16957"/>
                  <a:pt x="6987" y="16901"/>
                  <a:pt x="6944" y="16861"/>
                </a:cubicBezTo>
                <a:cubicBezTo>
                  <a:pt x="6900" y="16821"/>
                  <a:pt x="6845" y="16799"/>
                  <a:pt x="6798" y="16799"/>
                </a:cubicBezTo>
                <a:close/>
                <a:moveTo>
                  <a:pt x="14038" y="16799"/>
                </a:moveTo>
                <a:cubicBezTo>
                  <a:pt x="13991" y="16799"/>
                  <a:pt x="13936" y="16821"/>
                  <a:pt x="13893" y="16861"/>
                </a:cubicBezTo>
                <a:cubicBezTo>
                  <a:pt x="13850" y="16901"/>
                  <a:pt x="13819" y="16957"/>
                  <a:pt x="13819" y="17025"/>
                </a:cubicBezTo>
                <a:cubicBezTo>
                  <a:pt x="13803" y="17116"/>
                  <a:pt x="13810" y="17194"/>
                  <a:pt x="13838" y="17256"/>
                </a:cubicBezTo>
                <a:cubicBezTo>
                  <a:pt x="13866" y="17318"/>
                  <a:pt x="13913" y="17363"/>
                  <a:pt x="13976" y="17385"/>
                </a:cubicBezTo>
                <a:cubicBezTo>
                  <a:pt x="14023" y="17385"/>
                  <a:pt x="14070" y="17363"/>
                  <a:pt x="14109" y="17324"/>
                </a:cubicBezTo>
                <a:cubicBezTo>
                  <a:pt x="14148" y="17284"/>
                  <a:pt x="14180" y="17228"/>
                  <a:pt x="14196" y="17160"/>
                </a:cubicBezTo>
                <a:cubicBezTo>
                  <a:pt x="14212" y="17070"/>
                  <a:pt x="14204" y="16991"/>
                  <a:pt x="14176" y="16929"/>
                </a:cubicBezTo>
                <a:cubicBezTo>
                  <a:pt x="14148" y="16866"/>
                  <a:pt x="14101" y="16821"/>
                  <a:pt x="14038" y="16799"/>
                </a:cubicBezTo>
                <a:close/>
                <a:moveTo>
                  <a:pt x="21342" y="16799"/>
                </a:moveTo>
                <a:cubicBezTo>
                  <a:pt x="21294" y="16799"/>
                  <a:pt x="21246" y="16821"/>
                  <a:pt x="21207" y="16861"/>
                </a:cubicBezTo>
                <a:cubicBezTo>
                  <a:pt x="21167" y="16901"/>
                  <a:pt x="21135" y="16957"/>
                  <a:pt x="21119" y="17025"/>
                </a:cubicBezTo>
                <a:cubicBezTo>
                  <a:pt x="21087" y="17206"/>
                  <a:pt x="21183" y="17340"/>
                  <a:pt x="21279" y="17385"/>
                </a:cubicBezTo>
                <a:cubicBezTo>
                  <a:pt x="21373" y="17430"/>
                  <a:pt x="21500" y="17296"/>
                  <a:pt x="21500" y="17160"/>
                </a:cubicBezTo>
                <a:cubicBezTo>
                  <a:pt x="21517" y="17070"/>
                  <a:pt x="21509" y="16991"/>
                  <a:pt x="21481" y="16929"/>
                </a:cubicBezTo>
                <a:cubicBezTo>
                  <a:pt x="21453" y="16866"/>
                  <a:pt x="21405" y="16821"/>
                  <a:pt x="21342" y="16799"/>
                </a:cubicBezTo>
                <a:close/>
                <a:moveTo>
                  <a:pt x="7032" y="17775"/>
                </a:moveTo>
                <a:cubicBezTo>
                  <a:pt x="7006" y="17774"/>
                  <a:pt x="6980" y="17780"/>
                  <a:pt x="6956" y="17791"/>
                </a:cubicBezTo>
                <a:cubicBezTo>
                  <a:pt x="6909" y="17837"/>
                  <a:pt x="6869" y="17894"/>
                  <a:pt x="6849" y="17962"/>
                </a:cubicBezTo>
                <a:cubicBezTo>
                  <a:pt x="6830" y="18030"/>
                  <a:pt x="6830" y="18109"/>
                  <a:pt x="6862" y="18200"/>
                </a:cubicBezTo>
                <a:cubicBezTo>
                  <a:pt x="6893" y="18336"/>
                  <a:pt x="7020" y="18383"/>
                  <a:pt x="7115" y="18337"/>
                </a:cubicBezTo>
                <a:cubicBezTo>
                  <a:pt x="7210" y="18291"/>
                  <a:pt x="7274" y="18110"/>
                  <a:pt x="7242" y="17973"/>
                </a:cubicBezTo>
                <a:cubicBezTo>
                  <a:pt x="7194" y="17836"/>
                  <a:pt x="7111" y="17777"/>
                  <a:pt x="7032" y="17775"/>
                </a:cubicBezTo>
                <a:close/>
                <a:moveTo>
                  <a:pt x="13807" y="17775"/>
                </a:moveTo>
                <a:cubicBezTo>
                  <a:pt x="13728" y="17777"/>
                  <a:pt x="13645" y="17836"/>
                  <a:pt x="13599" y="17973"/>
                </a:cubicBezTo>
                <a:cubicBezTo>
                  <a:pt x="13567" y="18110"/>
                  <a:pt x="13631" y="18291"/>
                  <a:pt x="13725" y="18337"/>
                </a:cubicBezTo>
                <a:cubicBezTo>
                  <a:pt x="13820" y="18382"/>
                  <a:pt x="13946" y="18336"/>
                  <a:pt x="13977" y="18200"/>
                </a:cubicBezTo>
                <a:cubicBezTo>
                  <a:pt x="14008" y="18109"/>
                  <a:pt x="14008" y="18030"/>
                  <a:pt x="13989" y="17962"/>
                </a:cubicBezTo>
                <a:cubicBezTo>
                  <a:pt x="13969" y="17894"/>
                  <a:pt x="13930" y="17837"/>
                  <a:pt x="13883" y="17791"/>
                </a:cubicBezTo>
                <a:cubicBezTo>
                  <a:pt x="13859" y="17780"/>
                  <a:pt x="13833" y="17774"/>
                  <a:pt x="13807" y="17775"/>
                </a:cubicBezTo>
                <a:close/>
                <a:moveTo>
                  <a:pt x="21112" y="17786"/>
                </a:moveTo>
                <a:cubicBezTo>
                  <a:pt x="21034" y="17800"/>
                  <a:pt x="20957" y="17877"/>
                  <a:pt x="20933" y="17979"/>
                </a:cubicBezTo>
                <a:cubicBezTo>
                  <a:pt x="20901" y="18047"/>
                  <a:pt x="20901" y="18127"/>
                  <a:pt x="20921" y="18195"/>
                </a:cubicBezTo>
                <a:cubicBezTo>
                  <a:pt x="20941" y="18263"/>
                  <a:pt x="20980" y="18320"/>
                  <a:pt x="21028" y="18342"/>
                </a:cubicBezTo>
                <a:cubicBezTo>
                  <a:pt x="21075" y="18388"/>
                  <a:pt x="21131" y="18388"/>
                  <a:pt x="21182" y="18360"/>
                </a:cubicBezTo>
                <a:cubicBezTo>
                  <a:pt x="21234" y="18332"/>
                  <a:pt x="21282" y="18275"/>
                  <a:pt x="21314" y="18207"/>
                </a:cubicBezTo>
                <a:cubicBezTo>
                  <a:pt x="21330" y="18117"/>
                  <a:pt x="21322" y="18037"/>
                  <a:pt x="21298" y="17968"/>
                </a:cubicBezTo>
                <a:cubicBezTo>
                  <a:pt x="21274" y="17900"/>
                  <a:pt x="21235" y="17843"/>
                  <a:pt x="21187" y="17797"/>
                </a:cubicBezTo>
                <a:cubicBezTo>
                  <a:pt x="21163" y="17786"/>
                  <a:pt x="21137" y="17782"/>
                  <a:pt x="21112" y="17786"/>
                </a:cubicBezTo>
                <a:close/>
                <a:moveTo>
                  <a:pt x="7408" y="18699"/>
                </a:moveTo>
                <a:cubicBezTo>
                  <a:pt x="7388" y="18696"/>
                  <a:pt x="7368" y="18696"/>
                  <a:pt x="7348" y="18701"/>
                </a:cubicBezTo>
                <a:cubicBezTo>
                  <a:pt x="7322" y="18708"/>
                  <a:pt x="7297" y="18722"/>
                  <a:pt x="7273" y="18745"/>
                </a:cubicBezTo>
                <a:cubicBezTo>
                  <a:pt x="7177" y="18835"/>
                  <a:pt x="7145" y="19017"/>
                  <a:pt x="7209" y="19154"/>
                </a:cubicBezTo>
                <a:cubicBezTo>
                  <a:pt x="7272" y="19291"/>
                  <a:pt x="7399" y="19291"/>
                  <a:pt x="7494" y="19200"/>
                </a:cubicBezTo>
                <a:cubicBezTo>
                  <a:pt x="7589" y="19109"/>
                  <a:pt x="7621" y="18972"/>
                  <a:pt x="7558" y="18835"/>
                </a:cubicBezTo>
                <a:cubicBezTo>
                  <a:pt x="7522" y="18758"/>
                  <a:pt x="7467" y="18709"/>
                  <a:pt x="7408" y="18699"/>
                </a:cubicBezTo>
                <a:close/>
                <a:moveTo>
                  <a:pt x="13428" y="18699"/>
                </a:moveTo>
                <a:cubicBezTo>
                  <a:pt x="13369" y="18710"/>
                  <a:pt x="13313" y="18758"/>
                  <a:pt x="13278" y="18835"/>
                </a:cubicBezTo>
                <a:cubicBezTo>
                  <a:pt x="13214" y="18972"/>
                  <a:pt x="13246" y="19109"/>
                  <a:pt x="13341" y="19200"/>
                </a:cubicBezTo>
                <a:cubicBezTo>
                  <a:pt x="13437" y="19291"/>
                  <a:pt x="13565" y="19291"/>
                  <a:pt x="13628" y="19154"/>
                </a:cubicBezTo>
                <a:cubicBezTo>
                  <a:pt x="13692" y="19017"/>
                  <a:pt x="13659" y="18835"/>
                  <a:pt x="13565" y="18745"/>
                </a:cubicBezTo>
                <a:cubicBezTo>
                  <a:pt x="13541" y="18722"/>
                  <a:pt x="13514" y="18708"/>
                  <a:pt x="13488" y="18701"/>
                </a:cubicBezTo>
                <a:cubicBezTo>
                  <a:pt x="13468" y="18696"/>
                  <a:pt x="13448" y="18695"/>
                  <a:pt x="13428" y="18699"/>
                </a:cubicBezTo>
                <a:close/>
                <a:moveTo>
                  <a:pt x="20764" y="18699"/>
                </a:moveTo>
                <a:cubicBezTo>
                  <a:pt x="20711" y="18710"/>
                  <a:pt x="20655" y="18758"/>
                  <a:pt x="20620" y="18835"/>
                </a:cubicBezTo>
                <a:cubicBezTo>
                  <a:pt x="20557" y="18972"/>
                  <a:pt x="20557" y="19153"/>
                  <a:pt x="20651" y="19243"/>
                </a:cubicBezTo>
                <a:cubicBezTo>
                  <a:pt x="20745" y="19335"/>
                  <a:pt x="20872" y="19290"/>
                  <a:pt x="20935" y="19153"/>
                </a:cubicBezTo>
                <a:cubicBezTo>
                  <a:pt x="20998" y="19016"/>
                  <a:pt x="20966" y="18835"/>
                  <a:pt x="20871" y="18745"/>
                </a:cubicBezTo>
                <a:cubicBezTo>
                  <a:pt x="20855" y="18722"/>
                  <a:pt x="20836" y="18708"/>
                  <a:pt x="20814" y="18701"/>
                </a:cubicBezTo>
                <a:cubicBezTo>
                  <a:pt x="20798" y="18696"/>
                  <a:pt x="20781" y="18695"/>
                  <a:pt x="20764" y="18699"/>
                </a:cubicBezTo>
                <a:close/>
                <a:moveTo>
                  <a:pt x="7839" y="19500"/>
                </a:moveTo>
                <a:cubicBezTo>
                  <a:pt x="7788" y="19500"/>
                  <a:pt x="7733" y="19522"/>
                  <a:pt x="7685" y="19567"/>
                </a:cubicBezTo>
                <a:cubicBezTo>
                  <a:pt x="7623" y="19703"/>
                  <a:pt x="7622" y="19885"/>
                  <a:pt x="7685" y="19975"/>
                </a:cubicBezTo>
                <a:cubicBezTo>
                  <a:pt x="7780" y="20110"/>
                  <a:pt x="7906" y="20109"/>
                  <a:pt x="7969" y="19975"/>
                </a:cubicBezTo>
                <a:cubicBezTo>
                  <a:pt x="8063" y="19884"/>
                  <a:pt x="8063" y="19703"/>
                  <a:pt x="7969" y="19567"/>
                </a:cubicBezTo>
                <a:cubicBezTo>
                  <a:pt x="7937" y="19522"/>
                  <a:pt x="7890" y="19500"/>
                  <a:pt x="7839" y="19500"/>
                </a:cubicBezTo>
                <a:close/>
                <a:moveTo>
                  <a:pt x="13000" y="19500"/>
                </a:moveTo>
                <a:cubicBezTo>
                  <a:pt x="12949" y="19500"/>
                  <a:pt x="12901" y="19522"/>
                  <a:pt x="12869" y="19567"/>
                </a:cubicBezTo>
                <a:cubicBezTo>
                  <a:pt x="12773" y="19702"/>
                  <a:pt x="12774" y="19884"/>
                  <a:pt x="12869" y="19975"/>
                </a:cubicBezTo>
                <a:cubicBezTo>
                  <a:pt x="12933" y="20109"/>
                  <a:pt x="13059" y="20109"/>
                  <a:pt x="13154" y="19975"/>
                </a:cubicBezTo>
                <a:cubicBezTo>
                  <a:pt x="13218" y="19884"/>
                  <a:pt x="13218" y="19703"/>
                  <a:pt x="13154" y="19567"/>
                </a:cubicBezTo>
                <a:cubicBezTo>
                  <a:pt x="13107" y="19522"/>
                  <a:pt x="13052" y="19500"/>
                  <a:pt x="13000" y="19500"/>
                </a:cubicBezTo>
                <a:close/>
                <a:moveTo>
                  <a:pt x="20329" y="19500"/>
                </a:moveTo>
                <a:cubicBezTo>
                  <a:pt x="20277" y="19500"/>
                  <a:pt x="20222" y="19522"/>
                  <a:pt x="20174" y="19567"/>
                </a:cubicBezTo>
                <a:cubicBezTo>
                  <a:pt x="20110" y="19703"/>
                  <a:pt x="20110" y="19884"/>
                  <a:pt x="20174" y="19975"/>
                </a:cubicBezTo>
                <a:cubicBezTo>
                  <a:pt x="20270" y="20110"/>
                  <a:pt x="20397" y="20109"/>
                  <a:pt x="20460" y="19975"/>
                </a:cubicBezTo>
                <a:cubicBezTo>
                  <a:pt x="20555" y="19884"/>
                  <a:pt x="20555" y="19703"/>
                  <a:pt x="20460" y="19567"/>
                </a:cubicBezTo>
                <a:cubicBezTo>
                  <a:pt x="20428" y="19522"/>
                  <a:pt x="20381" y="19500"/>
                  <a:pt x="20329" y="19500"/>
                </a:cubicBezTo>
                <a:close/>
                <a:moveTo>
                  <a:pt x="8368" y="20150"/>
                </a:moveTo>
                <a:cubicBezTo>
                  <a:pt x="8309" y="20160"/>
                  <a:pt x="8253" y="20210"/>
                  <a:pt x="8217" y="20287"/>
                </a:cubicBezTo>
                <a:cubicBezTo>
                  <a:pt x="8154" y="20379"/>
                  <a:pt x="8186" y="20560"/>
                  <a:pt x="8281" y="20651"/>
                </a:cubicBezTo>
                <a:cubicBezTo>
                  <a:pt x="8377" y="20742"/>
                  <a:pt x="8503" y="20741"/>
                  <a:pt x="8566" y="20605"/>
                </a:cubicBezTo>
                <a:cubicBezTo>
                  <a:pt x="8630" y="20468"/>
                  <a:pt x="8598" y="20287"/>
                  <a:pt x="8503" y="20197"/>
                </a:cubicBezTo>
                <a:cubicBezTo>
                  <a:pt x="8479" y="20174"/>
                  <a:pt x="8454" y="20159"/>
                  <a:pt x="8428" y="20152"/>
                </a:cubicBezTo>
                <a:cubicBezTo>
                  <a:pt x="8408" y="20147"/>
                  <a:pt x="8388" y="20146"/>
                  <a:pt x="8368" y="20150"/>
                </a:cubicBezTo>
                <a:close/>
                <a:moveTo>
                  <a:pt x="12464" y="20150"/>
                </a:moveTo>
                <a:cubicBezTo>
                  <a:pt x="12444" y="20146"/>
                  <a:pt x="12425" y="20147"/>
                  <a:pt x="12405" y="20152"/>
                </a:cubicBezTo>
                <a:cubicBezTo>
                  <a:pt x="12379" y="20159"/>
                  <a:pt x="12353" y="20174"/>
                  <a:pt x="12329" y="20197"/>
                </a:cubicBezTo>
                <a:cubicBezTo>
                  <a:pt x="12233" y="20287"/>
                  <a:pt x="12233" y="20468"/>
                  <a:pt x="12264" y="20605"/>
                </a:cubicBezTo>
                <a:cubicBezTo>
                  <a:pt x="12328" y="20742"/>
                  <a:pt x="12456" y="20742"/>
                  <a:pt x="12551" y="20651"/>
                </a:cubicBezTo>
                <a:cubicBezTo>
                  <a:pt x="12646" y="20560"/>
                  <a:pt x="12679" y="20379"/>
                  <a:pt x="12615" y="20287"/>
                </a:cubicBezTo>
                <a:cubicBezTo>
                  <a:pt x="12579" y="20210"/>
                  <a:pt x="12523" y="20160"/>
                  <a:pt x="12464" y="20150"/>
                </a:cubicBezTo>
                <a:close/>
                <a:moveTo>
                  <a:pt x="19778" y="20150"/>
                </a:moveTo>
                <a:cubicBezTo>
                  <a:pt x="19760" y="20146"/>
                  <a:pt x="19743" y="20147"/>
                  <a:pt x="19726" y="20152"/>
                </a:cubicBezTo>
                <a:cubicBezTo>
                  <a:pt x="19705" y="20159"/>
                  <a:pt x="19686" y="20174"/>
                  <a:pt x="19670" y="20197"/>
                </a:cubicBezTo>
                <a:cubicBezTo>
                  <a:pt x="19575" y="20287"/>
                  <a:pt x="19543" y="20468"/>
                  <a:pt x="19606" y="20605"/>
                </a:cubicBezTo>
                <a:cubicBezTo>
                  <a:pt x="19669" y="20742"/>
                  <a:pt x="19796" y="20742"/>
                  <a:pt x="19891" y="20651"/>
                </a:cubicBezTo>
                <a:cubicBezTo>
                  <a:pt x="19985" y="20605"/>
                  <a:pt x="19984" y="20424"/>
                  <a:pt x="19921" y="20287"/>
                </a:cubicBezTo>
                <a:cubicBezTo>
                  <a:pt x="19886" y="20210"/>
                  <a:pt x="19831" y="20161"/>
                  <a:pt x="19778" y="20150"/>
                </a:cubicBezTo>
                <a:close/>
                <a:moveTo>
                  <a:pt x="9019" y="20619"/>
                </a:moveTo>
                <a:cubicBezTo>
                  <a:pt x="8936" y="20613"/>
                  <a:pt x="8871" y="20688"/>
                  <a:pt x="8823" y="20790"/>
                </a:cubicBezTo>
                <a:cubicBezTo>
                  <a:pt x="8808" y="20881"/>
                  <a:pt x="8815" y="20960"/>
                  <a:pt x="8839" y="21027"/>
                </a:cubicBezTo>
                <a:cubicBezTo>
                  <a:pt x="8863" y="21095"/>
                  <a:pt x="8902" y="21151"/>
                  <a:pt x="8949" y="21196"/>
                </a:cubicBezTo>
                <a:cubicBezTo>
                  <a:pt x="9044" y="21241"/>
                  <a:pt x="9170" y="21151"/>
                  <a:pt x="9201" y="21015"/>
                </a:cubicBezTo>
                <a:cubicBezTo>
                  <a:pt x="9233" y="20880"/>
                  <a:pt x="9202" y="20699"/>
                  <a:pt x="9107" y="20654"/>
                </a:cubicBezTo>
                <a:cubicBezTo>
                  <a:pt x="9076" y="20632"/>
                  <a:pt x="9046" y="20621"/>
                  <a:pt x="9019" y="20619"/>
                </a:cubicBezTo>
                <a:close/>
                <a:moveTo>
                  <a:pt x="11820" y="20619"/>
                </a:moveTo>
                <a:cubicBezTo>
                  <a:pt x="11793" y="20621"/>
                  <a:pt x="11763" y="20632"/>
                  <a:pt x="11731" y="20654"/>
                </a:cubicBezTo>
                <a:cubicBezTo>
                  <a:pt x="11637" y="20699"/>
                  <a:pt x="11604" y="20879"/>
                  <a:pt x="11636" y="21015"/>
                </a:cubicBezTo>
                <a:cubicBezTo>
                  <a:pt x="11668" y="21151"/>
                  <a:pt x="11795" y="21241"/>
                  <a:pt x="11890" y="21196"/>
                </a:cubicBezTo>
                <a:cubicBezTo>
                  <a:pt x="11938" y="21151"/>
                  <a:pt x="11978" y="21095"/>
                  <a:pt x="12001" y="21027"/>
                </a:cubicBezTo>
                <a:cubicBezTo>
                  <a:pt x="12025" y="20960"/>
                  <a:pt x="12033" y="20881"/>
                  <a:pt x="12017" y="20790"/>
                </a:cubicBezTo>
                <a:cubicBezTo>
                  <a:pt x="11970" y="20688"/>
                  <a:pt x="11904" y="20613"/>
                  <a:pt x="11820" y="20619"/>
                </a:cubicBezTo>
                <a:close/>
                <a:moveTo>
                  <a:pt x="19143" y="20637"/>
                </a:moveTo>
                <a:cubicBezTo>
                  <a:pt x="19117" y="20637"/>
                  <a:pt x="19091" y="20643"/>
                  <a:pt x="19067" y="20654"/>
                </a:cubicBezTo>
                <a:cubicBezTo>
                  <a:pt x="19004" y="20677"/>
                  <a:pt x="18965" y="20733"/>
                  <a:pt x="18945" y="20801"/>
                </a:cubicBezTo>
                <a:cubicBezTo>
                  <a:pt x="18926" y="20868"/>
                  <a:pt x="18926" y="20947"/>
                  <a:pt x="18941" y="21015"/>
                </a:cubicBezTo>
                <a:cubicBezTo>
                  <a:pt x="18973" y="21106"/>
                  <a:pt x="19012" y="21162"/>
                  <a:pt x="19056" y="21190"/>
                </a:cubicBezTo>
                <a:cubicBezTo>
                  <a:pt x="19099" y="21218"/>
                  <a:pt x="19146" y="21218"/>
                  <a:pt x="19193" y="21196"/>
                </a:cubicBezTo>
                <a:cubicBezTo>
                  <a:pt x="19256" y="21151"/>
                  <a:pt x="19296" y="21095"/>
                  <a:pt x="19315" y="21027"/>
                </a:cubicBezTo>
                <a:cubicBezTo>
                  <a:pt x="19335" y="20960"/>
                  <a:pt x="19334" y="20881"/>
                  <a:pt x="19319" y="20790"/>
                </a:cubicBezTo>
                <a:cubicBezTo>
                  <a:pt x="19295" y="20688"/>
                  <a:pt x="19220" y="20637"/>
                  <a:pt x="19143" y="20637"/>
                </a:cubicBezTo>
                <a:close/>
                <a:moveTo>
                  <a:pt x="9702" y="20909"/>
                </a:moveTo>
                <a:cubicBezTo>
                  <a:pt x="9614" y="20906"/>
                  <a:pt x="9516" y="21025"/>
                  <a:pt x="9516" y="21144"/>
                </a:cubicBezTo>
                <a:cubicBezTo>
                  <a:pt x="9500" y="21235"/>
                  <a:pt x="9508" y="21315"/>
                  <a:pt x="9536" y="21378"/>
                </a:cubicBezTo>
                <a:cubicBezTo>
                  <a:pt x="9564" y="21441"/>
                  <a:pt x="9612" y="21487"/>
                  <a:pt x="9675" y="21509"/>
                </a:cubicBezTo>
                <a:cubicBezTo>
                  <a:pt x="9723" y="21509"/>
                  <a:pt x="9779" y="21486"/>
                  <a:pt x="9822" y="21447"/>
                </a:cubicBezTo>
                <a:cubicBezTo>
                  <a:pt x="9866" y="21407"/>
                  <a:pt x="9897" y="21351"/>
                  <a:pt x="9897" y="21283"/>
                </a:cubicBezTo>
                <a:cubicBezTo>
                  <a:pt x="9913" y="21192"/>
                  <a:pt x="9905" y="21112"/>
                  <a:pt x="9877" y="21049"/>
                </a:cubicBezTo>
                <a:cubicBezTo>
                  <a:pt x="9849" y="20986"/>
                  <a:pt x="9801" y="20941"/>
                  <a:pt x="9738" y="20918"/>
                </a:cubicBezTo>
                <a:cubicBezTo>
                  <a:pt x="9726" y="20912"/>
                  <a:pt x="9714" y="20909"/>
                  <a:pt x="9702" y="20909"/>
                </a:cubicBezTo>
                <a:close/>
                <a:moveTo>
                  <a:pt x="11138" y="20909"/>
                </a:moveTo>
                <a:cubicBezTo>
                  <a:pt x="11125" y="20909"/>
                  <a:pt x="11113" y="20912"/>
                  <a:pt x="11101" y="20918"/>
                </a:cubicBezTo>
                <a:cubicBezTo>
                  <a:pt x="11038" y="20941"/>
                  <a:pt x="10991" y="20986"/>
                  <a:pt x="10963" y="21049"/>
                </a:cubicBezTo>
                <a:cubicBezTo>
                  <a:pt x="10936" y="21112"/>
                  <a:pt x="10928" y="21192"/>
                  <a:pt x="10944" y="21283"/>
                </a:cubicBezTo>
                <a:cubicBezTo>
                  <a:pt x="10959" y="21351"/>
                  <a:pt x="10991" y="21407"/>
                  <a:pt x="11030" y="21447"/>
                </a:cubicBezTo>
                <a:cubicBezTo>
                  <a:pt x="11070" y="21487"/>
                  <a:pt x="11117" y="21509"/>
                  <a:pt x="11165" y="21509"/>
                </a:cubicBezTo>
                <a:cubicBezTo>
                  <a:pt x="11228" y="21487"/>
                  <a:pt x="11275" y="21441"/>
                  <a:pt x="11302" y="21378"/>
                </a:cubicBezTo>
                <a:cubicBezTo>
                  <a:pt x="11330" y="21315"/>
                  <a:pt x="11337" y="21235"/>
                  <a:pt x="11322" y="21144"/>
                </a:cubicBezTo>
                <a:cubicBezTo>
                  <a:pt x="11322" y="21025"/>
                  <a:pt x="11225" y="20906"/>
                  <a:pt x="11138" y="20909"/>
                </a:cubicBezTo>
                <a:close/>
                <a:moveTo>
                  <a:pt x="18404" y="20923"/>
                </a:moveTo>
                <a:cubicBezTo>
                  <a:pt x="18356" y="20945"/>
                  <a:pt x="18309" y="20990"/>
                  <a:pt x="18277" y="21052"/>
                </a:cubicBezTo>
                <a:cubicBezTo>
                  <a:pt x="18245" y="21115"/>
                  <a:pt x="18229" y="21194"/>
                  <a:pt x="18245" y="21284"/>
                </a:cubicBezTo>
                <a:cubicBezTo>
                  <a:pt x="18261" y="21351"/>
                  <a:pt x="18293" y="21407"/>
                  <a:pt x="18337" y="21447"/>
                </a:cubicBezTo>
                <a:cubicBezTo>
                  <a:pt x="18381" y="21486"/>
                  <a:pt x="18436" y="21509"/>
                  <a:pt x="18500" y="21509"/>
                </a:cubicBezTo>
                <a:cubicBezTo>
                  <a:pt x="18547" y="21487"/>
                  <a:pt x="18587" y="21442"/>
                  <a:pt x="18615" y="21379"/>
                </a:cubicBezTo>
                <a:cubicBezTo>
                  <a:pt x="18643" y="21317"/>
                  <a:pt x="18659" y="21238"/>
                  <a:pt x="18659" y="21148"/>
                </a:cubicBezTo>
                <a:cubicBezTo>
                  <a:pt x="18643" y="21080"/>
                  <a:pt x="18611" y="21024"/>
                  <a:pt x="18567" y="20984"/>
                </a:cubicBezTo>
                <a:cubicBezTo>
                  <a:pt x="18524" y="20945"/>
                  <a:pt x="18468" y="20923"/>
                  <a:pt x="18404" y="20923"/>
                </a:cubicBezTo>
                <a:close/>
                <a:moveTo>
                  <a:pt x="10437" y="21012"/>
                </a:moveTo>
                <a:cubicBezTo>
                  <a:pt x="10311" y="21012"/>
                  <a:pt x="10216" y="21148"/>
                  <a:pt x="10216" y="21329"/>
                </a:cubicBezTo>
                <a:cubicBezTo>
                  <a:pt x="10216" y="21464"/>
                  <a:pt x="10311" y="21599"/>
                  <a:pt x="10437" y="21599"/>
                </a:cubicBezTo>
                <a:cubicBezTo>
                  <a:pt x="10532" y="21600"/>
                  <a:pt x="10626" y="21464"/>
                  <a:pt x="10626" y="21329"/>
                </a:cubicBezTo>
                <a:cubicBezTo>
                  <a:pt x="10626" y="21148"/>
                  <a:pt x="10532" y="21012"/>
                  <a:pt x="10437" y="21012"/>
                </a:cubicBezTo>
                <a:close/>
                <a:moveTo>
                  <a:pt x="17738" y="21012"/>
                </a:moveTo>
                <a:cubicBezTo>
                  <a:pt x="17612" y="21012"/>
                  <a:pt x="17517" y="21148"/>
                  <a:pt x="17517" y="21329"/>
                </a:cubicBezTo>
                <a:cubicBezTo>
                  <a:pt x="17517" y="21464"/>
                  <a:pt x="17612" y="21599"/>
                  <a:pt x="17738" y="21599"/>
                </a:cubicBezTo>
                <a:cubicBezTo>
                  <a:pt x="17832" y="21600"/>
                  <a:pt x="17927" y="21464"/>
                  <a:pt x="17927" y="21329"/>
                </a:cubicBezTo>
                <a:cubicBezTo>
                  <a:pt x="17927" y="21148"/>
                  <a:pt x="17832" y="21012"/>
                  <a:pt x="17738" y="21012"/>
                </a:cubicBezTo>
                <a:close/>
              </a:path>
            </a:pathLst>
          </a:custGeom>
          <a:solidFill>
            <a:srgbClr val="E3E4E8"/>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9051" tIns="19051" rIns="19051" bIns="19051" anchor="ctr"/>
          <a:lstStyle>
            <a:lvl1pPr>
              <a:defRPr sz="7600">
                <a:solidFill>
                  <a:srgbClr val="777776"/>
                </a:solidFill>
                <a:latin typeface="Open Sans" panose="020B0606030504020204" pitchFamily="34" charset="0"/>
                <a:cs typeface="Open Sans" panose="020B0606030504020204" pitchFamily="34" charset="0"/>
                <a:sym typeface="Open Sans" panose="020B0606030504020204" pitchFamily="34" charset="0"/>
              </a:defRPr>
            </a:lvl1pPr>
            <a:lvl2pPr>
              <a:defRPr sz="7600">
                <a:solidFill>
                  <a:srgbClr val="777776"/>
                </a:solidFill>
                <a:latin typeface="Open Sans" panose="020B0606030504020204" pitchFamily="34" charset="0"/>
                <a:cs typeface="Open Sans" panose="020B0606030504020204" pitchFamily="34" charset="0"/>
                <a:sym typeface="Open Sans" panose="020B0606030504020204" pitchFamily="34" charset="0"/>
              </a:defRPr>
            </a:lvl2pPr>
            <a:lvl3pPr>
              <a:defRPr sz="7600">
                <a:solidFill>
                  <a:srgbClr val="777776"/>
                </a:solidFill>
                <a:latin typeface="Open Sans" panose="020B0606030504020204" pitchFamily="34" charset="0"/>
                <a:cs typeface="Open Sans" panose="020B0606030504020204" pitchFamily="34" charset="0"/>
                <a:sym typeface="Open Sans" panose="020B0606030504020204" pitchFamily="34" charset="0"/>
              </a:defRPr>
            </a:lvl3pPr>
            <a:lvl4pPr>
              <a:defRPr sz="7600">
                <a:solidFill>
                  <a:srgbClr val="777776"/>
                </a:solidFill>
                <a:latin typeface="Open Sans" panose="020B0606030504020204" pitchFamily="34" charset="0"/>
                <a:cs typeface="Open Sans" panose="020B0606030504020204" pitchFamily="34" charset="0"/>
                <a:sym typeface="Open Sans" panose="020B0606030504020204" pitchFamily="34" charset="0"/>
              </a:defRPr>
            </a:lvl4pPr>
            <a:lvl5pPr>
              <a:defRPr sz="7600">
                <a:solidFill>
                  <a:srgbClr val="777776"/>
                </a:solidFill>
                <a:latin typeface="Open Sans" panose="020B0606030504020204" pitchFamily="34" charset="0"/>
                <a:cs typeface="Open Sans" panose="020B0606030504020204" pitchFamily="34" charset="0"/>
                <a:sym typeface="Open Sans" panose="020B0606030504020204" pitchFamily="34" charset="0"/>
              </a:defRPr>
            </a:lvl5pPr>
            <a:lvl6pPr marL="3924300" indent="-927100" algn="ctr" defTabSz="825500" fontAlgn="base" hangingPunct="0">
              <a:lnSpc>
                <a:spcPct val="90000"/>
              </a:lnSpc>
              <a:spcBef>
                <a:spcPct val="0"/>
              </a:spcBef>
              <a:spcAft>
                <a:spcPct val="0"/>
              </a:spcAft>
              <a:buSzPct val="75000"/>
              <a:buChar char="•"/>
              <a:defRPr sz="7600">
                <a:solidFill>
                  <a:srgbClr val="777776"/>
                </a:solidFill>
                <a:latin typeface="Open Sans" panose="020B0606030504020204" pitchFamily="34" charset="0"/>
                <a:cs typeface="Open Sans" panose="020B0606030504020204" pitchFamily="34" charset="0"/>
                <a:sym typeface="Open Sans" panose="020B0606030504020204" pitchFamily="34" charset="0"/>
              </a:defRPr>
            </a:lvl6pPr>
            <a:lvl7pPr marL="4381500" indent="-927100" algn="ctr" defTabSz="825500" fontAlgn="base" hangingPunct="0">
              <a:lnSpc>
                <a:spcPct val="90000"/>
              </a:lnSpc>
              <a:spcBef>
                <a:spcPct val="0"/>
              </a:spcBef>
              <a:spcAft>
                <a:spcPct val="0"/>
              </a:spcAft>
              <a:buSzPct val="75000"/>
              <a:buChar char="•"/>
              <a:defRPr sz="7600">
                <a:solidFill>
                  <a:srgbClr val="777776"/>
                </a:solidFill>
                <a:latin typeface="Open Sans" panose="020B0606030504020204" pitchFamily="34" charset="0"/>
                <a:cs typeface="Open Sans" panose="020B0606030504020204" pitchFamily="34" charset="0"/>
                <a:sym typeface="Open Sans" panose="020B0606030504020204" pitchFamily="34" charset="0"/>
              </a:defRPr>
            </a:lvl7pPr>
            <a:lvl8pPr marL="4838700" indent="-927100" algn="ctr" defTabSz="825500" fontAlgn="base" hangingPunct="0">
              <a:lnSpc>
                <a:spcPct val="90000"/>
              </a:lnSpc>
              <a:spcBef>
                <a:spcPct val="0"/>
              </a:spcBef>
              <a:spcAft>
                <a:spcPct val="0"/>
              </a:spcAft>
              <a:buSzPct val="75000"/>
              <a:buChar char="•"/>
              <a:defRPr sz="7600">
                <a:solidFill>
                  <a:srgbClr val="777776"/>
                </a:solidFill>
                <a:latin typeface="Open Sans" panose="020B0606030504020204" pitchFamily="34" charset="0"/>
                <a:cs typeface="Open Sans" panose="020B0606030504020204" pitchFamily="34" charset="0"/>
                <a:sym typeface="Open Sans" panose="020B0606030504020204" pitchFamily="34" charset="0"/>
              </a:defRPr>
            </a:lvl8pPr>
            <a:lvl9pPr marL="5295900" indent="-927100" algn="ctr" defTabSz="825500" fontAlgn="base" hangingPunct="0">
              <a:lnSpc>
                <a:spcPct val="90000"/>
              </a:lnSpc>
              <a:spcBef>
                <a:spcPct val="0"/>
              </a:spcBef>
              <a:spcAft>
                <a:spcPct val="0"/>
              </a:spcAft>
              <a:buSzPct val="75000"/>
              <a:buChar char="•"/>
              <a:defRPr sz="7600">
                <a:solidFill>
                  <a:srgbClr val="777776"/>
                </a:solidFill>
                <a:latin typeface="Open Sans" panose="020B0606030504020204" pitchFamily="34" charset="0"/>
                <a:cs typeface="Open Sans" panose="020B0606030504020204" pitchFamily="34" charset="0"/>
                <a:sym typeface="Open Sans" panose="020B0606030504020204" pitchFamily="34" charset="0"/>
              </a:defRPr>
            </a:lvl9pPr>
          </a:lstStyle>
          <a:p>
            <a:endParaRPr lang="id-ID" sz="1600">
              <a:solidFill>
                <a:schemeClr val="tx2"/>
              </a:solidFill>
              <a:latin typeface="微软雅黑" panose="020B0503020204020204" pitchFamily="34" charset="-122"/>
              <a:ea typeface="微软雅黑" panose="020B0503020204020204" pitchFamily="34" charset="-122"/>
              <a:sym typeface="Helvetica Light" charset="0"/>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50494" y="1868213"/>
            <a:ext cx="1154491" cy="1239184"/>
          </a:xfrm>
          <a:prstGeom prst="rect">
            <a:avLst/>
          </a:prstGeom>
        </p:spPr>
      </p:pic>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t="53857" r="64134"/>
          <a:stretch/>
        </p:blipFill>
        <p:spPr>
          <a:xfrm>
            <a:off x="4028453" y="2147241"/>
            <a:ext cx="888206" cy="998555"/>
          </a:xfrm>
          <a:prstGeom prst="rect">
            <a:avLst/>
          </a:prstGeom>
        </p:spPr>
      </p:pic>
      <p:pic>
        <p:nvPicPr>
          <p:cNvPr id="27" name="图片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14440" y="2220167"/>
            <a:ext cx="1458497" cy="1565492"/>
          </a:xfrm>
          <a:prstGeom prst="rect">
            <a:avLst/>
          </a:prstGeom>
        </p:spPr>
      </p:pic>
      <p:pic>
        <p:nvPicPr>
          <p:cNvPr id="4" name="图片 3"/>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39731" b="96353" l="41946" r="93960">
                        <a14:foregroundMark x1="65268" y1="51823" x2="65268" y2="51823"/>
                        <a14:foregroundMark x1="63255" y1="51823" x2="63255" y2="51823"/>
                        <a14:foregroundMark x1="61745" y1="51248" x2="61745" y2="51248"/>
                        <a14:foregroundMark x1="72483" y1="52015" x2="72483" y2="52015"/>
                        <a14:foregroundMark x1="71980" y1="51248" x2="71980" y2="51248"/>
                        <a14:foregroundMark x1="71644" y1="48752" x2="71644" y2="48752"/>
                        <a14:foregroundMark x1="71980" y1="52975" x2="71980" y2="52975"/>
                        <a14:backgroundMark x1="60570" y1="50480" x2="54362" y2="67562"/>
                        <a14:backgroundMark x1="60906" y1="46257" x2="52852" y2="58349"/>
                        <a14:backgroundMark x1="78020" y1="56430" x2="79698" y2="42802"/>
                        <a14:backgroundMark x1="77852" y1="57006" x2="80872" y2="62188"/>
                        <a14:backgroundMark x1="80872" y1="61996" x2="89094" y2="52399"/>
                        <a14:backgroundMark x1="80872" y1="61996" x2="89933" y2="56622"/>
                        <a14:backgroundMark x1="81376" y1="61612" x2="81544" y2="66603"/>
                        <a14:backgroundMark x1="81376" y1="67754" x2="86745" y2="68138"/>
                        <a14:backgroundMark x1="86409" y1="65259" x2="86409" y2="65259"/>
                        <a14:backgroundMark x1="76678" y1="45873" x2="76678" y2="45873"/>
                        <a14:backgroundMark x1="74832" y1="46641" x2="74832" y2="46641"/>
                        <a14:backgroundMark x1="71644" y1="45681" x2="71644" y2="45681"/>
                        <a14:backgroundMark x1="70638" y1="44338" x2="70638" y2="44338"/>
                        <a14:backgroundMark x1="65940" y1="44338" x2="65940" y2="44338"/>
                        <a14:backgroundMark x1="64933" y1="44338" x2="64933" y2="44338"/>
                        <a14:backgroundMark x1="62248" y1="44338" x2="62248" y2="44338"/>
                        <a14:backgroundMark x1="61913" y1="45873" x2="61913" y2="45873"/>
                        <a14:backgroundMark x1="70638" y1="45298" x2="70638" y2="45298"/>
                        <a14:backgroundMark x1="66611" y1="45106" x2="66611" y2="45106"/>
                        <a14:backgroundMark x1="73826" y1="46641" x2="73826" y2="46641"/>
                        <a14:backgroundMark x1="73490" y1="48177" x2="73490" y2="48177"/>
                        <a14:backgroundMark x1="70302" y1="48177" x2="70302" y2="48177"/>
                        <a14:backgroundMark x1="70638" y1="48177" x2="70638" y2="48177"/>
                        <a14:backgroundMark x1="70638" y1="50480" x2="70638" y2="50480"/>
                        <a14:backgroundMark x1="68121" y1="48944" x2="68121" y2="48944"/>
                        <a14:backgroundMark x1="65772" y1="47409" x2="65772" y2="47409"/>
                        <a14:backgroundMark x1="64597" y1="51440" x2="65268" y2="62188"/>
                        <a14:backgroundMark x1="66611" y1="62956" x2="49664" y2="66795"/>
                        <a14:backgroundMark x1="64094" y1="64491" x2="53859" y2="72745"/>
                        <a14:backgroundMark x1="58725" y1="68330" x2="52349" y2="77735"/>
                        <a14:backgroundMark x1="56040" y1="83493" x2="56040" y2="83493"/>
                        <a14:backgroundMark x1="60067" y1="80998" x2="60067" y2="80998"/>
                        <a14:backgroundMark x1="61745" y1="87524" x2="61745" y2="87524"/>
                        <a14:backgroundMark x1="60067" y1="80998" x2="61242" y2="86180"/>
                        <a14:backgroundMark x1="56376" y1="84069" x2="59228" y2="80038"/>
                        <a14:backgroundMark x1="64597" y1="89060" x2="69966" y2="82917"/>
                        <a14:backgroundMark x1="70302" y1="83109" x2="71644" y2="91171"/>
                        <a14:backgroundMark x1="69966" y1="85413" x2="73490" y2="84069"/>
                        <a14:backgroundMark x1="81879" y1="86180" x2="81879" y2="79846"/>
                        <a14:backgroundMark x1="80872" y1="85029" x2="80872" y2="85029"/>
                        <a14:backgroundMark x1="76174" y1="86564" x2="76174" y2="86564"/>
                        <a14:backgroundMark x1="75671" y1="88676" x2="75671" y2="88676"/>
                      </a14:backgroundRemoval>
                    </a14:imgEffect>
                  </a14:imgLayer>
                </a14:imgProps>
              </a:ext>
              <a:ext uri="{28A0092B-C50C-407E-A947-70E740481C1C}">
                <a14:useLocalDpi xmlns:a14="http://schemas.microsoft.com/office/drawing/2010/main" val="0"/>
              </a:ext>
            </a:extLst>
          </a:blip>
          <a:srcRect l="41914" t="46831" r="4572" b="2154"/>
          <a:stretch/>
        </p:blipFill>
        <p:spPr>
          <a:xfrm>
            <a:off x="5906761" y="2622396"/>
            <a:ext cx="1326683" cy="1105211"/>
          </a:xfrm>
          <a:prstGeom prst="rect">
            <a:avLst/>
          </a:prstGeom>
        </p:spPr>
      </p:pic>
      <p:pic>
        <p:nvPicPr>
          <p:cNvPr id="28" name="图片 2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92030" y="3809364"/>
            <a:ext cx="1458497" cy="1565492"/>
          </a:xfrm>
          <a:prstGeom prst="rect">
            <a:avLst/>
          </a:prstGeom>
        </p:spPr>
      </p:pic>
      <p:pic>
        <p:nvPicPr>
          <p:cNvPr id="29" name="图片 28"/>
          <p:cNvPicPr>
            <a:picLocks noChangeAspect="1"/>
          </p:cNvPicPr>
          <p:nvPr/>
        </p:nvPicPr>
        <p:blipFill rotWithShape="1">
          <a:blip r:embed="rId4" cstate="print">
            <a:extLst>
              <a:ext uri="{28A0092B-C50C-407E-A947-70E740481C1C}">
                <a14:useLocalDpi xmlns:a14="http://schemas.microsoft.com/office/drawing/2010/main" val="0"/>
              </a:ext>
            </a:extLst>
          </a:blip>
          <a:srcRect t="53857" r="64134"/>
          <a:stretch/>
        </p:blipFill>
        <p:spPr>
          <a:xfrm flipH="1">
            <a:off x="5719919" y="4199457"/>
            <a:ext cx="958147" cy="1077185"/>
          </a:xfrm>
          <a:prstGeom prst="rect">
            <a:avLst/>
          </a:prstGeom>
        </p:spPr>
      </p:pic>
      <p:pic>
        <p:nvPicPr>
          <p:cNvPr id="30" name="图片 2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52517" y="4386829"/>
            <a:ext cx="1085011" cy="1164607"/>
          </a:xfrm>
          <a:prstGeom prst="rect">
            <a:avLst/>
          </a:prstGeom>
        </p:spPr>
      </p:pic>
      <p:pic>
        <p:nvPicPr>
          <p:cNvPr id="5" name="图片 4"/>
          <p:cNvPicPr>
            <a:picLocks noChangeAspect="1"/>
          </p:cNvPicPr>
          <p:nvPr/>
        </p:nvPicPr>
        <p:blipFill rotWithShape="1">
          <a:blip r:embed="rId9" cstate="print">
            <a:extLst>
              <a:ext uri="{BEBA8EAE-BF5A-486C-A8C5-ECC9F3942E4B}">
                <a14:imgProps xmlns:a14="http://schemas.microsoft.com/office/drawing/2010/main">
                  <a14:imgLayer r:embed="rId7">
                    <a14:imgEffect>
                      <a14:backgroundRemoval t="4415" b="30518" l="3691" r="26510">
                        <a14:foregroundMark x1="20302" y1="24760" x2="20302" y2="24760"/>
                        <a14:foregroundMark x1="22483" y1="23800" x2="22483" y2="23800"/>
                        <a14:foregroundMark x1="21980" y1="22457" x2="21980" y2="22457"/>
                        <a14:foregroundMark x1="21141" y1="28599" x2="21141" y2="28599"/>
                        <a14:foregroundMark x1="21477" y1="25528" x2="21477" y2="25528"/>
                      </a14:backgroundRemoval>
                    </a14:imgEffect>
                  </a14:imgLayer>
                </a14:imgProps>
              </a:ext>
              <a:ext uri="{28A0092B-C50C-407E-A947-70E740481C1C}">
                <a14:useLocalDpi xmlns:a14="http://schemas.microsoft.com/office/drawing/2010/main" val="0"/>
              </a:ext>
            </a:extLst>
          </a:blip>
          <a:srcRect l="14994" t="20838" r="71797" b="67554"/>
          <a:stretch/>
        </p:blipFill>
        <p:spPr>
          <a:xfrm>
            <a:off x="7577746" y="4635504"/>
            <a:ext cx="1066800" cy="819168"/>
          </a:xfrm>
          <a:prstGeom prst="rect">
            <a:avLst/>
          </a:prstGeom>
        </p:spPr>
      </p:pic>
      <p:sp>
        <p:nvSpPr>
          <p:cNvPr id="32" name="文本框 31"/>
          <p:cNvSpPr txBox="1">
            <a:spLocks/>
          </p:cNvSpPr>
          <p:nvPr/>
        </p:nvSpPr>
        <p:spPr>
          <a:xfrm>
            <a:off x="8337706" y="3550992"/>
            <a:ext cx="3823364" cy="830997"/>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每个传统日在英特网上向各网站发布相关的资料、信息，举办网民论坛，听取网友建言献策。</a:t>
            </a:r>
            <a:endParaRPr lang="en-US" altLang="zh-CN" sz="1600" dirty="0">
              <a:latin typeface="Microsoft YaHei UI Light" panose="020B0502040204020203" pitchFamily="34" charset="-122"/>
              <a:ea typeface="Microsoft YaHei UI Light" panose="020B0502040204020203" pitchFamily="34" charset="-122"/>
            </a:endParaRPr>
          </a:p>
        </p:txBody>
      </p:sp>
      <p:sp>
        <p:nvSpPr>
          <p:cNvPr id="33" name="文本框 32"/>
          <p:cNvSpPr txBox="1">
            <a:spLocks/>
          </p:cNvSpPr>
          <p:nvPr/>
        </p:nvSpPr>
        <p:spPr>
          <a:xfrm>
            <a:off x="605294" y="1197322"/>
            <a:ext cx="3264493" cy="1569660"/>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每个传统日应确定一个主题。如今年可确定为“传统医药与西部开发”，或“传统医药与</a:t>
            </a:r>
            <a:r>
              <a:rPr lang="en-US" altLang="zh-CN" sz="1600" dirty="0">
                <a:latin typeface="微软雅黑" panose="020B0503020204020204" pitchFamily="34" charset="-122"/>
                <a:ea typeface="微软雅黑" panose="020B0503020204020204" pitchFamily="34" charset="-122"/>
              </a:rPr>
              <a:t>WTO”</a:t>
            </a:r>
            <a:r>
              <a:rPr lang="zh-CN" altLang="en-US" sz="1600" dirty="0">
                <a:latin typeface="微软雅黑" panose="020B0503020204020204" pitchFamily="34" charset="-122"/>
                <a:ea typeface="微软雅黑" panose="020B0503020204020204" pitchFamily="34" charset="-122"/>
              </a:rPr>
              <a:t>、“传统医药与绿色消费”等等。各地则根据本地特点，围绕主题，灵活多样开展活动。</a:t>
            </a:r>
            <a:endParaRPr lang="en-US" altLang="zh-CN" sz="1600" dirty="0">
              <a:latin typeface="Microsoft YaHei UI Light" panose="020B0502040204020203" pitchFamily="34" charset="-122"/>
              <a:ea typeface="Microsoft YaHei UI Light" panose="020B0502040204020203" pitchFamily="34" charset="-122"/>
            </a:endParaRPr>
          </a:p>
        </p:txBody>
      </p:sp>
      <p:sp>
        <p:nvSpPr>
          <p:cNvPr id="34" name="文本框 33"/>
          <p:cNvSpPr txBox="1">
            <a:spLocks/>
          </p:cNvSpPr>
          <p:nvPr/>
        </p:nvSpPr>
        <p:spPr>
          <a:xfrm>
            <a:off x="7448512" y="1654247"/>
            <a:ext cx="4091995" cy="1077218"/>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每个传统日应加大对传统医药的宣传报道力度。建议国家中医药管理局在传统日前后在中央电视台制作一台集趣味性、知识性、娱乐性为一体的综艺节目。</a:t>
            </a:r>
            <a:endParaRPr lang="en-US" altLang="zh-CN" sz="1600" dirty="0">
              <a:latin typeface="Microsoft YaHei UI Light" panose="020B0502040204020203" pitchFamily="34" charset="-122"/>
              <a:ea typeface="Microsoft YaHei UI Light" panose="020B0502040204020203" pitchFamily="34" charset="-122"/>
            </a:endParaRPr>
          </a:p>
        </p:txBody>
      </p:sp>
      <p:sp>
        <p:nvSpPr>
          <p:cNvPr id="35" name="文本框 34"/>
          <p:cNvSpPr txBox="1">
            <a:spLocks/>
          </p:cNvSpPr>
          <p:nvPr/>
        </p:nvSpPr>
        <p:spPr>
          <a:xfrm>
            <a:off x="487777" y="4477761"/>
            <a:ext cx="5034062" cy="830997"/>
          </a:xfrm>
          <a:prstGeom prst="rect">
            <a:avLst/>
          </a:prstGeom>
          <a:noFill/>
        </p:spPr>
        <p:txBody>
          <a:bodyPr wrap="square" rtlCol="0">
            <a:spAutoFit/>
          </a:bodyPr>
          <a:lstStyle/>
          <a:p>
            <a:r>
              <a:rPr lang="zh-CN" altLang="en-US" sz="1600" dirty="0">
                <a:latin typeface="微软雅黑" panose="020B0503020204020204" pitchFamily="34" charset="-122"/>
                <a:ea typeface="微软雅黑" panose="020B0503020204020204" pitchFamily="34" charset="-122"/>
              </a:rPr>
              <a:t>各地卫生（中医药）行政主管部门应加强对传统日活动的指导，为了对中医药事业负责，要放开眼光，舍得投资。</a:t>
            </a:r>
            <a:endParaRPr lang="en-US" altLang="zh-CN" sz="1600" dirty="0">
              <a:latin typeface="Microsoft YaHei UI Light" panose="020B0502040204020203" pitchFamily="34" charset="-122"/>
              <a:ea typeface="Microsoft YaHei UI Light" panose="020B0502040204020203" pitchFamily="34" charset="-122"/>
            </a:endParaRPr>
          </a:p>
        </p:txBody>
      </p:sp>
    </p:spTree>
    <p:extLst>
      <p:ext uri="{BB962C8B-B14F-4D97-AF65-F5344CB8AC3E}">
        <p14:creationId xmlns:p14="http://schemas.microsoft.com/office/powerpoint/2010/main" val="2996999966"/>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Right)">
                                      <p:cBhvr>
                                        <p:cTn id="7" dur="500"/>
                                        <p:tgtEl>
                                          <p:spTgt spid="6"/>
                                        </p:tgtEl>
                                      </p:cBhvr>
                                    </p:animEffect>
                                  </p:childTnLst>
                                </p:cTn>
                              </p:par>
                              <p:par>
                                <p:cTn id="8" presetID="42"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1000"/>
                                        <p:tgtEl>
                                          <p:spTgt spid="33"/>
                                        </p:tgtEl>
                                      </p:cBhvr>
                                    </p:animEffect>
                                    <p:anim calcmode="lin" valueType="num">
                                      <p:cBhvr>
                                        <p:cTn id="21" dur="1000" fill="hold"/>
                                        <p:tgtEl>
                                          <p:spTgt spid="33"/>
                                        </p:tgtEl>
                                        <p:attrNameLst>
                                          <p:attrName>ppt_x</p:attrName>
                                        </p:attrNameLst>
                                      </p:cBhvr>
                                      <p:tavLst>
                                        <p:tav tm="0">
                                          <p:val>
                                            <p:strVal val="#ppt_x"/>
                                          </p:val>
                                        </p:tav>
                                        <p:tav tm="100000">
                                          <p:val>
                                            <p:strVal val="#ppt_x"/>
                                          </p:val>
                                        </p:tav>
                                      </p:tavLst>
                                    </p:anim>
                                    <p:anim calcmode="lin" valueType="num">
                                      <p:cBhvr>
                                        <p:cTn id="22" dur="1000" fill="hold"/>
                                        <p:tgtEl>
                                          <p:spTgt spid="33"/>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1000"/>
                                        <p:tgtEl>
                                          <p:spTgt spid="27"/>
                                        </p:tgtEl>
                                      </p:cBhvr>
                                    </p:animEffect>
                                    <p:anim calcmode="lin" valueType="num">
                                      <p:cBhvr>
                                        <p:cTn id="31" dur="1000" fill="hold"/>
                                        <p:tgtEl>
                                          <p:spTgt spid="27"/>
                                        </p:tgtEl>
                                        <p:attrNameLst>
                                          <p:attrName>ppt_x</p:attrName>
                                        </p:attrNameLst>
                                      </p:cBhvr>
                                      <p:tavLst>
                                        <p:tav tm="0">
                                          <p:val>
                                            <p:strVal val="#ppt_x"/>
                                          </p:val>
                                        </p:tav>
                                        <p:tav tm="100000">
                                          <p:val>
                                            <p:strVal val="#ppt_x"/>
                                          </p:val>
                                        </p:tav>
                                      </p:tavLst>
                                    </p:anim>
                                    <p:anim calcmode="lin" valueType="num">
                                      <p:cBhvr>
                                        <p:cTn id="32" dur="1000" fill="hold"/>
                                        <p:tgtEl>
                                          <p:spTgt spid="27"/>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1000"/>
                                        <p:tgtEl>
                                          <p:spTgt spid="34"/>
                                        </p:tgtEl>
                                      </p:cBhvr>
                                    </p:animEffect>
                                    <p:anim calcmode="lin" valueType="num">
                                      <p:cBhvr>
                                        <p:cTn id="36" dur="1000" fill="hold"/>
                                        <p:tgtEl>
                                          <p:spTgt spid="34"/>
                                        </p:tgtEl>
                                        <p:attrNameLst>
                                          <p:attrName>ppt_x</p:attrName>
                                        </p:attrNameLst>
                                      </p:cBhvr>
                                      <p:tavLst>
                                        <p:tav tm="0">
                                          <p:val>
                                            <p:strVal val="#ppt_x"/>
                                          </p:val>
                                        </p:tav>
                                        <p:tav tm="100000">
                                          <p:val>
                                            <p:strVal val="#ppt_x"/>
                                          </p:val>
                                        </p:tav>
                                      </p:tavLst>
                                    </p:anim>
                                    <p:anim calcmode="lin" valueType="num">
                                      <p:cBhvr>
                                        <p:cTn id="37" dur="1000" fill="hold"/>
                                        <p:tgtEl>
                                          <p:spTgt spid="34"/>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fade">
                                      <p:cBhvr>
                                        <p:cTn id="40" dur="1000"/>
                                        <p:tgtEl>
                                          <p:spTgt spid="29"/>
                                        </p:tgtEl>
                                      </p:cBhvr>
                                    </p:animEffect>
                                    <p:anim calcmode="lin" valueType="num">
                                      <p:cBhvr>
                                        <p:cTn id="41" dur="1000" fill="hold"/>
                                        <p:tgtEl>
                                          <p:spTgt spid="29"/>
                                        </p:tgtEl>
                                        <p:attrNameLst>
                                          <p:attrName>ppt_x</p:attrName>
                                        </p:attrNameLst>
                                      </p:cBhvr>
                                      <p:tavLst>
                                        <p:tav tm="0">
                                          <p:val>
                                            <p:strVal val="#ppt_x"/>
                                          </p:val>
                                        </p:tav>
                                        <p:tav tm="100000">
                                          <p:val>
                                            <p:strVal val="#ppt_x"/>
                                          </p:val>
                                        </p:tav>
                                      </p:tavLst>
                                    </p:anim>
                                    <p:anim calcmode="lin" valueType="num">
                                      <p:cBhvr>
                                        <p:cTn id="42" dur="1000" fill="hold"/>
                                        <p:tgtEl>
                                          <p:spTgt spid="29"/>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1000"/>
                                        <p:tgtEl>
                                          <p:spTgt spid="28"/>
                                        </p:tgtEl>
                                      </p:cBhvr>
                                    </p:animEffect>
                                    <p:anim calcmode="lin" valueType="num">
                                      <p:cBhvr>
                                        <p:cTn id="46" dur="1000" fill="hold"/>
                                        <p:tgtEl>
                                          <p:spTgt spid="28"/>
                                        </p:tgtEl>
                                        <p:attrNameLst>
                                          <p:attrName>ppt_x</p:attrName>
                                        </p:attrNameLst>
                                      </p:cBhvr>
                                      <p:tavLst>
                                        <p:tav tm="0">
                                          <p:val>
                                            <p:strVal val="#ppt_x"/>
                                          </p:val>
                                        </p:tav>
                                        <p:tav tm="100000">
                                          <p:val>
                                            <p:strVal val="#ppt_x"/>
                                          </p:val>
                                        </p:tav>
                                      </p:tavLst>
                                    </p:anim>
                                    <p:anim calcmode="lin" valueType="num">
                                      <p:cBhvr>
                                        <p:cTn id="47" dur="1000" fill="hold"/>
                                        <p:tgtEl>
                                          <p:spTgt spid="28"/>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fade">
                                      <p:cBhvr>
                                        <p:cTn id="50" dur="1000"/>
                                        <p:tgtEl>
                                          <p:spTgt spid="32"/>
                                        </p:tgtEl>
                                      </p:cBhvr>
                                    </p:animEffect>
                                    <p:anim calcmode="lin" valueType="num">
                                      <p:cBhvr>
                                        <p:cTn id="51" dur="1000" fill="hold"/>
                                        <p:tgtEl>
                                          <p:spTgt spid="32"/>
                                        </p:tgtEl>
                                        <p:attrNameLst>
                                          <p:attrName>ppt_x</p:attrName>
                                        </p:attrNameLst>
                                      </p:cBhvr>
                                      <p:tavLst>
                                        <p:tav tm="0">
                                          <p:val>
                                            <p:strVal val="#ppt_x"/>
                                          </p:val>
                                        </p:tav>
                                        <p:tav tm="100000">
                                          <p:val>
                                            <p:strVal val="#ppt_x"/>
                                          </p:val>
                                        </p:tav>
                                      </p:tavLst>
                                    </p:anim>
                                    <p:anim calcmode="lin" valueType="num">
                                      <p:cBhvr>
                                        <p:cTn id="52" dur="1000" fill="hold"/>
                                        <p:tgtEl>
                                          <p:spTgt spid="32"/>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fade">
                                      <p:cBhvr>
                                        <p:cTn id="55" dur="1000"/>
                                        <p:tgtEl>
                                          <p:spTgt spid="5"/>
                                        </p:tgtEl>
                                      </p:cBhvr>
                                    </p:animEffect>
                                    <p:anim calcmode="lin" valueType="num">
                                      <p:cBhvr>
                                        <p:cTn id="56" dur="1000" fill="hold"/>
                                        <p:tgtEl>
                                          <p:spTgt spid="5"/>
                                        </p:tgtEl>
                                        <p:attrNameLst>
                                          <p:attrName>ppt_x</p:attrName>
                                        </p:attrNameLst>
                                      </p:cBhvr>
                                      <p:tavLst>
                                        <p:tav tm="0">
                                          <p:val>
                                            <p:strVal val="#ppt_x"/>
                                          </p:val>
                                        </p:tav>
                                        <p:tav tm="100000">
                                          <p:val>
                                            <p:strVal val="#ppt_x"/>
                                          </p:val>
                                        </p:tav>
                                      </p:tavLst>
                                    </p:anim>
                                    <p:anim calcmode="lin" valueType="num">
                                      <p:cBhvr>
                                        <p:cTn id="57" dur="1000" fill="hold"/>
                                        <p:tgtEl>
                                          <p:spTgt spid="5"/>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fade">
                                      <p:cBhvr>
                                        <p:cTn id="60" dur="1000"/>
                                        <p:tgtEl>
                                          <p:spTgt spid="30"/>
                                        </p:tgtEl>
                                      </p:cBhvr>
                                    </p:animEffect>
                                    <p:anim calcmode="lin" valueType="num">
                                      <p:cBhvr>
                                        <p:cTn id="61" dur="1000" fill="hold"/>
                                        <p:tgtEl>
                                          <p:spTgt spid="30"/>
                                        </p:tgtEl>
                                        <p:attrNameLst>
                                          <p:attrName>ppt_x</p:attrName>
                                        </p:attrNameLst>
                                      </p:cBhvr>
                                      <p:tavLst>
                                        <p:tav tm="0">
                                          <p:val>
                                            <p:strVal val="#ppt_x"/>
                                          </p:val>
                                        </p:tav>
                                        <p:tav tm="100000">
                                          <p:val>
                                            <p:strVal val="#ppt_x"/>
                                          </p:val>
                                        </p:tav>
                                      </p:tavLst>
                                    </p:anim>
                                    <p:anim calcmode="lin" valueType="num">
                                      <p:cBhvr>
                                        <p:cTn id="62" dur="1000" fill="hold"/>
                                        <p:tgtEl>
                                          <p:spTgt spid="30"/>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35"/>
                                        </p:tgtEl>
                                        <p:attrNameLst>
                                          <p:attrName>style.visibility</p:attrName>
                                        </p:attrNameLst>
                                      </p:cBhvr>
                                      <p:to>
                                        <p:strVal val="visible"/>
                                      </p:to>
                                    </p:set>
                                    <p:animEffect transition="in" filter="fade">
                                      <p:cBhvr>
                                        <p:cTn id="65" dur="1000"/>
                                        <p:tgtEl>
                                          <p:spTgt spid="35"/>
                                        </p:tgtEl>
                                      </p:cBhvr>
                                    </p:animEffect>
                                    <p:anim calcmode="lin" valueType="num">
                                      <p:cBhvr>
                                        <p:cTn id="66" dur="1000" fill="hold"/>
                                        <p:tgtEl>
                                          <p:spTgt spid="35"/>
                                        </p:tgtEl>
                                        <p:attrNameLst>
                                          <p:attrName>ppt_x</p:attrName>
                                        </p:attrNameLst>
                                      </p:cBhvr>
                                      <p:tavLst>
                                        <p:tav tm="0">
                                          <p:val>
                                            <p:strVal val="#ppt_x"/>
                                          </p:val>
                                        </p:tav>
                                        <p:tav tm="100000">
                                          <p:val>
                                            <p:strVal val="#ppt_x"/>
                                          </p:val>
                                        </p:tav>
                                      </p:tavLst>
                                    </p:anim>
                                    <p:anim calcmode="lin" valueType="num">
                                      <p:cBhvr>
                                        <p:cTn id="67"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autoUpdateAnimBg="0"/>
      <p:bldP spid="32" grpId="0"/>
      <p:bldP spid="33" grpId="0"/>
      <p:bldP spid="34" grpId="0"/>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9298" y="3808706"/>
            <a:ext cx="7105960" cy="2744082"/>
          </a:xfrm>
          <a:prstGeom prst="rect">
            <a:avLst/>
          </a:prstGeom>
        </p:spPr>
      </p:pic>
      <p:sp>
        <p:nvSpPr>
          <p:cNvPr id="27" name="文本框 26"/>
          <p:cNvSpPr txBox="1">
            <a:spLocks/>
          </p:cNvSpPr>
          <p:nvPr/>
        </p:nvSpPr>
        <p:spPr>
          <a:xfrm>
            <a:off x="1070521" y="1491476"/>
            <a:ext cx="4860984" cy="923330"/>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各级中医药医疗机构，应发扬以往的好传统，在传统日的纪念活动中，切实开展一些能让人感觉得到实利的活动。</a:t>
            </a:r>
            <a:endParaRPr lang="en-US" altLang="zh-CN" dirty="0">
              <a:latin typeface="Microsoft YaHei UI Light" panose="020B0502040204020203" pitchFamily="34" charset="-122"/>
              <a:ea typeface="Microsoft YaHei UI Light" panose="020B0502040204020203" pitchFamily="34" charset="-122"/>
            </a:endParaRPr>
          </a:p>
        </p:txBody>
      </p:sp>
      <p:sp>
        <p:nvSpPr>
          <p:cNvPr id="30" name="文本框 29"/>
          <p:cNvSpPr txBox="1">
            <a:spLocks/>
          </p:cNvSpPr>
          <p:nvPr/>
        </p:nvSpPr>
        <p:spPr>
          <a:xfrm>
            <a:off x="6207527" y="4642138"/>
            <a:ext cx="4662521" cy="1077218"/>
          </a:xfrm>
          <a:prstGeom prst="rect">
            <a:avLst/>
          </a:prstGeom>
          <a:noFill/>
        </p:spPr>
        <p:txBody>
          <a:bodyPr wrap="square" rtlCol="0">
            <a:spAutoFit/>
          </a:bodyPr>
          <a:lstStyle/>
          <a:p>
            <a:r>
              <a:rPr lang="en-US" altLang="zh-CN" sz="1600" dirty="0">
                <a:latin typeface="微软雅黑" panose="020B0503020204020204" pitchFamily="34" charset="-122"/>
                <a:ea typeface="微软雅黑" panose="020B0503020204020204" pitchFamily="34" charset="-122"/>
              </a:rPr>
              <a:t>10</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22</a:t>
            </a:r>
            <a:r>
              <a:rPr lang="zh-CN" altLang="en-US" sz="1600" dirty="0">
                <a:latin typeface="微软雅黑" panose="020B0503020204020204" pitchFamily="34" charset="-122"/>
                <a:ea typeface="微软雅黑" panose="020B0503020204020204" pitchFamily="34" charset="-122"/>
              </a:rPr>
              <a:t>日又要来临，我们之所以应该重视对传统日的纪念，是因为全世界都“承认传统医药所作出的贡献”（</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北京宣言</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），如果我们都对传统日冷漠相待，就不能不怀疑我们对中医药所持的立场。 </a:t>
            </a:r>
            <a:endParaRPr lang="en-US" altLang="zh-CN" sz="1600" dirty="0">
              <a:latin typeface="Microsoft YaHei UI Light" panose="020B0502040204020203" pitchFamily="34" charset="-122"/>
              <a:ea typeface="Microsoft YaHei UI Light" panose="020B0502040204020203" pitchFamily="34" charset="-122"/>
            </a:endParaRPr>
          </a:p>
        </p:txBody>
      </p:sp>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100737"/>
            <a:ext cx="5241647" cy="5241647"/>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43737" y="651788"/>
            <a:ext cx="4790102" cy="3113566"/>
          </a:xfrm>
          <a:prstGeom prst="rect">
            <a:avLst/>
          </a:prstGeom>
        </p:spPr>
      </p:pic>
    </p:spTree>
    <p:extLst>
      <p:ext uri="{BB962C8B-B14F-4D97-AF65-F5344CB8AC3E}">
        <p14:creationId xmlns:p14="http://schemas.microsoft.com/office/powerpoint/2010/main" val="3460679582"/>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482" name="图片 1"/>
          <p:cNvPicPr>
            <a:picLocks noChangeAspect="1" noChangeArrowheads="1"/>
          </p:cNvPicPr>
          <p:nvPr/>
        </p:nvPicPr>
        <p:blipFill rotWithShape="1">
          <a:blip r:embed="rId3">
            <a:extLst>
              <a:ext uri="{28A0092B-C50C-407E-A947-70E740481C1C}">
                <a14:useLocalDpi xmlns:a14="http://schemas.microsoft.com/office/drawing/2010/main" val="0"/>
              </a:ext>
            </a:extLst>
          </a:blip>
          <a:srcRect l="-105" t="45486" r="-459" b="-1190"/>
          <a:stretch/>
        </p:blipFill>
        <p:spPr bwMode="auto">
          <a:xfrm>
            <a:off x="0" y="0"/>
            <a:ext cx="12245975"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图片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493" y="1462882"/>
            <a:ext cx="3276600" cy="315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文本框 8"/>
          <p:cNvSpPr txBox="1">
            <a:spLocks noChangeArrowheads="1"/>
          </p:cNvSpPr>
          <p:nvPr/>
        </p:nvSpPr>
        <p:spPr bwMode="auto">
          <a:xfrm>
            <a:off x="5438998" y="1884313"/>
            <a:ext cx="155257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400" dirty="0">
                <a:solidFill>
                  <a:schemeClr val="bg1"/>
                </a:solidFill>
                <a:latin typeface="禹卫书法行书简体&#10;" panose="02000603000000000000" pitchFamily="2" charset="-122"/>
                <a:ea typeface="禹卫书法行书简体&#10;" panose="02000603000000000000" pitchFamily="2" charset="-122"/>
              </a:rPr>
              <a:t>叁</a:t>
            </a:r>
          </a:p>
        </p:txBody>
      </p:sp>
      <p:sp>
        <p:nvSpPr>
          <p:cNvPr id="20485" name="文本框 11"/>
          <p:cNvSpPr txBox="1">
            <a:spLocks noChangeArrowheads="1"/>
          </p:cNvSpPr>
          <p:nvPr/>
        </p:nvSpPr>
        <p:spPr bwMode="auto">
          <a:xfrm>
            <a:off x="5017630" y="4614068"/>
            <a:ext cx="32398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a:lnSpc>
                <a:spcPct val="100000"/>
              </a:lnSpc>
              <a:spcBef>
                <a:spcPct val="0"/>
              </a:spcBef>
              <a:buNone/>
            </a:pPr>
            <a:r>
              <a:rPr lang="zh-CN" altLang="en-US" sz="5400" b="1" dirty="0">
                <a:latin typeface="经典繁古印" panose="02010609010101010101" pitchFamily="49" charset="-122"/>
                <a:ea typeface="经典繁古印" panose="02010609010101010101" pitchFamily="49" charset="-122"/>
                <a:cs typeface="经典繁古印" panose="02010609010101010101" pitchFamily="49" charset="-122"/>
              </a:rPr>
              <a:t>发展现状 </a:t>
            </a:r>
            <a:r>
              <a:rPr lang="zh-CN" altLang="en-US" sz="5400" b="1" dirty="0" smtClean="0">
                <a:latin typeface="经典繁古印" panose="02010609010101010101" pitchFamily="49" charset="-122"/>
                <a:ea typeface="经典繁古印" panose="02010609010101010101" pitchFamily="49" charset="-122"/>
                <a:cs typeface="经典繁古印" panose="02010609010101010101" pitchFamily="49" charset="-122"/>
              </a:rPr>
              <a:t> </a:t>
            </a:r>
            <a:endParaRPr lang="zh-CN" altLang="en-US" sz="5400" b="1" dirty="0">
              <a:latin typeface="经典繁古印" panose="02010609010101010101" pitchFamily="49" charset="-122"/>
              <a:ea typeface="经典繁古印" panose="02010609010101010101" pitchFamily="49" charset="-122"/>
              <a:cs typeface="经典繁古印" panose="02010609010101010101" pitchFamily="49" charset="-122"/>
            </a:endParaRPr>
          </a:p>
        </p:txBody>
      </p:sp>
      <p:pic>
        <p:nvPicPr>
          <p:cNvPr id="20487" name="图片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5413" y="2581214"/>
            <a:ext cx="2163080" cy="268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91128546"/>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TextBox 40"/>
          <p:cNvSpPr txBox="1">
            <a:spLocks noChangeArrowheads="1"/>
          </p:cNvSpPr>
          <p:nvPr/>
        </p:nvSpPr>
        <p:spPr bwMode="auto">
          <a:xfrm>
            <a:off x="5916612" y="2400086"/>
            <a:ext cx="5568950"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600" dirty="0">
                <a:solidFill>
                  <a:srgbClr val="000000"/>
                </a:solidFill>
                <a:latin typeface="微软雅黑" panose="020B0503020204020204" pitchFamily="34" charset="-122"/>
                <a:ea typeface="微软雅黑" panose="020B0503020204020204" pitchFamily="34" charset="-122"/>
              </a:rPr>
              <a:t>近年来，中医药的独特疗效正为全世界所关注，众人瞩目之下，中医药如何走向世界也愈发凸显为焦点问题。就技术层面而言，中医药走向世界标准化应先行。中药的成分不明确、质量难以控制、作用机理难以阐明，中医的症状描述太过主观，不易被西方社会接受等等问题，均需要建立标准来解决。</a:t>
            </a:r>
            <a:endParaRPr lang="en-US" altLang="zh-CN" sz="1600" dirty="0">
              <a:solidFill>
                <a:srgbClr val="000000"/>
              </a:solidFill>
              <a:latin typeface="微软雅黑" panose="020B0503020204020204" pitchFamily="34" charset="-122"/>
              <a:ea typeface="微软雅黑" panose="020B0503020204020204" pitchFamily="34" charset="-122"/>
            </a:endParaRPr>
          </a:p>
        </p:txBody>
      </p:sp>
      <p:sp>
        <p:nvSpPr>
          <p:cNvPr id="27651" name="TextBox 40"/>
          <p:cNvSpPr txBox="1">
            <a:spLocks noChangeArrowheads="1"/>
          </p:cNvSpPr>
          <p:nvPr/>
        </p:nvSpPr>
        <p:spPr bwMode="auto">
          <a:xfrm>
            <a:off x="5916613" y="4187031"/>
            <a:ext cx="5568950" cy="98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600" dirty="0">
                <a:solidFill>
                  <a:srgbClr val="000000"/>
                </a:solidFill>
                <a:latin typeface="微软雅黑" panose="020B0503020204020204" pitchFamily="34" charset="-122"/>
                <a:ea typeface="微软雅黑" panose="020B0503020204020204" pitchFamily="34" charset="-122"/>
              </a:rPr>
              <a:t>近年来，中医药的标准化取得了一些进展，传统医药与现代医药相对应，通常指运用历史上遗传下来的医药经验和技术，或指现代医药以前的各个历史发展阶段的医药经验和诊疗技术。世界各国的传统医药是国际医药界不可多得的宝贵财</a:t>
            </a:r>
            <a:r>
              <a:rPr lang="zh-CN" altLang="en-US" sz="1600" dirty="0" smtClean="0">
                <a:solidFill>
                  <a:srgbClr val="000000"/>
                </a:solidFill>
                <a:latin typeface="微软雅黑" panose="020B0503020204020204" pitchFamily="34" charset="-122"/>
                <a:ea typeface="微软雅黑" panose="020B0503020204020204" pitchFamily="34" charset="-122"/>
              </a:rPr>
              <a:t>富</a:t>
            </a:r>
            <a:r>
              <a:rPr lang="zh-CN" altLang="en-US" sz="1600" dirty="0">
                <a:solidFill>
                  <a:srgbClr val="000000"/>
                </a:solidFill>
                <a:latin typeface="微软雅黑" panose="020B0503020204020204" pitchFamily="34" charset="-122"/>
                <a:ea typeface="微软雅黑" panose="020B0503020204020204" pitchFamily="34" charset="-122"/>
              </a:rPr>
              <a:t>。</a:t>
            </a:r>
            <a:endParaRPr lang="en-US" altLang="zh-CN" sz="1600" dirty="0">
              <a:solidFill>
                <a:srgbClr val="000000"/>
              </a:solidFill>
              <a:latin typeface="微软雅黑" panose="020B0503020204020204" pitchFamily="34" charset="-122"/>
              <a:ea typeface="微软雅黑" panose="020B0503020204020204" pitchFamily="34" charset="-122"/>
            </a:endParaRPr>
          </a:p>
        </p:txBody>
      </p:sp>
      <p:grpSp>
        <p:nvGrpSpPr>
          <p:cNvPr id="27652" name="组合 19"/>
          <p:cNvGrpSpPr>
            <a:grpSpLocks/>
          </p:cNvGrpSpPr>
          <p:nvPr/>
        </p:nvGrpSpPr>
        <p:grpSpPr bwMode="auto">
          <a:xfrm>
            <a:off x="5916612" y="1233741"/>
            <a:ext cx="3779837" cy="631825"/>
            <a:chOff x="4330701" y="2659063"/>
            <a:chExt cx="3779838" cy="631825"/>
          </a:xfrm>
        </p:grpSpPr>
        <p:sp>
          <p:nvSpPr>
            <p:cNvPr id="27656" name="Freeform 5"/>
            <p:cNvSpPr>
              <a:spLocks noChangeArrowheads="1"/>
            </p:cNvSpPr>
            <p:nvPr/>
          </p:nvSpPr>
          <p:spPr bwMode="auto">
            <a:xfrm>
              <a:off x="4330701" y="2659063"/>
              <a:ext cx="3779838" cy="631825"/>
            </a:xfrm>
            <a:custGeom>
              <a:avLst/>
              <a:gdLst>
                <a:gd name="T0" fmla="*/ 2147483646 w 328"/>
                <a:gd name="T1" fmla="*/ 259897265 h 96"/>
                <a:gd name="T2" fmla="*/ 2147483646 w 328"/>
                <a:gd name="T3" fmla="*/ 259897265 h 96"/>
                <a:gd name="T4" fmla="*/ 2147483646 w 328"/>
                <a:gd name="T5" fmla="*/ 563114031 h 96"/>
                <a:gd name="T6" fmla="*/ 2147483646 w 328"/>
                <a:gd name="T7" fmla="*/ 476481610 h 96"/>
                <a:gd name="T8" fmla="*/ 2147483646 w 328"/>
                <a:gd name="T9" fmla="*/ 433162108 h 96"/>
                <a:gd name="T10" fmla="*/ 2147483646 w 328"/>
                <a:gd name="T11" fmla="*/ 1559383589 h 96"/>
                <a:gd name="T12" fmla="*/ 2147483646 w 328"/>
                <a:gd name="T13" fmla="*/ 2147483646 h 96"/>
                <a:gd name="T14" fmla="*/ 2147483646 w 328"/>
                <a:gd name="T15" fmla="*/ 2147483646 h 96"/>
                <a:gd name="T16" fmla="*/ 2147483646 w 328"/>
                <a:gd name="T17" fmla="*/ 2147483646 h 96"/>
                <a:gd name="T18" fmla="*/ 2147483646 w 328"/>
                <a:gd name="T19" fmla="*/ 2147483646 h 96"/>
                <a:gd name="T20" fmla="*/ 2147483646 w 328"/>
                <a:gd name="T21" fmla="*/ 2147483646 h 96"/>
                <a:gd name="T22" fmla="*/ 2147483646 w 328"/>
                <a:gd name="T23" fmla="*/ 2147483646 h 96"/>
                <a:gd name="T24" fmla="*/ 2147483646 w 328"/>
                <a:gd name="T25" fmla="*/ 2147483646 h 96"/>
                <a:gd name="T26" fmla="*/ 2147483646 w 328"/>
                <a:gd name="T27" fmla="*/ 2147483646 h 96"/>
                <a:gd name="T28" fmla="*/ 2147483646 w 328"/>
                <a:gd name="T29" fmla="*/ 2147483646 h 96"/>
                <a:gd name="T30" fmla="*/ 2147483646 w 328"/>
                <a:gd name="T31" fmla="*/ 2147483646 h 96"/>
                <a:gd name="T32" fmla="*/ 2147483646 w 328"/>
                <a:gd name="T33" fmla="*/ 2147483646 h 96"/>
                <a:gd name="T34" fmla="*/ 2147483646 w 328"/>
                <a:gd name="T35" fmla="*/ 2147483646 h 96"/>
                <a:gd name="T36" fmla="*/ 2147483646 w 328"/>
                <a:gd name="T37" fmla="*/ 2147483646 h 96"/>
                <a:gd name="T38" fmla="*/ 2147483646 w 328"/>
                <a:gd name="T39" fmla="*/ 2147483646 h 96"/>
                <a:gd name="T40" fmla="*/ 2147483646 w 328"/>
                <a:gd name="T41" fmla="*/ 2147483646 h 96"/>
                <a:gd name="T42" fmla="*/ 2147483646 w 328"/>
                <a:gd name="T43" fmla="*/ 2147483646 h 96"/>
                <a:gd name="T44" fmla="*/ 2147483646 w 328"/>
                <a:gd name="T45" fmla="*/ 2147483646 h 96"/>
                <a:gd name="T46" fmla="*/ 2147483646 w 328"/>
                <a:gd name="T47" fmla="*/ 2147483646 h 96"/>
                <a:gd name="T48" fmla="*/ 2147483646 w 328"/>
                <a:gd name="T49" fmla="*/ 2147483646 h 96"/>
                <a:gd name="T50" fmla="*/ 2147483646 w 328"/>
                <a:gd name="T51" fmla="*/ 2147483646 h 96"/>
                <a:gd name="T52" fmla="*/ 2147483646 w 328"/>
                <a:gd name="T53" fmla="*/ 2147483646 h 96"/>
                <a:gd name="T54" fmla="*/ 2147483646 w 328"/>
                <a:gd name="T55" fmla="*/ 2147483646 h 96"/>
                <a:gd name="T56" fmla="*/ 2147483646 w 328"/>
                <a:gd name="T57" fmla="*/ 2147483646 h 96"/>
                <a:gd name="T58" fmla="*/ 2147483646 w 328"/>
                <a:gd name="T59" fmla="*/ 2147483646 h 96"/>
                <a:gd name="T60" fmla="*/ 2147483646 w 328"/>
                <a:gd name="T61" fmla="*/ 2147483646 h 96"/>
                <a:gd name="T62" fmla="*/ 2147483646 w 328"/>
                <a:gd name="T63" fmla="*/ 2147483646 h 96"/>
                <a:gd name="T64" fmla="*/ 2147483646 w 328"/>
                <a:gd name="T65" fmla="*/ 2147483646 h 96"/>
                <a:gd name="T66" fmla="*/ 2147483646 w 328"/>
                <a:gd name="T67" fmla="*/ 2147483646 h 96"/>
                <a:gd name="T68" fmla="*/ 1991997674 w 328"/>
                <a:gd name="T69" fmla="*/ 2147483646 h 96"/>
                <a:gd name="T70" fmla="*/ 1062399528 w 328"/>
                <a:gd name="T71" fmla="*/ 1559383589 h 96"/>
                <a:gd name="T72" fmla="*/ 1726406435 w 328"/>
                <a:gd name="T73" fmla="*/ 476481610 h 96"/>
                <a:gd name="T74" fmla="*/ 2147483646 w 328"/>
                <a:gd name="T75" fmla="*/ 476481610 h 96"/>
                <a:gd name="T76" fmla="*/ 2147483646 w 328"/>
                <a:gd name="T77" fmla="*/ 606426951 h 96"/>
                <a:gd name="T78" fmla="*/ 2147483646 w 328"/>
                <a:gd name="T79" fmla="*/ 649746453 h 96"/>
                <a:gd name="T80" fmla="*/ 2147483646 w 328"/>
                <a:gd name="T81" fmla="*/ 606426951 h 96"/>
                <a:gd name="T82" fmla="*/ 2147483646 w 328"/>
                <a:gd name="T83" fmla="*/ 779691795 h 96"/>
                <a:gd name="T84" fmla="*/ 2147483646 w 328"/>
                <a:gd name="T85" fmla="*/ 649746453 h 96"/>
                <a:gd name="T86" fmla="*/ 2147483646 w 328"/>
                <a:gd name="T87" fmla="*/ 736378874 h 96"/>
                <a:gd name="T88" fmla="*/ 2147483646 w 328"/>
                <a:gd name="T89" fmla="*/ 736378874 h 96"/>
                <a:gd name="T90" fmla="*/ 2147483646 w 328"/>
                <a:gd name="T91" fmla="*/ 476481610 h 96"/>
                <a:gd name="T92" fmla="*/ 2147483646 w 328"/>
                <a:gd name="T93" fmla="*/ 389849188 h 96"/>
                <a:gd name="T94" fmla="*/ 2147483646 w 328"/>
                <a:gd name="T95" fmla="*/ 216584345 h 96"/>
                <a:gd name="T96" fmla="*/ 2147483646 w 328"/>
                <a:gd name="T97" fmla="*/ 389849188 h 96"/>
                <a:gd name="T98" fmla="*/ 2147483646 w 328"/>
                <a:gd name="T99" fmla="*/ 173264843 h 96"/>
                <a:gd name="T100" fmla="*/ 2147483646 w 328"/>
                <a:gd name="T101" fmla="*/ 259897265 h 9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8" h="96">
                  <a:moveTo>
                    <a:pt x="256" y="6"/>
                  </a:moveTo>
                  <a:cubicBezTo>
                    <a:pt x="261" y="6"/>
                    <a:pt x="261" y="6"/>
                    <a:pt x="261" y="6"/>
                  </a:cubicBezTo>
                  <a:cubicBezTo>
                    <a:pt x="261" y="9"/>
                    <a:pt x="260" y="11"/>
                    <a:pt x="263" y="13"/>
                  </a:cubicBezTo>
                  <a:cubicBezTo>
                    <a:pt x="267" y="13"/>
                    <a:pt x="270" y="13"/>
                    <a:pt x="272" y="11"/>
                  </a:cubicBezTo>
                  <a:cubicBezTo>
                    <a:pt x="278" y="10"/>
                    <a:pt x="292" y="0"/>
                    <a:pt x="295" y="10"/>
                  </a:cubicBezTo>
                  <a:cubicBezTo>
                    <a:pt x="318" y="8"/>
                    <a:pt x="311" y="27"/>
                    <a:pt x="320" y="36"/>
                  </a:cubicBezTo>
                  <a:cubicBezTo>
                    <a:pt x="319" y="50"/>
                    <a:pt x="328" y="63"/>
                    <a:pt x="323" y="79"/>
                  </a:cubicBezTo>
                  <a:cubicBezTo>
                    <a:pt x="321" y="80"/>
                    <a:pt x="321" y="80"/>
                    <a:pt x="321" y="80"/>
                  </a:cubicBezTo>
                  <a:cubicBezTo>
                    <a:pt x="319" y="79"/>
                    <a:pt x="318" y="77"/>
                    <a:pt x="316" y="78"/>
                  </a:cubicBezTo>
                  <a:cubicBezTo>
                    <a:pt x="314" y="79"/>
                    <a:pt x="313" y="80"/>
                    <a:pt x="313" y="82"/>
                  </a:cubicBezTo>
                  <a:cubicBezTo>
                    <a:pt x="309" y="83"/>
                    <a:pt x="310" y="80"/>
                    <a:pt x="308" y="79"/>
                  </a:cubicBezTo>
                  <a:cubicBezTo>
                    <a:pt x="308" y="78"/>
                    <a:pt x="309" y="76"/>
                    <a:pt x="307" y="76"/>
                  </a:cubicBezTo>
                  <a:cubicBezTo>
                    <a:pt x="304" y="75"/>
                    <a:pt x="303" y="77"/>
                    <a:pt x="304" y="79"/>
                  </a:cubicBezTo>
                  <a:cubicBezTo>
                    <a:pt x="304" y="82"/>
                    <a:pt x="304" y="82"/>
                    <a:pt x="304" y="82"/>
                  </a:cubicBezTo>
                  <a:cubicBezTo>
                    <a:pt x="301" y="80"/>
                    <a:pt x="299" y="82"/>
                    <a:pt x="297" y="83"/>
                  </a:cubicBezTo>
                  <a:cubicBezTo>
                    <a:pt x="297" y="85"/>
                    <a:pt x="297" y="85"/>
                    <a:pt x="297" y="85"/>
                  </a:cubicBezTo>
                  <a:cubicBezTo>
                    <a:pt x="294" y="85"/>
                    <a:pt x="294" y="85"/>
                    <a:pt x="294" y="85"/>
                  </a:cubicBezTo>
                  <a:cubicBezTo>
                    <a:pt x="293" y="84"/>
                    <a:pt x="294" y="84"/>
                    <a:pt x="295" y="83"/>
                  </a:cubicBezTo>
                  <a:cubicBezTo>
                    <a:pt x="291" y="82"/>
                    <a:pt x="288" y="76"/>
                    <a:pt x="282" y="80"/>
                  </a:cubicBezTo>
                  <a:cubicBezTo>
                    <a:pt x="282" y="82"/>
                    <a:pt x="282" y="82"/>
                    <a:pt x="282" y="82"/>
                  </a:cubicBezTo>
                  <a:cubicBezTo>
                    <a:pt x="274" y="79"/>
                    <a:pt x="267" y="86"/>
                    <a:pt x="258" y="82"/>
                  </a:cubicBezTo>
                  <a:cubicBezTo>
                    <a:pt x="258" y="81"/>
                    <a:pt x="257" y="80"/>
                    <a:pt x="256" y="80"/>
                  </a:cubicBezTo>
                  <a:cubicBezTo>
                    <a:pt x="254" y="82"/>
                    <a:pt x="252" y="82"/>
                    <a:pt x="249" y="82"/>
                  </a:cubicBezTo>
                  <a:cubicBezTo>
                    <a:pt x="249" y="81"/>
                    <a:pt x="249" y="81"/>
                    <a:pt x="249" y="81"/>
                  </a:cubicBezTo>
                  <a:cubicBezTo>
                    <a:pt x="239" y="80"/>
                    <a:pt x="221" y="76"/>
                    <a:pt x="211" y="82"/>
                  </a:cubicBezTo>
                  <a:cubicBezTo>
                    <a:pt x="207" y="81"/>
                    <a:pt x="204" y="83"/>
                    <a:pt x="201" y="84"/>
                  </a:cubicBezTo>
                  <a:cubicBezTo>
                    <a:pt x="190" y="80"/>
                    <a:pt x="173" y="82"/>
                    <a:pt x="165" y="87"/>
                  </a:cubicBezTo>
                  <a:cubicBezTo>
                    <a:pt x="152" y="88"/>
                    <a:pt x="133" y="83"/>
                    <a:pt x="128" y="83"/>
                  </a:cubicBezTo>
                  <a:cubicBezTo>
                    <a:pt x="118" y="85"/>
                    <a:pt x="105" y="88"/>
                    <a:pt x="93" y="88"/>
                  </a:cubicBezTo>
                  <a:cubicBezTo>
                    <a:pt x="93" y="87"/>
                    <a:pt x="91" y="86"/>
                    <a:pt x="90" y="85"/>
                  </a:cubicBezTo>
                  <a:cubicBezTo>
                    <a:pt x="87" y="84"/>
                    <a:pt x="86" y="86"/>
                    <a:pt x="84" y="87"/>
                  </a:cubicBezTo>
                  <a:cubicBezTo>
                    <a:pt x="86" y="88"/>
                    <a:pt x="86" y="88"/>
                    <a:pt x="86" y="88"/>
                  </a:cubicBezTo>
                  <a:cubicBezTo>
                    <a:pt x="69" y="85"/>
                    <a:pt x="49" y="96"/>
                    <a:pt x="39" y="79"/>
                  </a:cubicBezTo>
                  <a:cubicBezTo>
                    <a:pt x="35" y="73"/>
                    <a:pt x="16" y="76"/>
                    <a:pt x="21" y="66"/>
                  </a:cubicBezTo>
                  <a:cubicBezTo>
                    <a:pt x="18" y="66"/>
                    <a:pt x="17" y="64"/>
                    <a:pt x="15" y="63"/>
                  </a:cubicBezTo>
                  <a:cubicBezTo>
                    <a:pt x="12" y="54"/>
                    <a:pt x="21" y="41"/>
                    <a:pt x="8" y="36"/>
                  </a:cubicBezTo>
                  <a:cubicBezTo>
                    <a:pt x="7" y="27"/>
                    <a:pt x="0" y="15"/>
                    <a:pt x="13" y="11"/>
                  </a:cubicBezTo>
                  <a:cubicBezTo>
                    <a:pt x="18" y="3"/>
                    <a:pt x="26" y="11"/>
                    <a:pt x="32" y="11"/>
                  </a:cubicBezTo>
                  <a:cubicBezTo>
                    <a:pt x="37" y="11"/>
                    <a:pt x="37" y="18"/>
                    <a:pt x="44" y="14"/>
                  </a:cubicBezTo>
                  <a:cubicBezTo>
                    <a:pt x="44" y="15"/>
                    <a:pt x="44" y="15"/>
                    <a:pt x="44" y="15"/>
                  </a:cubicBezTo>
                  <a:cubicBezTo>
                    <a:pt x="52" y="15"/>
                    <a:pt x="65" y="18"/>
                    <a:pt x="74" y="14"/>
                  </a:cubicBezTo>
                  <a:cubicBezTo>
                    <a:pt x="75" y="15"/>
                    <a:pt x="75" y="17"/>
                    <a:pt x="78" y="18"/>
                  </a:cubicBezTo>
                  <a:cubicBezTo>
                    <a:pt x="78" y="14"/>
                    <a:pt x="84" y="17"/>
                    <a:pt x="86" y="15"/>
                  </a:cubicBezTo>
                  <a:cubicBezTo>
                    <a:pt x="87" y="22"/>
                    <a:pt x="99" y="15"/>
                    <a:pt x="104" y="17"/>
                  </a:cubicBezTo>
                  <a:cubicBezTo>
                    <a:pt x="112" y="20"/>
                    <a:pt x="130" y="20"/>
                    <a:pt x="141" y="17"/>
                  </a:cubicBezTo>
                  <a:cubicBezTo>
                    <a:pt x="156" y="24"/>
                    <a:pt x="172" y="14"/>
                    <a:pt x="187" y="11"/>
                  </a:cubicBezTo>
                  <a:cubicBezTo>
                    <a:pt x="192" y="15"/>
                    <a:pt x="197" y="10"/>
                    <a:pt x="201" y="9"/>
                  </a:cubicBezTo>
                  <a:cubicBezTo>
                    <a:pt x="208" y="8"/>
                    <a:pt x="215" y="6"/>
                    <a:pt x="222" y="5"/>
                  </a:cubicBezTo>
                  <a:cubicBezTo>
                    <a:pt x="228" y="13"/>
                    <a:pt x="237" y="9"/>
                    <a:pt x="246" y="9"/>
                  </a:cubicBezTo>
                  <a:cubicBezTo>
                    <a:pt x="252" y="4"/>
                    <a:pt x="252" y="4"/>
                    <a:pt x="252" y="4"/>
                  </a:cubicBezTo>
                  <a:cubicBezTo>
                    <a:pt x="251" y="6"/>
                    <a:pt x="254" y="7"/>
                    <a:pt x="256" y="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657" name="文本框 21"/>
            <p:cNvSpPr txBox="1">
              <a:spLocks noChangeArrowheads="1"/>
            </p:cNvSpPr>
            <p:nvPr/>
          </p:nvSpPr>
          <p:spPr bwMode="auto">
            <a:xfrm>
              <a:off x="4779634" y="2750709"/>
              <a:ext cx="28819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a:lnSpc>
                  <a:spcPct val="100000"/>
                </a:lnSpc>
                <a:spcBef>
                  <a:spcPct val="0"/>
                </a:spcBef>
                <a:buNone/>
              </a:pPr>
              <a:r>
                <a:rPr lang="zh-CN" altLang="en-US" sz="2000" b="1" dirty="0">
                  <a:solidFill>
                    <a:schemeClr val="bg1"/>
                  </a:solidFill>
                  <a:latin typeface="微软雅黑" panose="020B0503020204020204" pitchFamily="34" charset="-122"/>
                  <a:ea typeface="微软雅黑" panose="020B0503020204020204" pitchFamily="34" charset="-122"/>
                </a:rPr>
                <a:t>发展现状 </a:t>
              </a:r>
            </a:p>
          </p:txBody>
        </p:sp>
      </p:grpSp>
      <p:pic>
        <p:nvPicPr>
          <p:cNvPr id="27653" name="图片 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4363341">
            <a:off x="9644856" y="159797"/>
            <a:ext cx="1395412"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图片 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1813" y="1395413"/>
            <a:ext cx="4475162" cy="249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图片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288" y="2955925"/>
            <a:ext cx="8016876" cy="390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2328974"/>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8436" name="图片 1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887650">
            <a:off x="709612" y="1550988"/>
            <a:ext cx="885825"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图片 2"/>
          <p:cNvPicPr>
            <a:picLocks noChangeAspect="1" noChangeArrowheads="1"/>
          </p:cNvPicPr>
          <p:nvPr/>
        </p:nvPicPr>
        <p:blipFill rotWithShape="1">
          <a:blip r:embed="rId4">
            <a:extLst>
              <a:ext uri="{28A0092B-C50C-407E-A947-70E740481C1C}">
                <a14:useLocalDpi xmlns:a14="http://schemas.microsoft.com/office/drawing/2010/main" val="0"/>
              </a:ext>
            </a:extLst>
          </a:blip>
          <a:srcRect r="-517"/>
          <a:stretch/>
        </p:blipFill>
        <p:spPr bwMode="auto">
          <a:xfrm>
            <a:off x="2411413" y="792163"/>
            <a:ext cx="9656423" cy="544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图片 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7195313">
            <a:off x="4902993" y="3682207"/>
            <a:ext cx="1116013"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9" name="TextBox 21"/>
          <p:cNvSpPr txBox="1">
            <a:spLocks noChangeArrowheads="1"/>
          </p:cNvSpPr>
          <p:nvPr/>
        </p:nvSpPr>
        <p:spPr bwMode="auto">
          <a:xfrm>
            <a:off x="3105889" y="1903160"/>
            <a:ext cx="8619387" cy="2972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200000"/>
              </a:lnSpc>
              <a:spcBef>
                <a:spcPct val="0"/>
              </a:spcBef>
              <a:buNone/>
            </a:pPr>
            <a:r>
              <a:rPr lang="zh-CN" altLang="en-US" sz="1600" dirty="0">
                <a:latin typeface="微软雅黑" panose="020B0503020204020204" pitchFamily="34" charset="-122"/>
                <a:ea typeface="微软雅黑" panose="020B0503020204020204" pitchFamily="34" charset="-122"/>
                <a:cs typeface="经典繁古印" panose="02010609010101010101" pitchFamily="49" charset="-122"/>
              </a:rPr>
              <a:t>随着化学药品毒副作用不断出现，药源性疾病日益增加，以及生化药品研制成本昂贵等问题的存在，人们开始呼唤回归大自然，希望用天然药物和绿色植物来治疗疾病和保健。从北美、西欧等国家草药市场的兴起到“世界传统医药日”的确定，都表明一个有利于传统医药发扬光大的社会氛围正逐步形成。我国的中药是世界传统医药的主要代表之一。已经有数千年历史的中药，在新时代里日渐迸发出新的光彩。目前，我国中药己在东南亚、日本、韩国等国得到广泛应用，美、欧等西方发达国家也逐渐开始重视中医中药。</a:t>
            </a:r>
          </a:p>
        </p:txBody>
      </p:sp>
      <p:pic>
        <p:nvPicPr>
          <p:cNvPr id="18440" name="图片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941" y="4335690"/>
            <a:ext cx="2324100" cy="241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706427"/>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8436" name="图片 1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887650">
            <a:off x="709612" y="1550988"/>
            <a:ext cx="885825"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图片 2"/>
          <p:cNvPicPr>
            <a:picLocks noChangeAspect="1" noChangeArrowheads="1"/>
          </p:cNvPicPr>
          <p:nvPr/>
        </p:nvPicPr>
        <p:blipFill rotWithShape="1">
          <a:blip r:embed="rId4">
            <a:extLst>
              <a:ext uri="{28A0092B-C50C-407E-A947-70E740481C1C}">
                <a14:useLocalDpi xmlns:a14="http://schemas.microsoft.com/office/drawing/2010/main" val="0"/>
              </a:ext>
            </a:extLst>
          </a:blip>
          <a:srcRect r="-517"/>
          <a:stretch/>
        </p:blipFill>
        <p:spPr bwMode="auto">
          <a:xfrm>
            <a:off x="2266270" y="792163"/>
            <a:ext cx="9656423" cy="544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8" name="图片 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7195313">
            <a:off x="4902993" y="3682207"/>
            <a:ext cx="1116013"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9" name="TextBox 21"/>
          <p:cNvSpPr txBox="1">
            <a:spLocks noChangeArrowheads="1"/>
          </p:cNvSpPr>
          <p:nvPr/>
        </p:nvSpPr>
        <p:spPr bwMode="auto">
          <a:xfrm>
            <a:off x="2784787" y="1656939"/>
            <a:ext cx="8619387" cy="3465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200000"/>
              </a:lnSpc>
              <a:spcBef>
                <a:spcPct val="0"/>
              </a:spcBef>
              <a:buNone/>
            </a:pPr>
            <a:r>
              <a:rPr lang="zh-CN" altLang="en-US" sz="1600" dirty="0">
                <a:latin typeface="微软雅黑" panose="020B0503020204020204" pitchFamily="34" charset="-122"/>
                <a:ea typeface="微软雅黑" panose="020B0503020204020204" pitchFamily="34" charset="-122"/>
                <a:cs typeface="经典繁古印" panose="02010609010101010101" pitchFamily="49" charset="-122"/>
              </a:rPr>
              <a:t>中医药及其它传统医药为保障世界人民健康做出了巨大贡献，具有独特的优势。充分挖掘和发展中医药和其它传统医药，对于人类战胜疾病、保障健康具有重要意义。近年来，随着人类疾病谱的变化和“回归自然”潮流的兴起，中医药及其它传统医药受到世界各国的高度重视，世界传统医药发展迅速，国际地位不断上升。但是，中医药及其它传统医药在运用和吸纳现代科学技术方面仍有待加强，其发展远远不能满足人类的健康需求，同时，中医药及其它传统医药在世界各地的发展很不均衡，一些国家和地区还没有明确传统医药的法律地位。此外，目前还没有传统医药国际标准，这些都严重制约了中医药及其它传统医药优势的发挥。</a:t>
            </a:r>
          </a:p>
        </p:txBody>
      </p:sp>
      <p:pic>
        <p:nvPicPr>
          <p:cNvPr id="18440" name="图片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421" y="4342278"/>
            <a:ext cx="2324100" cy="241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3942276"/>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482" name="图片 1"/>
          <p:cNvPicPr>
            <a:picLocks noChangeAspect="1" noChangeArrowheads="1"/>
          </p:cNvPicPr>
          <p:nvPr/>
        </p:nvPicPr>
        <p:blipFill rotWithShape="1">
          <a:blip r:embed="rId3">
            <a:extLst>
              <a:ext uri="{28A0092B-C50C-407E-A947-70E740481C1C}">
                <a14:useLocalDpi xmlns:a14="http://schemas.microsoft.com/office/drawing/2010/main" val="0"/>
              </a:ext>
            </a:extLst>
          </a:blip>
          <a:srcRect l="-105" t="45486" r="-459" b="-1190"/>
          <a:stretch/>
        </p:blipFill>
        <p:spPr bwMode="auto">
          <a:xfrm>
            <a:off x="0" y="0"/>
            <a:ext cx="12245975"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图片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493" y="1462882"/>
            <a:ext cx="3276600" cy="315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文本框 8"/>
          <p:cNvSpPr txBox="1">
            <a:spLocks noChangeArrowheads="1"/>
          </p:cNvSpPr>
          <p:nvPr/>
        </p:nvSpPr>
        <p:spPr bwMode="auto">
          <a:xfrm>
            <a:off x="5438998" y="1884313"/>
            <a:ext cx="155257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400" dirty="0">
                <a:solidFill>
                  <a:schemeClr val="bg1"/>
                </a:solidFill>
                <a:latin typeface="禹卫书法行书简体&#10;" panose="02000603000000000000" pitchFamily="2" charset="-122"/>
                <a:ea typeface="禹卫书法行书简体&#10;" panose="02000603000000000000" pitchFamily="2" charset="-122"/>
              </a:rPr>
              <a:t>肆</a:t>
            </a:r>
          </a:p>
        </p:txBody>
      </p:sp>
      <p:sp>
        <p:nvSpPr>
          <p:cNvPr id="20485" name="文本框 11"/>
          <p:cNvSpPr txBox="1">
            <a:spLocks noChangeArrowheads="1"/>
          </p:cNvSpPr>
          <p:nvPr/>
        </p:nvSpPr>
        <p:spPr bwMode="auto">
          <a:xfrm>
            <a:off x="5017630" y="4614068"/>
            <a:ext cx="32398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a:lnSpc>
                <a:spcPct val="100000"/>
              </a:lnSpc>
              <a:spcBef>
                <a:spcPct val="0"/>
              </a:spcBef>
              <a:buNone/>
            </a:pPr>
            <a:r>
              <a:rPr lang="zh-CN" altLang="en-US" sz="5400" b="1" dirty="0">
                <a:latin typeface="经典繁古印" panose="02010609010101010101" pitchFamily="49" charset="-122"/>
                <a:ea typeface="经典繁古印" panose="02010609010101010101" pitchFamily="49" charset="-122"/>
                <a:cs typeface="经典繁古印" panose="02010609010101010101" pitchFamily="49" charset="-122"/>
              </a:rPr>
              <a:t>存在问题 </a:t>
            </a:r>
          </a:p>
        </p:txBody>
      </p:sp>
      <p:pic>
        <p:nvPicPr>
          <p:cNvPr id="20487" name="图片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5413" y="2581214"/>
            <a:ext cx="2163080" cy="268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4760628"/>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 name="TextBox 32"/>
          <p:cNvSpPr txBox="1"/>
          <p:nvPr/>
        </p:nvSpPr>
        <p:spPr>
          <a:xfrm>
            <a:off x="605445" y="4635726"/>
            <a:ext cx="3779468" cy="2031325"/>
          </a:xfrm>
          <a:prstGeom prst="rect">
            <a:avLst/>
          </a:prstGeom>
          <a:noFill/>
        </p:spPr>
        <p:txBody>
          <a:bodyPr wrap="square">
            <a:spAutoFit/>
          </a:bodyPr>
          <a:lstStyle/>
          <a:p>
            <a:pPr algn="ctr">
              <a:defRPr/>
            </a:pPr>
            <a:r>
              <a:rPr lang="zh-CN" altLang="en-US" sz="1400" noProof="1">
                <a:latin typeface="微软雅黑" panose="020B0503020204020204" pitchFamily="34" charset="-122"/>
                <a:ea typeface="微软雅黑" panose="020B0503020204020204" pitchFamily="34" charset="-122"/>
              </a:rPr>
              <a:t>且不说已经列入</a:t>
            </a:r>
            <a:r>
              <a:rPr lang="en-US" altLang="zh-CN" sz="1400" noProof="1">
                <a:latin typeface="微软雅黑" panose="020B0503020204020204" pitchFamily="34" charset="-122"/>
                <a:ea typeface="微软雅黑" panose="020B0503020204020204" pitchFamily="34" charset="-122"/>
              </a:rPr>
              <a:t>《</a:t>
            </a:r>
            <a:r>
              <a:rPr lang="zh-CN" altLang="en-US" sz="1400" noProof="1">
                <a:latin typeface="微软雅黑" panose="020B0503020204020204" pitchFamily="34" charset="-122"/>
                <a:ea typeface="微软雅黑" panose="020B0503020204020204" pitchFamily="34" charset="-122"/>
              </a:rPr>
              <a:t>濒危野生动植物种国际贸易公约</a:t>
            </a:r>
            <a:r>
              <a:rPr lang="en-US" altLang="zh-CN" sz="1400" noProof="1">
                <a:latin typeface="微软雅黑" panose="020B0503020204020204" pitchFamily="34" charset="-122"/>
                <a:ea typeface="微软雅黑" panose="020B0503020204020204" pitchFamily="34" charset="-122"/>
              </a:rPr>
              <a:t>》</a:t>
            </a:r>
            <a:r>
              <a:rPr lang="zh-CN" altLang="en-US" sz="1400" noProof="1">
                <a:latin typeface="微软雅黑" panose="020B0503020204020204" pitchFamily="34" charset="-122"/>
                <a:ea typeface="微软雅黑" panose="020B0503020204020204" pitchFamily="34" charset="-122"/>
              </a:rPr>
              <a:t>（</a:t>
            </a:r>
            <a:r>
              <a:rPr lang="en-US" altLang="zh-CN" sz="1400" noProof="1">
                <a:latin typeface="微软雅黑" panose="020B0503020204020204" pitchFamily="34" charset="-122"/>
                <a:ea typeface="微软雅黑" panose="020B0503020204020204" pitchFamily="34" charset="-122"/>
              </a:rPr>
              <a:t>CITES</a:t>
            </a:r>
            <a:r>
              <a:rPr lang="zh-CN" altLang="en-US" sz="1400" noProof="1">
                <a:latin typeface="微软雅黑" panose="020B0503020204020204" pitchFamily="34" charset="-122"/>
                <a:ea typeface="微软雅黑" panose="020B0503020204020204" pitchFamily="34" charset="-122"/>
              </a:rPr>
              <a:t>）的熊胆、虎骨、犀牛角等动物类中药，就草药而言，中国的中草药资源也已经不容乐观。内蒙古曾经是世界重要的甘草产地，过去内蒙古甘草随处可见，如今有</a:t>
            </a:r>
            <a:r>
              <a:rPr lang="en-US" altLang="zh-CN" sz="1400" noProof="1">
                <a:latin typeface="微软雅黑" panose="020B0503020204020204" pitchFamily="34" charset="-122"/>
                <a:ea typeface="微软雅黑" panose="020B0503020204020204" pitchFamily="34" charset="-122"/>
              </a:rPr>
              <a:t>2/3</a:t>
            </a:r>
            <a:r>
              <a:rPr lang="zh-CN" altLang="en-US" sz="1400" noProof="1">
                <a:latin typeface="微软雅黑" panose="020B0503020204020204" pitchFamily="34" charset="-122"/>
                <a:ea typeface="微软雅黑" panose="020B0503020204020204" pitchFamily="34" charset="-122"/>
              </a:rPr>
              <a:t>的地方甘草已经绝迹，剩下的</a:t>
            </a:r>
            <a:r>
              <a:rPr lang="en-US" altLang="zh-CN" sz="1400" noProof="1">
                <a:latin typeface="微软雅黑" panose="020B0503020204020204" pitchFamily="34" charset="-122"/>
                <a:ea typeface="微软雅黑" panose="020B0503020204020204" pitchFamily="34" charset="-122"/>
              </a:rPr>
              <a:t>1/3</a:t>
            </a:r>
            <a:r>
              <a:rPr lang="zh-CN" altLang="en-US" sz="1400" noProof="1">
                <a:latin typeface="微软雅黑" panose="020B0503020204020204" pitchFamily="34" charset="-122"/>
                <a:ea typeface="微软雅黑" panose="020B0503020204020204" pitchFamily="34" charset="-122"/>
              </a:rPr>
              <a:t>也是量少质差。造成这一现象的原因是多方面的，由于过度采挖，以及放牧、大面积砍伐森林、城市化加速等原因，中国中草药资源正在大幅度减少。</a:t>
            </a:r>
            <a:endParaRPr lang="en-US" altLang="zh-CN" sz="1400" noProof="1">
              <a:latin typeface="微软雅黑" panose="020B0503020204020204" pitchFamily="34" charset="-122"/>
              <a:ea typeface="微软雅黑" panose="020B0503020204020204" pitchFamily="34" charset="-122"/>
            </a:endParaRPr>
          </a:p>
        </p:txBody>
      </p:sp>
      <p:sp>
        <p:nvSpPr>
          <p:cNvPr id="32" name="TextBox 32"/>
          <p:cNvSpPr txBox="1"/>
          <p:nvPr/>
        </p:nvSpPr>
        <p:spPr>
          <a:xfrm>
            <a:off x="4776842" y="4616675"/>
            <a:ext cx="3575503" cy="2031325"/>
          </a:xfrm>
          <a:prstGeom prst="rect">
            <a:avLst/>
          </a:prstGeom>
          <a:noFill/>
        </p:spPr>
        <p:txBody>
          <a:bodyPr wrap="square">
            <a:spAutoFit/>
          </a:bodyPr>
          <a:lstStyle/>
          <a:p>
            <a:pPr algn="ctr">
              <a:defRPr/>
            </a:pPr>
            <a:r>
              <a:rPr lang="zh-CN" altLang="en-US" sz="1400" noProof="1">
                <a:latin typeface="微软雅黑" panose="020B0503020204020204" pitchFamily="34" charset="-122"/>
                <a:ea typeface="微软雅黑" panose="020B0503020204020204" pitchFamily="34" charset="-122"/>
              </a:rPr>
              <a:t>中国出口中药多为原药材，价格低廉、附加值低，成药比例不足</a:t>
            </a:r>
            <a:r>
              <a:rPr lang="en-US" altLang="zh-CN" sz="1400" noProof="1">
                <a:latin typeface="微软雅黑" panose="020B0503020204020204" pitchFamily="34" charset="-122"/>
                <a:ea typeface="微软雅黑" panose="020B0503020204020204" pitchFamily="34" charset="-122"/>
              </a:rPr>
              <a:t>30%</a:t>
            </a:r>
            <a:r>
              <a:rPr lang="zh-CN" altLang="en-US" sz="1400" noProof="1">
                <a:latin typeface="微软雅黑" panose="020B0503020204020204" pitchFamily="34" charset="-122"/>
                <a:ea typeface="微软雅黑" panose="020B0503020204020204" pitchFamily="34" charset="-122"/>
              </a:rPr>
              <a:t>，而占世界中草药市场分额</a:t>
            </a:r>
            <a:r>
              <a:rPr lang="en-US" altLang="zh-CN" sz="1400" noProof="1">
                <a:latin typeface="微软雅黑" panose="020B0503020204020204" pitchFamily="34" charset="-122"/>
                <a:ea typeface="微软雅黑" panose="020B0503020204020204" pitchFamily="34" charset="-122"/>
              </a:rPr>
              <a:t>90%</a:t>
            </a:r>
            <a:r>
              <a:rPr lang="zh-CN" altLang="en-US" sz="1400" noProof="1">
                <a:latin typeface="微软雅黑" panose="020B0503020204020204" pitchFamily="34" charset="-122"/>
                <a:ea typeface="微软雅黑" panose="020B0503020204020204" pitchFamily="34" charset="-122"/>
              </a:rPr>
              <a:t>的日本和韩国，其所用的中药原材料</a:t>
            </a:r>
            <a:r>
              <a:rPr lang="en-US" altLang="zh-CN" sz="1400" noProof="1">
                <a:latin typeface="微软雅黑" panose="020B0503020204020204" pitchFamily="34" charset="-122"/>
                <a:ea typeface="微软雅黑" panose="020B0503020204020204" pitchFamily="34" charset="-122"/>
              </a:rPr>
              <a:t>80%</a:t>
            </a:r>
            <a:r>
              <a:rPr lang="zh-CN" altLang="en-US" sz="1400" noProof="1">
                <a:latin typeface="微软雅黑" panose="020B0503020204020204" pitchFamily="34" charset="-122"/>
                <a:ea typeface="微软雅黑" panose="020B0503020204020204" pitchFamily="34" charset="-122"/>
              </a:rPr>
              <a:t>都是从中国进口的。国外企业不仅对中国中药材进行大批量收购，还大肆掠夺中国中草药的基因资源，连带影响中草药的知识产权保护。此外，许多外商利用各种民间交流、商务考察甚至旅游的机会，加紧搜罗我国民间的中药秘方和偏方。</a:t>
            </a:r>
            <a:endParaRPr lang="en-US" altLang="zh-CN" sz="1400" noProof="1">
              <a:latin typeface="微软雅黑" panose="020B0503020204020204" pitchFamily="34" charset="-122"/>
              <a:ea typeface="微软雅黑" panose="020B0503020204020204" pitchFamily="34" charset="-122"/>
            </a:endParaRPr>
          </a:p>
        </p:txBody>
      </p:sp>
      <p:sp>
        <p:nvSpPr>
          <p:cNvPr id="38" name="TextBox 32"/>
          <p:cNvSpPr txBox="1"/>
          <p:nvPr/>
        </p:nvSpPr>
        <p:spPr>
          <a:xfrm>
            <a:off x="9030947" y="4610325"/>
            <a:ext cx="2656568" cy="2031325"/>
          </a:xfrm>
          <a:prstGeom prst="rect">
            <a:avLst/>
          </a:prstGeom>
          <a:noFill/>
        </p:spPr>
        <p:txBody>
          <a:bodyPr wrap="square">
            <a:spAutoFit/>
          </a:bodyPr>
          <a:lstStyle/>
          <a:p>
            <a:pPr algn="ctr">
              <a:defRPr/>
            </a:pPr>
            <a:r>
              <a:rPr lang="zh-CN" altLang="en-US" sz="1400" noProof="1">
                <a:latin typeface="微软雅黑" panose="020B0503020204020204" pitchFamily="34" charset="-122"/>
                <a:ea typeface="微软雅黑" panose="020B0503020204020204" pitchFamily="34" charset="-122"/>
              </a:rPr>
              <a:t>中药资源的保护已经到了迫在眉睫的地步，否则，等到中药终于可以走向世界之时，已经没有“中药”可以“走向世界”了。建议将中草药资源的保护纳入中国的可持续发展战略，强化全民中草药保护意识，严禁乱采滥挖、毁林开荒、过度放牧等破坏中草药资源的行为。</a:t>
            </a:r>
            <a:endParaRPr lang="en-US" altLang="zh-CN" sz="1400" noProof="1">
              <a:latin typeface="微软雅黑" panose="020B0503020204020204" pitchFamily="34" charset="-122"/>
              <a:ea typeface="微软雅黑" panose="020B0503020204020204" pitchFamily="34" charset="-122"/>
            </a:endParaRPr>
          </a:p>
        </p:txBody>
      </p:sp>
      <p:sp>
        <p:nvSpPr>
          <p:cNvPr id="23558" name="矩形 1"/>
          <p:cNvSpPr>
            <a:spLocks noChangeArrowheads="1"/>
          </p:cNvSpPr>
          <p:nvPr/>
        </p:nvSpPr>
        <p:spPr bwMode="auto">
          <a:xfrm>
            <a:off x="1795092" y="3911826"/>
            <a:ext cx="14001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3600" dirty="0">
                <a:latin typeface="禹卫书法行书简体&#10;" panose="02000603000000000000" pitchFamily="2" charset="-122"/>
                <a:ea typeface="禹卫书法行书简体&#10;" panose="02000603000000000000" pitchFamily="2" charset="-122"/>
              </a:rPr>
              <a:t>壹</a:t>
            </a:r>
            <a:endParaRPr lang="en-US" altLang="zh-CN" sz="3600" dirty="0">
              <a:latin typeface="禹卫书法行书简体&#10;" panose="02000603000000000000" pitchFamily="2" charset="-122"/>
              <a:ea typeface="禹卫书法行书简体&#10;" panose="02000603000000000000" pitchFamily="2" charset="-122"/>
            </a:endParaRPr>
          </a:p>
        </p:txBody>
      </p:sp>
      <p:sp>
        <p:nvSpPr>
          <p:cNvPr id="23559" name="矩形 25"/>
          <p:cNvSpPr>
            <a:spLocks noChangeArrowheads="1"/>
          </p:cNvSpPr>
          <p:nvPr/>
        </p:nvSpPr>
        <p:spPr bwMode="auto">
          <a:xfrm>
            <a:off x="5864507" y="3900713"/>
            <a:ext cx="14001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3600" dirty="0">
                <a:latin typeface="禹卫书法行书简体&#10;" panose="02000603000000000000" pitchFamily="2" charset="-122"/>
                <a:ea typeface="禹卫书法行书简体&#10;" panose="02000603000000000000" pitchFamily="2" charset="-122"/>
              </a:rPr>
              <a:t>贰</a:t>
            </a:r>
            <a:endParaRPr lang="en-US" altLang="zh-CN" sz="3600" dirty="0">
              <a:latin typeface="禹卫书法行书简体&#10;" panose="02000603000000000000" pitchFamily="2" charset="-122"/>
              <a:ea typeface="禹卫书法行书简体&#10;" panose="02000603000000000000" pitchFamily="2" charset="-122"/>
            </a:endParaRPr>
          </a:p>
        </p:txBody>
      </p:sp>
      <p:sp>
        <p:nvSpPr>
          <p:cNvPr id="23560" name="矩形 26"/>
          <p:cNvSpPr>
            <a:spLocks noChangeArrowheads="1"/>
          </p:cNvSpPr>
          <p:nvPr/>
        </p:nvSpPr>
        <p:spPr bwMode="auto">
          <a:xfrm>
            <a:off x="9591675" y="3897538"/>
            <a:ext cx="14001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3600" dirty="0">
                <a:latin typeface="禹卫书法行书简体&#10;" panose="02000603000000000000" pitchFamily="2" charset="-122"/>
                <a:ea typeface="禹卫书法行书简体&#10;" panose="02000603000000000000" pitchFamily="2" charset="-122"/>
              </a:rPr>
              <a:t>叁</a:t>
            </a:r>
            <a:endParaRPr lang="en-US" altLang="zh-CN" sz="3600" dirty="0">
              <a:latin typeface="禹卫书法行书简体&#10;" panose="02000603000000000000" pitchFamily="2" charset="-122"/>
              <a:ea typeface="禹卫书法行书简体&#10;" panose="02000603000000000000" pitchFamily="2" charset="-122"/>
            </a:endParaRPr>
          </a:p>
        </p:txBody>
      </p:sp>
      <p:pic>
        <p:nvPicPr>
          <p:cNvPr id="23562" name="图片 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1592" y="1729013"/>
            <a:ext cx="1752600" cy="210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3" name="图片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6882" y="1729013"/>
            <a:ext cx="1752600" cy="210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64" name="图片 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83725" y="1729013"/>
            <a:ext cx="1751013" cy="210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 name="组合 13"/>
          <p:cNvGrpSpPr/>
          <p:nvPr/>
        </p:nvGrpSpPr>
        <p:grpSpPr>
          <a:xfrm>
            <a:off x="3195267" y="416944"/>
            <a:ext cx="5371041" cy="1055689"/>
            <a:chOff x="4121066" y="454024"/>
            <a:chExt cx="3835400" cy="965200"/>
          </a:xfrm>
        </p:grpSpPr>
        <p:grpSp>
          <p:nvGrpSpPr>
            <p:cNvPr id="15" name="Group 4"/>
            <p:cNvGrpSpPr>
              <a:grpSpLocks noChangeAspect="1"/>
            </p:cNvGrpSpPr>
            <p:nvPr/>
          </p:nvGrpSpPr>
          <p:grpSpPr bwMode="auto">
            <a:xfrm rot="5400000">
              <a:off x="5556166" y="-981076"/>
              <a:ext cx="965200" cy="3835400"/>
              <a:chOff x="3535" y="952"/>
              <a:chExt cx="608" cy="2416"/>
            </a:xfrm>
            <a:solidFill>
              <a:schemeClr val="tx1"/>
            </a:solidFill>
          </p:grpSpPr>
          <p:sp>
            <p:nvSpPr>
              <p:cNvPr id="17" name="Freeform 5"/>
              <p:cNvSpPr>
                <a:spLocks noEditPoints="1"/>
              </p:cNvSpPr>
              <p:nvPr/>
            </p:nvSpPr>
            <p:spPr bwMode="auto">
              <a:xfrm>
                <a:off x="3535" y="952"/>
                <a:ext cx="608" cy="2416"/>
              </a:xfrm>
              <a:custGeom>
                <a:avLst/>
                <a:gdLst>
                  <a:gd name="T0" fmla="*/ 459 w 608"/>
                  <a:gd name="T1" fmla="*/ 2331 h 2416"/>
                  <a:gd name="T2" fmla="*/ 433 w 608"/>
                  <a:gd name="T3" fmla="*/ 2416 h 2416"/>
                  <a:gd name="T4" fmla="*/ 175 w 608"/>
                  <a:gd name="T5" fmla="*/ 2331 h 2416"/>
                  <a:gd name="T6" fmla="*/ 148 w 608"/>
                  <a:gd name="T7" fmla="*/ 2416 h 2416"/>
                  <a:gd name="T8" fmla="*/ 0 w 608"/>
                  <a:gd name="T9" fmla="*/ 2269 h 2416"/>
                  <a:gd name="T10" fmla="*/ 88 w 608"/>
                  <a:gd name="T11" fmla="*/ 2243 h 2416"/>
                  <a:gd name="T12" fmla="*/ 0 w 608"/>
                  <a:gd name="T13" fmla="*/ 173 h 2416"/>
                  <a:gd name="T14" fmla="*/ 88 w 608"/>
                  <a:gd name="T15" fmla="*/ 147 h 2416"/>
                  <a:gd name="T16" fmla="*/ 0 w 608"/>
                  <a:gd name="T17" fmla="*/ 0 h 2416"/>
                  <a:gd name="T18" fmla="*/ 148 w 608"/>
                  <a:gd name="T19" fmla="*/ 88 h 2416"/>
                  <a:gd name="T20" fmla="*/ 175 w 608"/>
                  <a:gd name="T21" fmla="*/ 0 h 2416"/>
                  <a:gd name="T22" fmla="*/ 433 w 608"/>
                  <a:gd name="T23" fmla="*/ 88 h 2416"/>
                  <a:gd name="T24" fmla="*/ 459 w 608"/>
                  <a:gd name="T25" fmla="*/ 0 h 2416"/>
                  <a:gd name="T26" fmla="*/ 608 w 608"/>
                  <a:gd name="T27" fmla="*/ 147 h 2416"/>
                  <a:gd name="T28" fmla="*/ 519 w 608"/>
                  <a:gd name="T29" fmla="*/ 173 h 2416"/>
                  <a:gd name="T30" fmla="*/ 600 w 608"/>
                  <a:gd name="T31" fmla="*/ 180 h 2416"/>
                  <a:gd name="T32" fmla="*/ 608 w 608"/>
                  <a:gd name="T33" fmla="*/ 173 h 2416"/>
                  <a:gd name="T34" fmla="*/ 519 w 608"/>
                  <a:gd name="T35" fmla="*/ 2243 h 2416"/>
                  <a:gd name="T36" fmla="*/ 608 w 608"/>
                  <a:gd name="T37" fmla="*/ 2269 h 2416"/>
                  <a:gd name="T38" fmla="*/ 459 w 608"/>
                  <a:gd name="T39" fmla="*/ 2416 h 2416"/>
                  <a:gd name="T40" fmla="*/ 474 w 608"/>
                  <a:gd name="T41" fmla="*/ 2317 h 2416"/>
                  <a:gd name="T42" fmla="*/ 593 w 608"/>
                  <a:gd name="T43" fmla="*/ 2404 h 2416"/>
                  <a:gd name="T44" fmla="*/ 505 w 608"/>
                  <a:gd name="T45" fmla="*/ 2283 h 2416"/>
                  <a:gd name="T46" fmla="*/ 593 w 608"/>
                  <a:gd name="T47" fmla="*/ 2229 h 2416"/>
                  <a:gd name="T48" fmla="*/ 505 w 608"/>
                  <a:gd name="T49" fmla="*/ 187 h 2416"/>
                  <a:gd name="T50" fmla="*/ 593 w 608"/>
                  <a:gd name="T51" fmla="*/ 133 h 2416"/>
                  <a:gd name="T52" fmla="*/ 474 w 608"/>
                  <a:gd name="T53" fmla="*/ 14 h 2416"/>
                  <a:gd name="T54" fmla="*/ 419 w 608"/>
                  <a:gd name="T55" fmla="*/ 102 h 2416"/>
                  <a:gd name="T56" fmla="*/ 189 w 608"/>
                  <a:gd name="T57" fmla="*/ 14 h 2416"/>
                  <a:gd name="T58" fmla="*/ 136 w 608"/>
                  <a:gd name="T59" fmla="*/ 102 h 2416"/>
                  <a:gd name="T60" fmla="*/ 14 w 608"/>
                  <a:gd name="T61" fmla="*/ 14 h 2416"/>
                  <a:gd name="T62" fmla="*/ 103 w 608"/>
                  <a:gd name="T63" fmla="*/ 133 h 2416"/>
                  <a:gd name="T64" fmla="*/ 14 w 608"/>
                  <a:gd name="T65" fmla="*/ 187 h 2416"/>
                  <a:gd name="T66" fmla="*/ 103 w 608"/>
                  <a:gd name="T67" fmla="*/ 2229 h 2416"/>
                  <a:gd name="T68" fmla="*/ 14 w 608"/>
                  <a:gd name="T69" fmla="*/ 2283 h 2416"/>
                  <a:gd name="T70" fmla="*/ 136 w 608"/>
                  <a:gd name="T71" fmla="*/ 2404 h 2416"/>
                  <a:gd name="T72" fmla="*/ 189 w 608"/>
                  <a:gd name="T73" fmla="*/ 2317 h 2416"/>
                  <a:gd name="T74" fmla="*/ 419 w 608"/>
                  <a:gd name="T75" fmla="*/ 2404 h 2416"/>
                  <a:gd name="T76" fmla="*/ 474 w 608"/>
                  <a:gd name="T77" fmla="*/ 2317 h 2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08" h="2416">
                    <a:moveTo>
                      <a:pt x="459" y="2416"/>
                    </a:moveTo>
                    <a:lnTo>
                      <a:pt x="459" y="2331"/>
                    </a:lnTo>
                    <a:lnTo>
                      <a:pt x="433" y="2331"/>
                    </a:lnTo>
                    <a:lnTo>
                      <a:pt x="433" y="2416"/>
                    </a:lnTo>
                    <a:lnTo>
                      <a:pt x="175" y="2416"/>
                    </a:lnTo>
                    <a:lnTo>
                      <a:pt x="175" y="2331"/>
                    </a:lnTo>
                    <a:lnTo>
                      <a:pt x="148" y="2331"/>
                    </a:lnTo>
                    <a:lnTo>
                      <a:pt x="148" y="2416"/>
                    </a:lnTo>
                    <a:lnTo>
                      <a:pt x="0" y="2416"/>
                    </a:lnTo>
                    <a:lnTo>
                      <a:pt x="0" y="2269"/>
                    </a:lnTo>
                    <a:lnTo>
                      <a:pt x="88" y="2269"/>
                    </a:lnTo>
                    <a:lnTo>
                      <a:pt x="88" y="2243"/>
                    </a:lnTo>
                    <a:lnTo>
                      <a:pt x="0" y="2243"/>
                    </a:lnTo>
                    <a:lnTo>
                      <a:pt x="0" y="173"/>
                    </a:lnTo>
                    <a:lnTo>
                      <a:pt x="88" y="173"/>
                    </a:lnTo>
                    <a:lnTo>
                      <a:pt x="88" y="147"/>
                    </a:lnTo>
                    <a:lnTo>
                      <a:pt x="0" y="147"/>
                    </a:lnTo>
                    <a:lnTo>
                      <a:pt x="0" y="0"/>
                    </a:lnTo>
                    <a:lnTo>
                      <a:pt x="148" y="0"/>
                    </a:lnTo>
                    <a:lnTo>
                      <a:pt x="148" y="88"/>
                    </a:lnTo>
                    <a:lnTo>
                      <a:pt x="175" y="88"/>
                    </a:lnTo>
                    <a:lnTo>
                      <a:pt x="175" y="0"/>
                    </a:lnTo>
                    <a:lnTo>
                      <a:pt x="433" y="0"/>
                    </a:lnTo>
                    <a:lnTo>
                      <a:pt x="433" y="88"/>
                    </a:lnTo>
                    <a:lnTo>
                      <a:pt x="459" y="88"/>
                    </a:lnTo>
                    <a:lnTo>
                      <a:pt x="459" y="0"/>
                    </a:lnTo>
                    <a:lnTo>
                      <a:pt x="608" y="0"/>
                    </a:lnTo>
                    <a:lnTo>
                      <a:pt x="608" y="147"/>
                    </a:lnTo>
                    <a:lnTo>
                      <a:pt x="519" y="147"/>
                    </a:lnTo>
                    <a:lnTo>
                      <a:pt x="519" y="173"/>
                    </a:lnTo>
                    <a:lnTo>
                      <a:pt x="600" y="173"/>
                    </a:lnTo>
                    <a:lnTo>
                      <a:pt x="600" y="180"/>
                    </a:lnTo>
                    <a:lnTo>
                      <a:pt x="600" y="173"/>
                    </a:lnTo>
                    <a:lnTo>
                      <a:pt x="608" y="173"/>
                    </a:lnTo>
                    <a:lnTo>
                      <a:pt x="608" y="2243"/>
                    </a:lnTo>
                    <a:lnTo>
                      <a:pt x="519" y="2243"/>
                    </a:lnTo>
                    <a:lnTo>
                      <a:pt x="519" y="2269"/>
                    </a:lnTo>
                    <a:lnTo>
                      <a:pt x="608" y="2269"/>
                    </a:lnTo>
                    <a:lnTo>
                      <a:pt x="608" y="2416"/>
                    </a:lnTo>
                    <a:lnTo>
                      <a:pt x="459" y="2416"/>
                    </a:lnTo>
                    <a:lnTo>
                      <a:pt x="459" y="2416"/>
                    </a:lnTo>
                    <a:close/>
                    <a:moveTo>
                      <a:pt x="474" y="2317"/>
                    </a:moveTo>
                    <a:lnTo>
                      <a:pt x="474" y="2404"/>
                    </a:lnTo>
                    <a:lnTo>
                      <a:pt x="593" y="2404"/>
                    </a:lnTo>
                    <a:lnTo>
                      <a:pt x="593" y="2283"/>
                    </a:lnTo>
                    <a:lnTo>
                      <a:pt x="505" y="2283"/>
                    </a:lnTo>
                    <a:lnTo>
                      <a:pt x="505" y="2229"/>
                    </a:lnTo>
                    <a:lnTo>
                      <a:pt x="593" y="2229"/>
                    </a:lnTo>
                    <a:lnTo>
                      <a:pt x="593" y="187"/>
                    </a:lnTo>
                    <a:lnTo>
                      <a:pt x="505" y="187"/>
                    </a:lnTo>
                    <a:lnTo>
                      <a:pt x="505" y="133"/>
                    </a:lnTo>
                    <a:lnTo>
                      <a:pt x="593" y="133"/>
                    </a:lnTo>
                    <a:lnTo>
                      <a:pt x="593" y="14"/>
                    </a:lnTo>
                    <a:lnTo>
                      <a:pt x="474" y="14"/>
                    </a:lnTo>
                    <a:lnTo>
                      <a:pt x="474" y="102"/>
                    </a:lnTo>
                    <a:lnTo>
                      <a:pt x="419" y="102"/>
                    </a:lnTo>
                    <a:lnTo>
                      <a:pt x="419" y="14"/>
                    </a:lnTo>
                    <a:lnTo>
                      <a:pt x="189" y="14"/>
                    </a:lnTo>
                    <a:lnTo>
                      <a:pt x="189" y="102"/>
                    </a:lnTo>
                    <a:lnTo>
                      <a:pt x="136" y="102"/>
                    </a:lnTo>
                    <a:lnTo>
                      <a:pt x="136" y="14"/>
                    </a:lnTo>
                    <a:lnTo>
                      <a:pt x="14" y="14"/>
                    </a:lnTo>
                    <a:lnTo>
                      <a:pt x="14" y="133"/>
                    </a:lnTo>
                    <a:lnTo>
                      <a:pt x="103" y="133"/>
                    </a:lnTo>
                    <a:lnTo>
                      <a:pt x="103" y="187"/>
                    </a:lnTo>
                    <a:lnTo>
                      <a:pt x="14" y="187"/>
                    </a:lnTo>
                    <a:lnTo>
                      <a:pt x="14" y="2229"/>
                    </a:lnTo>
                    <a:lnTo>
                      <a:pt x="103" y="2229"/>
                    </a:lnTo>
                    <a:lnTo>
                      <a:pt x="103" y="2283"/>
                    </a:lnTo>
                    <a:lnTo>
                      <a:pt x="14" y="2283"/>
                    </a:lnTo>
                    <a:lnTo>
                      <a:pt x="14" y="2404"/>
                    </a:lnTo>
                    <a:lnTo>
                      <a:pt x="136" y="2404"/>
                    </a:lnTo>
                    <a:lnTo>
                      <a:pt x="136" y="2317"/>
                    </a:lnTo>
                    <a:lnTo>
                      <a:pt x="189" y="2317"/>
                    </a:lnTo>
                    <a:lnTo>
                      <a:pt x="189" y="2404"/>
                    </a:lnTo>
                    <a:lnTo>
                      <a:pt x="419" y="2404"/>
                    </a:lnTo>
                    <a:lnTo>
                      <a:pt x="419" y="2317"/>
                    </a:lnTo>
                    <a:lnTo>
                      <a:pt x="474" y="2317"/>
                    </a:lnTo>
                    <a:lnTo>
                      <a:pt x="474" y="23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gn="ctr" eaLnBrk="1" fontAlgn="auto" hangingPunct="1">
                  <a:defRPr/>
                </a:pPr>
                <a:endParaRPr lang="zh-CN" altLang="en-US" sz="1600" noProof="1"/>
              </a:p>
            </p:txBody>
          </p:sp>
          <p:sp>
            <p:nvSpPr>
              <p:cNvPr id="18" name="Freeform 6"/>
              <p:cNvSpPr>
                <a:spLocks noEditPoints="1"/>
              </p:cNvSpPr>
              <p:nvPr/>
            </p:nvSpPr>
            <p:spPr bwMode="auto">
              <a:xfrm>
                <a:off x="3583" y="999"/>
                <a:ext cx="512" cy="2324"/>
              </a:xfrm>
              <a:custGeom>
                <a:avLst/>
                <a:gdLst>
                  <a:gd name="T0" fmla="*/ 174 w 512"/>
                  <a:gd name="T1" fmla="*/ 2324 h 2324"/>
                  <a:gd name="T2" fmla="*/ 174 w 512"/>
                  <a:gd name="T3" fmla="*/ 2236 h 2324"/>
                  <a:gd name="T4" fmla="*/ 88 w 512"/>
                  <a:gd name="T5" fmla="*/ 2236 h 2324"/>
                  <a:gd name="T6" fmla="*/ 86 w 512"/>
                  <a:gd name="T7" fmla="*/ 2151 h 2324"/>
                  <a:gd name="T8" fmla="*/ 0 w 512"/>
                  <a:gd name="T9" fmla="*/ 2151 h 2324"/>
                  <a:gd name="T10" fmla="*/ 0 w 512"/>
                  <a:gd name="T11" fmla="*/ 173 h 2324"/>
                  <a:gd name="T12" fmla="*/ 88 w 512"/>
                  <a:gd name="T13" fmla="*/ 173 h 2324"/>
                  <a:gd name="T14" fmla="*/ 88 w 512"/>
                  <a:gd name="T15" fmla="*/ 86 h 2324"/>
                  <a:gd name="T16" fmla="*/ 174 w 512"/>
                  <a:gd name="T17" fmla="*/ 86 h 2324"/>
                  <a:gd name="T18" fmla="*/ 174 w 512"/>
                  <a:gd name="T19" fmla="*/ 0 h 2324"/>
                  <a:gd name="T20" fmla="*/ 337 w 512"/>
                  <a:gd name="T21" fmla="*/ 0 h 2324"/>
                  <a:gd name="T22" fmla="*/ 337 w 512"/>
                  <a:gd name="T23" fmla="*/ 86 h 2324"/>
                  <a:gd name="T24" fmla="*/ 426 w 512"/>
                  <a:gd name="T25" fmla="*/ 86 h 2324"/>
                  <a:gd name="T26" fmla="*/ 426 w 512"/>
                  <a:gd name="T27" fmla="*/ 173 h 2324"/>
                  <a:gd name="T28" fmla="*/ 505 w 512"/>
                  <a:gd name="T29" fmla="*/ 173 h 2324"/>
                  <a:gd name="T30" fmla="*/ 505 w 512"/>
                  <a:gd name="T31" fmla="*/ 180 h 2324"/>
                  <a:gd name="T32" fmla="*/ 505 w 512"/>
                  <a:gd name="T33" fmla="*/ 173 h 2324"/>
                  <a:gd name="T34" fmla="*/ 512 w 512"/>
                  <a:gd name="T35" fmla="*/ 173 h 2324"/>
                  <a:gd name="T36" fmla="*/ 512 w 512"/>
                  <a:gd name="T37" fmla="*/ 2151 h 2324"/>
                  <a:gd name="T38" fmla="*/ 426 w 512"/>
                  <a:gd name="T39" fmla="*/ 2151 h 2324"/>
                  <a:gd name="T40" fmla="*/ 426 w 512"/>
                  <a:gd name="T41" fmla="*/ 2236 h 2324"/>
                  <a:gd name="T42" fmla="*/ 337 w 512"/>
                  <a:gd name="T43" fmla="*/ 2236 h 2324"/>
                  <a:gd name="T44" fmla="*/ 337 w 512"/>
                  <a:gd name="T45" fmla="*/ 2324 h 2324"/>
                  <a:gd name="T46" fmla="*/ 174 w 512"/>
                  <a:gd name="T47" fmla="*/ 2324 h 2324"/>
                  <a:gd name="T48" fmla="*/ 174 w 512"/>
                  <a:gd name="T49" fmla="*/ 2324 h 2324"/>
                  <a:gd name="T50" fmla="*/ 14 w 512"/>
                  <a:gd name="T51" fmla="*/ 2137 h 2324"/>
                  <a:gd name="T52" fmla="*/ 100 w 512"/>
                  <a:gd name="T53" fmla="*/ 2137 h 2324"/>
                  <a:gd name="T54" fmla="*/ 100 w 512"/>
                  <a:gd name="T55" fmla="*/ 2222 h 2324"/>
                  <a:gd name="T56" fmla="*/ 189 w 512"/>
                  <a:gd name="T57" fmla="*/ 2222 h 2324"/>
                  <a:gd name="T58" fmla="*/ 189 w 512"/>
                  <a:gd name="T59" fmla="*/ 2310 h 2324"/>
                  <a:gd name="T60" fmla="*/ 323 w 512"/>
                  <a:gd name="T61" fmla="*/ 2310 h 2324"/>
                  <a:gd name="T62" fmla="*/ 323 w 512"/>
                  <a:gd name="T63" fmla="*/ 2222 h 2324"/>
                  <a:gd name="T64" fmla="*/ 411 w 512"/>
                  <a:gd name="T65" fmla="*/ 2222 h 2324"/>
                  <a:gd name="T66" fmla="*/ 411 w 512"/>
                  <a:gd name="T67" fmla="*/ 2137 h 2324"/>
                  <a:gd name="T68" fmla="*/ 497 w 512"/>
                  <a:gd name="T69" fmla="*/ 2137 h 2324"/>
                  <a:gd name="T70" fmla="*/ 497 w 512"/>
                  <a:gd name="T71" fmla="*/ 187 h 2324"/>
                  <a:gd name="T72" fmla="*/ 411 w 512"/>
                  <a:gd name="T73" fmla="*/ 187 h 2324"/>
                  <a:gd name="T74" fmla="*/ 411 w 512"/>
                  <a:gd name="T75" fmla="*/ 100 h 2324"/>
                  <a:gd name="T76" fmla="*/ 323 w 512"/>
                  <a:gd name="T77" fmla="*/ 100 h 2324"/>
                  <a:gd name="T78" fmla="*/ 323 w 512"/>
                  <a:gd name="T79" fmla="*/ 15 h 2324"/>
                  <a:gd name="T80" fmla="*/ 189 w 512"/>
                  <a:gd name="T81" fmla="*/ 15 h 2324"/>
                  <a:gd name="T82" fmla="*/ 189 w 512"/>
                  <a:gd name="T83" fmla="*/ 100 h 2324"/>
                  <a:gd name="T84" fmla="*/ 100 w 512"/>
                  <a:gd name="T85" fmla="*/ 100 h 2324"/>
                  <a:gd name="T86" fmla="*/ 100 w 512"/>
                  <a:gd name="T87" fmla="*/ 187 h 2324"/>
                  <a:gd name="T88" fmla="*/ 14 w 512"/>
                  <a:gd name="T89" fmla="*/ 187 h 2324"/>
                  <a:gd name="T90" fmla="*/ 14 w 512"/>
                  <a:gd name="T91" fmla="*/ 2137 h 2324"/>
                  <a:gd name="T92" fmla="*/ 14 w 512"/>
                  <a:gd name="T93" fmla="*/ 2137 h 2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2324">
                    <a:moveTo>
                      <a:pt x="174" y="2324"/>
                    </a:moveTo>
                    <a:lnTo>
                      <a:pt x="174" y="2236"/>
                    </a:lnTo>
                    <a:lnTo>
                      <a:pt x="88" y="2236"/>
                    </a:lnTo>
                    <a:lnTo>
                      <a:pt x="86" y="2151"/>
                    </a:lnTo>
                    <a:lnTo>
                      <a:pt x="0" y="2151"/>
                    </a:lnTo>
                    <a:lnTo>
                      <a:pt x="0" y="173"/>
                    </a:lnTo>
                    <a:lnTo>
                      <a:pt x="88" y="173"/>
                    </a:lnTo>
                    <a:lnTo>
                      <a:pt x="88" y="86"/>
                    </a:lnTo>
                    <a:lnTo>
                      <a:pt x="174" y="86"/>
                    </a:lnTo>
                    <a:lnTo>
                      <a:pt x="174" y="0"/>
                    </a:lnTo>
                    <a:lnTo>
                      <a:pt x="337" y="0"/>
                    </a:lnTo>
                    <a:lnTo>
                      <a:pt x="337" y="86"/>
                    </a:lnTo>
                    <a:lnTo>
                      <a:pt x="426" y="86"/>
                    </a:lnTo>
                    <a:lnTo>
                      <a:pt x="426" y="173"/>
                    </a:lnTo>
                    <a:lnTo>
                      <a:pt x="505" y="173"/>
                    </a:lnTo>
                    <a:lnTo>
                      <a:pt x="505" y="180"/>
                    </a:lnTo>
                    <a:lnTo>
                      <a:pt x="505" y="173"/>
                    </a:lnTo>
                    <a:lnTo>
                      <a:pt x="512" y="173"/>
                    </a:lnTo>
                    <a:lnTo>
                      <a:pt x="512" y="2151"/>
                    </a:lnTo>
                    <a:lnTo>
                      <a:pt x="426" y="2151"/>
                    </a:lnTo>
                    <a:lnTo>
                      <a:pt x="426" y="2236"/>
                    </a:lnTo>
                    <a:lnTo>
                      <a:pt x="337" y="2236"/>
                    </a:lnTo>
                    <a:lnTo>
                      <a:pt x="337" y="2324"/>
                    </a:lnTo>
                    <a:lnTo>
                      <a:pt x="174" y="2324"/>
                    </a:lnTo>
                    <a:lnTo>
                      <a:pt x="174" y="2324"/>
                    </a:lnTo>
                    <a:close/>
                    <a:moveTo>
                      <a:pt x="14" y="2137"/>
                    </a:moveTo>
                    <a:lnTo>
                      <a:pt x="100" y="2137"/>
                    </a:lnTo>
                    <a:lnTo>
                      <a:pt x="100" y="2222"/>
                    </a:lnTo>
                    <a:lnTo>
                      <a:pt x="189" y="2222"/>
                    </a:lnTo>
                    <a:lnTo>
                      <a:pt x="189" y="2310"/>
                    </a:lnTo>
                    <a:lnTo>
                      <a:pt x="323" y="2310"/>
                    </a:lnTo>
                    <a:lnTo>
                      <a:pt x="323" y="2222"/>
                    </a:lnTo>
                    <a:lnTo>
                      <a:pt x="411" y="2222"/>
                    </a:lnTo>
                    <a:lnTo>
                      <a:pt x="411" y="2137"/>
                    </a:lnTo>
                    <a:lnTo>
                      <a:pt x="497" y="2137"/>
                    </a:lnTo>
                    <a:lnTo>
                      <a:pt x="497" y="187"/>
                    </a:lnTo>
                    <a:lnTo>
                      <a:pt x="411" y="187"/>
                    </a:lnTo>
                    <a:lnTo>
                      <a:pt x="411" y="100"/>
                    </a:lnTo>
                    <a:lnTo>
                      <a:pt x="323" y="100"/>
                    </a:lnTo>
                    <a:lnTo>
                      <a:pt x="323" y="15"/>
                    </a:lnTo>
                    <a:lnTo>
                      <a:pt x="189" y="15"/>
                    </a:lnTo>
                    <a:lnTo>
                      <a:pt x="189" y="100"/>
                    </a:lnTo>
                    <a:lnTo>
                      <a:pt x="100" y="100"/>
                    </a:lnTo>
                    <a:lnTo>
                      <a:pt x="100" y="187"/>
                    </a:lnTo>
                    <a:lnTo>
                      <a:pt x="14" y="187"/>
                    </a:lnTo>
                    <a:lnTo>
                      <a:pt x="14" y="2137"/>
                    </a:lnTo>
                    <a:lnTo>
                      <a:pt x="14" y="21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gn="ctr" eaLnBrk="1" fontAlgn="auto" hangingPunct="1">
                  <a:defRPr/>
                </a:pPr>
                <a:endParaRPr lang="zh-CN" altLang="en-US" sz="1600" noProof="1"/>
              </a:p>
            </p:txBody>
          </p:sp>
          <p:sp>
            <p:nvSpPr>
              <p:cNvPr id="19" name="Freeform 7"/>
              <p:cNvSpPr>
                <a:spLocks noEditPoints="1"/>
              </p:cNvSpPr>
              <p:nvPr/>
            </p:nvSpPr>
            <p:spPr bwMode="auto">
              <a:xfrm>
                <a:off x="3583" y="999"/>
                <a:ext cx="55" cy="55"/>
              </a:xfrm>
              <a:custGeom>
                <a:avLst/>
                <a:gdLst>
                  <a:gd name="T0" fmla="*/ 0 w 55"/>
                  <a:gd name="T1" fmla="*/ 55 h 55"/>
                  <a:gd name="T2" fmla="*/ 0 w 55"/>
                  <a:gd name="T3" fmla="*/ 7 h 55"/>
                  <a:gd name="T4" fmla="*/ 0 w 55"/>
                  <a:gd name="T5" fmla="*/ 0 h 55"/>
                  <a:gd name="T6" fmla="*/ 55 w 55"/>
                  <a:gd name="T7" fmla="*/ 0 h 55"/>
                  <a:gd name="T8" fmla="*/ 55 w 55"/>
                  <a:gd name="T9" fmla="*/ 55 h 55"/>
                  <a:gd name="T10" fmla="*/ 0 w 55"/>
                  <a:gd name="T11" fmla="*/ 55 h 55"/>
                  <a:gd name="T12" fmla="*/ 0 w 55"/>
                  <a:gd name="T13" fmla="*/ 55 h 55"/>
                  <a:gd name="T14" fmla="*/ 14 w 55"/>
                  <a:gd name="T15" fmla="*/ 41 h 55"/>
                  <a:gd name="T16" fmla="*/ 40 w 55"/>
                  <a:gd name="T17" fmla="*/ 41 h 55"/>
                  <a:gd name="T18" fmla="*/ 40 w 55"/>
                  <a:gd name="T19" fmla="*/ 15 h 55"/>
                  <a:gd name="T20" fmla="*/ 14 w 55"/>
                  <a:gd name="T21" fmla="*/ 15 h 55"/>
                  <a:gd name="T22" fmla="*/ 14 w 55"/>
                  <a:gd name="T23" fmla="*/ 41 h 55"/>
                  <a:gd name="T24" fmla="*/ 14 w 55"/>
                  <a:gd name="T25" fmla="*/ 4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55">
                    <a:moveTo>
                      <a:pt x="0" y="55"/>
                    </a:moveTo>
                    <a:lnTo>
                      <a:pt x="0" y="7"/>
                    </a:lnTo>
                    <a:lnTo>
                      <a:pt x="0" y="0"/>
                    </a:lnTo>
                    <a:lnTo>
                      <a:pt x="55" y="0"/>
                    </a:lnTo>
                    <a:lnTo>
                      <a:pt x="55" y="55"/>
                    </a:lnTo>
                    <a:lnTo>
                      <a:pt x="0" y="55"/>
                    </a:lnTo>
                    <a:lnTo>
                      <a:pt x="0" y="55"/>
                    </a:lnTo>
                    <a:close/>
                    <a:moveTo>
                      <a:pt x="14" y="41"/>
                    </a:moveTo>
                    <a:lnTo>
                      <a:pt x="40" y="41"/>
                    </a:lnTo>
                    <a:lnTo>
                      <a:pt x="40" y="15"/>
                    </a:lnTo>
                    <a:lnTo>
                      <a:pt x="14" y="15"/>
                    </a:lnTo>
                    <a:lnTo>
                      <a:pt x="14" y="41"/>
                    </a:lnTo>
                    <a:lnTo>
                      <a:pt x="14"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gn="ctr" eaLnBrk="1" fontAlgn="auto" hangingPunct="1">
                  <a:defRPr/>
                </a:pPr>
                <a:endParaRPr lang="zh-CN" altLang="en-US" sz="1600" noProof="1"/>
              </a:p>
            </p:txBody>
          </p:sp>
          <p:sp>
            <p:nvSpPr>
              <p:cNvPr id="20" name="Freeform 8"/>
              <p:cNvSpPr>
                <a:spLocks noEditPoints="1"/>
              </p:cNvSpPr>
              <p:nvPr/>
            </p:nvSpPr>
            <p:spPr bwMode="auto">
              <a:xfrm>
                <a:off x="4040" y="999"/>
                <a:ext cx="55" cy="55"/>
              </a:xfrm>
              <a:custGeom>
                <a:avLst/>
                <a:gdLst>
                  <a:gd name="T0" fmla="*/ 0 w 55"/>
                  <a:gd name="T1" fmla="*/ 55 h 55"/>
                  <a:gd name="T2" fmla="*/ 0 w 55"/>
                  <a:gd name="T3" fmla="*/ 0 h 55"/>
                  <a:gd name="T4" fmla="*/ 48 w 55"/>
                  <a:gd name="T5" fmla="*/ 0 h 55"/>
                  <a:gd name="T6" fmla="*/ 48 w 55"/>
                  <a:gd name="T7" fmla="*/ 7 h 55"/>
                  <a:gd name="T8" fmla="*/ 48 w 55"/>
                  <a:gd name="T9" fmla="*/ 0 h 55"/>
                  <a:gd name="T10" fmla="*/ 55 w 55"/>
                  <a:gd name="T11" fmla="*/ 0 h 55"/>
                  <a:gd name="T12" fmla="*/ 55 w 55"/>
                  <a:gd name="T13" fmla="*/ 55 h 55"/>
                  <a:gd name="T14" fmla="*/ 0 w 55"/>
                  <a:gd name="T15" fmla="*/ 55 h 55"/>
                  <a:gd name="T16" fmla="*/ 0 w 55"/>
                  <a:gd name="T17" fmla="*/ 55 h 55"/>
                  <a:gd name="T18" fmla="*/ 14 w 55"/>
                  <a:gd name="T19" fmla="*/ 41 h 55"/>
                  <a:gd name="T20" fmla="*/ 40 w 55"/>
                  <a:gd name="T21" fmla="*/ 41 h 55"/>
                  <a:gd name="T22" fmla="*/ 40 w 55"/>
                  <a:gd name="T23" fmla="*/ 15 h 55"/>
                  <a:gd name="T24" fmla="*/ 14 w 55"/>
                  <a:gd name="T25" fmla="*/ 15 h 55"/>
                  <a:gd name="T26" fmla="*/ 14 w 55"/>
                  <a:gd name="T27" fmla="*/ 41 h 55"/>
                  <a:gd name="T28" fmla="*/ 14 w 55"/>
                  <a:gd name="T29" fmla="*/ 4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5" h="55">
                    <a:moveTo>
                      <a:pt x="0" y="55"/>
                    </a:moveTo>
                    <a:lnTo>
                      <a:pt x="0" y="0"/>
                    </a:lnTo>
                    <a:lnTo>
                      <a:pt x="48" y="0"/>
                    </a:lnTo>
                    <a:lnTo>
                      <a:pt x="48" y="7"/>
                    </a:lnTo>
                    <a:lnTo>
                      <a:pt x="48" y="0"/>
                    </a:lnTo>
                    <a:lnTo>
                      <a:pt x="55" y="0"/>
                    </a:lnTo>
                    <a:lnTo>
                      <a:pt x="55" y="55"/>
                    </a:lnTo>
                    <a:lnTo>
                      <a:pt x="0" y="55"/>
                    </a:lnTo>
                    <a:lnTo>
                      <a:pt x="0" y="55"/>
                    </a:lnTo>
                    <a:close/>
                    <a:moveTo>
                      <a:pt x="14" y="41"/>
                    </a:moveTo>
                    <a:lnTo>
                      <a:pt x="40" y="41"/>
                    </a:lnTo>
                    <a:lnTo>
                      <a:pt x="40" y="15"/>
                    </a:lnTo>
                    <a:lnTo>
                      <a:pt x="14" y="15"/>
                    </a:lnTo>
                    <a:lnTo>
                      <a:pt x="14" y="41"/>
                    </a:lnTo>
                    <a:lnTo>
                      <a:pt x="14"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gn="ctr" eaLnBrk="1" fontAlgn="auto" hangingPunct="1">
                  <a:defRPr/>
                </a:pPr>
                <a:endParaRPr lang="zh-CN" altLang="en-US" sz="1600" noProof="1"/>
              </a:p>
            </p:txBody>
          </p:sp>
          <p:sp>
            <p:nvSpPr>
              <p:cNvPr id="21" name="Freeform 9"/>
              <p:cNvSpPr>
                <a:spLocks noEditPoints="1"/>
              </p:cNvSpPr>
              <p:nvPr/>
            </p:nvSpPr>
            <p:spPr bwMode="auto">
              <a:xfrm>
                <a:off x="3583" y="3269"/>
                <a:ext cx="55" cy="54"/>
              </a:xfrm>
              <a:custGeom>
                <a:avLst/>
                <a:gdLst>
                  <a:gd name="T0" fmla="*/ 7 w 55"/>
                  <a:gd name="T1" fmla="*/ 54 h 54"/>
                  <a:gd name="T2" fmla="*/ 0 w 55"/>
                  <a:gd name="T3" fmla="*/ 54 h 54"/>
                  <a:gd name="T4" fmla="*/ 0 w 55"/>
                  <a:gd name="T5" fmla="*/ 0 h 54"/>
                  <a:gd name="T6" fmla="*/ 55 w 55"/>
                  <a:gd name="T7" fmla="*/ 0 h 54"/>
                  <a:gd name="T8" fmla="*/ 55 w 55"/>
                  <a:gd name="T9" fmla="*/ 54 h 54"/>
                  <a:gd name="T10" fmla="*/ 7 w 55"/>
                  <a:gd name="T11" fmla="*/ 54 h 54"/>
                  <a:gd name="T12" fmla="*/ 7 w 55"/>
                  <a:gd name="T13" fmla="*/ 54 h 54"/>
                  <a:gd name="T14" fmla="*/ 40 w 55"/>
                  <a:gd name="T15" fmla="*/ 40 h 54"/>
                  <a:gd name="T16" fmla="*/ 40 w 55"/>
                  <a:gd name="T17" fmla="*/ 14 h 54"/>
                  <a:gd name="T18" fmla="*/ 14 w 55"/>
                  <a:gd name="T19" fmla="*/ 14 h 54"/>
                  <a:gd name="T20" fmla="*/ 14 w 55"/>
                  <a:gd name="T21" fmla="*/ 40 h 54"/>
                  <a:gd name="T22" fmla="*/ 40 w 55"/>
                  <a:gd name="T23" fmla="*/ 40 h 54"/>
                  <a:gd name="T24" fmla="*/ 40 w 55"/>
                  <a:gd name="T25"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54">
                    <a:moveTo>
                      <a:pt x="7" y="54"/>
                    </a:moveTo>
                    <a:lnTo>
                      <a:pt x="0" y="54"/>
                    </a:lnTo>
                    <a:lnTo>
                      <a:pt x="0" y="0"/>
                    </a:lnTo>
                    <a:lnTo>
                      <a:pt x="55" y="0"/>
                    </a:lnTo>
                    <a:lnTo>
                      <a:pt x="55" y="54"/>
                    </a:lnTo>
                    <a:lnTo>
                      <a:pt x="7" y="54"/>
                    </a:lnTo>
                    <a:lnTo>
                      <a:pt x="7" y="54"/>
                    </a:lnTo>
                    <a:close/>
                    <a:moveTo>
                      <a:pt x="40" y="40"/>
                    </a:moveTo>
                    <a:lnTo>
                      <a:pt x="40" y="14"/>
                    </a:lnTo>
                    <a:lnTo>
                      <a:pt x="14" y="14"/>
                    </a:lnTo>
                    <a:lnTo>
                      <a:pt x="14" y="40"/>
                    </a:lnTo>
                    <a:lnTo>
                      <a:pt x="40" y="40"/>
                    </a:lnTo>
                    <a:lnTo>
                      <a:pt x="40"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gn="ctr" eaLnBrk="1" fontAlgn="auto" hangingPunct="1">
                  <a:defRPr/>
                </a:pPr>
                <a:endParaRPr lang="zh-CN" altLang="en-US" sz="1600" noProof="1"/>
              </a:p>
            </p:txBody>
          </p:sp>
          <p:sp>
            <p:nvSpPr>
              <p:cNvPr id="22" name="Freeform 10"/>
              <p:cNvSpPr>
                <a:spLocks noEditPoints="1"/>
              </p:cNvSpPr>
              <p:nvPr/>
            </p:nvSpPr>
            <p:spPr bwMode="auto">
              <a:xfrm>
                <a:off x="4040" y="3269"/>
                <a:ext cx="55" cy="54"/>
              </a:xfrm>
              <a:custGeom>
                <a:avLst/>
                <a:gdLst>
                  <a:gd name="T0" fmla="*/ 0 w 55"/>
                  <a:gd name="T1" fmla="*/ 54 h 54"/>
                  <a:gd name="T2" fmla="*/ 0 w 55"/>
                  <a:gd name="T3" fmla="*/ 0 h 54"/>
                  <a:gd name="T4" fmla="*/ 55 w 55"/>
                  <a:gd name="T5" fmla="*/ 0 h 54"/>
                  <a:gd name="T6" fmla="*/ 55 w 55"/>
                  <a:gd name="T7" fmla="*/ 47 h 54"/>
                  <a:gd name="T8" fmla="*/ 55 w 55"/>
                  <a:gd name="T9" fmla="*/ 54 h 54"/>
                  <a:gd name="T10" fmla="*/ 0 w 55"/>
                  <a:gd name="T11" fmla="*/ 54 h 54"/>
                  <a:gd name="T12" fmla="*/ 0 w 55"/>
                  <a:gd name="T13" fmla="*/ 54 h 54"/>
                  <a:gd name="T14" fmla="*/ 48 w 55"/>
                  <a:gd name="T15" fmla="*/ 47 h 54"/>
                  <a:gd name="T16" fmla="*/ 48 w 55"/>
                  <a:gd name="T17" fmla="*/ 40 h 54"/>
                  <a:gd name="T18" fmla="*/ 48 w 55"/>
                  <a:gd name="T19" fmla="*/ 47 h 54"/>
                  <a:gd name="T20" fmla="*/ 48 w 55"/>
                  <a:gd name="T21" fmla="*/ 47 h 54"/>
                  <a:gd name="T22" fmla="*/ 14 w 55"/>
                  <a:gd name="T23" fmla="*/ 40 h 54"/>
                  <a:gd name="T24" fmla="*/ 40 w 55"/>
                  <a:gd name="T25" fmla="*/ 40 h 54"/>
                  <a:gd name="T26" fmla="*/ 40 w 55"/>
                  <a:gd name="T27" fmla="*/ 14 h 54"/>
                  <a:gd name="T28" fmla="*/ 14 w 55"/>
                  <a:gd name="T29" fmla="*/ 14 h 54"/>
                  <a:gd name="T30" fmla="*/ 14 w 55"/>
                  <a:gd name="T31" fmla="*/ 40 h 54"/>
                  <a:gd name="T32" fmla="*/ 14 w 55"/>
                  <a:gd name="T33"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 h="54">
                    <a:moveTo>
                      <a:pt x="0" y="54"/>
                    </a:moveTo>
                    <a:lnTo>
                      <a:pt x="0" y="0"/>
                    </a:lnTo>
                    <a:lnTo>
                      <a:pt x="55" y="0"/>
                    </a:lnTo>
                    <a:lnTo>
                      <a:pt x="55" y="47"/>
                    </a:lnTo>
                    <a:lnTo>
                      <a:pt x="55" y="54"/>
                    </a:lnTo>
                    <a:lnTo>
                      <a:pt x="0" y="54"/>
                    </a:lnTo>
                    <a:lnTo>
                      <a:pt x="0" y="54"/>
                    </a:lnTo>
                    <a:close/>
                    <a:moveTo>
                      <a:pt x="48" y="47"/>
                    </a:moveTo>
                    <a:lnTo>
                      <a:pt x="48" y="40"/>
                    </a:lnTo>
                    <a:lnTo>
                      <a:pt x="48" y="47"/>
                    </a:lnTo>
                    <a:lnTo>
                      <a:pt x="48" y="47"/>
                    </a:lnTo>
                    <a:close/>
                    <a:moveTo>
                      <a:pt x="14" y="40"/>
                    </a:moveTo>
                    <a:lnTo>
                      <a:pt x="40" y="40"/>
                    </a:lnTo>
                    <a:lnTo>
                      <a:pt x="40" y="14"/>
                    </a:lnTo>
                    <a:lnTo>
                      <a:pt x="14" y="14"/>
                    </a:lnTo>
                    <a:lnTo>
                      <a:pt x="14" y="40"/>
                    </a:lnTo>
                    <a:lnTo>
                      <a:pt x="14"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gn="ctr" eaLnBrk="1" fontAlgn="auto" hangingPunct="1">
                  <a:defRPr/>
                </a:pPr>
                <a:endParaRPr lang="zh-CN" altLang="en-US" sz="1600" noProof="1"/>
              </a:p>
            </p:txBody>
          </p:sp>
        </p:grpSp>
        <p:sp>
          <p:nvSpPr>
            <p:cNvPr id="16" name="文本框 15"/>
            <p:cNvSpPr txBox="1"/>
            <p:nvPr/>
          </p:nvSpPr>
          <p:spPr>
            <a:xfrm>
              <a:off x="4426747" y="467813"/>
              <a:ext cx="3273874" cy="795743"/>
            </a:xfrm>
            <a:prstGeom prst="rect">
              <a:avLst/>
            </a:prstGeom>
            <a:noFill/>
          </p:spPr>
          <p:txBody>
            <a:bodyPr wrap="square" rtlCol="0">
              <a:spAutoFit/>
            </a:bodyPr>
            <a:lstStyle/>
            <a:p>
              <a:pPr algn="ctr"/>
              <a:r>
                <a:rPr lang="zh-CN" altLang="en-US" sz="2800" b="1" dirty="0">
                  <a:latin typeface="经典繁古印" panose="02010609010101010101" pitchFamily="49" charset="-122"/>
                  <a:ea typeface="经典繁古印" panose="02010609010101010101" pitchFamily="49" charset="-122"/>
                  <a:cs typeface="经典繁古印" panose="02010609010101010101" pitchFamily="49" charset="-122"/>
                </a:rPr>
                <a:t>问题</a:t>
              </a:r>
              <a:r>
                <a:rPr lang="zh-CN" altLang="en-US" sz="2800" b="1" dirty="0" smtClean="0">
                  <a:latin typeface="经典繁古印" panose="02010609010101010101" pitchFamily="49" charset="-122"/>
                  <a:ea typeface="经典繁古印" panose="02010609010101010101" pitchFamily="49" charset="-122"/>
                  <a:cs typeface="经典繁古印" panose="02010609010101010101" pitchFamily="49" charset="-122"/>
                </a:rPr>
                <a:t>一</a:t>
              </a:r>
              <a:endParaRPr lang="en-US" altLang="zh-CN" sz="2800" b="1" dirty="0" smtClean="0">
                <a:latin typeface="经典繁古印" panose="02010609010101010101" pitchFamily="49" charset="-122"/>
                <a:ea typeface="经典繁古印" panose="02010609010101010101" pitchFamily="49" charset="-122"/>
                <a:cs typeface="经典繁古印" panose="02010609010101010101" pitchFamily="49" charset="-122"/>
              </a:endParaRPr>
            </a:p>
            <a:p>
              <a:pPr algn="ctr"/>
              <a:r>
                <a:rPr lang="zh-CN" altLang="en-US" sz="2800" b="1" dirty="0" smtClean="0">
                  <a:latin typeface="经典繁古印" panose="02010609010101010101" pitchFamily="49" charset="-122"/>
                  <a:ea typeface="经典繁古印" panose="02010609010101010101" pitchFamily="49" charset="-122"/>
                  <a:cs typeface="经典繁古印" panose="02010609010101010101" pitchFamily="49" charset="-122"/>
                </a:rPr>
                <a:t>过</a:t>
              </a:r>
              <a:r>
                <a:rPr lang="zh-CN" altLang="en-US" sz="2800" b="1" dirty="0">
                  <a:latin typeface="经典繁古印" panose="02010609010101010101" pitchFamily="49" charset="-122"/>
                  <a:ea typeface="经典繁古印" panose="02010609010101010101" pitchFamily="49" charset="-122"/>
                  <a:cs typeface="经典繁古印" panose="02010609010101010101" pitchFamily="49" charset="-122"/>
                </a:rPr>
                <a:t>度开发导致中药资源濒危</a:t>
              </a:r>
            </a:p>
          </p:txBody>
        </p:sp>
      </p:grpSp>
    </p:spTree>
    <p:extLst>
      <p:ext uri="{BB962C8B-B14F-4D97-AF65-F5344CB8AC3E}">
        <p14:creationId xmlns:p14="http://schemas.microsoft.com/office/powerpoint/2010/main" val="2185942799"/>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0580" y="1478317"/>
            <a:ext cx="2765253" cy="2816692"/>
          </a:xfrm>
          <a:prstGeom prst="rect">
            <a:avLst/>
          </a:prstGeom>
        </p:spPr>
      </p:pic>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1162" y="1478317"/>
            <a:ext cx="2765253" cy="2816692"/>
          </a:xfrm>
          <a:prstGeom prst="rect">
            <a:avLst/>
          </a:prstGeom>
        </p:spPr>
      </p:pic>
      <p:sp>
        <p:nvSpPr>
          <p:cNvPr id="6" name="文本框 5"/>
          <p:cNvSpPr txBox="1"/>
          <p:nvPr/>
        </p:nvSpPr>
        <p:spPr>
          <a:xfrm>
            <a:off x="5566428" y="2564769"/>
            <a:ext cx="1360449" cy="646331"/>
          </a:xfrm>
          <a:prstGeom prst="rect">
            <a:avLst/>
          </a:prstGeom>
          <a:noFill/>
        </p:spPr>
        <p:txBody>
          <a:bodyPr wrap="square" rtlCol="0">
            <a:spAutoFit/>
          </a:bodyPr>
          <a:lstStyle/>
          <a:p>
            <a:pPr algn="ctr"/>
            <a:r>
              <a:rPr lang="en-US" altLang="zh-CN" sz="3600" b="1" dirty="0">
                <a:solidFill>
                  <a:prstClr val="white"/>
                </a:solidFill>
                <a:latin typeface="Microsoft JhengHei UI" panose="020B0604030504040204" pitchFamily="34" charset="-120"/>
                <a:ea typeface="Microsoft JhengHei UI" panose="020B0604030504040204" pitchFamily="34" charset="-120"/>
              </a:rPr>
              <a:t>50%</a:t>
            </a:r>
            <a:endParaRPr lang="zh-CN" altLang="en-US" sz="3600" b="1" dirty="0">
              <a:solidFill>
                <a:prstClr val="white"/>
              </a:solidFill>
              <a:latin typeface="Microsoft JhengHei UI" panose="020B0604030504040204" pitchFamily="34" charset="-120"/>
              <a:ea typeface="Microsoft JhengHei UI" panose="020B0604030504040204" pitchFamily="34" charset="-120"/>
            </a:endParaRPr>
          </a:p>
        </p:txBody>
      </p:sp>
      <p:sp>
        <p:nvSpPr>
          <p:cNvPr id="11" name="Rectangle 13"/>
          <p:cNvSpPr>
            <a:spLocks noChangeArrowheads="1"/>
          </p:cNvSpPr>
          <p:nvPr/>
        </p:nvSpPr>
        <p:spPr bwMode="auto">
          <a:xfrm>
            <a:off x="1320801" y="4137714"/>
            <a:ext cx="3775908" cy="1846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1200" noProof="1">
                <a:latin typeface="微软雅黑" panose="020B0503020204020204" pitchFamily="34" charset="-122"/>
                <a:ea typeface="微软雅黑" panose="020B0503020204020204" pitchFamily="34" charset="-122"/>
              </a:rPr>
              <a:t>中国作为市场竞争主体的中药企业，多数是近十年来发展起来的，资产规模偏小，创新能力较差，虽然近年来中药的生产工艺有一定提高，但离现代化医药工业优质、标准的生产要求还有很大差距，尚未从根本上摆脱“作坊式”的生产局面，缺乏统一、严格的标准规范。很多中药生产企业都存在低水平重复建设的问题，同一种中成药有数家企业生产。低水平重复建设下，产品市场竞争愈发激烈，厂家除了打价格战之外别无他法，而价格过低又产生没有充足资金投入新品研发的问题，不得不继续低水平重复建设，从而导致恶性循环。</a:t>
            </a:r>
            <a:endParaRPr lang="en-US" altLang="zh-CN" sz="1200" noProof="1">
              <a:latin typeface="微软雅黑" panose="020B0503020204020204" pitchFamily="34" charset="-122"/>
              <a:ea typeface="微软雅黑" panose="020B0503020204020204" pitchFamily="34" charset="-122"/>
            </a:endParaRPr>
          </a:p>
        </p:txBody>
      </p:sp>
      <p:sp>
        <p:nvSpPr>
          <p:cNvPr id="13" name="Rectangle 13"/>
          <p:cNvSpPr>
            <a:spLocks noChangeArrowheads="1"/>
          </p:cNvSpPr>
          <p:nvPr/>
        </p:nvSpPr>
        <p:spPr bwMode="auto">
          <a:xfrm>
            <a:off x="7458318" y="4137714"/>
            <a:ext cx="3381440"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dirty="0">
                <a:solidFill>
                  <a:sysClr val="windowText" lastClr="000000"/>
                </a:solidFill>
                <a:latin typeface="微软雅黑" panose="020B0503020204020204" pitchFamily="34" charset="-122"/>
                <a:ea typeface="微软雅黑" panose="020B0503020204020204" pitchFamily="34" charset="-122"/>
              </a:rPr>
              <a:t>多年来的实践证明，创新是制药企业的立足之道。中医药要现代化、要走向世界，必须要有中药创新体系主力军作用，包括组织机构、人才和技术支撑。在竞争日益激烈的医药市场，没有创新就没有自主知识产权，也就没有市场。随着西药新药研发之路越来越艰难，国际制药巨头纷纷把目光投向了中医药，陆续在中国建立了研发中心，世界各国对中医药投入的专项研究经费也越来越多。相比较而言，中国中药企业在新药研发上的投入无异于杯水车薪。</a:t>
            </a:r>
          </a:p>
        </p:txBody>
      </p:sp>
      <p:grpSp>
        <p:nvGrpSpPr>
          <p:cNvPr id="14" name="组合 13"/>
          <p:cNvGrpSpPr/>
          <p:nvPr/>
        </p:nvGrpSpPr>
        <p:grpSpPr>
          <a:xfrm>
            <a:off x="3195267" y="416943"/>
            <a:ext cx="5876162" cy="1384994"/>
            <a:chOff x="4121066" y="454023"/>
            <a:chExt cx="3835400" cy="1266279"/>
          </a:xfrm>
        </p:grpSpPr>
        <p:grpSp>
          <p:nvGrpSpPr>
            <p:cNvPr id="15" name="Group 4"/>
            <p:cNvGrpSpPr>
              <a:grpSpLocks noChangeAspect="1"/>
            </p:cNvGrpSpPr>
            <p:nvPr/>
          </p:nvGrpSpPr>
          <p:grpSpPr bwMode="auto">
            <a:xfrm rot="5400000">
              <a:off x="5556166" y="-981076"/>
              <a:ext cx="965200" cy="3835400"/>
              <a:chOff x="3535" y="952"/>
              <a:chExt cx="608" cy="2416"/>
            </a:xfrm>
            <a:solidFill>
              <a:schemeClr val="tx1"/>
            </a:solidFill>
          </p:grpSpPr>
          <p:sp>
            <p:nvSpPr>
              <p:cNvPr id="17" name="Freeform 5"/>
              <p:cNvSpPr>
                <a:spLocks noEditPoints="1"/>
              </p:cNvSpPr>
              <p:nvPr/>
            </p:nvSpPr>
            <p:spPr bwMode="auto">
              <a:xfrm>
                <a:off x="3535" y="952"/>
                <a:ext cx="608" cy="2416"/>
              </a:xfrm>
              <a:custGeom>
                <a:avLst/>
                <a:gdLst>
                  <a:gd name="T0" fmla="*/ 459 w 608"/>
                  <a:gd name="T1" fmla="*/ 2331 h 2416"/>
                  <a:gd name="T2" fmla="*/ 433 w 608"/>
                  <a:gd name="T3" fmla="*/ 2416 h 2416"/>
                  <a:gd name="T4" fmla="*/ 175 w 608"/>
                  <a:gd name="T5" fmla="*/ 2331 h 2416"/>
                  <a:gd name="T6" fmla="*/ 148 w 608"/>
                  <a:gd name="T7" fmla="*/ 2416 h 2416"/>
                  <a:gd name="T8" fmla="*/ 0 w 608"/>
                  <a:gd name="T9" fmla="*/ 2269 h 2416"/>
                  <a:gd name="T10" fmla="*/ 88 w 608"/>
                  <a:gd name="T11" fmla="*/ 2243 h 2416"/>
                  <a:gd name="T12" fmla="*/ 0 w 608"/>
                  <a:gd name="T13" fmla="*/ 173 h 2416"/>
                  <a:gd name="T14" fmla="*/ 88 w 608"/>
                  <a:gd name="T15" fmla="*/ 147 h 2416"/>
                  <a:gd name="T16" fmla="*/ 0 w 608"/>
                  <a:gd name="T17" fmla="*/ 0 h 2416"/>
                  <a:gd name="T18" fmla="*/ 148 w 608"/>
                  <a:gd name="T19" fmla="*/ 88 h 2416"/>
                  <a:gd name="T20" fmla="*/ 175 w 608"/>
                  <a:gd name="T21" fmla="*/ 0 h 2416"/>
                  <a:gd name="T22" fmla="*/ 433 w 608"/>
                  <a:gd name="T23" fmla="*/ 88 h 2416"/>
                  <a:gd name="T24" fmla="*/ 459 w 608"/>
                  <a:gd name="T25" fmla="*/ 0 h 2416"/>
                  <a:gd name="T26" fmla="*/ 608 w 608"/>
                  <a:gd name="T27" fmla="*/ 147 h 2416"/>
                  <a:gd name="T28" fmla="*/ 519 w 608"/>
                  <a:gd name="T29" fmla="*/ 173 h 2416"/>
                  <a:gd name="T30" fmla="*/ 600 w 608"/>
                  <a:gd name="T31" fmla="*/ 180 h 2416"/>
                  <a:gd name="T32" fmla="*/ 608 w 608"/>
                  <a:gd name="T33" fmla="*/ 173 h 2416"/>
                  <a:gd name="T34" fmla="*/ 519 w 608"/>
                  <a:gd name="T35" fmla="*/ 2243 h 2416"/>
                  <a:gd name="T36" fmla="*/ 608 w 608"/>
                  <a:gd name="T37" fmla="*/ 2269 h 2416"/>
                  <a:gd name="T38" fmla="*/ 459 w 608"/>
                  <a:gd name="T39" fmla="*/ 2416 h 2416"/>
                  <a:gd name="T40" fmla="*/ 474 w 608"/>
                  <a:gd name="T41" fmla="*/ 2317 h 2416"/>
                  <a:gd name="T42" fmla="*/ 593 w 608"/>
                  <a:gd name="T43" fmla="*/ 2404 h 2416"/>
                  <a:gd name="T44" fmla="*/ 505 w 608"/>
                  <a:gd name="T45" fmla="*/ 2283 h 2416"/>
                  <a:gd name="T46" fmla="*/ 593 w 608"/>
                  <a:gd name="T47" fmla="*/ 2229 h 2416"/>
                  <a:gd name="T48" fmla="*/ 505 w 608"/>
                  <a:gd name="T49" fmla="*/ 187 h 2416"/>
                  <a:gd name="T50" fmla="*/ 593 w 608"/>
                  <a:gd name="T51" fmla="*/ 133 h 2416"/>
                  <a:gd name="T52" fmla="*/ 474 w 608"/>
                  <a:gd name="T53" fmla="*/ 14 h 2416"/>
                  <a:gd name="T54" fmla="*/ 419 w 608"/>
                  <a:gd name="T55" fmla="*/ 102 h 2416"/>
                  <a:gd name="T56" fmla="*/ 189 w 608"/>
                  <a:gd name="T57" fmla="*/ 14 h 2416"/>
                  <a:gd name="T58" fmla="*/ 136 w 608"/>
                  <a:gd name="T59" fmla="*/ 102 h 2416"/>
                  <a:gd name="T60" fmla="*/ 14 w 608"/>
                  <a:gd name="T61" fmla="*/ 14 h 2416"/>
                  <a:gd name="T62" fmla="*/ 103 w 608"/>
                  <a:gd name="T63" fmla="*/ 133 h 2416"/>
                  <a:gd name="T64" fmla="*/ 14 w 608"/>
                  <a:gd name="T65" fmla="*/ 187 h 2416"/>
                  <a:gd name="T66" fmla="*/ 103 w 608"/>
                  <a:gd name="T67" fmla="*/ 2229 h 2416"/>
                  <a:gd name="T68" fmla="*/ 14 w 608"/>
                  <a:gd name="T69" fmla="*/ 2283 h 2416"/>
                  <a:gd name="T70" fmla="*/ 136 w 608"/>
                  <a:gd name="T71" fmla="*/ 2404 h 2416"/>
                  <a:gd name="T72" fmla="*/ 189 w 608"/>
                  <a:gd name="T73" fmla="*/ 2317 h 2416"/>
                  <a:gd name="T74" fmla="*/ 419 w 608"/>
                  <a:gd name="T75" fmla="*/ 2404 h 2416"/>
                  <a:gd name="T76" fmla="*/ 474 w 608"/>
                  <a:gd name="T77" fmla="*/ 2317 h 2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08" h="2416">
                    <a:moveTo>
                      <a:pt x="459" y="2416"/>
                    </a:moveTo>
                    <a:lnTo>
                      <a:pt x="459" y="2331"/>
                    </a:lnTo>
                    <a:lnTo>
                      <a:pt x="433" y="2331"/>
                    </a:lnTo>
                    <a:lnTo>
                      <a:pt x="433" y="2416"/>
                    </a:lnTo>
                    <a:lnTo>
                      <a:pt x="175" y="2416"/>
                    </a:lnTo>
                    <a:lnTo>
                      <a:pt x="175" y="2331"/>
                    </a:lnTo>
                    <a:lnTo>
                      <a:pt x="148" y="2331"/>
                    </a:lnTo>
                    <a:lnTo>
                      <a:pt x="148" y="2416"/>
                    </a:lnTo>
                    <a:lnTo>
                      <a:pt x="0" y="2416"/>
                    </a:lnTo>
                    <a:lnTo>
                      <a:pt x="0" y="2269"/>
                    </a:lnTo>
                    <a:lnTo>
                      <a:pt x="88" y="2269"/>
                    </a:lnTo>
                    <a:lnTo>
                      <a:pt x="88" y="2243"/>
                    </a:lnTo>
                    <a:lnTo>
                      <a:pt x="0" y="2243"/>
                    </a:lnTo>
                    <a:lnTo>
                      <a:pt x="0" y="173"/>
                    </a:lnTo>
                    <a:lnTo>
                      <a:pt x="88" y="173"/>
                    </a:lnTo>
                    <a:lnTo>
                      <a:pt x="88" y="147"/>
                    </a:lnTo>
                    <a:lnTo>
                      <a:pt x="0" y="147"/>
                    </a:lnTo>
                    <a:lnTo>
                      <a:pt x="0" y="0"/>
                    </a:lnTo>
                    <a:lnTo>
                      <a:pt x="148" y="0"/>
                    </a:lnTo>
                    <a:lnTo>
                      <a:pt x="148" y="88"/>
                    </a:lnTo>
                    <a:lnTo>
                      <a:pt x="175" y="88"/>
                    </a:lnTo>
                    <a:lnTo>
                      <a:pt x="175" y="0"/>
                    </a:lnTo>
                    <a:lnTo>
                      <a:pt x="433" y="0"/>
                    </a:lnTo>
                    <a:lnTo>
                      <a:pt x="433" y="88"/>
                    </a:lnTo>
                    <a:lnTo>
                      <a:pt x="459" y="88"/>
                    </a:lnTo>
                    <a:lnTo>
                      <a:pt x="459" y="0"/>
                    </a:lnTo>
                    <a:lnTo>
                      <a:pt x="608" y="0"/>
                    </a:lnTo>
                    <a:lnTo>
                      <a:pt x="608" y="147"/>
                    </a:lnTo>
                    <a:lnTo>
                      <a:pt x="519" y="147"/>
                    </a:lnTo>
                    <a:lnTo>
                      <a:pt x="519" y="173"/>
                    </a:lnTo>
                    <a:lnTo>
                      <a:pt x="600" y="173"/>
                    </a:lnTo>
                    <a:lnTo>
                      <a:pt x="600" y="180"/>
                    </a:lnTo>
                    <a:lnTo>
                      <a:pt x="600" y="173"/>
                    </a:lnTo>
                    <a:lnTo>
                      <a:pt x="608" y="173"/>
                    </a:lnTo>
                    <a:lnTo>
                      <a:pt x="608" y="2243"/>
                    </a:lnTo>
                    <a:lnTo>
                      <a:pt x="519" y="2243"/>
                    </a:lnTo>
                    <a:lnTo>
                      <a:pt x="519" y="2269"/>
                    </a:lnTo>
                    <a:lnTo>
                      <a:pt x="608" y="2269"/>
                    </a:lnTo>
                    <a:lnTo>
                      <a:pt x="608" y="2416"/>
                    </a:lnTo>
                    <a:lnTo>
                      <a:pt x="459" y="2416"/>
                    </a:lnTo>
                    <a:lnTo>
                      <a:pt x="459" y="2416"/>
                    </a:lnTo>
                    <a:close/>
                    <a:moveTo>
                      <a:pt x="474" y="2317"/>
                    </a:moveTo>
                    <a:lnTo>
                      <a:pt x="474" y="2404"/>
                    </a:lnTo>
                    <a:lnTo>
                      <a:pt x="593" y="2404"/>
                    </a:lnTo>
                    <a:lnTo>
                      <a:pt x="593" y="2283"/>
                    </a:lnTo>
                    <a:lnTo>
                      <a:pt x="505" y="2283"/>
                    </a:lnTo>
                    <a:lnTo>
                      <a:pt x="505" y="2229"/>
                    </a:lnTo>
                    <a:lnTo>
                      <a:pt x="593" y="2229"/>
                    </a:lnTo>
                    <a:lnTo>
                      <a:pt x="593" y="187"/>
                    </a:lnTo>
                    <a:lnTo>
                      <a:pt x="505" y="187"/>
                    </a:lnTo>
                    <a:lnTo>
                      <a:pt x="505" y="133"/>
                    </a:lnTo>
                    <a:lnTo>
                      <a:pt x="593" y="133"/>
                    </a:lnTo>
                    <a:lnTo>
                      <a:pt x="593" y="14"/>
                    </a:lnTo>
                    <a:lnTo>
                      <a:pt x="474" y="14"/>
                    </a:lnTo>
                    <a:lnTo>
                      <a:pt x="474" y="102"/>
                    </a:lnTo>
                    <a:lnTo>
                      <a:pt x="419" y="102"/>
                    </a:lnTo>
                    <a:lnTo>
                      <a:pt x="419" y="14"/>
                    </a:lnTo>
                    <a:lnTo>
                      <a:pt x="189" y="14"/>
                    </a:lnTo>
                    <a:lnTo>
                      <a:pt x="189" y="102"/>
                    </a:lnTo>
                    <a:lnTo>
                      <a:pt x="136" y="102"/>
                    </a:lnTo>
                    <a:lnTo>
                      <a:pt x="136" y="14"/>
                    </a:lnTo>
                    <a:lnTo>
                      <a:pt x="14" y="14"/>
                    </a:lnTo>
                    <a:lnTo>
                      <a:pt x="14" y="133"/>
                    </a:lnTo>
                    <a:lnTo>
                      <a:pt x="103" y="133"/>
                    </a:lnTo>
                    <a:lnTo>
                      <a:pt x="103" y="187"/>
                    </a:lnTo>
                    <a:lnTo>
                      <a:pt x="14" y="187"/>
                    </a:lnTo>
                    <a:lnTo>
                      <a:pt x="14" y="2229"/>
                    </a:lnTo>
                    <a:lnTo>
                      <a:pt x="103" y="2229"/>
                    </a:lnTo>
                    <a:lnTo>
                      <a:pt x="103" y="2283"/>
                    </a:lnTo>
                    <a:lnTo>
                      <a:pt x="14" y="2283"/>
                    </a:lnTo>
                    <a:lnTo>
                      <a:pt x="14" y="2404"/>
                    </a:lnTo>
                    <a:lnTo>
                      <a:pt x="136" y="2404"/>
                    </a:lnTo>
                    <a:lnTo>
                      <a:pt x="136" y="2317"/>
                    </a:lnTo>
                    <a:lnTo>
                      <a:pt x="189" y="2317"/>
                    </a:lnTo>
                    <a:lnTo>
                      <a:pt x="189" y="2404"/>
                    </a:lnTo>
                    <a:lnTo>
                      <a:pt x="419" y="2404"/>
                    </a:lnTo>
                    <a:lnTo>
                      <a:pt x="419" y="2317"/>
                    </a:lnTo>
                    <a:lnTo>
                      <a:pt x="474" y="2317"/>
                    </a:lnTo>
                    <a:lnTo>
                      <a:pt x="474" y="23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gn="ctr" eaLnBrk="1" fontAlgn="auto" hangingPunct="1">
                  <a:defRPr/>
                </a:pPr>
                <a:endParaRPr lang="zh-CN" altLang="en-US" sz="1600" noProof="1"/>
              </a:p>
            </p:txBody>
          </p:sp>
          <p:sp>
            <p:nvSpPr>
              <p:cNvPr id="18" name="Freeform 6"/>
              <p:cNvSpPr>
                <a:spLocks noEditPoints="1"/>
              </p:cNvSpPr>
              <p:nvPr/>
            </p:nvSpPr>
            <p:spPr bwMode="auto">
              <a:xfrm>
                <a:off x="3583" y="999"/>
                <a:ext cx="512" cy="2324"/>
              </a:xfrm>
              <a:custGeom>
                <a:avLst/>
                <a:gdLst>
                  <a:gd name="T0" fmla="*/ 174 w 512"/>
                  <a:gd name="T1" fmla="*/ 2324 h 2324"/>
                  <a:gd name="T2" fmla="*/ 174 w 512"/>
                  <a:gd name="T3" fmla="*/ 2236 h 2324"/>
                  <a:gd name="T4" fmla="*/ 88 w 512"/>
                  <a:gd name="T5" fmla="*/ 2236 h 2324"/>
                  <a:gd name="T6" fmla="*/ 86 w 512"/>
                  <a:gd name="T7" fmla="*/ 2151 h 2324"/>
                  <a:gd name="T8" fmla="*/ 0 w 512"/>
                  <a:gd name="T9" fmla="*/ 2151 h 2324"/>
                  <a:gd name="T10" fmla="*/ 0 w 512"/>
                  <a:gd name="T11" fmla="*/ 173 h 2324"/>
                  <a:gd name="T12" fmla="*/ 88 w 512"/>
                  <a:gd name="T13" fmla="*/ 173 h 2324"/>
                  <a:gd name="T14" fmla="*/ 88 w 512"/>
                  <a:gd name="T15" fmla="*/ 86 h 2324"/>
                  <a:gd name="T16" fmla="*/ 174 w 512"/>
                  <a:gd name="T17" fmla="*/ 86 h 2324"/>
                  <a:gd name="T18" fmla="*/ 174 w 512"/>
                  <a:gd name="T19" fmla="*/ 0 h 2324"/>
                  <a:gd name="T20" fmla="*/ 337 w 512"/>
                  <a:gd name="T21" fmla="*/ 0 h 2324"/>
                  <a:gd name="T22" fmla="*/ 337 w 512"/>
                  <a:gd name="T23" fmla="*/ 86 h 2324"/>
                  <a:gd name="T24" fmla="*/ 426 w 512"/>
                  <a:gd name="T25" fmla="*/ 86 h 2324"/>
                  <a:gd name="T26" fmla="*/ 426 w 512"/>
                  <a:gd name="T27" fmla="*/ 173 h 2324"/>
                  <a:gd name="T28" fmla="*/ 505 w 512"/>
                  <a:gd name="T29" fmla="*/ 173 h 2324"/>
                  <a:gd name="T30" fmla="*/ 505 w 512"/>
                  <a:gd name="T31" fmla="*/ 180 h 2324"/>
                  <a:gd name="T32" fmla="*/ 505 w 512"/>
                  <a:gd name="T33" fmla="*/ 173 h 2324"/>
                  <a:gd name="T34" fmla="*/ 512 w 512"/>
                  <a:gd name="T35" fmla="*/ 173 h 2324"/>
                  <a:gd name="T36" fmla="*/ 512 w 512"/>
                  <a:gd name="T37" fmla="*/ 2151 h 2324"/>
                  <a:gd name="T38" fmla="*/ 426 w 512"/>
                  <a:gd name="T39" fmla="*/ 2151 h 2324"/>
                  <a:gd name="T40" fmla="*/ 426 w 512"/>
                  <a:gd name="T41" fmla="*/ 2236 h 2324"/>
                  <a:gd name="T42" fmla="*/ 337 w 512"/>
                  <a:gd name="T43" fmla="*/ 2236 h 2324"/>
                  <a:gd name="T44" fmla="*/ 337 w 512"/>
                  <a:gd name="T45" fmla="*/ 2324 h 2324"/>
                  <a:gd name="T46" fmla="*/ 174 w 512"/>
                  <a:gd name="T47" fmla="*/ 2324 h 2324"/>
                  <a:gd name="T48" fmla="*/ 174 w 512"/>
                  <a:gd name="T49" fmla="*/ 2324 h 2324"/>
                  <a:gd name="T50" fmla="*/ 14 w 512"/>
                  <a:gd name="T51" fmla="*/ 2137 h 2324"/>
                  <a:gd name="T52" fmla="*/ 100 w 512"/>
                  <a:gd name="T53" fmla="*/ 2137 h 2324"/>
                  <a:gd name="T54" fmla="*/ 100 w 512"/>
                  <a:gd name="T55" fmla="*/ 2222 h 2324"/>
                  <a:gd name="T56" fmla="*/ 189 w 512"/>
                  <a:gd name="T57" fmla="*/ 2222 h 2324"/>
                  <a:gd name="T58" fmla="*/ 189 w 512"/>
                  <a:gd name="T59" fmla="*/ 2310 h 2324"/>
                  <a:gd name="T60" fmla="*/ 323 w 512"/>
                  <a:gd name="T61" fmla="*/ 2310 h 2324"/>
                  <a:gd name="T62" fmla="*/ 323 w 512"/>
                  <a:gd name="T63" fmla="*/ 2222 h 2324"/>
                  <a:gd name="T64" fmla="*/ 411 w 512"/>
                  <a:gd name="T65" fmla="*/ 2222 h 2324"/>
                  <a:gd name="T66" fmla="*/ 411 w 512"/>
                  <a:gd name="T67" fmla="*/ 2137 h 2324"/>
                  <a:gd name="T68" fmla="*/ 497 w 512"/>
                  <a:gd name="T69" fmla="*/ 2137 h 2324"/>
                  <a:gd name="T70" fmla="*/ 497 w 512"/>
                  <a:gd name="T71" fmla="*/ 187 h 2324"/>
                  <a:gd name="T72" fmla="*/ 411 w 512"/>
                  <a:gd name="T73" fmla="*/ 187 h 2324"/>
                  <a:gd name="T74" fmla="*/ 411 w 512"/>
                  <a:gd name="T75" fmla="*/ 100 h 2324"/>
                  <a:gd name="T76" fmla="*/ 323 w 512"/>
                  <a:gd name="T77" fmla="*/ 100 h 2324"/>
                  <a:gd name="T78" fmla="*/ 323 w 512"/>
                  <a:gd name="T79" fmla="*/ 15 h 2324"/>
                  <a:gd name="T80" fmla="*/ 189 w 512"/>
                  <a:gd name="T81" fmla="*/ 15 h 2324"/>
                  <a:gd name="T82" fmla="*/ 189 w 512"/>
                  <a:gd name="T83" fmla="*/ 100 h 2324"/>
                  <a:gd name="T84" fmla="*/ 100 w 512"/>
                  <a:gd name="T85" fmla="*/ 100 h 2324"/>
                  <a:gd name="T86" fmla="*/ 100 w 512"/>
                  <a:gd name="T87" fmla="*/ 187 h 2324"/>
                  <a:gd name="T88" fmla="*/ 14 w 512"/>
                  <a:gd name="T89" fmla="*/ 187 h 2324"/>
                  <a:gd name="T90" fmla="*/ 14 w 512"/>
                  <a:gd name="T91" fmla="*/ 2137 h 2324"/>
                  <a:gd name="T92" fmla="*/ 14 w 512"/>
                  <a:gd name="T93" fmla="*/ 2137 h 2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2324">
                    <a:moveTo>
                      <a:pt x="174" y="2324"/>
                    </a:moveTo>
                    <a:lnTo>
                      <a:pt x="174" y="2236"/>
                    </a:lnTo>
                    <a:lnTo>
                      <a:pt x="88" y="2236"/>
                    </a:lnTo>
                    <a:lnTo>
                      <a:pt x="86" y="2151"/>
                    </a:lnTo>
                    <a:lnTo>
                      <a:pt x="0" y="2151"/>
                    </a:lnTo>
                    <a:lnTo>
                      <a:pt x="0" y="173"/>
                    </a:lnTo>
                    <a:lnTo>
                      <a:pt x="88" y="173"/>
                    </a:lnTo>
                    <a:lnTo>
                      <a:pt x="88" y="86"/>
                    </a:lnTo>
                    <a:lnTo>
                      <a:pt x="174" y="86"/>
                    </a:lnTo>
                    <a:lnTo>
                      <a:pt x="174" y="0"/>
                    </a:lnTo>
                    <a:lnTo>
                      <a:pt x="337" y="0"/>
                    </a:lnTo>
                    <a:lnTo>
                      <a:pt x="337" y="86"/>
                    </a:lnTo>
                    <a:lnTo>
                      <a:pt x="426" y="86"/>
                    </a:lnTo>
                    <a:lnTo>
                      <a:pt x="426" y="173"/>
                    </a:lnTo>
                    <a:lnTo>
                      <a:pt x="505" y="173"/>
                    </a:lnTo>
                    <a:lnTo>
                      <a:pt x="505" y="180"/>
                    </a:lnTo>
                    <a:lnTo>
                      <a:pt x="505" y="173"/>
                    </a:lnTo>
                    <a:lnTo>
                      <a:pt x="512" y="173"/>
                    </a:lnTo>
                    <a:lnTo>
                      <a:pt x="512" y="2151"/>
                    </a:lnTo>
                    <a:lnTo>
                      <a:pt x="426" y="2151"/>
                    </a:lnTo>
                    <a:lnTo>
                      <a:pt x="426" y="2236"/>
                    </a:lnTo>
                    <a:lnTo>
                      <a:pt x="337" y="2236"/>
                    </a:lnTo>
                    <a:lnTo>
                      <a:pt x="337" y="2324"/>
                    </a:lnTo>
                    <a:lnTo>
                      <a:pt x="174" y="2324"/>
                    </a:lnTo>
                    <a:lnTo>
                      <a:pt x="174" y="2324"/>
                    </a:lnTo>
                    <a:close/>
                    <a:moveTo>
                      <a:pt x="14" y="2137"/>
                    </a:moveTo>
                    <a:lnTo>
                      <a:pt x="100" y="2137"/>
                    </a:lnTo>
                    <a:lnTo>
                      <a:pt x="100" y="2222"/>
                    </a:lnTo>
                    <a:lnTo>
                      <a:pt x="189" y="2222"/>
                    </a:lnTo>
                    <a:lnTo>
                      <a:pt x="189" y="2310"/>
                    </a:lnTo>
                    <a:lnTo>
                      <a:pt x="323" y="2310"/>
                    </a:lnTo>
                    <a:lnTo>
                      <a:pt x="323" y="2222"/>
                    </a:lnTo>
                    <a:lnTo>
                      <a:pt x="411" y="2222"/>
                    </a:lnTo>
                    <a:lnTo>
                      <a:pt x="411" y="2137"/>
                    </a:lnTo>
                    <a:lnTo>
                      <a:pt x="497" y="2137"/>
                    </a:lnTo>
                    <a:lnTo>
                      <a:pt x="497" y="187"/>
                    </a:lnTo>
                    <a:lnTo>
                      <a:pt x="411" y="187"/>
                    </a:lnTo>
                    <a:lnTo>
                      <a:pt x="411" y="100"/>
                    </a:lnTo>
                    <a:lnTo>
                      <a:pt x="323" y="100"/>
                    </a:lnTo>
                    <a:lnTo>
                      <a:pt x="323" y="15"/>
                    </a:lnTo>
                    <a:lnTo>
                      <a:pt x="189" y="15"/>
                    </a:lnTo>
                    <a:lnTo>
                      <a:pt x="189" y="100"/>
                    </a:lnTo>
                    <a:lnTo>
                      <a:pt x="100" y="100"/>
                    </a:lnTo>
                    <a:lnTo>
                      <a:pt x="100" y="187"/>
                    </a:lnTo>
                    <a:lnTo>
                      <a:pt x="14" y="187"/>
                    </a:lnTo>
                    <a:lnTo>
                      <a:pt x="14" y="2137"/>
                    </a:lnTo>
                    <a:lnTo>
                      <a:pt x="14" y="21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gn="ctr" eaLnBrk="1" fontAlgn="auto" hangingPunct="1">
                  <a:defRPr/>
                </a:pPr>
                <a:endParaRPr lang="zh-CN" altLang="en-US" sz="1600" noProof="1"/>
              </a:p>
            </p:txBody>
          </p:sp>
          <p:sp>
            <p:nvSpPr>
              <p:cNvPr id="19" name="Freeform 7"/>
              <p:cNvSpPr>
                <a:spLocks noEditPoints="1"/>
              </p:cNvSpPr>
              <p:nvPr/>
            </p:nvSpPr>
            <p:spPr bwMode="auto">
              <a:xfrm>
                <a:off x="3583" y="999"/>
                <a:ext cx="55" cy="55"/>
              </a:xfrm>
              <a:custGeom>
                <a:avLst/>
                <a:gdLst>
                  <a:gd name="T0" fmla="*/ 0 w 55"/>
                  <a:gd name="T1" fmla="*/ 55 h 55"/>
                  <a:gd name="T2" fmla="*/ 0 w 55"/>
                  <a:gd name="T3" fmla="*/ 7 h 55"/>
                  <a:gd name="T4" fmla="*/ 0 w 55"/>
                  <a:gd name="T5" fmla="*/ 0 h 55"/>
                  <a:gd name="T6" fmla="*/ 55 w 55"/>
                  <a:gd name="T7" fmla="*/ 0 h 55"/>
                  <a:gd name="T8" fmla="*/ 55 w 55"/>
                  <a:gd name="T9" fmla="*/ 55 h 55"/>
                  <a:gd name="T10" fmla="*/ 0 w 55"/>
                  <a:gd name="T11" fmla="*/ 55 h 55"/>
                  <a:gd name="T12" fmla="*/ 0 w 55"/>
                  <a:gd name="T13" fmla="*/ 55 h 55"/>
                  <a:gd name="T14" fmla="*/ 14 w 55"/>
                  <a:gd name="T15" fmla="*/ 41 h 55"/>
                  <a:gd name="T16" fmla="*/ 40 w 55"/>
                  <a:gd name="T17" fmla="*/ 41 h 55"/>
                  <a:gd name="T18" fmla="*/ 40 w 55"/>
                  <a:gd name="T19" fmla="*/ 15 h 55"/>
                  <a:gd name="T20" fmla="*/ 14 w 55"/>
                  <a:gd name="T21" fmla="*/ 15 h 55"/>
                  <a:gd name="T22" fmla="*/ 14 w 55"/>
                  <a:gd name="T23" fmla="*/ 41 h 55"/>
                  <a:gd name="T24" fmla="*/ 14 w 55"/>
                  <a:gd name="T25" fmla="*/ 4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55">
                    <a:moveTo>
                      <a:pt x="0" y="55"/>
                    </a:moveTo>
                    <a:lnTo>
                      <a:pt x="0" y="7"/>
                    </a:lnTo>
                    <a:lnTo>
                      <a:pt x="0" y="0"/>
                    </a:lnTo>
                    <a:lnTo>
                      <a:pt x="55" y="0"/>
                    </a:lnTo>
                    <a:lnTo>
                      <a:pt x="55" y="55"/>
                    </a:lnTo>
                    <a:lnTo>
                      <a:pt x="0" y="55"/>
                    </a:lnTo>
                    <a:lnTo>
                      <a:pt x="0" y="55"/>
                    </a:lnTo>
                    <a:close/>
                    <a:moveTo>
                      <a:pt x="14" y="41"/>
                    </a:moveTo>
                    <a:lnTo>
                      <a:pt x="40" y="41"/>
                    </a:lnTo>
                    <a:lnTo>
                      <a:pt x="40" y="15"/>
                    </a:lnTo>
                    <a:lnTo>
                      <a:pt x="14" y="15"/>
                    </a:lnTo>
                    <a:lnTo>
                      <a:pt x="14" y="41"/>
                    </a:lnTo>
                    <a:lnTo>
                      <a:pt x="14"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gn="ctr" eaLnBrk="1" fontAlgn="auto" hangingPunct="1">
                  <a:defRPr/>
                </a:pPr>
                <a:endParaRPr lang="zh-CN" altLang="en-US" sz="1600" noProof="1"/>
              </a:p>
            </p:txBody>
          </p:sp>
          <p:sp>
            <p:nvSpPr>
              <p:cNvPr id="20" name="Freeform 8"/>
              <p:cNvSpPr>
                <a:spLocks noEditPoints="1"/>
              </p:cNvSpPr>
              <p:nvPr/>
            </p:nvSpPr>
            <p:spPr bwMode="auto">
              <a:xfrm>
                <a:off x="4040" y="999"/>
                <a:ext cx="55" cy="55"/>
              </a:xfrm>
              <a:custGeom>
                <a:avLst/>
                <a:gdLst>
                  <a:gd name="T0" fmla="*/ 0 w 55"/>
                  <a:gd name="T1" fmla="*/ 55 h 55"/>
                  <a:gd name="T2" fmla="*/ 0 w 55"/>
                  <a:gd name="T3" fmla="*/ 0 h 55"/>
                  <a:gd name="T4" fmla="*/ 48 w 55"/>
                  <a:gd name="T5" fmla="*/ 0 h 55"/>
                  <a:gd name="T6" fmla="*/ 48 w 55"/>
                  <a:gd name="T7" fmla="*/ 7 h 55"/>
                  <a:gd name="T8" fmla="*/ 48 w 55"/>
                  <a:gd name="T9" fmla="*/ 0 h 55"/>
                  <a:gd name="T10" fmla="*/ 55 w 55"/>
                  <a:gd name="T11" fmla="*/ 0 h 55"/>
                  <a:gd name="T12" fmla="*/ 55 w 55"/>
                  <a:gd name="T13" fmla="*/ 55 h 55"/>
                  <a:gd name="T14" fmla="*/ 0 w 55"/>
                  <a:gd name="T15" fmla="*/ 55 h 55"/>
                  <a:gd name="T16" fmla="*/ 0 w 55"/>
                  <a:gd name="T17" fmla="*/ 55 h 55"/>
                  <a:gd name="T18" fmla="*/ 14 w 55"/>
                  <a:gd name="T19" fmla="*/ 41 h 55"/>
                  <a:gd name="T20" fmla="*/ 40 w 55"/>
                  <a:gd name="T21" fmla="*/ 41 h 55"/>
                  <a:gd name="T22" fmla="*/ 40 w 55"/>
                  <a:gd name="T23" fmla="*/ 15 h 55"/>
                  <a:gd name="T24" fmla="*/ 14 w 55"/>
                  <a:gd name="T25" fmla="*/ 15 h 55"/>
                  <a:gd name="T26" fmla="*/ 14 w 55"/>
                  <a:gd name="T27" fmla="*/ 41 h 55"/>
                  <a:gd name="T28" fmla="*/ 14 w 55"/>
                  <a:gd name="T29" fmla="*/ 4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5" h="55">
                    <a:moveTo>
                      <a:pt x="0" y="55"/>
                    </a:moveTo>
                    <a:lnTo>
                      <a:pt x="0" y="0"/>
                    </a:lnTo>
                    <a:lnTo>
                      <a:pt x="48" y="0"/>
                    </a:lnTo>
                    <a:lnTo>
                      <a:pt x="48" y="7"/>
                    </a:lnTo>
                    <a:lnTo>
                      <a:pt x="48" y="0"/>
                    </a:lnTo>
                    <a:lnTo>
                      <a:pt x="55" y="0"/>
                    </a:lnTo>
                    <a:lnTo>
                      <a:pt x="55" y="55"/>
                    </a:lnTo>
                    <a:lnTo>
                      <a:pt x="0" y="55"/>
                    </a:lnTo>
                    <a:lnTo>
                      <a:pt x="0" y="55"/>
                    </a:lnTo>
                    <a:close/>
                    <a:moveTo>
                      <a:pt x="14" y="41"/>
                    </a:moveTo>
                    <a:lnTo>
                      <a:pt x="40" y="41"/>
                    </a:lnTo>
                    <a:lnTo>
                      <a:pt x="40" y="15"/>
                    </a:lnTo>
                    <a:lnTo>
                      <a:pt x="14" y="15"/>
                    </a:lnTo>
                    <a:lnTo>
                      <a:pt x="14" y="41"/>
                    </a:lnTo>
                    <a:lnTo>
                      <a:pt x="14"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gn="ctr" eaLnBrk="1" fontAlgn="auto" hangingPunct="1">
                  <a:defRPr/>
                </a:pPr>
                <a:endParaRPr lang="zh-CN" altLang="en-US" sz="1600" noProof="1"/>
              </a:p>
            </p:txBody>
          </p:sp>
          <p:sp>
            <p:nvSpPr>
              <p:cNvPr id="21" name="Freeform 9"/>
              <p:cNvSpPr>
                <a:spLocks noEditPoints="1"/>
              </p:cNvSpPr>
              <p:nvPr/>
            </p:nvSpPr>
            <p:spPr bwMode="auto">
              <a:xfrm>
                <a:off x="3583" y="3269"/>
                <a:ext cx="55" cy="54"/>
              </a:xfrm>
              <a:custGeom>
                <a:avLst/>
                <a:gdLst>
                  <a:gd name="T0" fmla="*/ 7 w 55"/>
                  <a:gd name="T1" fmla="*/ 54 h 54"/>
                  <a:gd name="T2" fmla="*/ 0 w 55"/>
                  <a:gd name="T3" fmla="*/ 54 h 54"/>
                  <a:gd name="T4" fmla="*/ 0 w 55"/>
                  <a:gd name="T5" fmla="*/ 0 h 54"/>
                  <a:gd name="T6" fmla="*/ 55 w 55"/>
                  <a:gd name="T7" fmla="*/ 0 h 54"/>
                  <a:gd name="T8" fmla="*/ 55 w 55"/>
                  <a:gd name="T9" fmla="*/ 54 h 54"/>
                  <a:gd name="T10" fmla="*/ 7 w 55"/>
                  <a:gd name="T11" fmla="*/ 54 h 54"/>
                  <a:gd name="T12" fmla="*/ 7 w 55"/>
                  <a:gd name="T13" fmla="*/ 54 h 54"/>
                  <a:gd name="T14" fmla="*/ 40 w 55"/>
                  <a:gd name="T15" fmla="*/ 40 h 54"/>
                  <a:gd name="T16" fmla="*/ 40 w 55"/>
                  <a:gd name="T17" fmla="*/ 14 h 54"/>
                  <a:gd name="T18" fmla="*/ 14 w 55"/>
                  <a:gd name="T19" fmla="*/ 14 h 54"/>
                  <a:gd name="T20" fmla="*/ 14 w 55"/>
                  <a:gd name="T21" fmla="*/ 40 h 54"/>
                  <a:gd name="T22" fmla="*/ 40 w 55"/>
                  <a:gd name="T23" fmla="*/ 40 h 54"/>
                  <a:gd name="T24" fmla="*/ 40 w 55"/>
                  <a:gd name="T25"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54">
                    <a:moveTo>
                      <a:pt x="7" y="54"/>
                    </a:moveTo>
                    <a:lnTo>
                      <a:pt x="0" y="54"/>
                    </a:lnTo>
                    <a:lnTo>
                      <a:pt x="0" y="0"/>
                    </a:lnTo>
                    <a:lnTo>
                      <a:pt x="55" y="0"/>
                    </a:lnTo>
                    <a:lnTo>
                      <a:pt x="55" y="54"/>
                    </a:lnTo>
                    <a:lnTo>
                      <a:pt x="7" y="54"/>
                    </a:lnTo>
                    <a:lnTo>
                      <a:pt x="7" y="54"/>
                    </a:lnTo>
                    <a:close/>
                    <a:moveTo>
                      <a:pt x="40" y="40"/>
                    </a:moveTo>
                    <a:lnTo>
                      <a:pt x="40" y="14"/>
                    </a:lnTo>
                    <a:lnTo>
                      <a:pt x="14" y="14"/>
                    </a:lnTo>
                    <a:lnTo>
                      <a:pt x="14" y="40"/>
                    </a:lnTo>
                    <a:lnTo>
                      <a:pt x="40" y="40"/>
                    </a:lnTo>
                    <a:lnTo>
                      <a:pt x="40"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gn="ctr" eaLnBrk="1" fontAlgn="auto" hangingPunct="1">
                  <a:defRPr/>
                </a:pPr>
                <a:endParaRPr lang="zh-CN" altLang="en-US" sz="1600" noProof="1"/>
              </a:p>
            </p:txBody>
          </p:sp>
          <p:sp>
            <p:nvSpPr>
              <p:cNvPr id="22" name="Freeform 10"/>
              <p:cNvSpPr>
                <a:spLocks noEditPoints="1"/>
              </p:cNvSpPr>
              <p:nvPr/>
            </p:nvSpPr>
            <p:spPr bwMode="auto">
              <a:xfrm>
                <a:off x="4040" y="3269"/>
                <a:ext cx="55" cy="54"/>
              </a:xfrm>
              <a:custGeom>
                <a:avLst/>
                <a:gdLst>
                  <a:gd name="T0" fmla="*/ 0 w 55"/>
                  <a:gd name="T1" fmla="*/ 54 h 54"/>
                  <a:gd name="T2" fmla="*/ 0 w 55"/>
                  <a:gd name="T3" fmla="*/ 0 h 54"/>
                  <a:gd name="T4" fmla="*/ 55 w 55"/>
                  <a:gd name="T5" fmla="*/ 0 h 54"/>
                  <a:gd name="T6" fmla="*/ 55 w 55"/>
                  <a:gd name="T7" fmla="*/ 47 h 54"/>
                  <a:gd name="T8" fmla="*/ 55 w 55"/>
                  <a:gd name="T9" fmla="*/ 54 h 54"/>
                  <a:gd name="T10" fmla="*/ 0 w 55"/>
                  <a:gd name="T11" fmla="*/ 54 h 54"/>
                  <a:gd name="T12" fmla="*/ 0 w 55"/>
                  <a:gd name="T13" fmla="*/ 54 h 54"/>
                  <a:gd name="T14" fmla="*/ 48 w 55"/>
                  <a:gd name="T15" fmla="*/ 47 h 54"/>
                  <a:gd name="T16" fmla="*/ 48 w 55"/>
                  <a:gd name="T17" fmla="*/ 40 h 54"/>
                  <a:gd name="T18" fmla="*/ 48 w 55"/>
                  <a:gd name="T19" fmla="*/ 47 h 54"/>
                  <a:gd name="T20" fmla="*/ 48 w 55"/>
                  <a:gd name="T21" fmla="*/ 47 h 54"/>
                  <a:gd name="T22" fmla="*/ 14 w 55"/>
                  <a:gd name="T23" fmla="*/ 40 h 54"/>
                  <a:gd name="T24" fmla="*/ 40 w 55"/>
                  <a:gd name="T25" fmla="*/ 40 h 54"/>
                  <a:gd name="T26" fmla="*/ 40 w 55"/>
                  <a:gd name="T27" fmla="*/ 14 h 54"/>
                  <a:gd name="T28" fmla="*/ 14 w 55"/>
                  <a:gd name="T29" fmla="*/ 14 h 54"/>
                  <a:gd name="T30" fmla="*/ 14 w 55"/>
                  <a:gd name="T31" fmla="*/ 40 h 54"/>
                  <a:gd name="T32" fmla="*/ 14 w 55"/>
                  <a:gd name="T33"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 h="54">
                    <a:moveTo>
                      <a:pt x="0" y="54"/>
                    </a:moveTo>
                    <a:lnTo>
                      <a:pt x="0" y="0"/>
                    </a:lnTo>
                    <a:lnTo>
                      <a:pt x="55" y="0"/>
                    </a:lnTo>
                    <a:lnTo>
                      <a:pt x="55" y="47"/>
                    </a:lnTo>
                    <a:lnTo>
                      <a:pt x="55" y="54"/>
                    </a:lnTo>
                    <a:lnTo>
                      <a:pt x="0" y="54"/>
                    </a:lnTo>
                    <a:lnTo>
                      <a:pt x="0" y="54"/>
                    </a:lnTo>
                    <a:close/>
                    <a:moveTo>
                      <a:pt x="48" y="47"/>
                    </a:moveTo>
                    <a:lnTo>
                      <a:pt x="48" y="40"/>
                    </a:lnTo>
                    <a:lnTo>
                      <a:pt x="48" y="47"/>
                    </a:lnTo>
                    <a:lnTo>
                      <a:pt x="48" y="47"/>
                    </a:lnTo>
                    <a:close/>
                    <a:moveTo>
                      <a:pt x="14" y="40"/>
                    </a:moveTo>
                    <a:lnTo>
                      <a:pt x="40" y="40"/>
                    </a:lnTo>
                    <a:lnTo>
                      <a:pt x="40" y="14"/>
                    </a:lnTo>
                    <a:lnTo>
                      <a:pt x="14" y="14"/>
                    </a:lnTo>
                    <a:lnTo>
                      <a:pt x="14" y="40"/>
                    </a:lnTo>
                    <a:lnTo>
                      <a:pt x="14"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gn="ctr" eaLnBrk="1" fontAlgn="auto" hangingPunct="1">
                  <a:defRPr/>
                </a:pPr>
                <a:endParaRPr lang="zh-CN" altLang="en-US" sz="1600" noProof="1"/>
              </a:p>
            </p:txBody>
          </p:sp>
        </p:grpSp>
        <p:sp>
          <p:nvSpPr>
            <p:cNvPr id="16" name="文本框 15"/>
            <p:cNvSpPr txBox="1"/>
            <p:nvPr/>
          </p:nvSpPr>
          <p:spPr>
            <a:xfrm>
              <a:off x="4372309" y="454023"/>
              <a:ext cx="3273874" cy="1266279"/>
            </a:xfrm>
            <a:prstGeom prst="rect">
              <a:avLst/>
            </a:prstGeom>
            <a:noFill/>
          </p:spPr>
          <p:txBody>
            <a:bodyPr wrap="square" rtlCol="0">
              <a:spAutoFit/>
            </a:bodyPr>
            <a:lstStyle/>
            <a:p>
              <a:pPr algn="ctr"/>
              <a:r>
                <a:rPr lang="zh-CN" altLang="en-US" sz="2800" b="1" dirty="0">
                  <a:latin typeface="经典繁古印" panose="02010609010101010101" pitchFamily="49" charset="-122"/>
                  <a:ea typeface="经典繁古印" panose="02010609010101010101" pitchFamily="49" charset="-122"/>
                  <a:cs typeface="经典繁古印" panose="02010609010101010101" pitchFamily="49" charset="-122"/>
                </a:rPr>
                <a:t>问题</a:t>
              </a:r>
              <a:r>
                <a:rPr lang="zh-CN" altLang="en-US" sz="2800" b="1" dirty="0" smtClean="0">
                  <a:latin typeface="经典繁古印" panose="02010609010101010101" pitchFamily="49" charset="-122"/>
                  <a:ea typeface="经典繁古印" panose="02010609010101010101" pitchFamily="49" charset="-122"/>
                  <a:cs typeface="经典繁古印" panose="02010609010101010101" pitchFamily="49" charset="-122"/>
                </a:rPr>
                <a:t>二</a:t>
              </a:r>
              <a:endParaRPr lang="en-US" altLang="zh-CN" sz="2800" b="1" dirty="0" smtClean="0">
                <a:latin typeface="经典繁古印" panose="02010609010101010101" pitchFamily="49" charset="-122"/>
                <a:ea typeface="经典繁古印" panose="02010609010101010101" pitchFamily="49" charset="-122"/>
                <a:cs typeface="经典繁古印" panose="02010609010101010101" pitchFamily="49" charset="-122"/>
              </a:endParaRPr>
            </a:p>
            <a:p>
              <a:pPr algn="ctr"/>
              <a:r>
                <a:rPr lang="zh-CN" altLang="en-US" sz="2800" b="1" dirty="0" smtClean="0">
                  <a:latin typeface="经典繁古印" panose="02010609010101010101" pitchFamily="49" charset="-122"/>
                  <a:ea typeface="经典繁古印" panose="02010609010101010101" pitchFamily="49" charset="-122"/>
                  <a:cs typeface="经典繁古印" panose="02010609010101010101" pitchFamily="49" charset="-122"/>
                </a:rPr>
                <a:t>低</a:t>
              </a:r>
              <a:r>
                <a:rPr lang="zh-CN" altLang="en-US" sz="2800" b="1" dirty="0">
                  <a:latin typeface="经典繁古印" panose="02010609010101010101" pitchFamily="49" charset="-122"/>
                  <a:ea typeface="经典繁古印" panose="02010609010101010101" pitchFamily="49" charset="-122"/>
                  <a:cs typeface="经典繁古印" panose="02010609010101010101" pitchFamily="49" charset="-122"/>
                </a:rPr>
                <a:t>水平重复建设导致恶性循环</a:t>
              </a:r>
            </a:p>
          </p:txBody>
        </p:sp>
      </p:grpSp>
      <p:sp>
        <p:nvSpPr>
          <p:cNvPr id="23" name="文本框 22"/>
          <p:cNvSpPr txBox="1"/>
          <p:nvPr/>
        </p:nvSpPr>
        <p:spPr>
          <a:xfrm>
            <a:off x="2976049" y="2332665"/>
            <a:ext cx="878612" cy="1107996"/>
          </a:xfrm>
          <a:prstGeom prst="rect">
            <a:avLst/>
          </a:prstGeom>
          <a:noFill/>
        </p:spPr>
        <p:txBody>
          <a:bodyPr wrap="square" rtlCol="0">
            <a:spAutoFit/>
          </a:bodyPr>
          <a:lstStyle/>
          <a:p>
            <a:r>
              <a:rPr lang="zh-CN" altLang="en-US" sz="6600" dirty="0" smtClean="0">
                <a:solidFill>
                  <a:schemeClr val="bg1"/>
                </a:solidFill>
                <a:latin typeface="微软雅黑" panose="020B0503020204020204" pitchFamily="34" charset="-122"/>
                <a:ea typeface="微软雅黑" panose="020B0503020204020204" pitchFamily="34" charset="-122"/>
              </a:rPr>
              <a:t>壹</a:t>
            </a:r>
            <a:endParaRPr lang="zh-CN" altLang="en-US" sz="6600" dirty="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8566308" y="2332665"/>
            <a:ext cx="878612" cy="1107996"/>
          </a:xfrm>
          <a:prstGeom prst="rect">
            <a:avLst/>
          </a:prstGeom>
          <a:noFill/>
        </p:spPr>
        <p:txBody>
          <a:bodyPr wrap="square" rtlCol="0">
            <a:spAutoFit/>
          </a:bodyPr>
          <a:lstStyle/>
          <a:p>
            <a:r>
              <a:rPr lang="zh-CN" altLang="en-US" sz="6600" dirty="0" smtClean="0">
                <a:solidFill>
                  <a:schemeClr val="bg1"/>
                </a:solidFill>
                <a:latin typeface="微软雅黑" panose="020B0503020204020204" pitchFamily="34" charset="-122"/>
                <a:ea typeface="微软雅黑" panose="020B0503020204020204" pitchFamily="34" charset="-122"/>
              </a:rPr>
              <a:t>贰</a:t>
            </a:r>
            <a:endParaRPr lang="zh-CN" altLang="en-US" sz="6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71119117"/>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1000"/>
                                        <p:tgtEl>
                                          <p:spTgt spid="11"/>
                                        </p:tgtEl>
                                      </p:cBhvr>
                                    </p:animEffect>
                                    <p:anim calcmode="lin" valueType="num">
                                      <p:cBhvr>
                                        <p:cTn id="11" dur="1000" fill="hold"/>
                                        <p:tgtEl>
                                          <p:spTgt spid="11"/>
                                        </p:tgtEl>
                                        <p:attrNameLst>
                                          <p:attrName>ppt_x</p:attrName>
                                        </p:attrNameLst>
                                      </p:cBhvr>
                                      <p:tavLst>
                                        <p:tav tm="0">
                                          <p:val>
                                            <p:strVal val="#ppt_x"/>
                                          </p:val>
                                        </p:tav>
                                        <p:tav tm="100000">
                                          <p:val>
                                            <p:strVal val="#ppt_x"/>
                                          </p:val>
                                        </p:tav>
                                      </p:tavLst>
                                    </p:anim>
                                    <p:anim calcmode="lin" valueType="num">
                                      <p:cBhvr>
                                        <p:cTn id="12" dur="1000" fill="hold"/>
                                        <p:tgtEl>
                                          <p:spTgt spid="11"/>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文本框 30"/>
          <p:cNvSpPr txBox="1">
            <a:spLocks/>
          </p:cNvSpPr>
          <p:nvPr/>
        </p:nvSpPr>
        <p:spPr>
          <a:xfrm>
            <a:off x="589935" y="2347934"/>
            <a:ext cx="4219005" cy="1200329"/>
          </a:xfrm>
          <a:prstGeom prst="rect">
            <a:avLst/>
          </a:prstGeom>
          <a:noFill/>
        </p:spPr>
        <p:txBody>
          <a:bodyPr wrap="square" rtlCol="0">
            <a:spAutoFit/>
          </a:bodyPr>
          <a:lstStyle/>
          <a:p>
            <a:pPr algn="r"/>
            <a:r>
              <a:rPr lang="zh-CN" altLang="en-US" sz="1200" dirty="0">
                <a:latin typeface="微软雅黑" panose="020B0503020204020204" pitchFamily="34" charset="-122"/>
                <a:ea typeface="微软雅黑" panose="020B0503020204020204" pitchFamily="34" charset="-122"/>
              </a:rPr>
              <a:t>江苏道地中药材薄荷，目前已有</a:t>
            </a:r>
            <a:r>
              <a:rPr lang="en-US" altLang="zh-CN" sz="1200" dirty="0">
                <a:latin typeface="微软雅黑" panose="020B0503020204020204" pitchFamily="34" charset="-122"/>
                <a:ea typeface="微软雅黑" panose="020B0503020204020204" pitchFamily="34" charset="-122"/>
              </a:rPr>
              <a:t>8</a:t>
            </a:r>
            <a:r>
              <a:rPr lang="zh-CN" altLang="en-US" sz="1200" dirty="0">
                <a:latin typeface="微软雅黑" panose="020B0503020204020204" pitchFamily="34" charset="-122"/>
                <a:ea typeface="微软雅黑" panose="020B0503020204020204" pitchFamily="34" charset="-122"/>
              </a:rPr>
              <a:t>项专利落在美国人手里。据悉，薄荷的中国专利共申报有</a:t>
            </a:r>
            <a:r>
              <a:rPr lang="en-US" altLang="zh-CN" sz="1200" dirty="0">
                <a:latin typeface="微软雅黑" panose="020B0503020204020204" pitchFamily="34" charset="-122"/>
                <a:ea typeface="微软雅黑" panose="020B0503020204020204" pitchFamily="34" charset="-122"/>
              </a:rPr>
              <a:t>16</a:t>
            </a:r>
            <a:r>
              <a:rPr lang="zh-CN" altLang="en-US" sz="1200" dirty="0">
                <a:latin typeface="微软雅黑" panose="020B0503020204020204" pitchFamily="34" charset="-122"/>
                <a:ea typeface="微软雅黑" panose="020B0503020204020204" pitchFamily="34" charset="-122"/>
              </a:rPr>
              <a:t>件，国内申报有</a:t>
            </a:r>
            <a:r>
              <a:rPr lang="en-US" altLang="zh-CN" sz="1200" dirty="0">
                <a:latin typeface="微软雅黑" panose="020B0503020204020204" pitchFamily="34" charset="-122"/>
                <a:ea typeface="微软雅黑" panose="020B0503020204020204" pitchFamily="34" charset="-122"/>
              </a:rPr>
              <a:t>8</a:t>
            </a:r>
            <a:r>
              <a:rPr lang="zh-CN" altLang="en-US" sz="1200" dirty="0">
                <a:latin typeface="微软雅黑" panose="020B0503020204020204" pitchFamily="34" charset="-122"/>
                <a:ea typeface="微软雅黑" panose="020B0503020204020204" pitchFamily="34" charset="-122"/>
              </a:rPr>
              <a:t>件，国外申报为</a:t>
            </a:r>
            <a:r>
              <a:rPr lang="en-US" altLang="zh-CN" sz="1200" dirty="0">
                <a:latin typeface="微软雅黑" panose="020B0503020204020204" pitchFamily="34" charset="-122"/>
                <a:ea typeface="微软雅黑" panose="020B0503020204020204" pitchFamily="34" charset="-122"/>
              </a:rPr>
              <a:t>8</a:t>
            </a:r>
            <a:r>
              <a:rPr lang="zh-CN" altLang="en-US" sz="1200" dirty="0">
                <a:latin typeface="微软雅黑" panose="020B0503020204020204" pitchFamily="34" charset="-122"/>
                <a:ea typeface="微软雅黑" panose="020B0503020204020204" pitchFamily="34" charset="-122"/>
              </a:rPr>
              <a:t>件。尽管在专利数量上中外平分秋色，但外国公司的技术专利主要用于口香糖等高利润市场，其中美国箭牌糖类公司独揽</a:t>
            </a:r>
            <a:r>
              <a:rPr lang="en-US" altLang="zh-CN" sz="1200" dirty="0">
                <a:latin typeface="微软雅黑" panose="020B0503020204020204" pitchFamily="34" charset="-122"/>
                <a:ea typeface="微软雅黑" panose="020B0503020204020204" pitchFamily="34" charset="-122"/>
              </a:rPr>
              <a:t>4</a:t>
            </a:r>
            <a:r>
              <a:rPr lang="zh-CN" altLang="en-US" sz="1200" dirty="0">
                <a:latin typeface="微软雅黑" panose="020B0503020204020204" pitchFamily="34" charset="-122"/>
                <a:ea typeface="微软雅黑" panose="020B0503020204020204" pitchFamily="34" charset="-122"/>
              </a:rPr>
              <a:t>项专利，而我国的专利只是薄荷藕、薄荷茶水等，市场空间极为有限。</a:t>
            </a:r>
            <a:endParaRPr lang="en-US" altLang="zh-CN" sz="1200" dirty="0">
              <a:latin typeface="Microsoft YaHei UI Light" panose="020B0502040204020203" pitchFamily="34" charset="-122"/>
              <a:ea typeface="Microsoft YaHei UI Light" panose="020B0502040204020203" pitchFamily="34" charset="-122"/>
            </a:endParaRPr>
          </a:p>
        </p:txBody>
      </p:sp>
      <p:sp>
        <p:nvSpPr>
          <p:cNvPr id="34" name="文本框 33"/>
          <p:cNvSpPr txBox="1">
            <a:spLocks/>
          </p:cNvSpPr>
          <p:nvPr/>
        </p:nvSpPr>
        <p:spPr>
          <a:xfrm>
            <a:off x="654985" y="4785672"/>
            <a:ext cx="4219005" cy="1384995"/>
          </a:xfrm>
          <a:prstGeom prst="rect">
            <a:avLst/>
          </a:prstGeom>
          <a:noFill/>
        </p:spPr>
        <p:txBody>
          <a:bodyPr wrap="square" rtlCol="0">
            <a:spAutoFit/>
          </a:bodyPr>
          <a:lstStyle/>
          <a:p>
            <a:pPr algn="r"/>
            <a:r>
              <a:rPr lang="zh-CN" altLang="en-US" sz="1200" dirty="0">
                <a:latin typeface="微软雅黑" panose="020B0503020204020204" pitchFamily="34" charset="-122"/>
                <a:ea typeface="微软雅黑" panose="020B0503020204020204" pitchFamily="34" charset="-122"/>
              </a:rPr>
              <a:t>除了上述问题外，中西医文化差距，比如：中医的“阴虚”等术语无法为西方社会所理解；中药使用不当引起的误解，比如：关木通等中药使用不当引起的“中药肾病”令许多国外舆论对中药存有偏见等，均说明中医药走向世界仍面临着种种内忧外患。中医药走向世界是一个漫长的过程，但相信在我们共同的努力下，终有一天中医药将为全世界人民的健康作贡献。 </a:t>
            </a:r>
            <a:endParaRPr lang="en-US" altLang="zh-CN" sz="1200" dirty="0">
              <a:latin typeface="Microsoft YaHei UI Light" panose="020B0502040204020203" pitchFamily="34" charset="-122"/>
              <a:ea typeface="Microsoft YaHei UI Light" panose="020B0502040204020203" pitchFamily="34" charset="-122"/>
            </a:endParaRPr>
          </a:p>
        </p:txBody>
      </p:sp>
      <p:sp>
        <p:nvSpPr>
          <p:cNvPr id="37" name="文本框 36"/>
          <p:cNvSpPr txBox="1">
            <a:spLocks/>
          </p:cNvSpPr>
          <p:nvPr/>
        </p:nvSpPr>
        <p:spPr>
          <a:xfrm>
            <a:off x="7099200" y="3216012"/>
            <a:ext cx="4584799" cy="1569660"/>
          </a:xfrm>
          <a:prstGeom prst="rect">
            <a:avLst/>
          </a:prstGeom>
          <a:noFill/>
        </p:spPr>
        <p:txBody>
          <a:bodyPr wrap="square" rtlCol="0">
            <a:spAutoFit/>
          </a:bodyPr>
          <a:lstStyle/>
          <a:p>
            <a:pPr algn="r"/>
            <a:r>
              <a:rPr lang="zh-CN" altLang="en-US" sz="1200" dirty="0">
                <a:latin typeface="微软雅黑" panose="020B0503020204020204" pitchFamily="34" charset="-122"/>
                <a:ea typeface="微软雅黑" panose="020B0503020204020204" pitchFamily="34" charset="-122"/>
              </a:rPr>
              <a:t>中药知识产权问题涉及的范围很广，除了上述列举的专利问题之外，还包括商标、商业秘密、行政保护等诸多方面。对于药品来说，商标的保护十分重要。药品商标不仅是商品和企业的象征，还可以作为药品是否合法经营的依据。药品的注册商标对于企业创名牌、提高市场竞争力有着重要意义，例如同仁堂、达仁堂等知名商标，在消费者与同行中都有良好的声誉。但我国许多中药企业不注重中药商标的注册，品牌流失严重，商标权与企业名称权冲突、药品通用名称与商标混淆等问题普遍存在。</a:t>
            </a:r>
            <a:endParaRPr lang="en-US" altLang="zh-CN" sz="1200" dirty="0">
              <a:latin typeface="Microsoft YaHei UI Light" panose="020B0502040204020203" pitchFamily="34" charset="-122"/>
              <a:ea typeface="Microsoft YaHei UI Light" panose="020B0502040204020203" pitchFamily="34" charset="-122"/>
            </a:endParaRPr>
          </a:p>
        </p:txBody>
      </p:sp>
      <p:grpSp>
        <p:nvGrpSpPr>
          <p:cNvPr id="19" name="组合 18"/>
          <p:cNvGrpSpPr/>
          <p:nvPr/>
        </p:nvGrpSpPr>
        <p:grpSpPr>
          <a:xfrm>
            <a:off x="3195267" y="416943"/>
            <a:ext cx="5876162" cy="1055690"/>
            <a:chOff x="4121066" y="454023"/>
            <a:chExt cx="3835400" cy="965201"/>
          </a:xfrm>
        </p:grpSpPr>
        <p:grpSp>
          <p:nvGrpSpPr>
            <p:cNvPr id="20" name="Group 4"/>
            <p:cNvGrpSpPr>
              <a:grpSpLocks noChangeAspect="1"/>
            </p:cNvGrpSpPr>
            <p:nvPr/>
          </p:nvGrpSpPr>
          <p:grpSpPr bwMode="auto">
            <a:xfrm rot="5400000">
              <a:off x="5556166" y="-981076"/>
              <a:ext cx="965200" cy="3835400"/>
              <a:chOff x="3535" y="952"/>
              <a:chExt cx="608" cy="2416"/>
            </a:xfrm>
            <a:solidFill>
              <a:schemeClr val="tx1"/>
            </a:solidFill>
          </p:grpSpPr>
          <p:sp>
            <p:nvSpPr>
              <p:cNvPr id="22" name="Freeform 5"/>
              <p:cNvSpPr>
                <a:spLocks noEditPoints="1"/>
              </p:cNvSpPr>
              <p:nvPr/>
            </p:nvSpPr>
            <p:spPr bwMode="auto">
              <a:xfrm>
                <a:off x="3535" y="952"/>
                <a:ext cx="608" cy="2416"/>
              </a:xfrm>
              <a:custGeom>
                <a:avLst/>
                <a:gdLst>
                  <a:gd name="T0" fmla="*/ 459 w 608"/>
                  <a:gd name="T1" fmla="*/ 2331 h 2416"/>
                  <a:gd name="T2" fmla="*/ 433 w 608"/>
                  <a:gd name="T3" fmla="*/ 2416 h 2416"/>
                  <a:gd name="T4" fmla="*/ 175 w 608"/>
                  <a:gd name="T5" fmla="*/ 2331 h 2416"/>
                  <a:gd name="T6" fmla="*/ 148 w 608"/>
                  <a:gd name="T7" fmla="*/ 2416 h 2416"/>
                  <a:gd name="T8" fmla="*/ 0 w 608"/>
                  <a:gd name="T9" fmla="*/ 2269 h 2416"/>
                  <a:gd name="T10" fmla="*/ 88 w 608"/>
                  <a:gd name="T11" fmla="*/ 2243 h 2416"/>
                  <a:gd name="T12" fmla="*/ 0 w 608"/>
                  <a:gd name="T13" fmla="*/ 173 h 2416"/>
                  <a:gd name="T14" fmla="*/ 88 w 608"/>
                  <a:gd name="T15" fmla="*/ 147 h 2416"/>
                  <a:gd name="T16" fmla="*/ 0 w 608"/>
                  <a:gd name="T17" fmla="*/ 0 h 2416"/>
                  <a:gd name="T18" fmla="*/ 148 w 608"/>
                  <a:gd name="T19" fmla="*/ 88 h 2416"/>
                  <a:gd name="T20" fmla="*/ 175 w 608"/>
                  <a:gd name="T21" fmla="*/ 0 h 2416"/>
                  <a:gd name="T22" fmla="*/ 433 w 608"/>
                  <a:gd name="T23" fmla="*/ 88 h 2416"/>
                  <a:gd name="T24" fmla="*/ 459 w 608"/>
                  <a:gd name="T25" fmla="*/ 0 h 2416"/>
                  <a:gd name="T26" fmla="*/ 608 w 608"/>
                  <a:gd name="T27" fmla="*/ 147 h 2416"/>
                  <a:gd name="T28" fmla="*/ 519 w 608"/>
                  <a:gd name="T29" fmla="*/ 173 h 2416"/>
                  <a:gd name="T30" fmla="*/ 600 w 608"/>
                  <a:gd name="T31" fmla="*/ 180 h 2416"/>
                  <a:gd name="T32" fmla="*/ 608 w 608"/>
                  <a:gd name="T33" fmla="*/ 173 h 2416"/>
                  <a:gd name="T34" fmla="*/ 519 w 608"/>
                  <a:gd name="T35" fmla="*/ 2243 h 2416"/>
                  <a:gd name="T36" fmla="*/ 608 w 608"/>
                  <a:gd name="T37" fmla="*/ 2269 h 2416"/>
                  <a:gd name="T38" fmla="*/ 459 w 608"/>
                  <a:gd name="T39" fmla="*/ 2416 h 2416"/>
                  <a:gd name="T40" fmla="*/ 474 w 608"/>
                  <a:gd name="T41" fmla="*/ 2317 h 2416"/>
                  <a:gd name="T42" fmla="*/ 593 w 608"/>
                  <a:gd name="T43" fmla="*/ 2404 h 2416"/>
                  <a:gd name="T44" fmla="*/ 505 w 608"/>
                  <a:gd name="T45" fmla="*/ 2283 h 2416"/>
                  <a:gd name="T46" fmla="*/ 593 w 608"/>
                  <a:gd name="T47" fmla="*/ 2229 h 2416"/>
                  <a:gd name="T48" fmla="*/ 505 w 608"/>
                  <a:gd name="T49" fmla="*/ 187 h 2416"/>
                  <a:gd name="T50" fmla="*/ 593 w 608"/>
                  <a:gd name="T51" fmla="*/ 133 h 2416"/>
                  <a:gd name="T52" fmla="*/ 474 w 608"/>
                  <a:gd name="T53" fmla="*/ 14 h 2416"/>
                  <a:gd name="T54" fmla="*/ 419 w 608"/>
                  <a:gd name="T55" fmla="*/ 102 h 2416"/>
                  <a:gd name="T56" fmla="*/ 189 w 608"/>
                  <a:gd name="T57" fmla="*/ 14 h 2416"/>
                  <a:gd name="T58" fmla="*/ 136 w 608"/>
                  <a:gd name="T59" fmla="*/ 102 h 2416"/>
                  <a:gd name="T60" fmla="*/ 14 w 608"/>
                  <a:gd name="T61" fmla="*/ 14 h 2416"/>
                  <a:gd name="T62" fmla="*/ 103 w 608"/>
                  <a:gd name="T63" fmla="*/ 133 h 2416"/>
                  <a:gd name="T64" fmla="*/ 14 w 608"/>
                  <a:gd name="T65" fmla="*/ 187 h 2416"/>
                  <a:gd name="T66" fmla="*/ 103 w 608"/>
                  <a:gd name="T67" fmla="*/ 2229 h 2416"/>
                  <a:gd name="T68" fmla="*/ 14 w 608"/>
                  <a:gd name="T69" fmla="*/ 2283 h 2416"/>
                  <a:gd name="T70" fmla="*/ 136 w 608"/>
                  <a:gd name="T71" fmla="*/ 2404 h 2416"/>
                  <a:gd name="T72" fmla="*/ 189 w 608"/>
                  <a:gd name="T73" fmla="*/ 2317 h 2416"/>
                  <a:gd name="T74" fmla="*/ 419 w 608"/>
                  <a:gd name="T75" fmla="*/ 2404 h 2416"/>
                  <a:gd name="T76" fmla="*/ 474 w 608"/>
                  <a:gd name="T77" fmla="*/ 2317 h 2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08" h="2416">
                    <a:moveTo>
                      <a:pt x="459" y="2416"/>
                    </a:moveTo>
                    <a:lnTo>
                      <a:pt x="459" y="2331"/>
                    </a:lnTo>
                    <a:lnTo>
                      <a:pt x="433" y="2331"/>
                    </a:lnTo>
                    <a:lnTo>
                      <a:pt x="433" y="2416"/>
                    </a:lnTo>
                    <a:lnTo>
                      <a:pt x="175" y="2416"/>
                    </a:lnTo>
                    <a:lnTo>
                      <a:pt x="175" y="2331"/>
                    </a:lnTo>
                    <a:lnTo>
                      <a:pt x="148" y="2331"/>
                    </a:lnTo>
                    <a:lnTo>
                      <a:pt x="148" y="2416"/>
                    </a:lnTo>
                    <a:lnTo>
                      <a:pt x="0" y="2416"/>
                    </a:lnTo>
                    <a:lnTo>
                      <a:pt x="0" y="2269"/>
                    </a:lnTo>
                    <a:lnTo>
                      <a:pt x="88" y="2269"/>
                    </a:lnTo>
                    <a:lnTo>
                      <a:pt x="88" y="2243"/>
                    </a:lnTo>
                    <a:lnTo>
                      <a:pt x="0" y="2243"/>
                    </a:lnTo>
                    <a:lnTo>
                      <a:pt x="0" y="173"/>
                    </a:lnTo>
                    <a:lnTo>
                      <a:pt x="88" y="173"/>
                    </a:lnTo>
                    <a:lnTo>
                      <a:pt x="88" y="147"/>
                    </a:lnTo>
                    <a:lnTo>
                      <a:pt x="0" y="147"/>
                    </a:lnTo>
                    <a:lnTo>
                      <a:pt x="0" y="0"/>
                    </a:lnTo>
                    <a:lnTo>
                      <a:pt x="148" y="0"/>
                    </a:lnTo>
                    <a:lnTo>
                      <a:pt x="148" y="88"/>
                    </a:lnTo>
                    <a:lnTo>
                      <a:pt x="175" y="88"/>
                    </a:lnTo>
                    <a:lnTo>
                      <a:pt x="175" y="0"/>
                    </a:lnTo>
                    <a:lnTo>
                      <a:pt x="433" y="0"/>
                    </a:lnTo>
                    <a:lnTo>
                      <a:pt x="433" y="88"/>
                    </a:lnTo>
                    <a:lnTo>
                      <a:pt x="459" y="88"/>
                    </a:lnTo>
                    <a:lnTo>
                      <a:pt x="459" y="0"/>
                    </a:lnTo>
                    <a:lnTo>
                      <a:pt x="608" y="0"/>
                    </a:lnTo>
                    <a:lnTo>
                      <a:pt x="608" y="147"/>
                    </a:lnTo>
                    <a:lnTo>
                      <a:pt x="519" y="147"/>
                    </a:lnTo>
                    <a:lnTo>
                      <a:pt x="519" y="173"/>
                    </a:lnTo>
                    <a:lnTo>
                      <a:pt x="600" y="173"/>
                    </a:lnTo>
                    <a:lnTo>
                      <a:pt x="600" y="180"/>
                    </a:lnTo>
                    <a:lnTo>
                      <a:pt x="600" y="173"/>
                    </a:lnTo>
                    <a:lnTo>
                      <a:pt x="608" y="173"/>
                    </a:lnTo>
                    <a:lnTo>
                      <a:pt x="608" y="2243"/>
                    </a:lnTo>
                    <a:lnTo>
                      <a:pt x="519" y="2243"/>
                    </a:lnTo>
                    <a:lnTo>
                      <a:pt x="519" y="2269"/>
                    </a:lnTo>
                    <a:lnTo>
                      <a:pt x="608" y="2269"/>
                    </a:lnTo>
                    <a:lnTo>
                      <a:pt x="608" y="2416"/>
                    </a:lnTo>
                    <a:lnTo>
                      <a:pt x="459" y="2416"/>
                    </a:lnTo>
                    <a:lnTo>
                      <a:pt x="459" y="2416"/>
                    </a:lnTo>
                    <a:close/>
                    <a:moveTo>
                      <a:pt x="474" y="2317"/>
                    </a:moveTo>
                    <a:lnTo>
                      <a:pt x="474" y="2404"/>
                    </a:lnTo>
                    <a:lnTo>
                      <a:pt x="593" y="2404"/>
                    </a:lnTo>
                    <a:lnTo>
                      <a:pt x="593" y="2283"/>
                    </a:lnTo>
                    <a:lnTo>
                      <a:pt x="505" y="2283"/>
                    </a:lnTo>
                    <a:lnTo>
                      <a:pt x="505" y="2229"/>
                    </a:lnTo>
                    <a:lnTo>
                      <a:pt x="593" y="2229"/>
                    </a:lnTo>
                    <a:lnTo>
                      <a:pt x="593" y="187"/>
                    </a:lnTo>
                    <a:lnTo>
                      <a:pt x="505" y="187"/>
                    </a:lnTo>
                    <a:lnTo>
                      <a:pt x="505" y="133"/>
                    </a:lnTo>
                    <a:lnTo>
                      <a:pt x="593" y="133"/>
                    </a:lnTo>
                    <a:lnTo>
                      <a:pt x="593" y="14"/>
                    </a:lnTo>
                    <a:lnTo>
                      <a:pt x="474" y="14"/>
                    </a:lnTo>
                    <a:lnTo>
                      <a:pt x="474" y="102"/>
                    </a:lnTo>
                    <a:lnTo>
                      <a:pt x="419" y="102"/>
                    </a:lnTo>
                    <a:lnTo>
                      <a:pt x="419" y="14"/>
                    </a:lnTo>
                    <a:lnTo>
                      <a:pt x="189" y="14"/>
                    </a:lnTo>
                    <a:lnTo>
                      <a:pt x="189" y="102"/>
                    </a:lnTo>
                    <a:lnTo>
                      <a:pt x="136" y="102"/>
                    </a:lnTo>
                    <a:lnTo>
                      <a:pt x="136" y="14"/>
                    </a:lnTo>
                    <a:lnTo>
                      <a:pt x="14" y="14"/>
                    </a:lnTo>
                    <a:lnTo>
                      <a:pt x="14" y="133"/>
                    </a:lnTo>
                    <a:lnTo>
                      <a:pt x="103" y="133"/>
                    </a:lnTo>
                    <a:lnTo>
                      <a:pt x="103" y="187"/>
                    </a:lnTo>
                    <a:lnTo>
                      <a:pt x="14" y="187"/>
                    </a:lnTo>
                    <a:lnTo>
                      <a:pt x="14" y="2229"/>
                    </a:lnTo>
                    <a:lnTo>
                      <a:pt x="103" y="2229"/>
                    </a:lnTo>
                    <a:lnTo>
                      <a:pt x="103" y="2283"/>
                    </a:lnTo>
                    <a:lnTo>
                      <a:pt x="14" y="2283"/>
                    </a:lnTo>
                    <a:lnTo>
                      <a:pt x="14" y="2404"/>
                    </a:lnTo>
                    <a:lnTo>
                      <a:pt x="136" y="2404"/>
                    </a:lnTo>
                    <a:lnTo>
                      <a:pt x="136" y="2317"/>
                    </a:lnTo>
                    <a:lnTo>
                      <a:pt x="189" y="2317"/>
                    </a:lnTo>
                    <a:lnTo>
                      <a:pt x="189" y="2404"/>
                    </a:lnTo>
                    <a:lnTo>
                      <a:pt x="419" y="2404"/>
                    </a:lnTo>
                    <a:lnTo>
                      <a:pt x="419" y="2317"/>
                    </a:lnTo>
                    <a:lnTo>
                      <a:pt x="474" y="2317"/>
                    </a:lnTo>
                    <a:lnTo>
                      <a:pt x="474" y="23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gn="ctr" eaLnBrk="1" fontAlgn="auto" hangingPunct="1">
                  <a:defRPr/>
                </a:pPr>
                <a:endParaRPr lang="zh-CN" altLang="en-US" sz="1600" noProof="1"/>
              </a:p>
            </p:txBody>
          </p:sp>
          <p:sp>
            <p:nvSpPr>
              <p:cNvPr id="23" name="Freeform 6"/>
              <p:cNvSpPr>
                <a:spLocks noEditPoints="1"/>
              </p:cNvSpPr>
              <p:nvPr/>
            </p:nvSpPr>
            <p:spPr bwMode="auto">
              <a:xfrm>
                <a:off x="3583" y="999"/>
                <a:ext cx="512" cy="2324"/>
              </a:xfrm>
              <a:custGeom>
                <a:avLst/>
                <a:gdLst>
                  <a:gd name="T0" fmla="*/ 174 w 512"/>
                  <a:gd name="T1" fmla="*/ 2324 h 2324"/>
                  <a:gd name="T2" fmla="*/ 174 w 512"/>
                  <a:gd name="T3" fmla="*/ 2236 h 2324"/>
                  <a:gd name="T4" fmla="*/ 88 w 512"/>
                  <a:gd name="T5" fmla="*/ 2236 h 2324"/>
                  <a:gd name="T6" fmla="*/ 86 w 512"/>
                  <a:gd name="T7" fmla="*/ 2151 h 2324"/>
                  <a:gd name="T8" fmla="*/ 0 w 512"/>
                  <a:gd name="T9" fmla="*/ 2151 h 2324"/>
                  <a:gd name="T10" fmla="*/ 0 w 512"/>
                  <a:gd name="T11" fmla="*/ 173 h 2324"/>
                  <a:gd name="T12" fmla="*/ 88 w 512"/>
                  <a:gd name="T13" fmla="*/ 173 h 2324"/>
                  <a:gd name="T14" fmla="*/ 88 w 512"/>
                  <a:gd name="T15" fmla="*/ 86 h 2324"/>
                  <a:gd name="T16" fmla="*/ 174 w 512"/>
                  <a:gd name="T17" fmla="*/ 86 h 2324"/>
                  <a:gd name="T18" fmla="*/ 174 w 512"/>
                  <a:gd name="T19" fmla="*/ 0 h 2324"/>
                  <a:gd name="T20" fmla="*/ 337 w 512"/>
                  <a:gd name="T21" fmla="*/ 0 h 2324"/>
                  <a:gd name="T22" fmla="*/ 337 w 512"/>
                  <a:gd name="T23" fmla="*/ 86 h 2324"/>
                  <a:gd name="T24" fmla="*/ 426 w 512"/>
                  <a:gd name="T25" fmla="*/ 86 h 2324"/>
                  <a:gd name="T26" fmla="*/ 426 w 512"/>
                  <a:gd name="T27" fmla="*/ 173 h 2324"/>
                  <a:gd name="T28" fmla="*/ 505 w 512"/>
                  <a:gd name="T29" fmla="*/ 173 h 2324"/>
                  <a:gd name="T30" fmla="*/ 505 w 512"/>
                  <a:gd name="T31" fmla="*/ 180 h 2324"/>
                  <a:gd name="T32" fmla="*/ 505 w 512"/>
                  <a:gd name="T33" fmla="*/ 173 h 2324"/>
                  <a:gd name="T34" fmla="*/ 512 w 512"/>
                  <a:gd name="T35" fmla="*/ 173 h 2324"/>
                  <a:gd name="T36" fmla="*/ 512 w 512"/>
                  <a:gd name="T37" fmla="*/ 2151 h 2324"/>
                  <a:gd name="T38" fmla="*/ 426 w 512"/>
                  <a:gd name="T39" fmla="*/ 2151 h 2324"/>
                  <a:gd name="T40" fmla="*/ 426 w 512"/>
                  <a:gd name="T41" fmla="*/ 2236 h 2324"/>
                  <a:gd name="T42" fmla="*/ 337 w 512"/>
                  <a:gd name="T43" fmla="*/ 2236 h 2324"/>
                  <a:gd name="T44" fmla="*/ 337 w 512"/>
                  <a:gd name="T45" fmla="*/ 2324 h 2324"/>
                  <a:gd name="T46" fmla="*/ 174 w 512"/>
                  <a:gd name="T47" fmla="*/ 2324 h 2324"/>
                  <a:gd name="T48" fmla="*/ 174 w 512"/>
                  <a:gd name="T49" fmla="*/ 2324 h 2324"/>
                  <a:gd name="T50" fmla="*/ 14 w 512"/>
                  <a:gd name="T51" fmla="*/ 2137 h 2324"/>
                  <a:gd name="T52" fmla="*/ 100 w 512"/>
                  <a:gd name="T53" fmla="*/ 2137 h 2324"/>
                  <a:gd name="T54" fmla="*/ 100 w 512"/>
                  <a:gd name="T55" fmla="*/ 2222 h 2324"/>
                  <a:gd name="T56" fmla="*/ 189 w 512"/>
                  <a:gd name="T57" fmla="*/ 2222 h 2324"/>
                  <a:gd name="T58" fmla="*/ 189 w 512"/>
                  <a:gd name="T59" fmla="*/ 2310 h 2324"/>
                  <a:gd name="T60" fmla="*/ 323 w 512"/>
                  <a:gd name="T61" fmla="*/ 2310 h 2324"/>
                  <a:gd name="T62" fmla="*/ 323 w 512"/>
                  <a:gd name="T63" fmla="*/ 2222 h 2324"/>
                  <a:gd name="T64" fmla="*/ 411 w 512"/>
                  <a:gd name="T65" fmla="*/ 2222 h 2324"/>
                  <a:gd name="T66" fmla="*/ 411 w 512"/>
                  <a:gd name="T67" fmla="*/ 2137 h 2324"/>
                  <a:gd name="T68" fmla="*/ 497 w 512"/>
                  <a:gd name="T69" fmla="*/ 2137 h 2324"/>
                  <a:gd name="T70" fmla="*/ 497 w 512"/>
                  <a:gd name="T71" fmla="*/ 187 h 2324"/>
                  <a:gd name="T72" fmla="*/ 411 w 512"/>
                  <a:gd name="T73" fmla="*/ 187 h 2324"/>
                  <a:gd name="T74" fmla="*/ 411 w 512"/>
                  <a:gd name="T75" fmla="*/ 100 h 2324"/>
                  <a:gd name="T76" fmla="*/ 323 w 512"/>
                  <a:gd name="T77" fmla="*/ 100 h 2324"/>
                  <a:gd name="T78" fmla="*/ 323 w 512"/>
                  <a:gd name="T79" fmla="*/ 15 h 2324"/>
                  <a:gd name="T80" fmla="*/ 189 w 512"/>
                  <a:gd name="T81" fmla="*/ 15 h 2324"/>
                  <a:gd name="T82" fmla="*/ 189 w 512"/>
                  <a:gd name="T83" fmla="*/ 100 h 2324"/>
                  <a:gd name="T84" fmla="*/ 100 w 512"/>
                  <a:gd name="T85" fmla="*/ 100 h 2324"/>
                  <a:gd name="T86" fmla="*/ 100 w 512"/>
                  <a:gd name="T87" fmla="*/ 187 h 2324"/>
                  <a:gd name="T88" fmla="*/ 14 w 512"/>
                  <a:gd name="T89" fmla="*/ 187 h 2324"/>
                  <a:gd name="T90" fmla="*/ 14 w 512"/>
                  <a:gd name="T91" fmla="*/ 2137 h 2324"/>
                  <a:gd name="T92" fmla="*/ 14 w 512"/>
                  <a:gd name="T93" fmla="*/ 2137 h 2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12" h="2324">
                    <a:moveTo>
                      <a:pt x="174" y="2324"/>
                    </a:moveTo>
                    <a:lnTo>
                      <a:pt x="174" y="2236"/>
                    </a:lnTo>
                    <a:lnTo>
                      <a:pt x="88" y="2236"/>
                    </a:lnTo>
                    <a:lnTo>
                      <a:pt x="86" y="2151"/>
                    </a:lnTo>
                    <a:lnTo>
                      <a:pt x="0" y="2151"/>
                    </a:lnTo>
                    <a:lnTo>
                      <a:pt x="0" y="173"/>
                    </a:lnTo>
                    <a:lnTo>
                      <a:pt x="88" y="173"/>
                    </a:lnTo>
                    <a:lnTo>
                      <a:pt x="88" y="86"/>
                    </a:lnTo>
                    <a:lnTo>
                      <a:pt x="174" y="86"/>
                    </a:lnTo>
                    <a:lnTo>
                      <a:pt x="174" y="0"/>
                    </a:lnTo>
                    <a:lnTo>
                      <a:pt x="337" y="0"/>
                    </a:lnTo>
                    <a:lnTo>
                      <a:pt x="337" y="86"/>
                    </a:lnTo>
                    <a:lnTo>
                      <a:pt x="426" y="86"/>
                    </a:lnTo>
                    <a:lnTo>
                      <a:pt x="426" y="173"/>
                    </a:lnTo>
                    <a:lnTo>
                      <a:pt x="505" y="173"/>
                    </a:lnTo>
                    <a:lnTo>
                      <a:pt x="505" y="180"/>
                    </a:lnTo>
                    <a:lnTo>
                      <a:pt x="505" y="173"/>
                    </a:lnTo>
                    <a:lnTo>
                      <a:pt x="512" y="173"/>
                    </a:lnTo>
                    <a:lnTo>
                      <a:pt x="512" y="2151"/>
                    </a:lnTo>
                    <a:lnTo>
                      <a:pt x="426" y="2151"/>
                    </a:lnTo>
                    <a:lnTo>
                      <a:pt x="426" y="2236"/>
                    </a:lnTo>
                    <a:lnTo>
                      <a:pt x="337" y="2236"/>
                    </a:lnTo>
                    <a:lnTo>
                      <a:pt x="337" y="2324"/>
                    </a:lnTo>
                    <a:lnTo>
                      <a:pt x="174" y="2324"/>
                    </a:lnTo>
                    <a:lnTo>
                      <a:pt x="174" y="2324"/>
                    </a:lnTo>
                    <a:close/>
                    <a:moveTo>
                      <a:pt x="14" y="2137"/>
                    </a:moveTo>
                    <a:lnTo>
                      <a:pt x="100" y="2137"/>
                    </a:lnTo>
                    <a:lnTo>
                      <a:pt x="100" y="2222"/>
                    </a:lnTo>
                    <a:lnTo>
                      <a:pt x="189" y="2222"/>
                    </a:lnTo>
                    <a:lnTo>
                      <a:pt x="189" y="2310"/>
                    </a:lnTo>
                    <a:lnTo>
                      <a:pt x="323" y="2310"/>
                    </a:lnTo>
                    <a:lnTo>
                      <a:pt x="323" y="2222"/>
                    </a:lnTo>
                    <a:lnTo>
                      <a:pt x="411" y="2222"/>
                    </a:lnTo>
                    <a:lnTo>
                      <a:pt x="411" y="2137"/>
                    </a:lnTo>
                    <a:lnTo>
                      <a:pt x="497" y="2137"/>
                    </a:lnTo>
                    <a:lnTo>
                      <a:pt x="497" y="187"/>
                    </a:lnTo>
                    <a:lnTo>
                      <a:pt x="411" y="187"/>
                    </a:lnTo>
                    <a:lnTo>
                      <a:pt x="411" y="100"/>
                    </a:lnTo>
                    <a:lnTo>
                      <a:pt x="323" y="100"/>
                    </a:lnTo>
                    <a:lnTo>
                      <a:pt x="323" y="15"/>
                    </a:lnTo>
                    <a:lnTo>
                      <a:pt x="189" y="15"/>
                    </a:lnTo>
                    <a:lnTo>
                      <a:pt x="189" y="100"/>
                    </a:lnTo>
                    <a:lnTo>
                      <a:pt x="100" y="100"/>
                    </a:lnTo>
                    <a:lnTo>
                      <a:pt x="100" y="187"/>
                    </a:lnTo>
                    <a:lnTo>
                      <a:pt x="14" y="187"/>
                    </a:lnTo>
                    <a:lnTo>
                      <a:pt x="14" y="2137"/>
                    </a:lnTo>
                    <a:lnTo>
                      <a:pt x="14" y="21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gn="ctr" eaLnBrk="1" fontAlgn="auto" hangingPunct="1">
                  <a:defRPr/>
                </a:pPr>
                <a:endParaRPr lang="zh-CN" altLang="en-US" sz="1600" noProof="1"/>
              </a:p>
            </p:txBody>
          </p:sp>
          <p:sp>
            <p:nvSpPr>
              <p:cNvPr id="24" name="Freeform 7"/>
              <p:cNvSpPr>
                <a:spLocks noEditPoints="1"/>
              </p:cNvSpPr>
              <p:nvPr/>
            </p:nvSpPr>
            <p:spPr bwMode="auto">
              <a:xfrm>
                <a:off x="3583" y="999"/>
                <a:ext cx="55" cy="55"/>
              </a:xfrm>
              <a:custGeom>
                <a:avLst/>
                <a:gdLst>
                  <a:gd name="T0" fmla="*/ 0 w 55"/>
                  <a:gd name="T1" fmla="*/ 55 h 55"/>
                  <a:gd name="T2" fmla="*/ 0 w 55"/>
                  <a:gd name="T3" fmla="*/ 7 h 55"/>
                  <a:gd name="T4" fmla="*/ 0 w 55"/>
                  <a:gd name="T5" fmla="*/ 0 h 55"/>
                  <a:gd name="T6" fmla="*/ 55 w 55"/>
                  <a:gd name="T7" fmla="*/ 0 h 55"/>
                  <a:gd name="T8" fmla="*/ 55 w 55"/>
                  <a:gd name="T9" fmla="*/ 55 h 55"/>
                  <a:gd name="T10" fmla="*/ 0 w 55"/>
                  <a:gd name="T11" fmla="*/ 55 h 55"/>
                  <a:gd name="T12" fmla="*/ 0 w 55"/>
                  <a:gd name="T13" fmla="*/ 55 h 55"/>
                  <a:gd name="T14" fmla="*/ 14 w 55"/>
                  <a:gd name="T15" fmla="*/ 41 h 55"/>
                  <a:gd name="T16" fmla="*/ 40 w 55"/>
                  <a:gd name="T17" fmla="*/ 41 h 55"/>
                  <a:gd name="T18" fmla="*/ 40 w 55"/>
                  <a:gd name="T19" fmla="*/ 15 h 55"/>
                  <a:gd name="T20" fmla="*/ 14 w 55"/>
                  <a:gd name="T21" fmla="*/ 15 h 55"/>
                  <a:gd name="T22" fmla="*/ 14 w 55"/>
                  <a:gd name="T23" fmla="*/ 41 h 55"/>
                  <a:gd name="T24" fmla="*/ 14 w 55"/>
                  <a:gd name="T25" fmla="*/ 4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55">
                    <a:moveTo>
                      <a:pt x="0" y="55"/>
                    </a:moveTo>
                    <a:lnTo>
                      <a:pt x="0" y="7"/>
                    </a:lnTo>
                    <a:lnTo>
                      <a:pt x="0" y="0"/>
                    </a:lnTo>
                    <a:lnTo>
                      <a:pt x="55" y="0"/>
                    </a:lnTo>
                    <a:lnTo>
                      <a:pt x="55" y="55"/>
                    </a:lnTo>
                    <a:lnTo>
                      <a:pt x="0" y="55"/>
                    </a:lnTo>
                    <a:lnTo>
                      <a:pt x="0" y="55"/>
                    </a:lnTo>
                    <a:close/>
                    <a:moveTo>
                      <a:pt x="14" y="41"/>
                    </a:moveTo>
                    <a:lnTo>
                      <a:pt x="40" y="41"/>
                    </a:lnTo>
                    <a:lnTo>
                      <a:pt x="40" y="15"/>
                    </a:lnTo>
                    <a:lnTo>
                      <a:pt x="14" y="15"/>
                    </a:lnTo>
                    <a:lnTo>
                      <a:pt x="14" y="41"/>
                    </a:lnTo>
                    <a:lnTo>
                      <a:pt x="14"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gn="ctr" eaLnBrk="1" fontAlgn="auto" hangingPunct="1">
                  <a:defRPr/>
                </a:pPr>
                <a:endParaRPr lang="zh-CN" altLang="en-US" sz="1600" noProof="1"/>
              </a:p>
            </p:txBody>
          </p:sp>
          <p:sp>
            <p:nvSpPr>
              <p:cNvPr id="25" name="Freeform 8"/>
              <p:cNvSpPr>
                <a:spLocks noEditPoints="1"/>
              </p:cNvSpPr>
              <p:nvPr/>
            </p:nvSpPr>
            <p:spPr bwMode="auto">
              <a:xfrm>
                <a:off x="4040" y="999"/>
                <a:ext cx="55" cy="55"/>
              </a:xfrm>
              <a:custGeom>
                <a:avLst/>
                <a:gdLst>
                  <a:gd name="T0" fmla="*/ 0 w 55"/>
                  <a:gd name="T1" fmla="*/ 55 h 55"/>
                  <a:gd name="T2" fmla="*/ 0 w 55"/>
                  <a:gd name="T3" fmla="*/ 0 h 55"/>
                  <a:gd name="T4" fmla="*/ 48 w 55"/>
                  <a:gd name="T5" fmla="*/ 0 h 55"/>
                  <a:gd name="T6" fmla="*/ 48 w 55"/>
                  <a:gd name="T7" fmla="*/ 7 h 55"/>
                  <a:gd name="T8" fmla="*/ 48 w 55"/>
                  <a:gd name="T9" fmla="*/ 0 h 55"/>
                  <a:gd name="T10" fmla="*/ 55 w 55"/>
                  <a:gd name="T11" fmla="*/ 0 h 55"/>
                  <a:gd name="T12" fmla="*/ 55 w 55"/>
                  <a:gd name="T13" fmla="*/ 55 h 55"/>
                  <a:gd name="T14" fmla="*/ 0 w 55"/>
                  <a:gd name="T15" fmla="*/ 55 h 55"/>
                  <a:gd name="T16" fmla="*/ 0 w 55"/>
                  <a:gd name="T17" fmla="*/ 55 h 55"/>
                  <a:gd name="T18" fmla="*/ 14 w 55"/>
                  <a:gd name="T19" fmla="*/ 41 h 55"/>
                  <a:gd name="T20" fmla="*/ 40 w 55"/>
                  <a:gd name="T21" fmla="*/ 41 h 55"/>
                  <a:gd name="T22" fmla="*/ 40 w 55"/>
                  <a:gd name="T23" fmla="*/ 15 h 55"/>
                  <a:gd name="T24" fmla="*/ 14 w 55"/>
                  <a:gd name="T25" fmla="*/ 15 h 55"/>
                  <a:gd name="T26" fmla="*/ 14 w 55"/>
                  <a:gd name="T27" fmla="*/ 41 h 55"/>
                  <a:gd name="T28" fmla="*/ 14 w 55"/>
                  <a:gd name="T29" fmla="*/ 4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5" h="55">
                    <a:moveTo>
                      <a:pt x="0" y="55"/>
                    </a:moveTo>
                    <a:lnTo>
                      <a:pt x="0" y="0"/>
                    </a:lnTo>
                    <a:lnTo>
                      <a:pt x="48" y="0"/>
                    </a:lnTo>
                    <a:lnTo>
                      <a:pt x="48" y="7"/>
                    </a:lnTo>
                    <a:lnTo>
                      <a:pt x="48" y="0"/>
                    </a:lnTo>
                    <a:lnTo>
                      <a:pt x="55" y="0"/>
                    </a:lnTo>
                    <a:lnTo>
                      <a:pt x="55" y="55"/>
                    </a:lnTo>
                    <a:lnTo>
                      <a:pt x="0" y="55"/>
                    </a:lnTo>
                    <a:lnTo>
                      <a:pt x="0" y="55"/>
                    </a:lnTo>
                    <a:close/>
                    <a:moveTo>
                      <a:pt x="14" y="41"/>
                    </a:moveTo>
                    <a:lnTo>
                      <a:pt x="40" y="41"/>
                    </a:lnTo>
                    <a:lnTo>
                      <a:pt x="40" y="15"/>
                    </a:lnTo>
                    <a:lnTo>
                      <a:pt x="14" y="15"/>
                    </a:lnTo>
                    <a:lnTo>
                      <a:pt x="14" y="41"/>
                    </a:lnTo>
                    <a:lnTo>
                      <a:pt x="14"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gn="ctr" eaLnBrk="1" fontAlgn="auto" hangingPunct="1">
                  <a:defRPr/>
                </a:pPr>
                <a:endParaRPr lang="zh-CN" altLang="en-US" sz="1600" noProof="1"/>
              </a:p>
            </p:txBody>
          </p:sp>
          <p:sp>
            <p:nvSpPr>
              <p:cNvPr id="26" name="Freeform 9"/>
              <p:cNvSpPr>
                <a:spLocks noEditPoints="1"/>
              </p:cNvSpPr>
              <p:nvPr/>
            </p:nvSpPr>
            <p:spPr bwMode="auto">
              <a:xfrm>
                <a:off x="3583" y="3269"/>
                <a:ext cx="55" cy="54"/>
              </a:xfrm>
              <a:custGeom>
                <a:avLst/>
                <a:gdLst>
                  <a:gd name="T0" fmla="*/ 7 w 55"/>
                  <a:gd name="T1" fmla="*/ 54 h 54"/>
                  <a:gd name="T2" fmla="*/ 0 w 55"/>
                  <a:gd name="T3" fmla="*/ 54 h 54"/>
                  <a:gd name="T4" fmla="*/ 0 w 55"/>
                  <a:gd name="T5" fmla="*/ 0 h 54"/>
                  <a:gd name="T6" fmla="*/ 55 w 55"/>
                  <a:gd name="T7" fmla="*/ 0 h 54"/>
                  <a:gd name="T8" fmla="*/ 55 w 55"/>
                  <a:gd name="T9" fmla="*/ 54 h 54"/>
                  <a:gd name="T10" fmla="*/ 7 w 55"/>
                  <a:gd name="T11" fmla="*/ 54 h 54"/>
                  <a:gd name="T12" fmla="*/ 7 w 55"/>
                  <a:gd name="T13" fmla="*/ 54 h 54"/>
                  <a:gd name="T14" fmla="*/ 40 w 55"/>
                  <a:gd name="T15" fmla="*/ 40 h 54"/>
                  <a:gd name="T16" fmla="*/ 40 w 55"/>
                  <a:gd name="T17" fmla="*/ 14 h 54"/>
                  <a:gd name="T18" fmla="*/ 14 w 55"/>
                  <a:gd name="T19" fmla="*/ 14 h 54"/>
                  <a:gd name="T20" fmla="*/ 14 w 55"/>
                  <a:gd name="T21" fmla="*/ 40 h 54"/>
                  <a:gd name="T22" fmla="*/ 40 w 55"/>
                  <a:gd name="T23" fmla="*/ 40 h 54"/>
                  <a:gd name="T24" fmla="*/ 40 w 55"/>
                  <a:gd name="T25"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54">
                    <a:moveTo>
                      <a:pt x="7" y="54"/>
                    </a:moveTo>
                    <a:lnTo>
                      <a:pt x="0" y="54"/>
                    </a:lnTo>
                    <a:lnTo>
                      <a:pt x="0" y="0"/>
                    </a:lnTo>
                    <a:lnTo>
                      <a:pt x="55" y="0"/>
                    </a:lnTo>
                    <a:lnTo>
                      <a:pt x="55" y="54"/>
                    </a:lnTo>
                    <a:lnTo>
                      <a:pt x="7" y="54"/>
                    </a:lnTo>
                    <a:lnTo>
                      <a:pt x="7" y="54"/>
                    </a:lnTo>
                    <a:close/>
                    <a:moveTo>
                      <a:pt x="40" y="40"/>
                    </a:moveTo>
                    <a:lnTo>
                      <a:pt x="40" y="14"/>
                    </a:lnTo>
                    <a:lnTo>
                      <a:pt x="14" y="14"/>
                    </a:lnTo>
                    <a:lnTo>
                      <a:pt x="14" y="40"/>
                    </a:lnTo>
                    <a:lnTo>
                      <a:pt x="40" y="40"/>
                    </a:lnTo>
                    <a:lnTo>
                      <a:pt x="40"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gn="ctr" eaLnBrk="1" fontAlgn="auto" hangingPunct="1">
                  <a:defRPr/>
                </a:pPr>
                <a:endParaRPr lang="zh-CN" altLang="en-US" sz="1600" noProof="1"/>
              </a:p>
            </p:txBody>
          </p:sp>
          <p:sp>
            <p:nvSpPr>
              <p:cNvPr id="27" name="Freeform 10"/>
              <p:cNvSpPr>
                <a:spLocks noEditPoints="1"/>
              </p:cNvSpPr>
              <p:nvPr/>
            </p:nvSpPr>
            <p:spPr bwMode="auto">
              <a:xfrm>
                <a:off x="4040" y="3269"/>
                <a:ext cx="55" cy="54"/>
              </a:xfrm>
              <a:custGeom>
                <a:avLst/>
                <a:gdLst>
                  <a:gd name="T0" fmla="*/ 0 w 55"/>
                  <a:gd name="T1" fmla="*/ 54 h 54"/>
                  <a:gd name="T2" fmla="*/ 0 w 55"/>
                  <a:gd name="T3" fmla="*/ 0 h 54"/>
                  <a:gd name="T4" fmla="*/ 55 w 55"/>
                  <a:gd name="T5" fmla="*/ 0 h 54"/>
                  <a:gd name="T6" fmla="*/ 55 w 55"/>
                  <a:gd name="T7" fmla="*/ 47 h 54"/>
                  <a:gd name="T8" fmla="*/ 55 w 55"/>
                  <a:gd name="T9" fmla="*/ 54 h 54"/>
                  <a:gd name="T10" fmla="*/ 0 w 55"/>
                  <a:gd name="T11" fmla="*/ 54 h 54"/>
                  <a:gd name="T12" fmla="*/ 0 w 55"/>
                  <a:gd name="T13" fmla="*/ 54 h 54"/>
                  <a:gd name="T14" fmla="*/ 48 w 55"/>
                  <a:gd name="T15" fmla="*/ 47 h 54"/>
                  <a:gd name="T16" fmla="*/ 48 w 55"/>
                  <a:gd name="T17" fmla="*/ 40 h 54"/>
                  <a:gd name="T18" fmla="*/ 48 w 55"/>
                  <a:gd name="T19" fmla="*/ 47 h 54"/>
                  <a:gd name="T20" fmla="*/ 48 w 55"/>
                  <a:gd name="T21" fmla="*/ 47 h 54"/>
                  <a:gd name="T22" fmla="*/ 14 w 55"/>
                  <a:gd name="T23" fmla="*/ 40 h 54"/>
                  <a:gd name="T24" fmla="*/ 40 w 55"/>
                  <a:gd name="T25" fmla="*/ 40 h 54"/>
                  <a:gd name="T26" fmla="*/ 40 w 55"/>
                  <a:gd name="T27" fmla="*/ 14 h 54"/>
                  <a:gd name="T28" fmla="*/ 14 w 55"/>
                  <a:gd name="T29" fmla="*/ 14 h 54"/>
                  <a:gd name="T30" fmla="*/ 14 w 55"/>
                  <a:gd name="T31" fmla="*/ 40 h 54"/>
                  <a:gd name="T32" fmla="*/ 14 w 55"/>
                  <a:gd name="T33" fmla="*/ 4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 h="54">
                    <a:moveTo>
                      <a:pt x="0" y="54"/>
                    </a:moveTo>
                    <a:lnTo>
                      <a:pt x="0" y="0"/>
                    </a:lnTo>
                    <a:lnTo>
                      <a:pt x="55" y="0"/>
                    </a:lnTo>
                    <a:lnTo>
                      <a:pt x="55" y="47"/>
                    </a:lnTo>
                    <a:lnTo>
                      <a:pt x="55" y="54"/>
                    </a:lnTo>
                    <a:lnTo>
                      <a:pt x="0" y="54"/>
                    </a:lnTo>
                    <a:lnTo>
                      <a:pt x="0" y="54"/>
                    </a:lnTo>
                    <a:close/>
                    <a:moveTo>
                      <a:pt x="48" y="47"/>
                    </a:moveTo>
                    <a:lnTo>
                      <a:pt x="48" y="40"/>
                    </a:lnTo>
                    <a:lnTo>
                      <a:pt x="48" y="47"/>
                    </a:lnTo>
                    <a:lnTo>
                      <a:pt x="48" y="47"/>
                    </a:lnTo>
                    <a:close/>
                    <a:moveTo>
                      <a:pt x="14" y="40"/>
                    </a:moveTo>
                    <a:lnTo>
                      <a:pt x="40" y="40"/>
                    </a:lnTo>
                    <a:lnTo>
                      <a:pt x="40" y="14"/>
                    </a:lnTo>
                    <a:lnTo>
                      <a:pt x="14" y="14"/>
                    </a:lnTo>
                    <a:lnTo>
                      <a:pt x="14" y="40"/>
                    </a:lnTo>
                    <a:lnTo>
                      <a:pt x="14"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lgn="ctr" eaLnBrk="1" fontAlgn="auto" hangingPunct="1">
                  <a:defRPr/>
                </a:pPr>
                <a:endParaRPr lang="zh-CN" altLang="en-US" sz="1600" noProof="1"/>
              </a:p>
            </p:txBody>
          </p:sp>
        </p:grpSp>
        <p:sp>
          <p:nvSpPr>
            <p:cNvPr id="21" name="文本框 20"/>
            <p:cNvSpPr txBox="1"/>
            <p:nvPr/>
          </p:nvSpPr>
          <p:spPr>
            <a:xfrm>
              <a:off x="4372309" y="454023"/>
              <a:ext cx="3273874" cy="872325"/>
            </a:xfrm>
            <a:prstGeom prst="rect">
              <a:avLst/>
            </a:prstGeom>
            <a:noFill/>
          </p:spPr>
          <p:txBody>
            <a:bodyPr wrap="square" rtlCol="0">
              <a:spAutoFit/>
            </a:bodyPr>
            <a:lstStyle/>
            <a:p>
              <a:pPr algn="ctr"/>
              <a:r>
                <a:rPr lang="zh-CN" altLang="en-US" sz="2800" b="1" dirty="0">
                  <a:latin typeface="经典繁古印" panose="02010609010101010101" pitchFamily="49" charset="-122"/>
                  <a:ea typeface="经典繁古印" panose="02010609010101010101" pitchFamily="49" charset="-122"/>
                  <a:cs typeface="经典繁古印" panose="02010609010101010101" pitchFamily="49" charset="-122"/>
                </a:rPr>
                <a:t>问</a:t>
              </a:r>
              <a:r>
                <a:rPr lang="zh-CN" altLang="en-US" sz="2800" b="1" dirty="0" smtClean="0">
                  <a:latin typeface="经典繁古印" panose="02010609010101010101" pitchFamily="49" charset="-122"/>
                  <a:ea typeface="经典繁古印" panose="02010609010101010101" pitchFamily="49" charset="-122"/>
                  <a:cs typeface="经典繁古印" panose="02010609010101010101" pitchFamily="49" charset="-122"/>
                </a:rPr>
                <a:t>题</a:t>
              </a:r>
              <a:r>
                <a:rPr lang="zh-CN" altLang="en-US" sz="2800" b="1" dirty="0">
                  <a:latin typeface="经典繁古印" panose="02010609010101010101" pitchFamily="49" charset="-122"/>
                  <a:ea typeface="经典繁古印" panose="02010609010101010101" pitchFamily="49" charset="-122"/>
                  <a:cs typeface="经典繁古印" panose="02010609010101010101" pitchFamily="49" charset="-122"/>
                </a:rPr>
                <a:t>三</a:t>
              </a:r>
              <a:endParaRPr lang="en-US" altLang="zh-CN" sz="2800" b="1" dirty="0" smtClean="0">
                <a:latin typeface="经典繁古印" panose="02010609010101010101" pitchFamily="49" charset="-122"/>
                <a:ea typeface="经典繁古印" panose="02010609010101010101" pitchFamily="49" charset="-122"/>
                <a:cs typeface="经典繁古印" panose="02010609010101010101" pitchFamily="49" charset="-122"/>
              </a:endParaRPr>
            </a:p>
            <a:p>
              <a:pPr algn="ctr"/>
              <a:r>
                <a:rPr lang="zh-CN" altLang="en-US" sz="2800" b="1" dirty="0">
                  <a:latin typeface="经典繁古印" panose="02010609010101010101" pitchFamily="49" charset="-122"/>
                  <a:ea typeface="经典繁古印" panose="02010609010101010101" pitchFamily="49" charset="-122"/>
                  <a:cs typeface="经典繁古印" panose="02010609010101010101" pitchFamily="49" charset="-122"/>
                </a:rPr>
                <a:t>专利与知识产权保护意识薄弱</a:t>
              </a:r>
            </a:p>
          </p:txBody>
        </p:sp>
      </p:gr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7472" y="2608158"/>
            <a:ext cx="2728146" cy="2598559"/>
          </a:xfrm>
          <a:prstGeom prst="rect">
            <a:avLst/>
          </a:prstGeom>
        </p:spPr>
      </p:pic>
    </p:spTree>
    <p:extLst>
      <p:ext uri="{BB962C8B-B14F-4D97-AF65-F5344CB8AC3E}">
        <p14:creationId xmlns:p14="http://schemas.microsoft.com/office/powerpoint/2010/main" val="1065842920"/>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482" name="图片 1"/>
          <p:cNvPicPr>
            <a:picLocks noChangeAspect="1" noChangeArrowheads="1"/>
          </p:cNvPicPr>
          <p:nvPr/>
        </p:nvPicPr>
        <p:blipFill rotWithShape="1">
          <a:blip r:embed="rId3">
            <a:extLst>
              <a:ext uri="{28A0092B-C50C-407E-A947-70E740481C1C}">
                <a14:useLocalDpi xmlns:a14="http://schemas.microsoft.com/office/drawing/2010/main" val="0"/>
              </a:ext>
            </a:extLst>
          </a:blip>
          <a:srcRect l="-105" t="45486" r="-459" b="-1190"/>
          <a:stretch/>
        </p:blipFill>
        <p:spPr bwMode="auto">
          <a:xfrm>
            <a:off x="0" y="0"/>
            <a:ext cx="12245975"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图片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493" y="1462882"/>
            <a:ext cx="3276600" cy="315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文本框 8"/>
          <p:cNvSpPr txBox="1">
            <a:spLocks noChangeArrowheads="1"/>
          </p:cNvSpPr>
          <p:nvPr/>
        </p:nvSpPr>
        <p:spPr bwMode="auto">
          <a:xfrm>
            <a:off x="5438998" y="1884313"/>
            <a:ext cx="155257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400" dirty="0">
                <a:solidFill>
                  <a:schemeClr val="bg1"/>
                </a:solidFill>
                <a:latin typeface="禹卫书法行书简体&#10;" panose="02000603000000000000" pitchFamily="2" charset="-122"/>
                <a:ea typeface="禹卫书法行书简体&#10;" panose="02000603000000000000" pitchFamily="2" charset="-122"/>
              </a:rPr>
              <a:t>伍</a:t>
            </a:r>
          </a:p>
        </p:txBody>
      </p:sp>
      <p:sp>
        <p:nvSpPr>
          <p:cNvPr id="20485" name="文本框 11"/>
          <p:cNvSpPr txBox="1">
            <a:spLocks noChangeArrowheads="1"/>
          </p:cNvSpPr>
          <p:nvPr/>
        </p:nvSpPr>
        <p:spPr bwMode="auto">
          <a:xfrm>
            <a:off x="5017630" y="4614068"/>
            <a:ext cx="32398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a:lnSpc>
                <a:spcPct val="100000"/>
              </a:lnSpc>
              <a:spcBef>
                <a:spcPct val="0"/>
              </a:spcBef>
              <a:buNone/>
            </a:pPr>
            <a:r>
              <a:rPr lang="zh-CN" altLang="en-US" sz="5400" b="1" dirty="0">
                <a:latin typeface="经典繁古印" panose="02010609010101010101" pitchFamily="49" charset="-122"/>
                <a:ea typeface="经典繁古印" panose="02010609010101010101" pitchFamily="49" charset="-122"/>
                <a:cs typeface="经典繁古印" panose="02010609010101010101" pitchFamily="49" charset="-122"/>
              </a:rPr>
              <a:t>重要意义 </a:t>
            </a:r>
          </a:p>
        </p:txBody>
      </p:sp>
      <p:pic>
        <p:nvPicPr>
          <p:cNvPr id="20487" name="图片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5413" y="2581214"/>
            <a:ext cx="2163080" cy="268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0499586"/>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矩形 2"/>
          <p:cNvSpPr/>
          <p:nvPr/>
        </p:nvSpPr>
        <p:spPr>
          <a:xfrm>
            <a:off x="450850" y="655638"/>
            <a:ext cx="3192463" cy="5622925"/>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prstClr val="white"/>
              </a:solidFill>
            </a:endParaRPr>
          </a:p>
        </p:txBody>
      </p:sp>
      <p:grpSp>
        <p:nvGrpSpPr>
          <p:cNvPr id="4" name="组合 3"/>
          <p:cNvGrpSpPr/>
          <p:nvPr/>
        </p:nvGrpSpPr>
        <p:grpSpPr>
          <a:xfrm>
            <a:off x="2517681" y="5536935"/>
            <a:ext cx="1358283" cy="620753"/>
            <a:chOff x="831851" y="1143000"/>
            <a:chExt cx="2768600" cy="1262063"/>
          </a:xfrm>
          <a:solidFill>
            <a:schemeClr val="tx1"/>
          </a:solidFill>
        </p:grpSpPr>
        <p:sp>
          <p:nvSpPr>
            <p:cNvPr id="5" name="Freeform 5"/>
            <p:cNvSpPr/>
            <p:nvPr/>
          </p:nvSpPr>
          <p:spPr bwMode="auto">
            <a:xfrm>
              <a:off x="936626" y="1143000"/>
              <a:ext cx="2663825" cy="1262063"/>
            </a:xfrm>
            <a:custGeom>
              <a:avLst/>
              <a:gdLst>
                <a:gd name="T0" fmla="*/ 99 w 179"/>
                <a:gd name="T1" fmla="*/ 37 h 83"/>
                <a:gd name="T2" fmla="*/ 124 w 179"/>
                <a:gd name="T3" fmla="*/ 39 h 83"/>
                <a:gd name="T4" fmla="*/ 133 w 179"/>
                <a:gd name="T5" fmla="*/ 51 h 83"/>
                <a:gd name="T6" fmla="*/ 121 w 179"/>
                <a:gd name="T7" fmla="*/ 57 h 83"/>
                <a:gd name="T8" fmla="*/ 80 w 179"/>
                <a:gd name="T9" fmla="*/ 76 h 83"/>
                <a:gd name="T10" fmla="*/ 122 w 179"/>
                <a:gd name="T11" fmla="*/ 68 h 83"/>
                <a:gd name="T12" fmla="*/ 142 w 179"/>
                <a:gd name="T13" fmla="*/ 59 h 83"/>
                <a:gd name="T14" fmla="*/ 154 w 179"/>
                <a:gd name="T15" fmla="*/ 72 h 83"/>
                <a:gd name="T16" fmla="*/ 142 w 179"/>
                <a:gd name="T17" fmla="*/ 70 h 83"/>
                <a:gd name="T18" fmla="*/ 158 w 179"/>
                <a:gd name="T19" fmla="*/ 82 h 83"/>
                <a:gd name="T20" fmla="*/ 168 w 179"/>
                <a:gd name="T21" fmla="*/ 61 h 83"/>
                <a:gd name="T22" fmla="*/ 157 w 179"/>
                <a:gd name="T23" fmla="*/ 46 h 83"/>
                <a:gd name="T24" fmla="*/ 145 w 179"/>
                <a:gd name="T25" fmla="*/ 49 h 83"/>
                <a:gd name="T26" fmla="*/ 134 w 179"/>
                <a:gd name="T27" fmla="*/ 41 h 83"/>
                <a:gd name="T28" fmla="*/ 145 w 179"/>
                <a:gd name="T29" fmla="*/ 34 h 83"/>
                <a:gd name="T30" fmla="*/ 136 w 179"/>
                <a:gd name="T31" fmla="*/ 41 h 83"/>
                <a:gd name="T32" fmla="*/ 153 w 179"/>
                <a:gd name="T33" fmla="*/ 44 h 83"/>
                <a:gd name="T34" fmla="*/ 146 w 179"/>
                <a:gd name="T35" fmla="*/ 29 h 83"/>
                <a:gd name="T36" fmla="*/ 130 w 179"/>
                <a:gd name="T37" fmla="*/ 16 h 83"/>
                <a:gd name="T38" fmla="*/ 102 w 179"/>
                <a:gd name="T39" fmla="*/ 11 h 83"/>
                <a:gd name="T40" fmla="*/ 86 w 179"/>
                <a:gd name="T41" fmla="*/ 17 h 83"/>
                <a:gd name="T42" fmla="*/ 94 w 179"/>
                <a:gd name="T43" fmla="*/ 30 h 83"/>
                <a:gd name="T44" fmla="*/ 95 w 179"/>
                <a:gd name="T45" fmla="*/ 18 h 83"/>
                <a:gd name="T46" fmla="*/ 101 w 179"/>
                <a:gd name="T47" fmla="*/ 28 h 83"/>
                <a:gd name="T48" fmla="*/ 92 w 179"/>
                <a:gd name="T49" fmla="*/ 32 h 83"/>
                <a:gd name="T50" fmla="*/ 84 w 179"/>
                <a:gd name="T51" fmla="*/ 22 h 83"/>
                <a:gd name="T52" fmla="*/ 72 w 179"/>
                <a:gd name="T53" fmla="*/ 19 h 83"/>
                <a:gd name="T54" fmla="*/ 58 w 179"/>
                <a:gd name="T55" fmla="*/ 32 h 83"/>
                <a:gd name="T56" fmla="*/ 51 w 179"/>
                <a:gd name="T57" fmla="*/ 47 h 83"/>
                <a:gd name="T58" fmla="*/ 65 w 179"/>
                <a:gd name="T59" fmla="*/ 45 h 83"/>
                <a:gd name="T60" fmla="*/ 58 w 179"/>
                <a:gd name="T61" fmla="*/ 39 h 83"/>
                <a:gd name="T62" fmla="*/ 56 w 179"/>
                <a:gd name="T63" fmla="*/ 44 h 83"/>
                <a:gd name="T64" fmla="*/ 57 w 179"/>
                <a:gd name="T65" fmla="*/ 37 h 83"/>
                <a:gd name="T66" fmla="*/ 68 w 179"/>
                <a:gd name="T67" fmla="*/ 43 h 83"/>
                <a:gd name="T68" fmla="*/ 59 w 179"/>
                <a:gd name="T69" fmla="*/ 52 h 83"/>
                <a:gd name="T70" fmla="*/ 42 w 179"/>
                <a:gd name="T71" fmla="*/ 44 h 83"/>
                <a:gd name="T72" fmla="*/ 18 w 179"/>
                <a:gd name="T73" fmla="*/ 48 h 83"/>
                <a:gd name="T74" fmla="*/ 0 w 179"/>
                <a:gd name="T75" fmla="*/ 58 h 83"/>
                <a:gd name="T76" fmla="*/ 31 w 179"/>
                <a:gd name="T77" fmla="*/ 48 h 83"/>
                <a:gd name="T78" fmla="*/ 51 w 179"/>
                <a:gd name="T79" fmla="*/ 56 h 83"/>
                <a:gd name="T80" fmla="*/ 83 w 179"/>
                <a:gd name="T81" fmla="*/ 58 h 83"/>
                <a:gd name="T82" fmla="*/ 83 w 179"/>
                <a:gd name="T83" fmla="*/ 39 h 83"/>
                <a:gd name="T84" fmla="*/ 99 w 179"/>
                <a:gd name="T85" fmla="*/ 3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83">
                  <a:moveTo>
                    <a:pt x="99" y="37"/>
                  </a:moveTo>
                  <a:cubicBezTo>
                    <a:pt x="104" y="25"/>
                    <a:pt x="122" y="29"/>
                    <a:pt x="124" y="39"/>
                  </a:cubicBezTo>
                  <a:cubicBezTo>
                    <a:pt x="131" y="40"/>
                    <a:pt x="133" y="47"/>
                    <a:pt x="133" y="51"/>
                  </a:cubicBezTo>
                  <a:cubicBezTo>
                    <a:pt x="132" y="56"/>
                    <a:pt x="126" y="60"/>
                    <a:pt x="121" y="57"/>
                  </a:cubicBezTo>
                  <a:cubicBezTo>
                    <a:pt x="113" y="73"/>
                    <a:pt x="100" y="76"/>
                    <a:pt x="80" y="76"/>
                  </a:cubicBezTo>
                  <a:cubicBezTo>
                    <a:pt x="104" y="81"/>
                    <a:pt x="113" y="77"/>
                    <a:pt x="122" y="68"/>
                  </a:cubicBezTo>
                  <a:cubicBezTo>
                    <a:pt x="128" y="62"/>
                    <a:pt x="137" y="59"/>
                    <a:pt x="142" y="59"/>
                  </a:cubicBezTo>
                  <a:cubicBezTo>
                    <a:pt x="152" y="60"/>
                    <a:pt x="160" y="65"/>
                    <a:pt x="154" y="72"/>
                  </a:cubicBezTo>
                  <a:cubicBezTo>
                    <a:pt x="158" y="61"/>
                    <a:pt x="143" y="62"/>
                    <a:pt x="142" y="70"/>
                  </a:cubicBezTo>
                  <a:cubicBezTo>
                    <a:pt x="141" y="78"/>
                    <a:pt x="149" y="83"/>
                    <a:pt x="158" y="82"/>
                  </a:cubicBezTo>
                  <a:cubicBezTo>
                    <a:pt x="170" y="81"/>
                    <a:pt x="171" y="66"/>
                    <a:pt x="168" y="61"/>
                  </a:cubicBezTo>
                  <a:cubicBezTo>
                    <a:pt x="179" y="52"/>
                    <a:pt x="163" y="41"/>
                    <a:pt x="157" y="46"/>
                  </a:cubicBezTo>
                  <a:cubicBezTo>
                    <a:pt x="153" y="50"/>
                    <a:pt x="148" y="50"/>
                    <a:pt x="145" y="49"/>
                  </a:cubicBezTo>
                  <a:cubicBezTo>
                    <a:pt x="140" y="49"/>
                    <a:pt x="134" y="46"/>
                    <a:pt x="134" y="41"/>
                  </a:cubicBezTo>
                  <a:cubicBezTo>
                    <a:pt x="134" y="31"/>
                    <a:pt x="143" y="31"/>
                    <a:pt x="145" y="34"/>
                  </a:cubicBezTo>
                  <a:cubicBezTo>
                    <a:pt x="141" y="33"/>
                    <a:pt x="136" y="35"/>
                    <a:pt x="136" y="41"/>
                  </a:cubicBezTo>
                  <a:cubicBezTo>
                    <a:pt x="136" y="47"/>
                    <a:pt x="150" y="50"/>
                    <a:pt x="153" y="44"/>
                  </a:cubicBezTo>
                  <a:cubicBezTo>
                    <a:pt x="156" y="39"/>
                    <a:pt x="156" y="31"/>
                    <a:pt x="146" y="29"/>
                  </a:cubicBezTo>
                  <a:cubicBezTo>
                    <a:pt x="150" y="22"/>
                    <a:pt x="140" y="12"/>
                    <a:pt x="130" y="16"/>
                  </a:cubicBezTo>
                  <a:cubicBezTo>
                    <a:pt x="127" y="6"/>
                    <a:pt x="111" y="0"/>
                    <a:pt x="102" y="11"/>
                  </a:cubicBezTo>
                  <a:cubicBezTo>
                    <a:pt x="96" y="7"/>
                    <a:pt x="89" y="8"/>
                    <a:pt x="86" y="17"/>
                  </a:cubicBezTo>
                  <a:cubicBezTo>
                    <a:pt x="84" y="25"/>
                    <a:pt x="88" y="30"/>
                    <a:pt x="94" y="30"/>
                  </a:cubicBezTo>
                  <a:cubicBezTo>
                    <a:pt x="99" y="30"/>
                    <a:pt x="104" y="22"/>
                    <a:pt x="95" y="18"/>
                  </a:cubicBezTo>
                  <a:cubicBezTo>
                    <a:pt x="101" y="18"/>
                    <a:pt x="104" y="23"/>
                    <a:pt x="101" y="28"/>
                  </a:cubicBezTo>
                  <a:cubicBezTo>
                    <a:pt x="100" y="30"/>
                    <a:pt x="97" y="33"/>
                    <a:pt x="92" y="32"/>
                  </a:cubicBezTo>
                  <a:cubicBezTo>
                    <a:pt x="86" y="31"/>
                    <a:pt x="84" y="27"/>
                    <a:pt x="84" y="22"/>
                  </a:cubicBezTo>
                  <a:cubicBezTo>
                    <a:pt x="83" y="12"/>
                    <a:pt x="73" y="15"/>
                    <a:pt x="72" y="19"/>
                  </a:cubicBezTo>
                  <a:cubicBezTo>
                    <a:pt x="63" y="15"/>
                    <a:pt x="54" y="21"/>
                    <a:pt x="58" y="32"/>
                  </a:cubicBezTo>
                  <a:cubicBezTo>
                    <a:pt x="48" y="31"/>
                    <a:pt x="44" y="43"/>
                    <a:pt x="51" y="47"/>
                  </a:cubicBezTo>
                  <a:cubicBezTo>
                    <a:pt x="58" y="52"/>
                    <a:pt x="64" y="49"/>
                    <a:pt x="65" y="45"/>
                  </a:cubicBezTo>
                  <a:cubicBezTo>
                    <a:pt x="66" y="39"/>
                    <a:pt x="62" y="37"/>
                    <a:pt x="58" y="39"/>
                  </a:cubicBezTo>
                  <a:cubicBezTo>
                    <a:pt x="56" y="40"/>
                    <a:pt x="55" y="42"/>
                    <a:pt x="56" y="44"/>
                  </a:cubicBezTo>
                  <a:cubicBezTo>
                    <a:pt x="53" y="44"/>
                    <a:pt x="53" y="40"/>
                    <a:pt x="57" y="37"/>
                  </a:cubicBezTo>
                  <a:cubicBezTo>
                    <a:pt x="60" y="34"/>
                    <a:pt x="68" y="38"/>
                    <a:pt x="68" y="43"/>
                  </a:cubicBezTo>
                  <a:cubicBezTo>
                    <a:pt x="68" y="48"/>
                    <a:pt x="65" y="52"/>
                    <a:pt x="59" y="52"/>
                  </a:cubicBezTo>
                  <a:cubicBezTo>
                    <a:pt x="49" y="52"/>
                    <a:pt x="48" y="46"/>
                    <a:pt x="42" y="44"/>
                  </a:cubicBezTo>
                  <a:cubicBezTo>
                    <a:pt x="34" y="41"/>
                    <a:pt x="24" y="41"/>
                    <a:pt x="18" y="48"/>
                  </a:cubicBezTo>
                  <a:cubicBezTo>
                    <a:pt x="13" y="53"/>
                    <a:pt x="7" y="56"/>
                    <a:pt x="0" y="58"/>
                  </a:cubicBezTo>
                  <a:cubicBezTo>
                    <a:pt x="12" y="60"/>
                    <a:pt x="20" y="49"/>
                    <a:pt x="31" y="48"/>
                  </a:cubicBezTo>
                  <a:cubicBezTo>
                    <a:pt x="38" y="47"/>
                    <a:pt x="44" y="50"/>
                    <a:pt x="51" y="56"/>
                  </a:cubicBezTo>
                  <a:cubicBezTo>
                    <a:pt x="59" y="62"/>
                    <a:pt x="71" y="66"/>
                    <a:pt x="83" y="58"/>
                  </a:cubicBezTo>
                  <a:cubicBezTo>
                    <a:pt x="74" y="53"/>
                    <a:pt x="79" y="44"/>
                    <a:pt x="83" y="39"/>
                  </a:cubicBezTo>
                  <a:cubicBezTo>
                    <a:pt x="86" y="36"/>
                    <a:pt x="93" y="33"/>
                    <a:pt x="99" y="37"/>
                  </a:cubicBezTo>
                  <a:close/>
                </a:path>
              </a:pathLst>
            </a:custGeom>
            <a:grpFill/>
            <a:ln>
              <a:noFill/>
            </a:ln>
          </p:spPr>
          <p:txBody>
            <a:bodyPr/>
            <a:lstStyle/>
            <a:p>
              <a:pPr eaLnBrk="1" fontAlgn="auto" hangingPunct="1">
                <a:defRPr/>
              </a:pPr>
              <a:endParaRPr lang="zh-CN" altLang="en-US" noProof="1">
                <a:solidFill>
                  <a:prstClr val="black"/>
                </a:solidFill>
              </a:endParaRPr>
            </a:p>
          </p:txBody>
        </p:sp>
        <p:sp>
          <p:nvSpPr>
            <p:cNvPr id="6" name="Freeform 6"/>
            <p:cNvSpPr/>
            <p:nvPr/>
          </p:nvSpPr>
          <p:spPr bwMode="auto">
            <a:xfrm>
              <a:off x="831851" y="1538288"/>
              <a:ext cx="2054225" cy="746125"/>
            </a:xfrm>
            <a:custGeom>
              <a:avLst/>
              <a:gdLst>
                <a:gd name="T0" fmla="*/ 127 w 138"/>
                <a:gd name="T1" fmla="*/ 27 h 49"/>
                <a:gd name="T2" fmla="*/ 136 w 138"/>
                <a:gd name="T3" fmla="*/ 26 h 49"/>
                <a:gd name="T4" fmla="*/ 129 w 138"/>
                <a:gd name="T5" fmla="*/ 15 h 49"/>
                <a:gd name="T6" fmla="*/ 106 w 138"/>
                <a:gd name="T7" fmla="*/ 13 h 49"/>
                <a:gd name="T8" fmla="*/ 88 w 138"/>
                <a:gd name="T9" fmla="*/ 23 h 49"/>
                <a:gd name="T10" fmla="*/ 100 w 138"/>
                <a:gd name="T11" fmla="*/ 30 h 49"/>
                <a:gd name="T12" fmla="*/ 98 w 138"/>
                <a:gd name="T13" fmla="*/ 23 h 49"/>
                <a:gd name="T14" fmla="*/ 94 w 138"/>
                <a:gd name="T15" fmla="*/ 27 h 49"/>
                <a:gd name="T16" fmla="*/ 97 w 138"/>
                <a:gd name="T17" fmla="*/ 20 h 49"/>
                <a:gd name="T18" fmla="*/ 103 w 138"/>
                <a:gd name="T19" fmla="*/ 30 h 49"/>
                <a:gd name="T20" fmla="*/ 91 w 138"/>
                <a:gd name="T21" fmla="*/ 34 h 49"/>
                <a:gd name="T22" fmla="*/ 75 w 138"/>
                <a:gd name="T23" fmla="*/ 39 h 49"/>
                <a:gd name="T24" fmla="*/ 53 w 138"/>
                <a:gd name="T25" fmla="*/ 29 h 49"/>
                <a:gd name="T26" fmla="*/ 30 w 138"/>
                <a:gd name="T27" fmla="*/ 26 h 49"/>
                <a:gd name="T28" fmla="*/ 0 w 138"/>
                <a:gd name="T29" fmla="*/ 33 h 49"/>
                <a:gd name="T30" fmla="*/ 23 w 138"/>
                <a:gd name="T31" fmla="*/ 36 h 49"/>
                <a:gd name="T32" fmla="*/ 42 w 138"/>
                <a:gd name="T33" fmla="*/ 31 h 49"/>
                <a:gd name="T34" fmla="*/ 68 w 138"/>
                <a:gd name="T35" fmla="*/ 45 h 49"/>
                <a:gd name="T36" fmla="*/ 102 w 138"/>
                <a:gd name="T37" fmla="*/ 47 h 49"/>
                <a:gd name="T38" fmla="*/ 127 w 138"/>
                <a:gd name="T39" fmla="*/ 2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8" h="49">
                  <a:moveTo>
                    <a:pt x="127" y="27"/>
                  </a:moveTo>
                  <a:cubicBezTo>
                    <a:pt x="131" y="31"/>
                    <a:pt x="135" y="30"/>
                    <a:pt x="136" y="26"/>
                  </a:cubicBezTo>
                  <a:cubicBezTo>
                    <a:pt x="138" y="22"/>
                    <a:pt x="136" y="16"/>
                    <a:pt x="129" y="15"/>
                  </a:cubicBezTo>
                  <a:cubicBezTo>
                    <a:pt x="129" y="8"/>
                    <a:pt x="114" y="0"/>
                    <a:pt x="106" y="13"/>
                  </a:cubicBezTo>
                  <a:cubicBezTo>
                    <a:pt x="98" y="10"/>
                    <a:pt x="90" y="14"/>
                    <a:pt x="88" y="23"/>
                  </a:cubicBezTo>
                  <a:cubicBezTo>
                    <a:pt x="86" y="30"/>
                    <a:pt x="97" y="35"/>
                    <a:pt x="100" y="30"/>
                  </a:cubicBezTo>
                  <a:cubicBezTo>
                    <a:pt x="102" y="28"/>
                    <a:pt x="102" y="23"/>
                    <a:pt x="98" y="23"/>
                  </a:cubicBezTo>
                  <a:cubicBezTo>
                    <a:pt x="96" y="22"/>
                    <a:pt x="93" y="24"/>
                    <a:pt x="94" y="27"/>
                  </a:cubicBezTo>
                  <a:cubicBezTo>
                    <a:pt x="92" y="26"/>
                    <a:pt x="94" y="20"/>
                    <a:pt x="97" y="20"/>
                  </a:cubicBezTo>
                  <a:cubicBezTo>
                    <a:pt x="102" y="19"/>
                    <a:pt x="105" y="26"/>
                    <a:pt x="103" y="30"/>
                  </a:cubicBezTo>
                  <a:cubicBezTo>
                    <a:pt x="101" y="35"/>
                    <a:pt x="97" y="36"/>
                    <a:pt x="91" y="34"/>
                  </a:cubicBezTo>
                  <a:cubicBezTo>
                    <a:pt x="86" y="37"/>
                    <a:pt x="82" y="39"/>
                    <a:pt x="75" y="39"/>
                  </a:cubicBezTo>
                  <a:cubicBezTo>
                    <a:pt x="64" y="38"/>
                    <a:pt x="60" y="35"/>
                    <a:pt x="53" y="29"/>
                  </a:cubicBezTo>
                  <a:cubicBezTo>
                    <a:pt x="44" y="22"/>
                    <a:pt x="35" y="23"/>
                    <a:pt x="30" y="26"/>
                  </a:cubicBezTo>
                  <a:cubicBezTo>
                    <a:pt x="23" y="31"/>
                    <a:pt x="15" y="37"/>
                    <a:pt x="0" y="33"/>
                  </a:cubicBezTo>
                  <a:cubicBezTo>
                    <a:pt x="8" y="37"/>
                    <a:pt x="16" y="39"/>
                    <a:pt x="23" y="36"/>
                  </a:cubicBezTo>
                  <a:cubicBezTo>
                    <a:pt x="31" y="32"/>
                    <a:pt x="36" y="30"/>
                    <a:pt x="42" y="31"/>
                  </a:cubicBezTo>
                  <a:cubicBezTo>
                    <a:pt x="48" y="32"/>
                    <a:pt x="55" y="41"/>
                    <a:pt x="68" y="45"/>
                  </a:cubicBezTo>
                  <a:cubicBezTo>
                    <a:pt x="79" y="48"/>
                    <a:pt x="90" y="49"/>
                    <a:pt x="102" y="47"/>
                  </a:cubicBezTo>
                  <a:cubicBezTo>
                    <a:pt x="111" y="45"/>
                    <a:pt x="121" y="41"/>
                    <a:pt x="127" y="27"/>
                  </a:cubicBezTo>
                  <a:close/>
                </a:path>
              </a:pathLst>
            </a:custGeom>
            <a:grpFill/>
            <a:ln>
              <a:noFill/>
            </a:ln>
          </p:spPr>
          <p:txBody>
            <a:bodyPr/>
            <a:lstStyle/>
            <a:p>
              <a:pPr eaLnBrk="1" fontAlgn="auto" hangingPunct="1">
                <a:defRPr/>
              </a:pPr>
              <a:endParaRPr lang="zh-CN" altLang="en-US" noProof="1">
                <a:solidFill>
                  <a:prstClr val="black"/>
                </a:solidFill>
              </a:endParaRPr>
            </a:p>
          </p:txBody>
        </p:sp>
        <p:sp>
          <p:nvSpPr>
            <p:cNvPr id="7" name="Freeform 7"/>
            <p:cNvSpPr/>
            <p:nvPr/>
          </p:nvSpPr>
          <p:spPr bwMode="auto">
            <a:xfrm>
              <a:off x="1158876" y="1508125"/>
              <a:ext cx="373063" cy="365125"/>
            </a:xfrm>
            <a:custGeom>
              <a:avLst/>
              <a:gdLst>
                <a:gd name="T0" fmla="*/ 20 w 25"/>
                <a:gd name="T1" fmla="*/ 11 h 24"/>
                <a:gd name="T2" fmla="*/ 18 w 25"/>
                <a:gd name="T3" fmla="*/ 3 h 24"/>
                <a:gd name="T4" fmla="*/ 25 w 25"/>
                <a:gd name="T5" fmla="*/ 9 h 24"/>
                <a:gd name="T6" fmla="*/ 19 w 25"/>
                <a:gd name="T7" fmla="*/ 16 h 24"/>
                <a:gd name="T8" fmla="*/ 0 w 25"/>
                <a:gd name="T9" fmla="*/ 24 h 24"/>
                <a:gd name="T10" fmla="*/ 9 w 25"/>
                <a:gd name="T11" fmla="*/ 14 h 24"/>
                <a:gd name="T12" fmla="*/ 15 w 25"/>
                <a:gd name="T13" fmla="*/ 9 h 24"/>
                <a:gd name="T14" fmla="*/ 11 w 25"/>
                <a:gd name="T15" fmla="*/ 4 h 24"/>
                <a:gd name="T16" fmla="*/ 8 w 25"/>
                <a:gd name="T17" fmla="*/ 8 h 24"/>
                <a:gd name="T18" fmla="*/ 10 w 25"/>
                <a:gd name="T19" fmla="*/ 6 h 24"/>
                <a:gd name="T20" fmla="*/ 13 w 25"/>
                <a:gd name="T21" fmla="*/ 10 h 24"/>
                <a:gd name="T22" fmla="*/ 6 w 25"/>
                <a:gd name="T23" fmla="*/ 11 h 24"/>
                <a:gd name="T24" fmla="*/ 4 w 25"/>
                <a:gd name="T25" fmla="*/ 5 h 24"/>
                <a:gd name="T26" fmla="*/ 12 w 25"/>
                <a:gd name="T27" fmla="*/ 1 h 24"/>
                <a:gd name="T28" fmla="*/ 20 w 25"/>
                <a:gd name="T29"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24">
                  <a:moveTo>
                    <a:pt x="20" y="11"/>
                  </a:moveTo>
                  <a:cubicBezTo>
                    <a:pt x="23" y="8"/>
                    <a:pt x="20" y="5"/>
                    <a:pt x="18" y="3"/>
                  </a:cubicBezTo>
                  <a:cubicBezTo>
                    <a:pt x="22" y="1"/>
                    <a:pt x="25" y="6"/>
                    <a:pt x="25" y="9"/>
                  </a:cubicBezTo>
                  <a:cubicBezTo>
                    <a:pt x="24" y="13"/>
                    <a:pt x="23" y="16"/>
                    <a:pt x="19" y="16"/>
                  </a:cubicBezTo>
                  <a:cubicBezTo>
                    <a:pt x="15" y="16"/>
                    <a:pt x="5" y="17"/>
                    <a:pt x="0" y="24"/>
                  </a:cubicBezTo>
                  <a:cubicBezTo>
                    <a:pt x="1" y="19"/>
                    <a:pt x="6" y="14"/>
                    <a:pt x="9" y="14"/>
                  </a:cubicBezTo>
                  <a:cubicBezTo>
                    <a:pt x="13" y="13"/>
                    <a:pt x="15" y="12"/>
                    <a:pt x="15" y="9"/>
                  </a:cubicBezTo>
                  <a:cubicBezTo>
                    <a:pt x="15" y="7"/>
                    <a:pt x="13" y="4"/>
                    <a:pt x="11" y="4"/>
                  </a:cubicBezTo>
                  <a:cubicBezTo>
                    <a:pt x="9" y="4"/>
                    <a:pt x="8" y="6"/>
                    <a:pt x="8" y="8"/>
                  </a:cubicBezTo>
                  <a:cubicBezTo>
                    <a:pt x="9" y="7"/>
                    <a:pt x="9" y="6"/>
                    <a:pt x="10" y="6"/>
                  </a:cubicBezTo>
                  <a:cubicBezTo>
                    <a:pt x="13" y="6"/>
                    <a:pt x="14" y="8"/>
                    <a:pt x="13" y="10"/>
                  </a:cubicBezTo>
                  <a:cubicBezTo>
                    <a:pt x="12" y="13"/>
                    <a:pt x="8" y="13"/>
                    <a:pt x="6" y="11"/>
                  </a:cubicBezTo>
                  <a:cubicBezTo>
                    <a:pt x="4" y="10"/>
                    <a:pt x="3" y="8"/>
                    <a:pt x="4" y="5"/>
                  </a:cubicBezTo>
                  <a:cubicBezTo>
                    <a:pt x="5" y="2"/>
                    <a:pt x="8" y="0"/>
                    <a:pt x="12" y="1"/>
                  </a:cubicBezTo>
                  <a:cubicBezTo>
                    <a:pt x="17" y="2"/>
                    <a:pt x="21" y="7"/>
                    <a:pt x="20" y="11"/>
                  </a:cubicBezTo>
                  <a:close/>
                </a:path>
              </a:pathLst>
            </a:custGeom>
            <a:grpFill/>
            <a:ln>
              <a:noFill/>
            </a:ln>
          </p:spPr>
          <p:txBody>
            <a:bodyPr/>
            <a:lstStyle/>
            <a:p>
              <a:pPr eaLnBrk="1" fontAlgn="auto" hangingPunct="1">
                <a:defRPr/>
              </a:pPr>
              <a:endParaRPr lang="zh-CN" altLang="en-US" noProof="1">
                <a:solidFill>
                  <a:prstClr val="black"/>
                </a:solidFill>
              </a:endParaRPr>
            </a:p>
          </p:txBody>
        </p:sp>
      </p:grpSp>
      <p:grpSp>
        <p:nvGrpSpPr>
          <p:cNvPr id="8" name="组合 7"/>
          <p:cNvGrpSpPr/>
          <p:nvPr/>
        </p:nvGrpSpPr>
        <p:grpSpPr>
          <a:xfrm flipH="1">
            <a:off x="95535" y="858026"/>
            <a:ext cx="1227968" cy="620753"/>
            <a:chOff x="831851" y="1143000"/>
            <a:chExt cx="2768600" cy="1262063"/>
          </a:xfrm>
          <a:solidFill>
            <a:schemeClr val="tx1"/>
          </a:solidFill>
        </p:grpSpPr>
        <p:sp>
          <p:nvSpPr>
            <p:cNvPr id="9" name="Freeform 5"/>
            <p:cNvSpPr/>
            <p:nvPr/>
          </p:nvSpPr>
          <p:spPr bwMode="auto">
            <a:xfrm>
              <a:off x="936626" y="1143000"/>
              <a:ext cx="2663825" cy="1262063"/>
            </a:xfrm>
            <a:custGeom>
              <a:avLst/>
              <a:gdLst>
                <a:gd name="T0" fmla="*/ 99 w 179"/>
                <a:gd name="T1" fmla="*/ 37 h 83"/>
                <a:gd name="T2" fmla="*/ 124 w 179"/>
                <a:gd name="T3" fmla="*/ 39 h 83"/>
                <a:gd name="T4" fmla="*/ 133 w 179"/>
                <a:gd name="T5" fmla="*/ 51 h 83"/>
                <a:gd name="T6" fmla="*/ 121 w 179"/>
                <a:gd name="T7" fmla="*/ 57 h 83"/>
                <a:gd name="T8" fmla="*/ 80 w 179"/>
                <a:gd name="T9" fmla="*/ 76 h 83"/>
                <a:gd name="T10" fmla="*/ 122 w 179"/>
                <a:gd name="T11" fmla="*/ 68 h 83"/>
                <a:gd name="T12" fmla="*/ 142 w 179"/>
                <a:gd name="T13" fmla="*/ 59 h 83"/>
                <a:gd name="T14" fmla="*/ 154 w 179"/>
                <a:gd name="T15" fmla="*/ 72 h 83"/>
                <a:gd name="T16" fmla="*/ 142 w 179"/>
                <a:gd name="T17" fmla="*/ 70 h 83"/>
                <a:gd name="T18" fmla="*/ 158 w 179"/>
                <a:gd name="T19" fmla="*/ 82 h 83"/>
                <a:gd name="T20" fmla="*/ 168 w 179"/>
                <a:gd name="T21" fmla="*/ 61 h 83"/>
                <a:gd name="T22" fmla="*/ 157 w 179"/>
                <a:gd name="T23" fmla="*/ 46 h 83"/>
                <a:gd name="T24" fmla="*/ 145 w 179"/>
                <a:gd name="T25" fmla="*/ 49 h 83"/>
                <a:gd name="T26" fmla="*/ 134 w 179"/>
                <a:gd name="T27" fmla="*/ 41 h 83"/>
                <a:gd name="T28" fmla="*/ 145 w 179"/>
                <a:gd name="T29" fmla="*/ 34 h 83"/>
                <a:gd name="T30" fmla="*/ 136 w 179"/>
                <a:gd name="T31" fmla="*/ 41 h 83"/>
                <a:gd name="T32" fmla="*/ 153 w 179"/>
                <a:gd name="T33" fmla="*/ 44 h 83"/>
                <a:gd name="T34" fmla="*/ 146 w 179"/>
                <a:gd name="T35" fmla="*/ 29 h 83"/>
                <a:gd name="T36" fmla="*/ 130 w 179"/>
                <a:gd name="T37" fmla="*/ 16 h 83"/>
                <a:gd name="T38" fmla="*/ 102 w 179"/>
                <a:gd name="T39" fmla="*/ 11 h 83"/>
                <a:gd name="T40" fmla="*/ 86 w 179"/>
                <a:gd name="T41" fmla="*/ 17 h 83"/>
                <a:gd name="T42" fmla="*/ 94 w 179"/>
                <a:gd name="T43" fmla="*/ 30 h 83"/>
                <a:gd name="T44" fmla="*/ 95 w 179"/>
                <a:gd name="T45" fmla="*/ 18 h 83"/>
                <a:gd name="T46" fmla="*/ 101 w 179"/>
                <a:gd name="T47" fmla="*/ 28 h 83"/>
                <a:gd name="T48" fmla="*/ 92 w 179"/>
                <a:gd name="T49" fmla="*/ 32 h 83"/>
                <a:gd name="T50" fmla="*/ 84 w 179"/>
                <a:gd name="T51" fmla="*/ 22 h 83"/>
                <a:gd name="T52" fmla="*/ 72 w 179"/>
                <a:gd name="T53" fmla="*/ 19 h 83"/>
                <a:gd name="T54" fmla="*/ 58 w 179"/>
                <a:gd name="T55" fmla="*/ 32 h 83"/>
                <a:gd name="T56" fmla="*/ 51 w 179"/>
                <a:gd name="T57" fmla="*/ 47 h 83"/>
                <a:gd name="T58" fmla="*/ 65 w 179"/>
                <a:gd name="T59" fmla="*/ 45 h 83"/>
                <a:gd name="T60" fmla="*/ 58 w 179"/>
                <a:gd name="T61" fmla="*/ 39 h 83"/>
                <a:gd name="T62" fmla="*/ 56 w 179"/>
                <a:gd name="T63" fmla="*/ 44 h 83"/>
                <a:gd name="T64" fmla="*/ 57 w 179"/>
                <a:gd name="T65" fmla="*/ 37 h 83"/>
                <a:gd name="T66" fmla="*/ 68 w 179"/>
                <a:gd name="T67" fmla="*/ 43 h 83"/>
                <a:gd name="T68" fmla="*/ 59 w 179"/>
                <a:gd name="T69" fmla="*/ 52 h 83"/>
                <a:gd name="T70" fmla="*/ 42 w 179"/>
                <a:gd name="T71" fmla="*/ 44 h 83"/>
                <a:gd name="T72" fmla="*/ 18 w 179"/>
                <a:gd name="T73" fmla="*/ 48 h 83"/>
                <a:gd name="T74" fmla="*/ 0 w 179"/>
                <a:gd name="T75" fmla="*/ 58 h 83"/>
                <a:gd name="T76" fmla="*/ 31 w 179"/>
                <a:gd name="T77" fmla="*/ 48 h 83"/>
                <a:gd name="T78" fmla="*/ 51 w 179"/>
                <a:gd name="T79" fmla="*/ 56 h 83"/>
                <a:gd name="T80" fmla="*/ 83 w 179"/>
                <a:gd name="T81" fmla="*/ 58 h 83"/>
                <a:gd name="T82" fmla="*/ 83 w 179"/>
                <a:gd name="T83" fmla="*/ 39 h 83"/>
                <a:gd name="T84" fmla="*/ 99 w 179"/>
                <a:gd name="T85" fmla="*/ 3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83">
                  <a:moveTo>
                    <a:pt x="99" y="37"/>
                  </a:moveTo>
                  <a:cubicBezTo>
                    <a:pt x="104" y="25"/>
                    <a:pt x="122" y="29"/>
                    <a:pt x="124" y="39"/>
                  </a:cubicBezTo>
                  <a:cubicBezTo>
                    <a:pt x="131" y="40"/>
                    <a:pt x="133" y="47"/>
                    <a:pt x="133" y="51"/>
                  </a:cubicBezTo>
                  <a:cubicBezTo>
                    <a:pt x="132" y="56"/>
                    <a:pt x="126" y="60"/>
                    <a:pt x="121" y="57"/>
                  </a:cubicBezTo>
                  <a:cubicBezTo>
                    <a:pt x="113" y="73"/>
                    <a:pt x="100" y="76"/>
                    <a:pt x="80" y="76"/>
                  </a:cubicBezTo>
                  <a:cubicBezTo>
                    <a:pt x="104" y="81"/>
                    <a:pt x="113" y="77"/>
                    <a:pt x="122" y="68"/>
                  </a:cubicBezTo>
                  <a:cubicBezTo>
                    <a:pt x="128" y="62"/>
                    <a:pt x="137" y="59"/>
                    <a:pt x="142" y="59"/>
                  </a:cubicBezTo>
                  <a:cubicBezTo>
                    <a:pt x="152" y="60"/>
                    <a:pt x="160" y="65"/>
                    <a:pt x="154" y="72"/>
                  </a:cubicBezTo>
                  <a:cubicBezTo>
                    <a:pt x="158" y="61"/>
                    <a:pt x="143" y="62"/>
                    <a:pt x="142" y="70"/>
                  </a:cubicBezTo>
                  <a:cubicBezTo>
                    <a:pt x="141" y="78"/>
                    <a:pt x="149" y="83"/>
                    <a:pt x="158" y="82"/>
                  </a:cubicBezTo>
                  <a:cubicBezTo>
                    <a:pt x="170" y="81"/>
                    <a:pt x="171" y="66"/>
                    <a:pt x="168" y="61"/>
                  </a:cubicBezTo>
                  <a:cubicBezTo>
                    <a:pt x="179" y="52"/>
                    <a:pt x="163" y="41"/>
                    <a:pt x="157" y="46"/>
                  </a:cubicBezTo>
                  <a:cubicBezTo>
                    <a:pt x="153" y="50"/>
                    <a:pt x="148" y="50"/>
                    <a:pt x="145" y="49"/>
                  </a:cubicBezTo>
                  <a:cubicBezTo>
                    <a:pt x="140" y="49"/>
                    <a:pt x="134" y="46"/>
                    <a:pt x="134" y="41"/>
                  </a:cubicBezTo>
                  <a:cubicBezTo>
                    <a:pt x="134" y="31"/>
                    <a:pt x="143" y="31"/>
                    <a:pt x="145" y="34"/>
                  </a:cubicBezTo>
                  <a:cubicBezTo>
                    <a:pt x="141" y="33"/>
                    <a:pt x="136" y="35"/>
                    <a:pt x="136" y="41"/>
                  </a:cubicBezTo>
                  <a:cubicBezTo>
                    <a:pt x="136" y="47"/>
                    <a:pt x="150" y="50"/>
                    <a:pt x="153" y="44"/>
                  </a:cubicBezTo>
                  <a:cubicBezTo>
                    <a:pt x="156" y="39"/>
                    <a:pt x="156" y="31"/>
                    <a:pt x="146" y="29"/>
                  </a:cubicBezTo>
                  <a:cubicBezTo>
                    <a:pt x="150" y="22"/>
                    <a:pt x="140" y="12"/>
                    <a:pt x="130" y="16"/>
                  </a:cubicBezTo>
                  <a:cubicBezTo>
                    <a:pt x="127" y="6"/>
                    <a:pt x="111" y="0"/>
                    <a:pt x="102" y="11"/>
                  </a:cubicBezTo>
                  <a:cubicBezTo>
                    <a:pt x="96" y="7"/>
                    <a:pt x="89" y="8"/>
                    <a:pt x="86" y="17"/>
                  </a:cubicBezTo>
                  <a:cubicBezTo>
                    <a:pt x="84" y="25"/>
                    <a:pt x="88" y="30"/>
                    <a:pt x="94" y="30"/>
                  </a:cubicBezTo>
                  <a:cubicBezTo>
                    <a:pt x="99" y="30"/>
                    <a:pt x="104" y="22"/>
                    <a:pt x="95" y="18"/>
                  </a:cubicBezTo>
                  <a:cubicBezTo>
                    <a:pt x="101" y="18"/>
                    <a:pt x="104" y="23"/>
                    <a:pt x="101" y="28"/>
                  </a:cubicBezTo>
                  <a:cubicBezTo>
                    <a:pt x="100" y="30"/>
                    <a:pt x="97" y="33"/>
                    <a:pt x="92" y="32"/>
                  </a:cubicBezTo>
                  <a:cubicBezTo>
                    <a:pt x="86" y="31"/>
                    <a:pt x="84" y="27"/>
                    <a:pt x="84" y="22"/>
                  </a:cubicBezTo>
                  <a:cubicBezTo>
                    <a:pt x="83" y="12"/>
                    <a:pt x="73" y="15"/>
                    <a:pt x="72" y="19"/>
                  </a:cubicBezTo>
                  <a:cubicBezTo>
                    <a:pt x="63" y="15"/>
                    <a:pt x="54" y="21"/>
                    <a:pt x="58" y="32"/>
                  </a:cubicBezTo>
                  <a:cubicBezTo>
                    <a:pt x="48" y="31"/>
                    <a:pt x="44" y="43"/>
                    <a:pt x="51" y="47"/>
                  </a:cubicBezTo>
                  <a:cubicBezTo>
                    <a:pt x="58" y="52"/>
                    <a:pt x="64" y="49"/>
                    <a:pt x="65" y="45"/>
                  </a:cubicBezTo>
                  <a:cubicBezTo>
                    <a:pt x="66" y="39"/>
                    <a:pt x="62" y="37"/>
                    <a:pt x="58" y="39"/>
                  </a:cubicBezTo>
                  <a:cubicBezTo>
                    <a:pt x="56" y="40"/>
                    <a:pt x="55" y="42"/>
                    <a:pt x="56" y="44"/>
                  </a:cubicBezTo>
                  <a:cubicBezTo>
                    <a:pt x="53" y="44"/>
                    <a:pt x="53" y="40"/>
                    <a:pt x="57" y="37"/>
                  </a:cubicBezTo>
                  <a:cubicBezTo>
                    <a:pt x="60" y="34"/>
                    <a:pt x="68" y="38"/>
                    <a:pt x="68" y="43"/>
                  </a:cubicBezTo>
                  <a:cubicBezTo>
                    <a:pt x="68" y="48"/>
                    <a:pt x="65" y="52"/>
                    <a:pt x="59" y="52"/>
                  </a:cubicBezTo>
                  <a:cubicBezTo>
                    <a:pt x="49" y="52"/>
                    <a:pt x="48" y="46"/>
                    <a:pt x="42" y="44"/>
                  </a:cubicBezTo>
                  <a:cubicBezTo>
                    <a:pt x="34" y="41"/>
                    <a:pt x="24" y="41"/>
                    <a:pt x="18" y="48"/>
                  </a:cubicBezTo>
                  <a:cubicBezTo>
                    <a:pt x="13" y="53"/>
                    <a:pt x="7" y="56"/>
                    <a:pt x="0" y="58"/>
                  </a:cubicBezTo>
                  <a:cubicBezTo>
                    <a:pt x="12" y="60"/>
                    <a:pt x="20" y="49"/>
                    <a:pt x="31" y="48"/>
                  </a:cubicBezTo>
                  <a:cubicBezTo>
                    <a:pt x="38" y="47"/>
                    <a:pt x="44" y="50"/>
                    <a:pt x="51" y="56"/>
                  </a:cubicBezTo>
                  <a:cubicBezTo>
                    <a:pt x="59" y="62"/>
                    <a:pt x="71" y="66"/>
                    <a:pt x="83" y="58"/>
                  </a:cubicBezTo>
                  <a:cubicBezTo>
                    <a:pt x="74" y="53"/>
                    <a:pt x="79" y="44"/>
                    <a:pt x="83" y="39"/>
                  </a:cubicBezTo>
                  <a:cubicBezTo>
                    <a:pt x="86" y="36"/>
                    <a:pt x="93" y="33"/>
                    <a:pt x="99" y="37"/>
                  </a:cubicBezTo>
                  <a:close/>
                </a:path>
              </a:pathLst>
            </a:custGeom>
            <a:grpFill/>
            <a:ln>
              <a:noFill/>
            </a:ln>
          </p:spPr>
          <p:txBody>
            <a:bodyPr/>
            <a:lstStyle/>
            <a:p>
              <a:pPr eaLnBrk="1" fontAlgn="auto" hangingPunct="1">
                <a:defRPr/>
              </a:pPr>
              <a:endParaRPr lang="zh-CN" altLang="en-US" noProof="1">
                <a:solidFill>
                  <a:prstClr val="black"/>
                </a:solidFill>
              </a:endParaRPr>
            </a:p>
          </p:txBody>
        </p:sp>
        <p:sp>
          <p:nvSpPr>
            <p:cNvPr id="10" name="Freeform 6"/>
            <p:cNvSpPr/>
            <p:nvPr/>
          </p:nvSpPr>
          <p:spPr bwMode="auto">
            <a:xfrm>
              <a:off x="831851" y="1538288"/>
              <a:ext cx="2054225" cy="746125"/>
            </a:xfrm>
            <a:custGeom>
              <a:avLst/>
              <a:gdLst>
                <a:gd name="T0" fmla="*/ 127 w 138"/>
                <a:gd name="T1" fmla="*/ 27 h 49"/>
                <a:gd name="T2" fmla="*/ 136 w 138"/>
                <a:gd name="T3" fmla="*/ 26 h 49"/>
                <a:gd name="T4" fmla="*/ 129 w 138"/>
                <a:gd name="T5" fmla="*/ 15 h 49"/>
                <a:gd name="T6" fmla="*/ 106 w 138"/>
                <a:gd name="T7" fmla="*/ 13 h 49"/>
                <a:gd name="T8" fmla="*/ 88 w 138"/>
                <a:gd name="T9" fmla="*/ 23 h 49"/>
                <a:gd name="T10" fmla="*/ 100 w 138"/>
                <a:gd name="T11" fmla="*/ 30 h 49"/>
                <a:gd name="T12" fmla="*/ 98 w 138"/>
                <a:gd name="T13" fmla="*/ 23 h 49"/>
                <a:gd name="T14" fmla="*/ 94 w 138"/>
                <a:gd name="T15" fmla="*/ 27 h 49"/>
                <a:gd name="T16" fmla="*/ 97 w 138"/>
                <a:gd name="T17" fmla="*/ 20 h 49"/>
                <a:gd name="T18" fmla="*/ 103 w 138"/>
                <a:gd name="T19" fmla="*/ 30 h 49"/>
                <a:gd name="T20" fmla="*/ 91 w 138"/>
                <a:gd name="T21" fmla="*/ 34 h 49"/>
                <a:gd name="T22" fmla="*/ 75 w 138"/>
                <a:gd name="T23" fmla="*/ 39 h 49"/>
                <a:gd name="T24" fmla="*/ 53 w 138"/>
                <a:gd name="T25" fmla="*/ 29 h 49"/>
                <a:gd name="T26" fmla="*/ 30 w 138"/>
                <a:gd name="T27" fmla="*/ 26 h 49"/>
                <a:gd name="T28" fmla="*/ 0 w 138"/>
                <a:gd name="T29" fmla="*/ 33 h 49"/>
                <a:gd name="T30" fmla="*/ 23 w 138"/>
                <a:gd name="T31" fmla="*/ 36 h 49"/>
                <a:gd name="T32" fmla="*/ 42 w 138"/>
                <a:gd name="T33" fmla="*/ 31 h 49"/>
                <a:gd name="T34" fmla="*/ 68 w 138"/>
                <a:gd name="T35" fmla="*/ 45 h 49"/>
                <a:gd name="T36" fmla="*/ 102 w 138"/>
                <a:gd name="T37" fmla="*/ 47 h 49"/>
                <a:gd name="T38" fmla="*/ 127 w 138"/>
                <a:gd name="T39" fmla="*/ 2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8" h="49">
                  <a:moveTo>
                    <a:pt x="127" y="27"/>
                  </a:moveTo>
                  <a:cubicBezTo>
                    <a:pt x="131" y="31"/>
                    <a:pt x="135" y="30"/>
                    <a:pt x="136" y="26"/>
                  </a:cubicBezTo>
                  <a:cubicBezTo>
                    <a:pt x="138" y="22"/>
                    <a:pt x="136" y="16"/>
                    <a:pt x="129" y="15"/>
                  </a:cubicBezTo>
                  <a:cubicBezTo>
                    <a:pt x="129" y="8"/>
                    <a:pt x="114" y="0"/>
                    <a:pt x="106" y="13"/>
                  </a:cubicBezTo>
                  <a:cubicBezTo>
                    <a:pt x="98" y="10"/>
                    <a:pt x="90" y="14"/>
                    <a:pt x="88" y="23"/>
                  </a:cubicBezTo>
                  <a:cubicBezTo>
                    <a:pt x="86" y="30"/>
                    <a:pt x="97" y="35"/>
                    <a:pt x="100" y="30"/>
                  </a:cubicBezTo>
                  <a:cubicBezTo>
                    <a:pt x="102" y="28"/>
                    <a:pt x="102" y="23"/>
                    <a:pt x="98" y="23"/>
                  </a:cubicBezTo>
                  <a:cubicBezTo>
                    <a:pt x="96" y="22"/>
                    <a:pt x="93" y="24"/>
                    <a:pt x="94" y="27"/>
                  </a:cubicBezTo>
                  <a:cubicBezTo>
                    <a:pt x="92" y="26"/>
                    <a:pt x="94" y="20"/>
                    <a:pt x="97" y="20"/>
                  </a:cubicBezTo>
                  <a:cubicBezTo>
                    <a:pt x="102" y="19"/>
                    <a:pt x="105" y="26"/>
                    <a:pt x="103" y="30"/>
                  </a:cubicBezTo>
                  <a:cubicBezTo>
                    <a:pt x="101" y="35"/>
                    <a:pt x="97" y="36"/>
                    <a:pt x="91" y="34"/>
                  </a:cubicBezTo>
                  <a:cubicBezTo>
                    <a:pt x="86" y="37"/>
                    <a:pt x="82" y="39"/>
                    <a:pt x="75" y="39"/>
                  </a:cubicBezTo>
                  <a:cubicBezTo>
                    <a:pt x="64" y="38"/>
                    <a:pt x="60" y="35"/>
                    <a:pt x="53" y="29"/>
                  </a:cubicBezTo>
                  <a:cubicBezTo>
                    <a:pt x="44" y="22"/>
                    <a:pt x="35" y="23"/>
                    <a:pt x="30" y="26"/>
                  </a:cubicBezTo>
                  <a:cubicBezTo>
                    <a:pt x="23" y="31"/>
                    <a:pt x="15" y="37"/>
                    <a:pt x="0" y="33"/>
                  </a:cubicBezTo>
                  <a:cubicBezTo>
                    <a:pt x="8" y="37"/>
                    <a:pt x="16" y="39"/>
                    <a:pt x="23" y="36"/>
                  </a:cubicBezTo>
                  <a:cubicBezTo>
                    <a:pt x="31" y="32"/>
                    <a:pt x="36" y="30"/>
                    <a:pt x="42" y="31"/>
                  </a:cubicBezTo>
                  <a:cubicBezTo>
                    <a:pt x="48" y="32"/>
                    <a:pt x="55" y="41"/>
                    <a:pt x="68" y="45"/>
                  </a:cubicBezTo>
                  <a:cubicBezTo>
                    <a:pt x="79" y="48"/>
                    <a:pt x="90" y="49"/>
                    <a:pt x="102" y="47"/>
                  </a:cubicBezTo>
                  <a:cubicBezTo>
                    <a:pt x="111" y="45"/>
                    <a:pt x="121" y="41"/>
                    <a:pt x="127" y="27"/>
                  </a:cubicBezTo>
                  <a:close/>
                </a:path>
              </a:pathLst>
            </a:custGeom>
            <a:grpFill/>
            <a:ln>
              <a:noFill/>
            </a:ln>
          </p:spPr>
          <p:txBody>
            <a:bodyPr/>
            <a:lstStyle/>
            <a:p>
              <a:pPr eaLnBrk="1" fontAlgn="auto" hangingPunct="1">
                <a:defRPr/>
              </a:pPr>
              <a:endParaRPr lang="zh-CN" altLang="en-US" noProof="1">
                <a:solidFill>
                  <a:prstClr val="black"/>
                </a:solidFill>
              </a:endParaRPr>
            </a:p>
          </p:txBody>
        </p:sp>
        <p:sp>
          <p:nvSpPr>
            <p:cNvPr id="11" name="Freeform 7"/>
            <p:cNvSpPr/>
            <p:nvPr/>
          </p:nvSpPr>
          <p:spPr bwMode="auto">
            <a:xfrm>
              <a:off x="1158876" y="1508125"/>
              <a:ext cx="373063" cy="365125"/>
            </a:xfrm>
            <a:custGeom>
              <a:avLst/>
              <a:gdLst>
                <a:gd name="T0" fmla="*/ 20 w 25"/>
                <a:gd name="T1" fmla="*/ 11 h 24"/>
                <a:gd name="T2" fmla="*/ 18 w 25"/>
                <a:gd name="T3" fmla="*/ 3 h 24"/>
                <a:gd name="T4" fmla="*/ 25 w 25"/>
                <a:gd name="T5" fmla="*/ 9 h 24"/>
                <a:gd name="T6" fmla="*/ 19 w 25"/>
                <a:gd name="T7" fmla="*/ 16 h 24"/>
                <a:gd name="T8" fmla="*/ 0 w 25"/>
                <a:gd name="T9" fmla="*/ 24 h 24"/>
                <a:gd name="T10" fmla="*/ 9 w 25"/>
                <a:gd name="T11" fmla="*/ 14 h 24"/>
                <a:gd name="T12" fmla="*/ 15 w 25"/>
                <a:gd name="T13" fmla="*/ 9 h 24"/>
                <a:gd name="T14" fmla="*/ 11 w 25"/>
                <a:gd name="T15" fmla="*/ 4 h 24"/>
                <a:gd name="T16" fmla="*/ 8 w 25"/>
                <a:gd name="T17" fmla="*/ 8 h 24"/>
                <a:gd name="T18" fmla="*/ 10 w 25"/>
                <a:gd name="T19" fmla="*/ 6 h 24"/>
                <a:gd name="T20" fmla="*/ 13 w 25"/>
                <a:gd name="T21" fmla="*/ 10 h 24"/>
                <a:gd name="T22" fmla="*/ 6 w 25"/>
                <a:gd name="T23" fmla="*/ 11 h 24"/>
                <a:gd name="T24" fmla="*/ 4 w 25"/>
                <a:gd name="T25" fmla="*/ 5 h 24"/>
                <a:gd name="T26" fmla="*/ 12 w 25"/>
                <a:gd name="T27" fmla="*/ 1 h 24"/>
                <a:gd name="T28" fmla="*/ 20 w 25"/>
                <a:gd name="T29" fmla="*/ 1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24">
                  <a:moveTo>
                    <a:pt x="20" y="11"/>
                  </a:moveTo>
                  <a:cubicBezTo>
                    <a:pt x="23" y="8"/>
                    <a:pt x="20" y="5"/>
                    <a:pt x="18" y="3"/>
                  </a:cubicBezTo>
                  <a:cubicBezTo>
                    <a:pt x="22" y="1"/>
                    <a:pt x="25" y="6"/>
                    <a:pt x="25" y="9"/>
                  </a:cubicBezTo>
                  <a:cubicBezTo>
                    <a:pt x="24" y="13"/>
                    <a:pt x="23" y="16"/>
                    <a:pt x="19" y="16"/>
                  </a:cubicBezTo>
                  <a:cubicBezTo>
                    <a:pt x="15" y="16"/>
                    <a:pt x="5" y="17"/>
                    <a:pt x="0" y="24"/>
                  </a:cubicBezTo>
                  <a:cubicBezTo>
                    <a:pt x="1" y="19"/>
                    <a:pt x="6" y="14"/>
                    <a:pt x="9" y="14"/>
                  </a:cubicBezTo>
                  <a:cubicBezTo>
                    <a:pt x="13" y="13"/>
                    <a:pt x="15" y="12"/>
                    <a:pt x="15" y="9"/>
                  </a:cubicBezTo>
                  <a:cubicBezTo>
                    <a:pt x="15" y="7"/>
                    <a:pt x="13" y="4"/>
                    <a:pt x="11" y="4"/>
                  </a:cubicBezTo>
                  <a:cubicBezTo>
                    <a:pt x="9" y="4"/>
                    <a:pt x="8" y="6"/>
                    <a:pt x="8" y="8"/>
                  </a:cubicBezTo>
                  <a:cubicBezTo>
                    <a:pt x="9" y="7"/>
                    <a:pt x="9" y="6"/>
                    <a:pt x="10" y="6"/>
                  </a:cubicBezTo>
                  <a:cubicBezTo>
                    <a:pt x="13" y="6"/>
                    <a:pt x="14" y="8"/>
                    <a:pt x="13" y="10"/>
                  </a:cubicBezTo>
                  <a:cubicBezTo>
                    <a:pt x="12" y="13"/>
                    <a:pt x="8" y="13"/>
                    <a:pt x="6" y="11"/>
                  </a:cubicBezTo>
                  <a:cubicBezTo>
                    <a:pt x="4" y="10"/>
                    <a:pt x="3" y="8"/>
                    <a:pt x="4" y="5"/>
                  </a:cubicBezTo>
                  <a:cubicBezTo>
                    <a:pt x="5" y="2"/>
                    <a:pt x="8" y="0"/>
                    <a:pt x="12" y="1"/>
                  </a:cubicBezTo>
                  <a:cubicBezTo>
                    <a:pt x="17" y="2"/>
                    <a:pt x="21" y="7"/>
                    <a:pt x="20" y="11"/>
                  </a:cubicBezTo>
                  <a:close/>
                </a:path>
              </a:pathLst>
            </a:custGeom>
            <a:grpFill/>
            <a:ln>
              <a:noFill/>
            </a:ln>
          </p:spPr>
          <p:txBody>
            <a:bodyPr/>
            <a:lstStyle/>
            <a:p>
              <a:pPr eaLnBrk="1" fontAlgn="auto" hangingPunct="1">
                <a:defRPr/>
              </a:pPr>
              <a:endParaRPr lang="zh-CN" altLang="en-US" noProof="1">
                <a:solidFill>
                  <a:prstClr val="black"/>
                </a:solidFill>
              </a:endParaRPr>
            </a:p>
          </p:txBody>
        </p:sp>
      </p:grpSp>
      <p:sp>
        <p:nvSpPr>
          <p:cNvPr id="38919" name="文本框 12"/>
          <p:cNvSpPr txBox="1">
            <a:spLocks noChangeArrowheads="1"/>
          </p:cNvSpPr>
          <p:nvPr/>
        </p:nvSpPr>
        <p:spPr bwMode="auto">
          <a:xfrm>
            <a:off x="710618" y="1498052"/>
            <a:ext cx="2646878" cy="4136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1600" dirty="0">
                <a:latin typeface="微软雅黑" panose="020B0503020204020204" pitchFamily="34" charset="-122"/>
                <a:ea typeface="微软雅黑" panose="020B0503020204020204" pitchFamily="34" charset="-122"/>
              </a:rPr>
              <a:t>在</a:t>
            </a:r>
            <a:r>
              <a:rPr lang="en-US" altLang="zh-CN" sz="1600" dirty="0">
                <a:latin typeface="微软雅黑" panose="020B0503020204020204" pitchFamily="34" charset="-122"/>
                <a:ea typeface="微软雅黑" panose="020B0503020204020204" pitchFamily="34" charset="-122"/>
              </a:rPr>
              <a:t>1991</a:t>
            </a:r>
            <a:r>
              <a:rPr lang="zh-CN" altLang="en-US" sz="1600" dirty="0">
                <a:latin typeface="微软雅黑" panose="020B0503020204020204" pitchFamily="34" charset="-122"/>
                <a:ea typeface="微软雅黑" panose="020B0503020204020204" pitchFamily="34" charset="-122"/>
              </a:rPr>
              <a:t>年</a:t>
            </a:r>
            <a:r>
              <a:rPr lang="en-US" altLang="zh-CN" sz="1600" dirty="0">
                <a:latin typeface="微软雅黑" panose="020B0503020204020204" pitchFamily="34" charset="-122"/>
                <a:ea typeface="微软雅黑" panose="020B0503020204020204" pitchFamily="34" charset="-122"/>
              </a:rPr>
              <a:t>10</a:t>
            </a:r>
            <a:r>
              <a:rPr lang="zh-CN" altLang="en-US" sz="1600" dirty="0">
                <a:latin typeface="微软雅黑" panose="020B0503020204020204" pitchFamily="34" charset="-122"/>
                <a:ea typeface="微软雅黑" panose="020B0503020204020204" pitchFamily="34" charset="-122"/>
              </a:rPr>
              <a:t>月，国家中医药管理局和世界卫生组织联合在北京召开国际传统医药大会。会议一致通过了以“人类健康需要传统医药”为主题的北京宣言，并建议每年的</a:t>
            </a:r>
            <a:r>
              <a:rPr lang="en-US" altLang="zh-CN" sz="1600" dirty="0">
                <a:latin typeface="微软雅黑" panose="020B0503020204020204" pitchFamily="34" charset="-122"/>
                <a:ea typeface="微软雅黑" panose="020B0503020204020204" pitchFamily="34" charset="-122"/>
              </a:rPr>
              <a:t>10</a:t>
            </a:r>
            <a:r>
              <a:rPr lang="zh-CN" altLang="en-US" sz="1600" dirty="0">
                <a:latin typeface="微软雅黑" panose="020B0503020204020204" pitchFamily="34" charset="-122"/>
                <a:ea typeface="微软雅黑" panose="020B0503020204020204" pitchFamily="34" charset="-122"/>
              </a:rPr>
              <a:t>月</a:t>
            </a:r>
            <a:r>
              <a:rPr lang="en-US" altLang="zh-CN" sz="1600" dirty="0">
                <a:latin typeface="微软雅黑" panose="020B0503020204020204" pitchFamily="34" charset="-122"/>
                <a:ea typeface="微软雅黑" panose="020B0503020204020204" pitchFamily="34" charset="-122"/>
              </a:rPr>
              <a:t>22</a:t>
            </a:r>
            <a:r>
              <a:rPr lang="zh-CN" altLang="en-US" sz="1600" dirty="0">
                <a:latin typeface="微软雅黑" panose="020B0503020204020204" pitchFamily="34" charset="-122"/>
                <a:ea typeface="微软雅黑" panose="020B0503020204020204" pitchFamily="34" charset="-122"/>
              </a:rPr>
              <a:t>日为世界传统医药日。人类健康需要传统医药。顾名思义，传统医药与现代医药相对应，通常指运用历史上遗传下来的医药经验和技术，或指现代医药以前的各个历史发展阶段的医药经验和诊疗技术。世界各国的传统医药是国际医药界不可多得的宝贵财富。</a:t>
            </a:r>
          </a:p>
        </p:txBody>
      </p:sp>
      <p:grpSp>
        <p:nvGrpSpPr>
          <p:cNvPr id="14" name="组合 13"/>
          <p:cNvGrpSpPr/>
          <p:nvPr/>
        </p:nvGrpSpPr>
        <p:grpSpPr>
          <a:xfrm>
            <a:off x="9401898" y="819730"/>
            <a:ext cx="989013" cy="3240087"/>
            <a:chOff x="10366375" y="3043238"/>
            <a:chExt cx="989013" cy="3240087"/>
          </a:xfrm>
        </p:grpSpPr>
        <p:grpSp>
          <p:nvGrpSpPr>
            <p:cNvPr id="38920" name="组合 20"/>
            <p:cNvGrpSpPr>
              <a:grpSpLocks/>
            </p:cNvGrpSpPr>
            <p:nvPr/>
          </p:nvGrpSpPr>
          <p:grpSpPr bwMode="auto">
            <a:xfrm>
              <a:off x="10377488" y="3043238"/>
              <a:ext cx="977900" cy="1027112"/>
              <a:chOff x="8015925" y="2777595"/>
              <a:chExt cx="1364776" cy="1446550"/>
            </a:xfrm>
          </p:grpSpPr>
          <p:grpSp>
            <p:nvGrpSpPr>
              <p:cNvPr id="38937" name="组合 13"/>
              <p:cNvGrpSpPr>
                <a:grpSpLocks/>
              </p:cNvGrpSpPr>
              <p:nvPr/>
            </p:nvGrpSpPr>
            <p:grpSpPr bwMode="auto">
              <a:xfrm>
                <a:off x="8015925" y="2879680"/>
                <a:ext cx="1364776" cy="1344465"/>
                <a:chOff x="2879678" y="2429301"/>
                <a:chExt cx="1440000" cy="1440000"/>
              </a:xfrm>
            </p:grpSpPr>
            <p:sp>
              <p:nvSpPr>
                <p:cNvPr id="15" name="矩形 14"/>
                <p:cNvSpPr/>
                <p:nvPr/>
              </p:nvSpPr>
              <p:spPr>
                <a:xfrm>
                  <a:off x="2879678" y="2430116"/>
                  <a:ext cx="1440000" cy="14391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tx1"/>
                    </a:solidFill>
                    <a:latin typeface="经典繁古印" panose="02010609010101010101" pitchFamily="49" charset="-122"/>
                    <a:ea typeface="经典繁古印" panose="02010609010101010101" pitchFamily="49" charset="-122"/>
                    <a:cs typeface="经典繁古印" panose="02010609010101010101" pitchFamily="49" charset="-122"/>
                  </a:endParaRPr>
                </a:p>
              </p:txBody>
            </p:sp>
            <p:cxnSp>
              <p:nvCxnSpPr>
                <p:cNvPr id="16" name="直接连接符 15"/>
                <p:cNvCxnSpPr/>
                <p:nvPr/>
              </p:nvCxnSpPr>
              <p:spPr>
                <a:xfrm>
                  <a:off x="2879678" y="2430116"/>
                  <a:ext cx="1440000" cy="1439185"/>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2879678" y="2430116"/>
                  <a:ext cx="1440000" cy="1439185"/>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599678" y="2430116"/>
                  <a:ext cx="0" cy="1439185"/>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2879678" y="3150905"/>
                  <a:ext cx="1425974" cy="4789"/>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
            <p:nvSpPr>
              <p:cNvPr id="38938" name="文本框 19"/>
              <p:cNvSpPr txBox="1">
                <a:spLocks noChangeArrowheads="1"/>
              </p:cNvSpPr>
              <p:nvPr/>
            </p:nvSpPr>
            <p:spPr bwMode="auto">
              <a:xfrm>
                <a:off x="8036663" y="2777595"/>
                <a:ext cx="900754" cy="143042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6000" dirty="0" smtClean="0">
                    <a:latin typeface="经典繁古印" panose="02010609010101010101" pitchFamily="49" charset="-122"/>
                    <a:ea typeface="经典繁古印" panose="02010609010101010101" pitchFamily="49" charset="-122"/>
                    <a:cs typeface="经典繁古印" panose="02010609010101010101" pitchFamily="49" charset="-122"/>
                  </a:rPr>
                  <a:t>医</a:t>
                </a:r>
                <a:endParaRPr lang="zh-CN" altLang="en-US" sz="6000" dirty="0">
                  <a:latin typeface="经典繁古印" panose="02010609010101010101" pitchFamily="49" charset="-122"/>
                  <a:ea typeface="经典繁古印" panose="02010609010101010101" pitchFamily="49" charset="-122"/>
                  <a:cs typeface="经典繁古印" panose="02010609010101010101" pitchFamily="49" charset="-122"/>
                </a:endParaRPr>
              </a:p>
            </p:txBody>
          </p:sp>
        </p:grpSp>
        <p:grpSp>
          <p:nvGrpSpPr>
            <p:cNvPr id="38921" name="组合 21"/>
            <p:cNvGrpSpPr>
              <a:grpSpLocks/>
            </p:cNvGrpSpPr>
            <p:nvPr/>
          </p:nvGrpSpPr>
          <p:grpSpPr bwMode="auto">
            <a:xfrm>
              <a:off x="10366375" y="4146549"/>
              <a:ext cx="977900" cy="1027113"/>
              <a:chOff x="8015925" y="2777595"/>
              <a:chExt cx="1364776" cy="1446550"/>
            </a:xfrm>
          </p:grpSpPr>
          <p:grpSp>
            <p:nvGrpSpPr>
              <p:cNvPr id="38930" name="组合 22"/>
              <p:cNvGrpSpPr>
                <a:grpSpLocks/>
              </p:cNvGrpSpPr>
              <p:nvPr/>
            </p:nvGrpSpPr>
            <p:grpSpPr bwMode="auto">
              <a:xfrm>
                <a:off x="8015925" y="2879680"/>
                <a:ext cx="1364776" cy="1344465"/>
                <a:chOff x="2879678" y="2429301"/>
                <a:chExt cx="1440000" cy="1440000"/>
              </a:xfrm>
            </p:grpSpPr>
            <p:sp>
              <p:nvSpPr>
                <p:cNvPr id="25" name="矩形 24"/>
                <p:cNvSpPr/>
                <p:nvPr/>
              </p:nvSpPr>
              <p:spPr>
                <a:xfrm>
                  <a:off x="2879678" y="2430116"/>
                  <a:ext cx="1440000" cy="14391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tx1"/>
                    </a:solidFill>
                    <a:latin typeface="经典繁古印" panose="02010609010101010101" pitchFamily="49" charset="-122"/>
                    <a:ea typeface="经典繁古印" panose="02010609010101010101" pitchFamily="49" charset="-122"/>
                    <a:cs typeface="经典繁古印" panose="02010609010101010101" pitchFamily="49" charset="-122"/>
                  </a:endParaRPr>
                </a:p>
              </p:txBody>
            </p:sp>
            <p:cxnSp>
              <p:nvCxnSpPr>
                <p:cNvPr id="26" name="直接连接符 25"/>
                <p:cNvCxnSpPr/>
                <p:nvPr/>
              </p:nvCxnSpPr>
              <p:spPr>
                <a:xfrm>
                  <a:off x="2879678" y="2430116"/>
                  <a:ext cx="1440000" cy="1439185"/>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2879678" y="2430116"/>
                  <a:ext cx="1440000" cy="1439185"/>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599678" y="2430116"/>
                  <a:ext cx="0" cy="1439185"/>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2879678" y="3150906"/>
                  <a:ext cx="1425974" cy="4789"/>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
            <p:nvSpPr>
              <p:cNvPr id="38931" name="文本框 23"/>
              <p:cNvSpPr txBox="1">
                <a:spLocks noChangeArrowheads="1"/>
              </p:cNvSpPr>
              <p:nvPr/>
            </p:nvSpPr>
            <p:spPr bwMode="auto">
              <a:xfrm>
                <a:off x="8036663" y="2777595"/>
                <a:ext cx="900754" cy="143042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6000" dirty="0">
                    <a:latin typeface="经典繁古印" panose="02010609010101010101" pitchFamily="49" charset="-122"/>
                    <a:ea typeface="经典繁古印" panose="02010609010101010101" pitchFamily="49" charset="-122"/>
                    <a:cs typeface="经典繁古印" panose="02010609010101010101" pitchFamily="49" charset="-122"/>
                  </a:rPr>
                  <a:t>药</a:t>
                </a:r>
              </a:p>
            </p:txBody>
          </p:sp>
        </p:grpSp>
        <p:grpSp>
          <p:nvGrpSpPr>
            <p:cNvPr id="38922" name="组合 29"/>
            <p:cNvGrpSpPr>
              <a:grpSpLocks/>
            </p:cNvGrpSpPr>
            <p:nvPr/>
          </p:nvGrpSpPr>
          <p:grpSpPr bwMode="auto">
            <a:xfrm>
              <a:off x="10366375" y="5256213"/>
              <a:ext cx="977900" cy="1027112"/>
              <a:chOff x="8015925" y="2777595"/>
              <a:chExt cx="1364776" cy="1446550"/>
            </a:xfrm>
          </p:grpSpPr>
          <p:grpSp>
            <p:nvGrpSpPr>
              <p:cNvPr id="38923" name="组合 30"/>
              <p:cNvGrpSpPr>
                <a:grpSpLocks/>
              </p:cNvGrpSpPr>
              <p:nvPr/>
            </p:nvGrpSpPr>
            <p:grpSpPr bwMode="auto">
              <a:xfrm>
                <a:off x="8015925" y="2879680"/>
                <a:ext cx="1364776" cy="1344465"/>
                <a:chOff x="2879678" y="2429301"/>
                <a:chExt cx="1440000" cy="1440000"/>
              </a:xfrm>
            </p:grpSpPr>
            <p:sp>
              <p:nvSpPr>
                <p:cNvPr id="33" name="矩形 32"/>
                <p:cNvSpPr/>
                <p:nvPr/>
              </p:nvSpPr>
              <p:spPr>
                <a:xfrm>
                  <a:off x="2879678" y="2430116"/>
                  <a:ext cx="1440000" cy="143918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solidFill>
                      <a:schemeClr val="tx1"/>
                    </a:solidFill>
                    <a:latin typeface="经典繁古印" panose="02010609010101010101" pitchFamily="49" charset="-122"/>
                    <a:ea typeface="经典繁古印" panose="02010609010101010101" pitchFamily="49" charset="-122"/>
                    <a:cs typeface="经典繁古印" panose="02010609010101010101" pitchFamily="49" charset="-122"/>
                  </a:endParaRPr>
                </a:p>
              </p:txBody>
            </p:sp>
            <p:cxnSp>
              <p:nvCxnSpPr>
                <p:cNvPr id="34" name="直接连接符 33"/>
                <p:cNvCxnSpPr/>
                <p:nvPr/>
              </p:nvCxnSpPr>
              <p:spPr>
                <a:xfrm>
                  <a:off x="2879678" y="2430116"/>
                  <a:ext cx="1440000" cy="1439185"/>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2879678" y="2430116"/>
                  <a:ext cx="1440000" cy="1439185"/>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3599678" y="2430116"/>
                  <a:ext cx="0" cy="1439185"/>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2879678" y="3150905"/>
                  <a:ext cx="1425974" cy="4789"/>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sp>
            <p:nvSpPr>
              <p:cNvPr id="38924" name="文本框 31"/>
              <p:cNvSpPr txBox="1">
                <a:spLocks noChangeArrowheads="1"/>
              </p:cNvSpPr>
              <p:nvPr/>
            </p:nvSpPr>
            <p:spPr bwMode="auto">
              <a:xfrm>
                <a:off x="8036663" y="2777595"/>
                <a:ext cx="900754" cy="143042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6000" dirty="0">
                    <a:latin typeface="经典繁古印" panose="02010609010101010101" pitchFamily="49" charset="-122"/>
                    <a:ea typeface="经典繁古印" panose="02010609010101010101" pitchFamily="49" charset="-122"/>
                    <a:cs typeface="经典繁古印" panose="02010609010101010101" pitchFamily="49" charset="-122"/>
                  </a:rPr>
                  <a:t>日</a:t>
                </a:r>
              </a:p>
            </p:txBody>
          </p:sp>
        </p:grpSp>
      </p:grpSp>
      <p:grpSp>
        <p:nvGrpSpPr>
          <p:cNvPr id="40" name="组合 39"/>
          <p:cNvGrpSpPr/>
          <p:nvPr/>
        </p:nvGrpSpPr>
        <p:grpSpPr>
          <a:xfrm>
            <a:off x="5332069" y="1419437"/>
            <a:ext cx="4747707" cy="2255230"/>
            <a:chOff x="4519683" y="1948586"/>
            <a:chExt cx="4747707" cy="2255230"/>
          </a:xfrm>
        </p:grpSpPr>
        <p:sp>
          <p:nvSpPr>
            <p:cNvPr id="41" name="椭圆 40"/>
            <p:cNvSpPr/>
            <p:nvPr/>
          </p:nvSpPr>
          <p:spPr>
            <a:xfrm>
              <a:off x="4519683" y="1948586"/>
              <a:ext cx="1020337" cy="1020337"/>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b="1" dirty="0" smtClean="0">
                  <a:latin typeface="经典繁古印" panose="02010609010101010101" pitchFamily="49" charset="-122"/>
                  <a:ea typeface="经典繁古印" panose="02010609010101010101" pitchFamily="49" charset="-122"/>
                  <a:cs typeface="经典繁古印" panose="02010609010101010101" pitchFamily="49" charset="-122"/>
                </a:rPr>
                <a:t>世</a:t>
              </a:r>
              <a:endParaRPr lang="zh-CN" altLang="en-US" sz="4800" b="1" dirty="0">
                <a:latin typeface="经典繁古印" panose="02010609010101010101" pitchFamily="49" charset="-122"/>
                <a:ea typeface="经典繁古印" panose="02010609010101010101" pitchFamily="49" charset="-122"/>
                <a:cs typeface="经典繁古印" panose="02010609010101010101" pitchFamily="49" charset="-122"/>
              </a:endParaRPr>
            </a:p>
          </p:txBody>
        </p:sp>
        <p:sp>
          <p:nvSpPr>
            <p:cNvPr id="42" name="椭圆 41"/>
            <p:cNvSpPr/>
            <p:nvPr/>
          </p:nvSpPr>
          <p:spPr>
            <a:xfrm>
              <a:off x="4519683" y="3183479"/>
              <a:ext cx="1020337" cy="1020337"/>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800" b="1" dirty="0">
                  <a:latin typeface="经典繁古印" panose="02010609010101010101" pitchFamily="49" charset="-122"/>
                  <a:ea typeface="经典繁古印" panose="02010609010101010101" pitchFamily="49" charset="-122"/>
                  <a:cs typeface="经典繁古印" panose="02010609010101010101" pitchFamily="49" charset="-122"/>
                </a:rPr>
                <a:t>界</a:t>
              </a:r>
            </a:p>
          </p:txBody>
        </p:sp>
        <p:sp>
          <p:nvSpPr>
            <p:cNvPr id="43" name="文本框 42"/>
            <p:cNvSpPr txBox="1"/>
            <p:nvPr/>
          </p:nvSpPr>
          <p:spPr>
            <a:xfrm>
              <a:off x="5338371" y="2099627"/>
              <a:ext cx="3929019" cy="1862048"/>
            </a:xfrm>
            <a:prstGeom prst="rect">
              <a:avLst/>
            </a:prstGeom>
            <a:noFill/>
          </p:spPr>
          <p:txBody>
            <a:bodyPr wrap="square" rtlCol="0">
              <a:spAutoFit/>
            </a:bodyPr>
            <a:lstStyle/>
            <a:p>
              <a:r>
                <a:rPr lang="zh-CN" altLang="en-US" sz="11500" dirty="0" smtClean="0">
                  <a:latin typeface="经典繁古印" panose="02010609010101010101" pitchFamily="49" charset="-122"/>
                  <a:ea typeface="经典繁古印" panose="02010609010101010101" pitchFamily="49" charset="-122"/>
                  <a:cs typeface="经典繁古印" panose="02010609010101010101" pitchFamily="49" charset="-122"/>
                </a:rPr>
                <a:t>传统</a:t>
              </a:r>
              <a:endParaRPr lang="zh-CN" altLang="en-US" sz="11500" dirty="0">
                <a:latin typeface="经典繁古印" panose="02010609010101010101" pitchFamily="49" charset="-122"/>
                <a:ea typeface="经典繁古印" panose="02010609010101010101" pitchFamily="49" charset="-122"/>
                <a:cs typeface="经典繁古印" panose="02010609010101010101" pitchFamily="49" charset="-122"/>
              </a:endParaRPr>
            </a:p>
          </p:txBody>
        </p:sp>
      </p:grpSp>
      <p:pic>
        <p:nvPicPr>
          <p:cNvPr id="44" name="图片 9"/>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95" b="99416" l="0" r="100000">
                        <a14:foregroundMark x1="67451" y1="40661" x2="67451" y2="40661"/>
                        <a14:foregroundMark x1="69935" y1="41051" x2="69935" y2="41051"/>
                        <a14:foregroundMark x1="92941" y1="41634" x2="92941" y2="41634"/>
                        <a14:foregroundMark x1="95033" y1="42023" x2="95033" y2="42023"/>
                        <a14:foregroundMark x1="97255" y1="42996" x2="97255" y2="42996"/>
                        <a14:foregroundMark x1="92941" y1="30156" x2="92941" y2="30156"/>
                        <a14:foregroundMark x1="93987" y1="33268" x2="93987" y2="33268"/>
                        <a14:foregroundMark x1="89804" y1="37549" x2="89804" y2="37549"/>
                        <a14:foregroundMark x1="91503" y1="35992" x2="91503" y2="35992"/>
                        <a14:foregroundMark x1="33987" y1="2724" x2="33987" y2="2724"/>
                        <a14:foregroundMark x1="32680" y1="1556" x2="32680" y2="1556"/>
                        <a14:foregroundMark x1="35817" y1="2140" x2="35817" y2="2140"/>
                        <a14:foregroundMark x1="32288" y1="5837" x2="32288" y2="5837"/>
                        <a14:foregroundMark x1="39346" y1="16926" x2="39346" y2="16926"/>
                        <a14:foregroundMark x1="37778" y1="15370" x2="37778" y2="15370"/>
                        <a14:foregroundMark x1="31765" y1="5253" x2="31765" y2="5253"/>
                        <a14:foregroundMark x1="57255" y1="49222" x2="57255" y2="49222"/>
                        <a14:foregroundMark x1="58693" y1="48249" x2="58693" y2="48249"/>
                        <a14:foregroundMark x1="55948" y1="47665" x2="55948" y2="47665"/>
                        <a14:foregroundMark x1="55817" y1="66148" x2="55817" y2="66148"/>
                        <a14:foregroundMark x1="65752" y1="70039" x2="65752" y2="70039"/>
                        <a14:foregroundMark x1="77386" y1="68677" x2="77386" y2="68677"/>
                        <a14:foregroundMark x1="72549" y1="62646" x2="72549" y2="62646"/>
                        <a14:foregroundMark x1="69542" y1="65175" x2="69542" y2="65175"/>
                        <a14:foregroundMark x1="63922" y1="64008" x2="63922" y2="64008"/>
                        <a14:foregroundMark x1="70327" y1="67704" x2="70327" y2="67704"/>
                        <a14:foregroundMark x1="66928" y1="66732" x2="66928" y2="66732"/>
                        <a14:foregroundMark x1="83137" y1="71595" x2="83137" y2="71595"/>
                        <a14:foregroundMark x1="81699" y1="68482" x2="81699" y2="68482"/>
                        <a14:foregroundMark x1="79216" y1="64397" x2="79216" y2="64397"/>
                        <a14:foregroundMark x1="81569" y1="59339" x2="81569" y2="59339"/>
                        <a14:foregroundMark x1="77516" y1="57782" x2="77516" y2="57782"/>
                        <a14:foregroundMark x1="86667" y1="74319" x2="86667" y2="74319"/>
                        <a14:foregroundMark x1="93987" y1="71206" x2="93987" y2="71206"/>
                        <a14:foregroundMark x1="89673" y1="70623" x2="89673" y2="70623"/>
                        <a14:foregroundMark x1="94641" y1="81323" x2="94641" y2="81323"/>
                        <a14:foregroundMark x1="96863" y1="78210" x2="96863" y2="78210"/>
                        <a14:foregroundMark x1="93595" y1="76654" x2="93595" y2="76654"/>
                        <a14:foregroundMark x1="91111" y1="78988" x2="91111" y2="78988"/>
                        <a14:foregroundMark x1="86928" y1="69066" x2="86928" y2="69066"/>
                        <a14:foregroundMark x1="85229" y1="68482" x2="85229" y2="68482"/>
                        <a14:foregroundMark x1="81569" y1="78794" x2="81569" y2="78794"/>
                        <a14:foregroundMark x1="83399" y1="87160" x2="83399" y2="87160"/>
                        <a14:foregroundMark x1="83007" y1="80934" x2="83007" y2="80934"/>
                        <a14:foregroundMark x1="76340" y1="79961" x2="76340" y2="79961"/>
                        <a14:foregroundMark x1="77124" y1="76654" x2="77124" y2="76654"/>
                        <a14:foregroundMark x1="76601" y1="84825" x2="76601" y2="84825"/>
                        <a14:foregroundMark x1="76078" y1="87549" x2="76078" y2="87549"/>
                        <a14:foregroundMark x1="70980" y1="78794" x2="70980" y2="78794"/>
                        <a14:foregroundMark x1="68497" y1="77432" x2="68497" y2="77432"/>
                        <a14:foregroundMark x1="66013" y1="79961" x2="66013" y2="79961"/>
                        <a14:foregroundMark x1="65359" y1="79767" x2="65359" y2="79767"/>
                        <a14:foregroundMark x1="62222" y1="79767" x2="62222" y2="79767"/>
                        <a14:foregroundMark x1="61830" y1="79767" x2="61830" y2="79767"/>
                        <a14:foregroundMark x1="59869" y1="78794" x2="59346" y2="78794"/>
                        <a14:foregroundMark x1="58301" y1="78794" x2="58301" y2="78794"/>
                        <a14:foregroundMark x1="56209" y1="78405" x2="56209" y2="78405"/>
                        <a14:foregroundMark x1="91242" y1="70817" x2="91242" y2="70817"/>
                        <a14:foregroundMark x1="54379" y1="90078" x2="54379" y2="90078"/>
                        <a14:foregroundMark x1="9673" y1="85603" x2="9673" y2="85603"/>
                        <a14:foregroundMark x1="39346" y1="92218" x2="39346" y2="92218"/>
                        <a14:foregroundMark x1="36863" y1="94163" x2="36863" y2="94163"/>
                        <a14:foregroundMark x1="90196" y1="54280" x2="90196" y2="54280"/>
                        <a14:foregroundMark x1="91111" y1="52335" x2="91111" y2="52335"/>
                        <a14:foregroundMark x1="87712" y1="51167" x2="87712" y2="51167"/>
                        <a14:foregroundMark x1="89804" y1="52140" x2="89804" y2="52140"/>
                        <a14:foregroundMark x1="89412" y1="50584" x2="89412" y2="50584"/>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6203950" y="2759075"/>
            <a:ext cx="5988050" cy="409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3102548"/>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t="32790"/>
          <a:stretch/>
        </p:blipFill>
        <p:spPr>
          <a:xfrm>
            <a:off x="970816" y="852457"/>
            <a:ext cx="4655666" cy="3129065"/>
          </a:xfrm>
          <a:prstGeom prst="rect">
            <a:avLst/>
          </a:prstGeom>
        </p:spPr>
      </p:pic>
      <p:sp>
        <p:nvSpPr>
          <p:cNvPr id="30" name="Rectangle 4"/>
          <p:cNvSpPr>
            <a:spLocks noChangeArrowheads="1"/>
          </p:cNvSpPr>
          <p:nvPr/>
        </p:nvSpPr>
        <p:spPr bwMode="auto">
          <a:xfrm>
            <a:off x="1494322" y="4138113"/>
            <a:ext cx="4155363" cy="1736627"/>
          </a:xfrm>
          <a:prstGeom prst="rect">
            <a:avLst/>
          </a:prstGeom>
          <a:noFill/>
          <a:ln>
            <a:solidFill>
              <a:schemeClr val="tx1"/>
            </a:solidFill>
          </a:ln>
        </p:spPr>
        <p:txBody>
          <a:bodyPr/>
          <a:lstStyle/>
          <a:p>
            <a:endParaRPr lang="zh-CN" altLang="en-US" sz="2400">
              <a:solidFill>
                <a:schemeClr val="tx2"/>
              </a:solidFill>
              <a:latin typeface="微软雅黑" panose="020B0503020204020204" pitchFamily="34" charset="-122"/>
              <a:ea typeface="微软雅黑" panose="020B0503020204020204" pitchFamily="34" charset="-122"/>
            </a:endParaRPr>
          </a:p>
        </p:txBody>
      </p:sp>
      <p:sp>
        <p:nvSpPr>
          <p:cNvPr id="29" name="Rectangle 3"/>
          <p:cNvSpPr>
            <a:spLocks noChangeArrowheads="1"/>
          </p:cNvSpPr>
          <p:nvPr/>
        </p:nvSpPr>
        <p:spPr bwMode="auto">
          <a:xfrm>
            <a:off x="5878093" y="1240019"/>
            <a:ext cx="5376801" cy="2662424"/>
          </a:xfrm>
          <a:prstGeom prst="rect">
            <a:avLst/>
          </a:prstGeom>
          <a:noFill/>
          <a:ln w="9525">
            <a:solidFill>
              <a:schemeClr val="tx1"/>
            </a:solidFill>
            <a:miter lim="800000"/>
            <a:headEnd/>
            <a:tailEnd/>
          </a:ln>
        </p:spPr>
        <p:txBody>
          <a:bodyPr/>
          <a:lstStyle/>
          <a:p>
            <a:endParaRPr lang="zh-CN" altLang="en-US" sz="2400">
              <a:solidFill>
                <a:schemeClr val="tx2"/>
              </a:solidFill>
              <a:latin typeface="微软雅黑" panose="020B0503020204020204" pitchFamily="34" charset="-122"/>
              <a:ea typeface="微软雅黑" panose="020B0503020204020204" pitchFamily="34" charset="-122"/>
            </a:endParaRPr>
          </a:p>
        </p:txBody>
      </p:sp>
      <p:sp>
        <p:nvSpPr>
          <p:cNvPr id="42" name="Line 16"/>
          <p:cNvSpPr>
            <a:spLocks noChangeShapeType="1"/>
          </p:cNvSpPr>
          <p:nvPr/>
        </p:nvSpPr>
        <p:spPr bwMode="auto">
          <a:xfrm>
            <a:off x="2783719" y="4655983"/>
            <a:ext cx="0" cy="342457"/>
          </a:xfrm>
          <a:prstGeom prst="line">
            <a:avLst/>
          </a:prstGeom>
          <a:noFill/>
          <a:ln w="6350" cmpd="sng">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solidFill>
                <a:sysClr val="windowText" lastClr="000000"/>
              </a:solidFill>
              <a:latin typeface="微软雅黑" panose="020B0503020204020204" pitchFamily="34" charset="-122"/>
              <a:ea typeface="微软雅黑" panose="020B0503020204020204" pitchFamily="34" charset="-122"/>
            </a:endParaRPr>
          </a:p>
        </p:txBody>
      </p:sp>
      <p:pic>
        <p:nvPicPr>
          <p:cNvPr id="47" name="图片 46"/>
          <p:cNvPicPr>
            <a:picLocks noChangeAspect="1"/>
          </p:cNvPicPr>
          <p:nvPr/>
        </p:nvPicPr>
        <p:blipFill rotWithShape="1">
          <a:blip r:embed="rId4" cstate="print">
            <a:extLst>
              <a:ext uri="{28A0092B-C50C-407E-A947-70E740481C1C}">
                <a14:useLocalDpi xmlns:a14="http://schemas.microsoft.com/office/drawing/2010/main" val="0"/>
              </a:ext>
            </a:extLst>
          </a:blip>
          <a:srcRect t="9755" r="63929"/>
          <a:stretch/>
        </p:blipFill>
        <p:spPr>
          <a:xfrm>
            <a:off x="5910497" y="4052265"/>
            <a:ext cx="2008900" cy="1832375"/>
          </a:xfrm>
          <a:prstGeom prst="rect">
            <a:avLst/>
          </a:prstGeom>
        </p:spPr>
      </p:pic>
      <p:sp>
        <p:nvSpPr>
          <p:cNvPr id="39" name="Rectangle 13"/>
          <p:cNvSpPr>
            <a:spLocks noChangeArrowheads="1"/>
          </p:cNvSpPr>
          <p:nvPr/>
        </p:nvSpPr>
        <p:spPr bwMode="auto">
          <a:xfrm>
            <a:off x="6081346" y="1386291"/>
            <a:ext cx="4656025" cy="2369880"/>
          </a:xfrm>
          <a:prstGeom prst="rect">
            <a:avLst/>
          </a:prstGeom>
          <a:noFill/>
          <a:ln>
            <a:noFill/>
          </a:ln>
          <a:extLst/>
        </p:spPr>
        <p:txBody>
          <a:bodyPr wrap="square" lIns="0" tIns="0" rIns="0" bIns="0">
            <a:spAutoFit/>
          </a:bodyPr>
          <a:lstStyle/>
          <a:p>
            <a:r>
              <a:rPr lang="zh-CN" altLang="en-US" sz="1400" dirty="0">
                <a:solidFill>
                  <a:sysClr val="windowText" lastClr="000000"/>
                </a:solidFill>
                <a:latin typeface="微软雅黑" panose="020B0503020204020204" pitchFamily="34" charset="-122"/>
                <a:ea typeface="微软雅黑" panose="020B0503020204020204" pitchFamily="34" charset="-122"/>
              </a:rPr>
              <a:t>随着化学药品毒副作用不断出现，药源性疾病日益增加，以及生化药品研制成本昂贵等问题的存在，人们开始呼唤要回归大自然，希望用天然药物和绿色植物来治疗疾病和保健。从北美、西欧等国家草药市场的兴起到“世界传统医药日”的确定，都表明一个有利于传统医药发扬光大的社会氛围正逐步形成。我国的中药是世界传统医药的主要代表之一。已经有数千年历史的中药，在目前己在东南亚、日本、韩国等国得到广泛应用，美、欧等西方发达国家也逐渐开始重视中医中药。中医药及其它传统医药为保障世界人民健康做出了巨大贡献，具有独特的优势。充分挖掘和发展中医药和其它传统医药，对于人类战胜疾病、保障健康具有重要意义。</a:t>
            </a:r>
          </a:p>
        </p:txBody>
      </p:sp>
      <p:sp>
        <p:nvSpPr>
          <p:cNvPr id="40" name="Line 14"/>
          <p:cNvSpPr>
            <a:spLocks noChangeShapeType="1"/>
          </p:cNvSpPr>
          <p:nvPr/>
        </p:nvSpPr>
        <p:spPr bwMode="auto">
          <a:xfrm>
            <a:off x="6705987" y="2558938"/>
            <a:ext cx="2032" cy="217295"/>
          </a:xfrm>
          <a:prstGeom prst="line">
            <a:avLst/>
          </a:prstGeom>
          <a:noFill/>
          <a:ln w="6350" cmpd="sng">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solidFill>
                <a:sysClr val="windowText" lastClr="000000"/>
              </a:solidFill>
              <a:latin typeface="微软雅黑" panose="020B0503020204020204" pitchFamily="34" charset="-122"/>
              <a:ea typeface="微软雅黑" panose="020B0503020204020204" pitchFamily="34" charset="-122"/>
            </a:endParaRPr>
          </a:p>
        </p:txBody>
      </p:sp>
      <p:sp>
        <p:nvSpPr>
          <p:cNvPr id="49" name="Rectangle 13"/>
          <p:cNvSpPr>
            <a:spLocks noChangeArrowheads="1"/>
          </p:cNvSpPr>
          <p:nvPr/>
        </p:nvSpPr>
        <p:spPr bwMode="auto">
          <a:xfrm>
            <a:off x="1696830" y="4360095"/>
            <a:ext cx="3750345"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400" dirty="0">
                <a:solidFill>
                  <a:sysClr val="windowText" lastClr="000000"/>
                </a:solidFill>
                <a:latin typeface="微软雅黑" panose="020B0503020204020204" pitchFamily="34" charset="-122"/>
                <a:ea typeface="微软雅黑" panose="020B0503020204020204" pitchFamily="34" charset="-122"/>
              </a:rPr>
              <a:t>为避免中医药文化遗产被其他国家抢先申报，自</a:t>
            </a:r>
            <a:r>
              <a:rPr lang="en-US" altLang="zh-CN" sz="1400" dirty="0">
                <a:solidFill>
                  <a:sysClr val="windowText" lastClr="000000"/>
                </a:solidFill>
                <a:latin typeface="微软雅黑" panose="020B0503020204020204" pitchFamily="34" charset="-122"/>
                <a:ea typeface="微软雅黑" panose="020B0503020204020204" pitchFamily="34" charset="-122"/>
              </a:rPr>
              <a:t>2003</a:t>
            </a:r>
            <a:r>
              <a:rPr lang="zh-CN" altLang="en-US" sz="1400" dirty="0">
                <a:solidFill>
                  <a:sysClr val="windowText" lastClr="000000"/>
                </a:solidFill>
                <a:latin typeface="微软雅黑" panose="020B0503020204020204" pitchFamily="34" charset="-122"/>
                <a:ea typeface="微软雅黑" panose="020B0503020204020204" pitchFamily="34" charset="-122"/>
              </a:rPr>
              <a:t>年开始，国家中医药管理局酝酿中医药申报世界文化遗产，并与联合国教科文组织保持沟通。据国家中医药管理局透露，目前“中医药申报世界文化遗产方案”草案已起草完毕，第一步是将中医药学整体申报为世界非物质文化遗产。</a:t>
            </a:r>
          </a:p>
        </p:txBody>
      </p:sp>
    </p:spTree>
    <p:extLst>
      <p:ext uri="{BB962C8B-B14F-4D97-AF65-F5344CB8AC3E}">
        <p14:creationId xmlns:p14="http://schemas.microsoft.com/office/powerpoint/2010/main" val="1661942862"/>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60000">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14:bounceEnd="60000">
                                          <p:cBhvr additive="base">
                                            <p:cTn id="7" dur="750" fill="hold"/>
                                            <p:tgtEl>
                                              <p:spTgt spid="29"/>
                                            </p:tgtEl>
                                            <p:attrNameLst>
                                              <p:attrName>ppt_x</p:attrName>
                                            </p:attrNameLst>
                                          </p:cBhvr>
                                          <p:tavLst>
                                            <p:tav tm="0">
                                              <p:val>
                                                <p:strVal val="1+#ppt_w/2"/>
                                              </p:val>
                                            </p:tav>
                                            <p:tav tm="100000">
                                              <p:val>
                                                <p:strVal val="#ppt_x"/>
                                              </p:val>
                                            </p:tav>
                                          </p:tavLst>
                                        </p:anim>
                                        <p:anim calcmode="lin" valueType="num" p14:bounceEnd="60000">
                                          <p:cBhvr additive="base">
                                            <p:cTn id="8" dur="75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60000">
                                      <p:stCondLst>
                                        <p:cond delay="100"/>
                                      </p:stCondLst>
                                      <p:childTnLst>
                                        <p:set>
                                          <p:cBhvr>
                                            <p:cTn id="10" dur="1" fill="hold">
                                              <p:stCondLst>
                                                <p:cond delay="0"/>
                                              </p:stCondLst>
                                            </p:cTn>
                                            <p:tgtEl>
                                              <p:spTgt spid="40"/>
                                            </p:tgtEl>
                                            <p:attrNameLst>
                                              <p:attrName>style.visibility</p:attrName>
                                            </p:attrNameLst>
                                          </p:cBhvr>
                                          <p:to>
                                            <p:strVal val="visible"/>
                                          </p:to>
                                        </p:set>
                                        <p:anim calcmode="lin" valueType="num" p14:bounceEnd="60000">
                                          <p:cBhvr additive="base">
                                            <p:cTn id="11" dur="750" fill="hold"/>
                                            <p:tgtEl>
                                              <p:spTgt spid="40"/>
                                            </p:tgtEl>
                                            <p:attrNameLst>
                                              <p:attrName>ppt_x</p:attrName>
                                            </p:attrNameLst>
                                          </p:cBhvr>
                                          <p:tavLst>
                                            <p:tav tm="0">
                                              <p:val>
                                                <p:strVal val="1+#ppt_w/2"/>
                                              </p:val>
                                            </p:tav>
                                            <p:tav tm="100000">
                                              <p:val>
                                                <p:strVal val="#ppt_x"/>
                                              </p:val>
                                            </p:tav>
                                          </p:tavLst>
                                        </p:anim>
                                        <p:anim calcmode="lin" valueType="num" p14:bounceEnd="60000">
                                          <p:cBhvr additive="base">
                                            <p:cTn id="12" dur="750" fill="hold"/>
                                            <p:tgtEl>
                                              <p:spTgt spid="4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60000">
                                      <p:stCondLst>
                                        <p:cond delay="200"/>
                                      </p:stCondLst>
                                      <p:childTnLst>
                                        <p:set>
                                          <p:cBhvr>
                                            <p:cTn id="14" dur="1" fill="hold">
                                              <p:stCondLst>
                                                <p:cond delay="0"/>
                                              </p:stCondLst>
                                            </p:cTn>
                                            <p:tgtEl>
                                              <p:spTgt spid="39"/>
                                            </p:tgtEl>
                                            <p:attrNameLst>
                                              <p:attrName>style.visibility</p:attrName>
                                            </p:attrNameLst>
                                          </p:cBhvr>
                                          <p:to>
                                            <p:strVal val="visible"/>
                                          </p:to>
                                        </p:set>
                                        <p:anim calcmode="lin" valueType="num" p14:bounceEnd="60000">
                                          <p:cBhvr additive="base">
                                            <p:cTn id="15" dur="750" fill="hold"/>
                                            <p:tgtEl>
                                              <p:spTgt spid="39"/>
                                            </p:tgtEl>
                                            <p:attrNameLst>
                                              <p:attrName>ppt_x</p:attrName>
                                            </p:attrNameLst>
                                          </p:cBhvr>
                                          <p:tavLst>
                                            <p:tav tm="0">
                                              <p:val>
                                                <p:strVal val="1+#ppt_w/2"/>
                                              </p:val>
                                            </p:tav>
                                            <p:tav tm="100000">
                                              <p:val>
                                                <p:strVal val="#ppt_x"/>
                                              </p:val>
                                            </p:tav>
                                          </p:tavLst>
                                        </p:anim>
                                        <p:anim calcmode="lin" valueType="num" p14:bounceEnd="60000">
                                          <p:cBhvr additive="base">
                                            <p:cTn id="16" dur="750" fill="hold"/>
                                            <p:tgtEl>
                                              <p:spTgt spid="3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14:presetBounceEnd="60000">
                                      <p:stCondLst>
                                        <p:cond delay="200"/>
                                      </p:stCondLst>
                                      <p:childTnLst>
                                        <p:set>
                                          <p:cBhvr>
                                            <p:cTn id="18" dur="1" fill="hold">
                                              <p:stCondLst>
                                                <p:cond delay="0"/>
                                              </p:stCondLst>
                                            </p:cTn>
                                            <p:tgtEl>
                                              <p:spTgt spid="30"/>
                                            </p:tgtEl>
                                            <p:attrNameLst>
                                              <p:attrName>style.visibility</p:attrName>
                                            </p:attrNameLst>
                                          </p:cBhvr>
                                          <p:to>
                                            <p:strVal val="visible"/>
                                          </p:to>
                                        </p:set>
                                        <p:anim calcmode="lin" valueType="num" p14:bounceEnd="60000">
                                          <p:cBhvr additive="base">
                                            <p:cTn id="19" dur="750" fill="hold"/>
                                            <p:tgtEl>
                                              <p:spTgt spid="30"/>
                                            </p:tgtEl>
                                            <p:attrNameLst>
                                              <p:attrName>ppt_x</p:attrName>
                                            </p:attrNameLst>
                                          </p:cBhvr>
                                          <p:tavLst>
                                            <p:tav tm="0">
                                              <p:val>
                                                <p:strVal val="0-#ppt_w/2"/>
                                              </p:val>
                                            </p:tav>
                                            <p:tav tm="100000">
                                              <p:val>
                                                <p:strVal val="#ppt_x"/>
                                              </p:val>
                                            </p:tav>
                                          </p:tavLst>
                                        </p:anim>
                                        <p:anim calcmode="lin" valueType="num" p14:bounceEnd="60000">
                                          <p:cBhvr additive="base">
                                            <p:cTn id="20" dur="750" fill="hold"/>
                                            <p:tgtEl>
                                              <p:spTgt spid="3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14:presetBounceEnd="60000">
                                      <p:stCondLst>
                                        <p:cond delay="300"/>
                                      </p:stCondLst>
                                      <p:childTnLst>
                                        <p:set>
                                          <p:cBhvr>
                                            <p:cTn id="22" dur="1" fill="hold">
                                              <p:stCondLst>
                                                <p:cond delay="0"/>
                                              </p:stCondLst>
                                            </p:cTn>
                                            <p:tgtEl>
                                              <p:spTgt spid="42"/>
                                            </p:tgtEl>
                                            <p:attrNameLst>
                                              <p:attrName>style.visibility</p:attrName>
                                            </p:attrNameLst>
                                          </p:cBhvr>
                                          <p:to>
                                            <p:strVal val="visible"/>
                                          </p:to>
                                        </p:set>
                                        <p:anim calcmode="lin" valueType="num" p14:bounceEnd="60000">
                                          <p:cBhvr additive="base">
                                            <p:cTn id="23" dur="750" fill="hold"/>
                                            <p:tgtEl>
                                              <p:spTgt spid="42"/>
                                            </p:tgtEl>
                                            <p:attrNameLst>
                                              <p:attrName>ppt_x</p:attrName>
                                            </p:attrNameLst>
                                          </p:cBhvr>
                                          <p:tavLst>
                                            <p:tav tm="0">
                                              <p:val>
                                                <p:strVal val="0-#ppt_w/2"/>
                                              </p:val>
                                            </p:tav>
                                            <p:tav tm="100000">
                                              <p:val>
                                                <p:strVal val="#ppt_x"/>
                                              </p:val>
                                            </p:tav>
                                          </p:tavLst>
                                        </p:anim>
                                        <p:anim calcmode="lin" valueType="num" p14:bounceEnd="60000">
                                          <p:cBhvr additive="base">
                                            <p:cTn id="24" dur="750" fill="hold"/>
                                            <p:tgtEl>
                                              <p:spTgt spid="42"/>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14:presetBounceEnd="60000">
                                      <p:stCondLst>
                                        <p:cond delay="200"/>
                                      </p:stCondLst>
                                      <p:childTnLst>
                                        <p:set>
                                          <p:cBhvr>
                                            <p:cTn id="26" dur="1" fill="hold">
                                              <p:stCondLst>
                                                <p:cond delay="0"/>
                                              </p:stCondLst>
                                            </p:cTn>
                                            <p:tgtEl>
                                              <p:spTgt spid="49"/>
                                            </p:tgtEl>
                                            <p:attrNameLst>
                                              <p:attrName>style.visibility</p:attrName>
                                            </p:attrNameLst>
                                          </p:cBhvr>
                                          <p:to>
                                            <p:strVal val="visible"/>
                                          </p:to>
                                        </p:set>
                                        <p:anim calcmode="lin" valueType="num" p14:bounceEnd="60000">
                                          <p:cBhvr additive="base">
                                            <p:cTn id="27" dur="750" fill="hold"/>
                                            <p:tgtEl>
                                              <p:spTgt spid="49"/>
                                            </p:tgtEl>
                                            <p:attrNameLst>
                                              <p:attrName>ppt_x</p:attrName>
                                            </p:attrNameLst>
                                          </p:cBhvr>
                                          <p:tavLst>
                                            <p:tav tm="0">
                                              <p:val>
                                                <p:strVal val="1+#ppt_w/2"/>
                                              </p:val>
                                            </p:tav>
                                            <p:tav tm="100000">
                                              <p:val>
                                                <p:strVal val="#ppt_x"/>
                                              </p:val>
                                            </p:tav>
                                          </p:tavLst>
                                        </p:anim>
                                        <p:anim calcmode="lin" valueType="num" p14:bounceEnd="60000">
                                          <p:cBhvr additive="base">
                                            <p:cTn id="28" dur="75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29" grpId="0" animBg="1"/>
          <p:bldP spid="42" grpId="0" animBg="1"/>
          <p:bldP spid="39" grpId="0"/>
          <p:bldP spid="40" grpId="0" animBg="1"/>
          <p:bldP spid="4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750" fill="hold"/>
                                            <p:tgtEl>
                                              <p:spTgt spid="29"/>
                                            </p:tgtEl>
                                            <p:attrNameLst>
                                              <p:attrName>ppt_x</p:attrName>
                                            </p:attrNameLst>
                                          </p:cBhvr>
                                          <p:tavLst>
                                            <p:tav tm="0">
                                              <p:val>
                                                <p:strVal val="1+#ppt_w/2"/>
                                              </p:val>
                                            </p:tav>
                                            <p:tav tm="100000">
                                              <p:val>
                                                <p:strVal val="#ppt_x"/>
                                              </p:val>
                                            </p:tav>
                                          </p:tavLst>
                                        </p:anim>
                                        <p:anim calcmode="lin" valueType="num">
                                          <p:cBhvr additive="base">
                                            <p:cTn id="8" dur="75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750" fill="hold"/>
                                            <p:tgtEl>
                                              <p:spTgt spid="40"/>
                                            </p:tgtEl>
                                            <p:attrNameLst>
                                              <p:attrName>ppt_x</p:attrName>
                                            </p:attrNameLst>
                                          </p:cBhvr>
                                          <p:tavLst>
                                            <p:tav tm="0">
                                              <p:val>
                                                <p:strVal val="1+#ppt_w/2"/>
                                              </p:val>
                                            </p:tav>
                                            <p:tav tm="100000">
                                              <p:val>
                                                <p:strVal val="#ppt_x"/>
                                              </p:val>
                                            </p:tav>
                                          </p:tavLst>
                                        </p:anim>
                                        <p:anim calcmode="lin" valueType="num">
                                          <p:cBhvr additive="base">
                                            <p:cTn id="12" dur="750" fill="hold"/>
                                            <p:tgtEl>
                                              <p:spTgt spid="4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0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750" fill="hold"/>
                                            <p:tgtEl>
                                              <p:spTgt spid="39"/>
                                            </p:tgtEl>
                                            <p:attrNameLst>
                                              <p:attrName>ppt_x</p:attrName>
                                            </p:attrNameLst>
                                          </p:cBhvr>
                                          <p:tavLst>
                                            <p:tav tm="0">
                                              <p:val>
                                                <p:strVal val="1+#ppt_w/2"/>
                                              </p:val>
                                            </p:tav>
                                            <p:tav tm="100000">
                                              <p:val>
                                                <p:strVal val="#ppt_x"/>
                                              </p:val>
                                            </p:tav>
                                          </p:tavLst>
                                        </p:anim>
                                        <p:anim calcmode="lin" valueType="num">
                                          <p:cBhvr additive="base">
                                            <p:cTn id="16" dur="750" fill="hold"/>
                                            <p:tgtEl>
                                              <p:spTgt spid="3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20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750" fill="hold"/>
                                            <p:tgtEl>
                                              <p:spTgt spid="30"/>
                                            </p:tgtEl>
                                            <p:attrNameLst>
                                              <p:attrName>ppt_x</p:attrName>
                                            </p:attrNameLst>
                                          </p:cBhvr>
                                          <p:tavLst>
                                            <p:tav tm="0">
                                              <p:val>
                                                <p:strVal val="0-#ppt_w/2"/>
                                              </p:val>
                                            </p:tav>
                                            <p:tav tm="100000">
                                              <p:val>
                                                <p:strVal val="#ppt_x"/>
                                              </p:val>
                                            </p:tav>
                                          </p:tavLst>
                                        </p:anim>
                                        <p:anim calcmode="lin" valueType="num">
                                          <p:cBhvr additive="base">
                                            <p:cTn id="20" dur="750" fill="hold"/>
                                            <p:tgtEl>
                                              <p:spTgt spid="3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30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750" fill="hold"/>
                                            <p:tgtEl>
                                              <p:spTgt spid="42"/>
                                            </p:tgtEl>
                                            <p:attrNameLst>
                                              <p:attrName>ppt_x</p:attrName>
                                            </p:attrNameLst>
                                          </p:cBhvr>
                                          <p:tavLst>
                                            <p:tav tm="0">
                                              <p:val>
                                                <p:strVal val="0-#ppt_w/2"/>
                                              </p:val>
                                            </p:tav>
                                            <p:tav tm="100000">
                                              <p:val>
                                                <p:strVal val="#ppt_x"/>
                                              </p:val>
                                            </p:tav>
                                          </p:tavLst>
                                        </p:anim>
                                        <p:anim calcmode="lin" valueType="num">
                                          <p:cBhvr additive="base">
                                            <p:cTn id="24" dur="750" fill="hold"/>
                                            <p:tgtEl>
                                              <p:spTgt spid="42"/>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200"/>
                                      </p:stCondLst>
                                      <p:childTnLst>
                                        <p:set>
                                          <p:cBhvr>
                                            <p:cTn id="26" dur="1" fill="hold">
                                              <p:stCondLst>
                                                <p:cond delay="0"/>
                                              </p:stCondLst>
                                            </p:cTn>
                                            <p:tgtEl>
                                              <p:spTgt spid="49"/>
                                            </p:tgtEl>
                                            <p:attrNameLst>
                                              <p:attrName>style.visibility</p:attrName>
                                            </p:attrNameLst>
                                          </p:cBhvr>
                                          <p:to>
                                            <p:strVal val="visible"/>
                                          </p:to>
                                        </p:set>
                                        <p:anim calcmode="lin" valueType="num">
                                          <p:cBhvr additive="base">
                                            <p:cTn id="27" dur="750" fill="hold"/>
                                            <p:tgtEl>
                                              <p:spTgt spid="49"/>
                                            </p:tgtEl>
                                            <p:attrNameLst>
                                              <p:attrName>ppt_x</p:attrName>
                                            </p:attrNameLst>
                                          </p:cBhvr>
                                          <p:tavLst>
                                            <p:tav tm="0">
                                              <p:val>
                                                <p:strVal val="1+#ppt_w/2"/>
                                              </p:val>
                                            </p:tav>
                                            <p:tav tm="100000">
                                              <p:val>
                                                <p:strVal val="#ppt_x"/>
                                              </p:val>
                                            </p:tav>
                                          </p:tavLst>
                                        </p:anim>
                                        <p:anim calcmode="lin" valueType="num">
                                          <p:cBhvr additive="base">
                                            <p:cTn id="28" dur="75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29" grpId="0" animBg="1"/>
          <p:bldP spid="42" grpId="0" animBg="1"/>
          <p:bldP spid="39" grpId="0"/>
          <p:bldP spid="40" grpId="0" animBg="1"/>
          <p:bldP spid="49"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0482" name="图片 1"/>
          <p:cNvPicPr>
            <a:picLocks noChangeAspect="1" noChangeArrowheads="1"/>
          </p:cNvPicPr>
          <p:nvPr/>
        </p:nvPicPr>
        <p:blipFill rotWithShape="1">
          <a:blip r:embed="rId3">
            <a:extLst>
              <a:ext uri="{28A0092B-C50C-407E-A947-70E740481C1C}">
                <a14:useLocalDpi xmlns:a14="http://schemas.microsoft.com/office/drawing/2010/main" val="0"/>
              </a:ext>
            </a:extLst>
          </a:blip>
          <a:srcRect l="-105" t="45486" r="-459" b="-1190"/>
          <a:stretch/>
        </p:blipFill>
        <p:spPr bwMode="auto">
          <a:xfrm>
            <a:off x="0" y="0"/>
            <a:ext cx="12245975"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图片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28493" y="1462882"/>
            <a:ext cx="3276600" cy="315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文本框 8"/>
          <p:cNvSpPr txBox="1">
            <a:spLocks noChangeArrowheads="1"/>
          </p:cNvSpPr>
          <p:nvPr/>
        </p:nvSpPr>
        <p:spPr bwMode="auto">
          <a:xfrm>
            <a:off x="5438998" y="1884313"/>
            <a:ext cx="155257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4400" dirty="0">
                <a:solidFill>
                  <a:schemeClr val="bg1"/>
                </a:solidFill>
                <a:latin typeface="禹卫书法行书简体&#10;" panose="02000603000000000000" pitchFamily="2" charset="-122"/>
                <a:ea typeface="禹卫书法行书简体&#10;" panose="02000603000000000000" pitchFamily="2" charset="-122"/>
              </a:rPr>
              <a:t>陆</a:t>
            </a:r>
          </a:p>
        </p:txBody>
      </p:sp>
      <p:sp>
        <p:nvSpPr>
          <p:cNvPr id="20485" name="文本框 11"/>
          <p:cNvSpPr txBox="1">
            <a:spLocks noChangeArrowheads="1"/>
          </p:cNvSpPr>
          <p:nvPr/>
        </p:nvSpPr>
        <p:spPr bwMode="auto">
          <a:xfrm>
            <a:off x="5017630" y="4614068"/>
            <a:ext cx="32398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a:lnSpc>
                <a:spcPct val="100000"/>
              </a:lnSpc>
              <a:spcBef>
                <a:spcPct val="0"/>
              </a:spcBef>
              <a:buNone/>
            </a:pPr>
            <a:r>
              <a:rPr lang="zh-CN" altLang="en-US" sz="5400" b="1" dirty="0">
                <a:latin typeface="经典繁古印" panose="02010609010101010101" pitchFamily="49" charset="-122"/>
                <a:ea typeface="经典繁古印" panose="02010609010101010101" pitchFamily="49" charset="-122"/>
                <a:cs typeface="经典繁古印" panose="02010609010101010101" pitchFamily="49" charset="-122"/>
              </a:rPr>
              <a:t>宣传主题 </a:t>
            </a:r>
            <a:r>
              <a:rPr lang="zh-CN" altLang="en-US" sz="5400" b="1" dirty="0" smtClean="0">
                <a:latin typeface="经典繁古印" panose="02010609010101010101" pitchFamily="49" charset="-122"/>
                <a:ea typeface="经典繁古印" panose="02010609010101010101" pitchFamily="49" charset="-122"/>
                <a:cs typeface="经典繁古印" panose="02010609010101010101" pitchFamily="49" charset="-122"/>
              </a:rPr>
              <a:t> </a:t>
            </a:r>
            <a:endParaRPr lang="zh-CN" altLang="en-US" sz="5400" b="1" dirty="0">
              <a:latin typeface="经典繁古印" panose="02010609010101010101" pitchFamily="49" charset="-122"/>
              <a:ea typeface="经典繁古印" panose="02010609010101010101" pitchFamily="49" charset="-122"/>
              <a:cs typeface="经典繁古印" panose="02010609010101010101" pitchFamily="49" charset="-122"/>
            </a:endParaRPr>
          </a:p>
        </p:txBody>
      </p:sp>
      <p:pic>
        <p:nvPicPr>
          <p:cNvPr id="20487" name="图片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5413" y="2581214"/>
            <a:ext cx="2163080" cy="268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782517"/>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8167" y="821114"/>
            <a:ext cx="5623833" cy="5356701"/>
          </a:xfrm>
          <a:prstGeom prst="rect">
            <a:avLst/>
          </a:prstGeom>
        </p:spPr>
      </p:pic>
      <p:sp>
        <p:nvSpPr>
          <p:cNvPr id="8" name="Line 46"/>
          <p:cNvSpPr>
            <a:spLocks noChangeShapeType="1"/>
          </p:cNvSpPr>
          <p:nvPr/>
        </p:nvSpPr>
        <p:spPr bwMode="auto">
          <a:xfrm flipH="1" flipV="1">
            <a:off x="845375" y="2792771"/>
            <a:ext cx="8466049" cy="1"/>
          </a:xfrm>
          <a:prstGeom prst="line">
            <a:avLst/>
          </a:prstGeom>
          <a:noFill/>
          <a:ln w="12700">
            <a:solidFill>
              <a:schemeClr val="bg2">
                <a:lumMod val="50000"/>
              </a:schemeClr>
            </a:solidFill>
            <a:round/>
            <a:headEnd type="oval" w="med" len="med"/>
          </a:ln>
          <a:extLst>
            <a:ext uri="{909E8E84-426E-40DD-AFC4-6F175D3DCCD1}">
              <a14:hiddenFill xmlns:a14="http://schemas.microsoft.com/office/drawing/2010/main">
                <a:noFill/>
              </a14:hiddenFill>
            </a:ext>
          </a:extLst>
        </p:spPr>
        <p:txBody>
          <a:bodyPr/>
          <a:lstStyle/>
          <a:p>
            <a:pPr>
              <a:defRPr/>
            </a:pPr>
            <a:endParaRPr lang="zh-CN" altLang="en-US" sz="1867" kern="0">
              <a:solidFill>
                <a:schemeClr val="bg2">
                  <a:lumMod val="50000"/>
                </a:schemeClr>
              </a:solidFill>
              <a:latin typeface="微软雅黑" pitchFamily="34" charset="-122"/>
              <a:ea typeface="微软雅黑" pitchFamily="34" charset="-122"/>
            </a:endParaRPr>
          </a:p>
        </p:txBody>
      </p:sp>
      <p:sp>
        <p:nvSpPr>
          <p:cNvPr id="10" name="Line 51"/>
          <p:cNvSpPr>
            <a:spLocks noChangeShapeType="1"/>
          </p:cNvSpPr>
          <p:nvPr/>
        </p:nvSpPr>
        <p:spPr bwMode="auto">
          <a:xfrm flipH="1">
            <a:off x="845376" y="4651204"/>
            <a:ext cx="6144683" cy="0"/>
          </a:xfrm>
          <a:prstGeom prst="line">
            <a:avLst/>
          </a:prstGeom>
          <a:noFill/>
          <a:ln w="12700">
            <a:solidFill>
              <a:schemeClr val="bg2">
                <a:lumMod val="50000"/>
              </a:schemeClr>
            </a:solidFill>
            <a:round/>
            <a:headEnd type="oval" w="med" len="med"/>
          </a:ln>
          <a:extLst>
            <a:ext uri="{909E8E84-426E-40DD-AFC4-6F175D3DCCD1}">
              <a14:hiddenFill xmlns:a14="http://schemas.microsoft.com/office/drawing/2010/main">
                <a:noFill/>
              </a14:hiddenFill>
            </a:ext>
          </a:extLst>
        </p:spPr>
        <p:txBody>
          <a:bodyPr/>
          <a:lstStyle/>
          <a:p>
            <a:pPr>
              <a:defRPr/>
            </a:pPr>
            <a:endParaRPr lang="zh-CN" altLang="en-US" sz="1867" kern="0">
              <a:solidFill>
                <a:schemeClr val="bg2">
                  <a:lumMod val="50000"/>
                </a:schemeClr>
              </a:solidFill>
              <a:latin typeface="微软雅黑" pitchFamily="34" charset="-122"/>
              <a:ea typeface="微软雅黑" pitchFamily="34" charset="-122"/>
            </a:endParaRPr>
          </a:p>
        </p:txBody>
      </p:sp>
      <p:sp>
        <p:nvSpPr>
          <p:cNvPr id="13" name="Rectangle 52"/>
          <p:cNvSpPr>
            <a:spLocks noChangeArrowheads="1"/>
          </p:cNvSpPr>
          <p:nvPr/>
        </p:nvSpPr>
        <p:spPr bwMode="auto">
          <a:xfrm>
            <a:off x="1701424" y="4189539"/>
            <a:ext cx="18646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algn="ctr">
              <a:defRPr/>
            </a:pPr>
            <a:r>
              <a:rPr lang="en-US" altLang="zh-CN" sz="2400" b="1" kern="0" dirty="0" smtClean="0">
                <a:solidFill>
                  <a:schemeClr val="tx1">
                    <a:lumMod val="65000"/>
                    <a:lumOff val="35000"/>
                  </a:schemeClr>
                </a:solidFill>
                <a:latin typeface="微软雅黑" pitchFamily="34" charset="-122"/>
                <a:ea typeface="微软雅黑" pitchFamily="34" charset="-122"/>
              </a:rPr>
              <a:t>2007</a:t>
            </a:r>
            <a:r>
              <a:rPr lang="zh-CN" altLang="en-US" sz="2400" b="1" kern="0" dirty="0" smtClean="0">
                <a:solidFill>
                  <a:schemeClr val="tx1">
                    <a:lumMod val="65000"/>
                    <a:lumOff val="35000"/>
                  </a:schemeClr>
                </a:solidFill>
                <a:latin typeface="微软雅黑" pitchFamily="34" charset="-122"/>
                <a:ea typeface="微软雅黑" pitchFamily="34" charset="-122"/>
              </a:rPr>
              <a:t>年</a:t>
            </a:r>
            <a:r>
              <a:rPr lang="zh-CN" altLang="en-US" sz="2400" b="1" kern="0" dirty="0">
                <a:solidFill>
                  <a:schemeClr val="tx1">
                    <a:lumMod val="65000"/>
                    <a:lumOff val="35000"/>
                  </a:schemeClr>
                </a:solidFill>
                <a:latin typeface="微软雅黑" pitchFamily="34" charset="-122"/>
                <a:ea typeface="微软雅黑" pitchFamily="34" charset="-122"/>
              </a:rPr>
              <a:t>主题</a:t>
            </a:r>
          </a:p>
        </p:txBody>
      </p:sp>
      <p:sp>
        <p:nvSpPr>
          <p:cNvPr id="14" name="Rectangle 53"/>
          <p:cNvSpPr>
            <a:spLocks noChangeArrowheads="1"/>
          </p:cNvSpPr>
          <p:nvPr/>
        </p:nvSpPr>
        <p:spPr bwMode="auto">
          <a:xfrm>
            <a:off x="1701424" y="2352272"/>
            <a:ext cx="18646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algn="ctr">
              <a:defRPr/>
            </a:pPr>
            <a:r>
              <a:rPr lang="en-US" altLang="zh-CN" sz="2400" b="1" kern="0" dirty="0" smtClean="0">
                <a:solidFill>
                  <a:schemeClr val="tx1">
                    <a:lumMod val="65000"/>
                    <a:lumOff val="35000"/>
                  </a:schemeClr>
                </a:solidFill>
                <a:latin typeface="微软雅黑" pitchFamily="34" charset="-122"/>
                <a:ea typeface="微软雅黑" pitchFamily="34" charset="-122"/>
              </a:rPr>
              <a:t>1991</a:t>
            </a:r>
            <a:r>
              <a:rPr lang="zh-CN" altLang="en-US" sz="2400" b="1" kern="0" dirty="0" smtClean="0">
                <a:solidFill>
                  <a:schemeClr val="tx1">
                    <a:lumMod val="65000"/>
                    <a:lumOff val="35000"/>
                  </a:schemeClr>
                </a:solidFill>
                <a:latin typeface="微软雅黑" pitchFamily="34" charset="-122"/>
                <a:ea typeface="微软雅黑" pitchFamily="34" charset="-122"/>
              </a:rPr>
              <a:t>年</a:t>
            </a:r>
            <a:r>
              <a:rPr lang="zh-CN" altLang="en-US" sz="2400" b="1" kern="0" dirty="0">
                <a:solidFill>
                  <a:schemeClr val="tx1">
                    <a:lumMod val="65000"/>
                    <a:lumOff val="35000"/>
                  </a:schemeClr>
                </a:solidFill>
                <a:latin typeface="微软雅黑" pitchFamily="34" charset="-122"/>
                <a:ea typeface="微软雅黑" pitchFamily="34" charset="-122"/>
              </a:rPr>
              <a:t>主题</a:t>
            </a:r>
          </a:p>
        </p:txBody>
      </p:sp>
      <p:sp>
        <p:nvSpPr>
          <p:cNvPr id="18" name="矩形 17"/>
          <p:cNvSpPr/>
          <p:nvPr/>
        </p:nvSpPr>
        <p:spPr>
          <a:xfrm>
            <a:off x="975625" y="2976245"/>
            <a:ext cx="4438868" cy="523220"/>
          </a:xfrm>
          <a:prstGeom prst="rect">
            <a:avLst/>
          </a:prstGeom>
        </p:spPr>
        <p:txBody>
          <a:bodyPr wrap="square">
            <a:spAutoFit/>
          </a:bodyPr>
          <a:lstStyle/>
          <a:p>
            <a:r>
              <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rPr>
              <a:t>人类健康需要传统医药</a:t>
            </a:r>
          </a:p>
        </p:txBody>
      </p:sp>
      <p:sp>
        <p:nvSpPr>
          <p:cNvPr id="19" name="矩形 18"/>
          <p:cNvSpPr/>
          <p:nvPr/>
        </p:nvSpPr>
        <p:spPr>
          <a:xfrm>
            <a:off x="975625" y="4834678"/>
            <a:ext cx="4438868" cy="523220"/>
          </a:xfrm>
          <a:prstGeom prst="rect">
            <a:avLst/>
          </a:prstGeom>
        </p:spPr>
        <p:txBody>
          <a:bodyPr wrap="square">
            <a:spAutoFit/>
          </a:bodyPr>
          <a:lstStyle/>
          <a:p>
            <a:r>
              <a:rPr lang="zh-CN" altLang="en-US" sz="2800" b="1" dirty="0">
                <a:solidFill>
                  <a:schemeClr val="tx1">
                    <a:lumMod val="65000"/>
                    <a:lumOff val="35000"/>
                  </a:schemeClr>
                </a:solidFill>
                <a:latin typeface="微软雅黑" panose="020B0503020204020204" pitchFamily="34" charset="-122"/>
                <a:ea typeface="微软雅黑" panose="020B0503020204020204" pitchFamily="34" charset="-122"/>
              </a:rPr>
              <a:t>人类健康需要传统医药</a:t>
            </a:r>
          </a:p>
        </p:txBody>
      </p:sp>
    </p:spTree>
    <p:extLst>
      <p:ext uri="{BB962C8B-B14F-4D97-AF65-F5344CB8AC3E}">
        <p14:creationId xmlns:p14="http://schemas.microsoft.com/office/powerpoint/2010/main" val="3232370248"/>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3" grpId="0"/>
      <p:bldP spid="14" grpId="0"/>
      <p:bldP spid="18" grpId="0"/>
      <p:bldP spid="19" grpId="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2" name="图片 1"/>
          <p:cNvPicPr>
            <a:picLocks noChangeAspect="1" noChangeArrowheads="1"/>
          </p:cNvPicPr>
          <p:nvPr/>
        </p:nvPicPr>
        <p:blipFill rotWithShape="1">
          <a:blip r:embed="rId3">
            <a:extLst>
              <a:ext uri="{28A0092B-C50C-407E-A947-70E740481C1C}">
                <a14:useLocalDpi xmlns:a14="http://schemas.microsoft.com/office/drawing/2010/main" val="0"/>
              </a:ext>
            </a:extLst>
          </a:blip>
          <a:srcRect l="-105" t="45486" r="-459" b="-1190"/>
          <a:stretch/>
        </p:blipFill>
        <p:spPr bwMode="auto">
          <a:xfrm>
            <a:off x="0" y="0"/>
            <a:ext cx="12245975" cy="683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0" name="图片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417513"/>
            <a:ext cx="1314450" cy="605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9"/>
          <p:cNvPicPr>
            <a:picLocks noChangeAspect="1"/>
          </p:cNvPicPr>
          <p:nvPr/>
        </p:nvPicPr>
        <p:blipFill rotWithShape="1">
          <a:blip r:embed="rId5">
            <a:extLst>
              <a:ext uri="{28A0092B-C50C-407E-A947-70E740481C1C}">
                <a14:useLocalDpi xmlns:a14="http://schemas.microsoft.com/office/drawing/2010/main" val="0"/>
              </a:ext>
            </a:extLst>
          </a:blip>
          <a:srcRect t="3919"/>
          <a:stretch/>
        </p:blipFill>
        <p:spPr>
          <a:xfrm>
            <a:off x="0" y="3886200"/>
            <a:ext cx="5195606" cy="2971800"/>
          </a:xfrm>
          <a:prstGeom prst="rect">
            <a:avLst/>
          </a:prstGeom>
        </p:spPr>
      </p:pic>
      <p:grpSp>
        <p:nvGrpSpPr>
          <p:cNvPr id="11" name="组合 10"/>
          <p:cNvGrpSpPr/>
          <p:nvPr/>
        </p:nvGrpSpPr>
        <p:grpSpPr>
          <a:xfrm>
            <a:off x="3179202" y="1653431"/>
            <a:ext cx="8026779" cy="2495213"/>
            <a:chOff x="4667250" y="2016601"/>
            <a:chExt cx="6404601" cy="1990941"/>
          </a:xfrm>
        </p:grpSpPr>
        <p:sp>
          <p:nvSpPr>
            <p:cNvPr id="14" name="文本框 13"/>
            <p:cNvSpPr txBox="1"/>
            <p:nvPr/>
          </p:nvSpPr>
          <p:spPr>
            <a:xfrm>
              <a:off x="4888428" y="2145494"/>
              <a:ext cx="6183423" cy="1862048"/>
            </a:xfrm>
            <a:prstGeom prst="rect">
              <a:avLst/>
            </a:prstGeom>
            <a:noFill/>
          </p:spPr>
          <p:txBody>
            <a:bodyPr wrap="square" rtlCol="0">
              <a:spAutoFit/>
            </a:bodyPr>
            <a:lstStyle/>
            <a:p>
              <a:r>
                <a:rPr lang="zh-CN" altLang="en-US" sz="11500" dirty="0">
                  <a:latin typeface="经典繁古印" panose="02010609010101010101" pitchFamily="49" charset="-122"/>
                  <a:ea typeface="经典繁古印" panose="02010609010101010101" pitchFamily="49" charset="-122"/>
                  <a:cs typeface="经典繁古印" panose="02010609010101010101" pitchFamily="49" charset="-122"/>
                </a:rPr>
                <a:t>谢谢观看</a:t>
              </a:r>
            </a:p>
          </p:txBody>
        </p:sp>
        <p:cxnSp>
          <p:nvCxnSpPr>
            <p:cNvPr id="16" name="直接连接符 15"/>
            <p:cNvCxnSpPr/>
            <p:nvPr/>
          </p:nvCxnSpPr>
          <p:spPr>
            <a:xfrm flipV="1">
              <a:off x="4667250" y="2016601"/>
              <a:ext cx="0" cy="19450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4667250" y="2016601"/>
              <a:ext cx="532238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9989633" y="2016601"/>
              <a:ext cx="0" cy="194507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8327305" y="3961675"/>
              <a:ext cx="166232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97784" y="2989486"/>
            <a:ext cx="3811845" cy="4599417"/>
          </a:xfrm>
          <a:prstGeom prst="rect">
            <a:avLst/>
          </a:prstGeom>
        </p:spPr>
      </p:pic>
      <p:sp>
        <p:nvSpPr>
          <p:cNvPr id="21" name="文本框 20"/>
          <p:cNvSpPr txBox="1"/>
          <p:nvPr/>
        </p:nvSpPr>
        <p:spPr>
          <a:xfrm>
            <a:off x="5787399" y="4548366"/>
            <a:ext cx="3773714" cy="923330"/>
          </a:xfrm>
          <a:prstGeom prst="rect">
            <a:avLst/>
          </a:prstGeom>
          <a:noFill/>
        </p:spPr>
        <p:txBody>
          <a:bodyPr wrap="square" rtlCol="0">
            <a:spAutoFit/>
          </a:bodyPr>
          <a:lstStyle/>
          <a:p>
            <a:r>
              <a:rPr lang="zh-CN" altLang="en-US" dirty="0" smtClean="0">
                <a:latin typeface="微软雅黑" panose="020B0503020204020204" pitchFamily="34" charset="-122"/>
                <a:ea typeface="微软雅黑" panose="020B0503020204020204" pitchFamily="34" charset="-122"/>
              </a:rPr>
              <a:t>汇报人：</a:t>
            </a:r>
            <a:endParaRPr lang="en-US" altLang="zh-CN" dirty="0" smtClean="0">
              <a:latin typeface="微软雅黑" panose="020B0503020204020204" pitchFamily="34" charset="-122"/>
              <a:ea typeface="微软雅黑" panose="020B0503020204020204" pitchFamily="34" charset="-122"/>
            </a:endParaRPr>
          </a:p>
          <a:p>
            <a:endParaRPr lang="en-US" altLang="zh-CN" dirty="0">
              <a:latin typeface="微软雅黑" panose="020B0503020204020204" pitchFamily="34" charset="-122"/>
              <a:ea typeface="微软雅黑" panose="020B0503020204020204" pitchFamily="34" charset="-122"/>
            </a:endParaRPr>
          </a:p>
          <a:p>
            <a:r>
              <a:rPr lang="zh-CN" altLang="en-US" dirty="0" smtClean="0">
                <a:latin typeface="微软雅黑" panose="020B0503020204020204" pitchFamily="34" charset="-122"/>
                <a:ea typeface="微软雅黑" panose="020B0503020204020204" pitchFamily="34" charset="-122"/>
              </a:rPr>
              <a:t>汇报时间：</a:t>
            </a:r>
            <a:r>
              <a:rPr lang="en-US" altLang="zh-CN" dirty="0" smtClean="0">
                <a:latin typeface="微软雅黑" panose="020B0503020204020204" pitchFamily="34" charset="-122"/>
                <a:ea typeface="微软雅黑" panose="020B0503020204020204" pitchFamily="34" charset="-122"/>
              </a:rPr>
              <a:t>2019</a:t>
            </a:r>
            <a:r>
              <a:rPr lang="zh-CN" altLang="en-US" dirty="0" smtClean="0">
                <a:latin typeface="微软雅黑" panose="020B0503020204020204" pitchFamily="34" charset="-122"/>
                <a:ea typeface="微软雅黑" panose="020B0503020204020204" pitchFamily="34" charset="-122"/>
              </a:rPr>
              <a:t>年</a:t>
            </a:r>
            <a:r>
              <a:rPr lang="en-US" altLang="zh-CN" dirty="0" smtClean="0">
                <a:latin typeface="微软雅黑" panose="020B0503020204020204" pitchFamily="34" charset="-122"/>
                <a:ea typeface="微软雅黑" panose="020B0503020204020204" pitchFamily="34" charset="-122"/>
              </a:rPr>
              <a:t>X</a:t>
            </a:r>
            <a:r>
              <a:rPr lang="zh-CN" altLang="en-US" dirty="0" smtClean="0">
                <a:latin typeface="微软雅黑" panose="020B0503020204020204" pitchFamily="34" charset="-122"/>
                <a:ea typeface="微软雅黑" panose="020B0503020204020204" pitchFamily="34" charset="-122"/>
              </a:rPr>
              <a:t>月</a:t>
            </a:r>
            <a:r>
              <a:rPr lang="en-US" altLang="zh-CN" dirty="0" smtClean="0">
                <a:latin typeface="微软雅黑" panose="020B0503020204020204" pitchFamily="34" charset="-122"/>
                <a:ea typeface="微软雅黑" panose="020B0503020204020204" pitchFamily="34" charset="-122"/>
              </a:rPr>
              <a:t>X</a:t>
            </a:r>
            <a:r>
              <a:rPr lang="zh-CN" altLang="en-US" dirty="0" smtClean="0">
                <a:latin typeface="微软雅黑" panose="020B0503020204020204" pitchFamily="34" charset="-122"/>
                <a:ea typeface="微软雅黑" panose="020B0503020204020204" pitchFamily="34" charset="-122"/>
              </a:rPr>
              <a:t>日</a:t>
            </a: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50317158"/>
      </p:ext>
    </p:extLst>
  </p:cSld>
  <p:clrMapOvr>
    <a:masterClrMapping/>
  </p:clrMapOvr>
  <mc:AlternateContent xmlns:mc="http://schemas.openxmlformats.org/markup-compatibility/2006" xmlns:p14="http://schemas.microsoft.com/office/powerpoint/2010/main">
    <mc:Choice Requires="p14">
      <p:transition spd="slow" p14:dur="1250" advClick="0" advTm="2000">
        <p14:switch dir="r"/>
      </p:transition>
    </mc:Choice>
    <mc:Fallback xmlns="">
      <p:transition spd="slow" advClick="0" advTm="2000">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传统医药日"/>
  <p:tag name="ISPRING_RESOURCE_PATHS_HASH_PRESENTER" val="47196b958a3649a9b8057d4346937fd646fec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253</TotalTime>
  <Words>2098</Words>
  <Application>Microsoft Office PowerPoint</Application>
  <PresentationFormat>自定义</PresentationFormat>
  <Paragraphs>120</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传统医药日</dc:title>
  <dc:creator>玩泥巴的破小孩</dc:creator>
  <cp:lastModifiedBy>拉普耶鲁</cp:lastModifiedBy>
  <cp:revision>22</cp:revision>
  <dcterms:created xsi:type="dcterms:W3CDTF">2017-10-17T14:42:28Z</dcterms:created>
  <dcterms:modified xsi:type="dcterms:W3CDTF">2018-04-25T07:50:41Z</dcterms:modified>
</cp:coreProperties>
</file>