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1193" r:id="rId2"/>
    <p:sldId id="1194" r:id="rId3"/>
    <p:sldId id="1195" r:id="rId4"/>
    <p:sldId id="1196" r:id="rId5"/>
    <p:sldId id="1204" r:id="rId6"/>
    <p:sldId id="1203" r:id="rId7"/>
    <p:sldId id="1197" r:id="rId8"/>
    <p:sldId id="1198" r:id="rId9"/>
    <p:sldId id="1210" r:id="rId10"/>
    <p:sldId id="1199" r:id="rId11"/>
    <p:sldId id="1200" r:id="rId12"/>
    <p:sldId id="1207" r:id="rId13"/>
    <p:sldId id="1201" r:id="rId14"/>
    <p:sldId id="1211" r:id="rId15"/>
    <p:sldId id="1202" r:id="rId16"/>
    <p:sldId id="1205" r:id="rId17"/>
    <p:sldId id="1206" r:id="rId18"/>
    <p:sldId id="1208" r:id="rId19"/>
    <p:sldId id="1209" r:id="rId20"/>
    <p:sldId id="1212" r:id="rId21"/>
    <p:sldId id="1216" r:id="rId22"/>
    <p:sldId id="1213" r:id="rId23"/>
    <p:sldId id="1218" r:id="rId24"/>
    <p:sldId id="1214" r:id="rId25"/>
    <p:sldId id="1217" r:id="rId26"/>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8" orient="horz" pos="1801" userDrawn="1">
          <p15:clr>
            <a:srgbClr val="A4A3A4"/>
          </p15:clr>
        </p15:guide>
        <p15:guide id="9" pos="385" userDrawn="1">
          <p15:clr>
            <a:srgbClr val="A4A3A4"/>
          </p15:clr>
        </p15:guide>
        <p15:guide id="11" pos="4105" userDrawn="1">
          <p15:clr>
            <a:srgbClr val="A4A3A4"/>
          </p15:clr>
        </p15:guide>
        <p15:guide id="12" pos="5375" userDrawn="1">
          <p15:clr>
            <a:srgbClr val="A4A3A4"/>
          </p15:clr>
        </p15:guide>
        <p15:guide id="13" orient="horz" pos="2754" userDrawn="1">
          <p15:clr>
            <a:srgbClr val="A4A3A4"/>
          </p15:clr>
        </p15:guide>
        <p15:guide id="14" orient="horz" pos="103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E8A7A2"/>
    <a:srgbClr val="E9ACA7"/>
    <a:srgbClr val="873DAB"/>
    <a:srgbClr val="1983B7"/>
    <a:srgbClr val="DA57A3"/>
    <a:srgbClr val="2280C3"/>
    <a:srgbClr val="394754"/>
    <a:srgbClr val="ED7D31"/>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7" autoAdjust="0"/>
    <p:restoredTop sz="90542" autoAdjust="0"/>
  </p:normalViewPr>
  <p:slideViewPr>
    <p:cSldViewPr>
      <p:cViewPr varScale="1">
        <p:scale>
          <a:sx n="135" d="100"/>
          <a:sy n="135" d="100"/>
        </p:scale>
        <p:origin x="-912" y="-78"/>
      </p:cViewPr>
      <p:guideLst>
        <p:guide orient="horz" pos="1801"/>
        <p:guide orient="horz" pos="2754"/>
        <p:guide orient="horz" pos="1030"/>
        <p:guide pos="385"/>
        <p:guide pos="4105"/>
        <p:guide pos="537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2018/4/4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1</a:t>
            </a:fld>
            <a:endParaRPr lang="zh-CN" altLang="en-US"/>
          </a:p>
        </p:txBody>
      </p:sp>
    </p:spTree>
    <p:extLst>
      <p:ext uri="{BB962C8B-B14F-4D97-AF65-F5344CB8AC3E}">
        <p14:creationId xmlns:p14="http://schemas.microsoft.com/office/powerpoint/2010/main" val="1972326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69879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042325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766ED419-5B3F-423C-8358-46E41EBE13C9}" type="slidenum">
              <a:rPr lang="zh-CN" altLang="en-US" smtClean="0"/>
              <a:t>4</a:t>
            </a:fld>
            <a:endParaRPr lang="zh-CN" altLang="en-US"/>
          </a:p>
        </p:txBody>
      </p:sp>
    </p:spTree>
    <p:extLst>
      <p:ext uri="{BB962C8B-B14F-4D97-AF65-F5344CB8AC3E}">
        <p14:creationId xmlns:p14="http://schemas.microsoft.com/office/powerpoint/2010/main" val="1195439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690858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2018/4/4</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12</a:t>
            </a:fld>
            <a:endParaRPr lang="zh-CN" altLang="en-US" sz="1200"/>
          </a:p>
        </p:txBody>
      </p:sp>
    </p:spTree>
    <p:extLst>
      <p:ext uri="{BB962C8B-B14F-4D97-AF65-F5344CB8AC3E}">
        <p14:creationId xmlns:p14="http://schemas.microsoft.com/office/powerpoint/2010/main" val="4025455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178919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1872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814415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693185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334243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22</a:t>
            </a:fld>
            <a:endParaRPr lang="zh-CN" altLang="en-US"/>
          </a:p>
        </p:txBody>
      </p:sp>
    </p:spTree>
    <p:extLst>
      <p:ext uri="{BB962C8B-B14F-4D97-AF65-F5344CB8AC3E}">
        <p14:creationId xmlns:p14="http://schemas.microsoft.com/office/powerpoint/2010/main" val="2265593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264571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24</a:t>
            </a:fld>
            <a:endParaRPr lang="zh-CN" altLang="en-US"/>
          </a:p>
        </p:txBody>
      </p:sp>
    </p:spTree>
    <p:extLst>
      <p:ext uri="{BB962C8B-B14F-4D97-AF65-F5344CB8AC3E}">
        <p14:creationId xmlns:p14="http://schemas.microsoft.com/office/powerpoint/2010/main" val="2142999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25</a:t>
            </a:fld>
            <a:endParaRPr lang="zh-CN" altLang="en-US"/>
          </a:p>
        </p:txBody>
      </p:sp>
    </p:spTree>
    <p:extLst>
      <p:ext uri="{BB962C8B-B14F-4D97-AF65-F5344CB8AC3E}">
        <p14:creationId xmlns:p14="http://schemas.microsoft.com/office/powerpoint/2010/main" val="1935121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821" r="6179"/>
          <a:stretch/>
        </p:blipFill>
        <p:spPr>
          <a:xfrm>
            <a:off x="0" y="0"/>
            <a:ext cx="9144000" cy="5143500"/>
          </a:xfrm>
          <a:prstGeom prst="rect">
            <a:avLst/>
          </a:prstGeom>
        </p:spPr>
      </p:pic>
    </p:spTree>
    <p:extLst>
      <p:ext uri="{BB962C8B-B14F-4D97-AF65-F5344CB8AC3E}">
        <p14:creationId xmlns:p14="http://schemas.microsoft.com/office/powerpoint/2010/main" val="10669072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5385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805413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750613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userDrawn="1"/>
        </p:nvPicPr>
        <p:blipFill rotWithShape="1">
          <a:blip r:embed="rId4" cstate="print">
            <a:extLst>
              <a:ext uri="{28A0092B-C50C-407E-A947-70E740481C1C}">
                <a14:useLocalDpi xmlns:a14="http://schemas.microsoft.com/office/drawing/2010/main" val="0"/>
              </a:ext>
            </a:extLst>
          </a:blip>
          <a:srcRect l="47635" r="23201" b="71000"/>
          <a:stretch/>
        </p:blipFill>
        <p:spPr>
          <a:xfrm rot="2402951">
            <a:off x="7217128" y="55971"/>
            <a:ext cx="1985958" cy="1111856"/>
          </a:xfrm>
          <a:prstGeom prst="rect">
            <a:avLst/>
          </a:prstGeom>
        </p:spPr>
      </p:pic>
    </p:spTree>
    <p:extLst>
      <p:ext uri="{BB962C8B-B14F-4D97-AF65-F5344CB8AC3E}">
        <p14:creationId xmlns:p14="http://schemas.microsoft.com/office/powerpoint/2010/main" val="29893941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986207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20061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F4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17324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8458424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r="31808"/>
          <a:stretch/>
        </p:blipFill>
        <p:spPr>
          <a:xfrm>
            <a:off x="0" y="0"/>
            <a:ext cx="9144000" cy="5143500"/>
          </a:xfrm>
          <a:prstGeom prst="rect">
            <a:avLst/>
          </a:prstGeom>
        </p:spPr>
      </p:pic>
    </p:spTree>
    <p:extLst>
      <p:ext uri="{BB962C8B-B14F-4D97-AF65-F5344CB8AC3E}">
        <p14:creationId xmlns:p14="http://schemas.microsoft.com/office/powerpoint/2010/main" val="216067160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0">
        <p15:prstTrans prst="pageCurlDoubl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B50BB03C-1EC4-4CDD-BFFB-F6D9B4FD797C}" type="datetimeFigureOut">
              <a:rPr lang="en-US" smtClean="0"/>
              <a:pPr/>
              <a:t>4/4/2018</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BF85E420-93C3-411D-B6B6-9DA498E22937}" type="slidenum">
              <a:rPr lang="en-US" smtClean="0"/>
              <a:pPr/>
              <a:t>‹#›</a:t>
            </a:fld>
            <a:endParaRPr lang="en-US"/>
          </a:p>
        </p:txBody>
      </p:sp>
    </p:spTree>
    <p:extLst>
      <p:ext uri="{BB962C8B-B14F-4D97-AF65-F5344CB8AC3E}">
        <p14:creationId xmlns:p14="http://schemas.microsoft.com/office/powerpoint/2010/main" val="28429838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48517019"/>
      </p:ext>
    </p:extLst>
  </p:cSld>
  <p:clrMapOvr>
    <a:masterClrMapping/>
  </p:clrMapOvr>
  <p:transition spd="slow" advClick="0" advTm="0">
    <p:comb/>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1557"/>
          </a:xfrm>
          <a:prstGeom prst="rect">
            <a:avLst/>
          </a:prstGeom>
        </p:spPr>
        <p:txBody>
          <a:bodyPr anchor="t"/>
          <a:lstStyle>
            <a:lvl1pPr algn="l">
              <a:defRPr sz="3998"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a:prstGeom prst="rect">
            <a:avLst/>
          </a:prstGeom>
        </p:spPr>
        <p:txBody>
          <a:bodyPr anchor="b"/>
          <a:lstStyle>
            <a:lvl1pPr marL="0" indent="0">
              <a:buNone/>
              <a:defRPr sz="1997">
                <a:solidFill>
                  <a:schemeClr val="tx1">
                    <a:tint val="75000"/>
                  </a:schemeClr>
                </a:solidFill>
              </a:defRPr>
            </a:lvl1pPr>
            <a:lvl2pPr marL="456842" indent="0">
              <a:buNone/>
              <a:defRPr sz="1798">
                <a:solidFill>
                  <a:schemeClr val="tx1">
                    <a:tint val="75000"/>
                  </a:schemeClr>
                </a:solidFill>
              </a:defRPr>
            </a:lvl2pPr>
            <a:lvl3pPr marL="913685" indent="0">
              <a:buNone/>
              <a:defRPr sz="1600">
                <a:solidFill>
                  <a:schemeClr val="tx1">
                    <a:tint val="75000"/>
                  </a:schemeClr>
                </a:solidFill>
              </a:defRPr>
            </a:lvl3pPr>
            <a:lvl4pPr marL="1370526" indent="0">
              <a:buNone/>
              <a:defRPr sz="1399">
                <a:solidFill>
                  <a:schemeClr val="tx1">
                    <a:tint val="75000"/>
                  </a:schemeClr>
                </a:solidFill>
              </a:defRPr>
            </a:lvl4pPr>
            <a:lvl5pPr marL="1827368" indent="0">
              <a:buNone/>
              <a:defRPr sz="1399">
                <a:solidFill>
                  <a:schemeClr val="tx1">
                    <a:tint val="75000"/>
                  </a:schemeClr>
                </a:solidFill>
              </a:defRPr>
            </a:lvl5pPr>
            <a:lvl6pPr marL="2284210" indent="0">
              <a:buNone/>
              <a:defRPr sz="1399">
                <a:solidFill>
                  <a:schemeClr val="tx1">
                    <a:tint val="75000"/>
                  </a:schemeClr>
                </a:solidFill>
              </a:defRPr>
            </a:lvl6pPr>
            <a:lvl7pPr marL="2741052" indent="0">
              <a:buNone/>
              <a:defRPr sz="1399">
                <a:solidFill>
                  <a:schemeClr val="tx1">
                    <a:tint val="75000"/>
                  </a:schemeClr>
                </a:solidFill>
              </a:defRPr>
            </a:lvl7pPr>
            <a:lvl8pPr marL="3197894" indent="0">
              <a:buNone/>
              <a:defRPr sz="1399">
                <a:solidFill>
                  <a:schemeClr val="tx1">
                    <a:tint val="75000"/>
                  </a:schemeClr>
                </a:solidFill>
              </a:defRPr>
            </a:lvl8pPr>
            <a:lvl9pPr marL="3654736" indent="0">
              <a:buNone/>
              <a:defRPr sz="1399">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4"/>
            <a:ext cx="2133600" cy="273843"/>
          </a:xfrm>
          <a:prstGeom prst="rect">
            <a:avLst/>
          </a:prstGeom>
        </p:spPr>
        <p:txBody>
          <a:bodyPr/>
          <a:lstStyle/>
          <a:p>
            <a:fld id="{B95FC270-55C9-4A20-A67A-3DE973D1FE95}" type="datetimeFigureOut">
              <a:rPr lang="zh-CN" altLang="en-US" smtClean="0">
                <a:solidFill>
                  <a:srgbClr val="000000">
                    <a:tint val="75000"/>
                  </a:srgbClr>
                </a:solidFill>
              </a:rPr>
              <a:pPr/>
              <a:t>2018/4/4</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7264"/>
            <a:ext cx="2895600" cy="273843"/>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7264"/>
            <a:ext cx="2133600" cy="273843"/>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4876074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9825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696" r:id="rId1"/>
    <p:sldLayoutId id="2147483686" r:id="rId2"/>
    <p:sldLayoutId id="2147483649" r:id="rId3"/>
    <p:sldLayoutId id="2147483706" r:id="rId4"/>
    <p:sldLayoutId id="2147483707" r:id="rId5"/>
    <p:sldLayoutId id="2147483694" r:id="rId6"/>
    <p:sldLayoutId id="2147483700" r:id="rId7"/>
    <p:sldLayoutId id="2147483692" r:id="rId8"/>
    <p:sldLayoutId id="2147483650" r:id="rId9"/>
    <p:sldLayoutId id="2147483682" r:id="rId10"/>
    <p:sldLayoutId id="2147483705" r:id="rId11"/>
    <p:sldLayoutId id="2147483708" r:id="rId12"/>
    <p:sldLayoutId id="2147483710" r:id="rId13"/>
    <p:sldLayoutId id="2147483711" r:id="rId14"/>
  </p:sldLayoutIdLst>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22.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4571355"/>
          </a:xfrm>
          <a:prstGeom prst="rect">
            <a:avLst/>
          </a:prstGeom>
        </p:spPr>
      </p:pic>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t="76941"/>
          <a:stretch/>
        </p:blipFill>
        <p:spPr>
          <a:xfrm>
            <a:off x="0" y="4089400"/>
            <a:ext cx="9144000" cy="1054100"/>
          </a:xfrm>
          <a:prstGeom prst="rect">
            <a:avLst/>
          </a:prstGeom>
        </p:spPr>
      </p:pic>
      <p:pic>
        <p:nvPicPr>
          <p:cNvPr id="6" name="图片 5"/>
          <p:cNvPicPr>
            <a:picLocks noChangeAspect="1"/>
          </p:cNvPicPr>
          <p:nvPr/>
        </p:nvPicPr>
        <p:blipFill rotWithShape="1">
          <a:blip r:embed="rId7" cstate="print">
            <a:extLst>
              <a:ext uri="{28A0092B-C50C-407E-A947-70E740481C1C}">
                <a14:useLocalDpi xmlns:a14="http://schemas.microsoft.com/office/drawing/2010/main" val="0"/>
              </a:ext>
            </a:extLst>
          </a:blip>
          <a:srcRect l="16805" b="50285"/>
          <a:stretch/>
        </p:blipFill>
        <p:spPr>
          <a:xfrm>
            <a:off x="1536700" y="411510"/>
            <a:ext cx="7607300" cy="2272655"/>
          </a:xfrm>
          <a:prstGeom prst="rect">
            <a:avLst/>
          </a:prstGeom>
        </p:spPr>
      </p:pic>
      <p:pic>
        <p:nvPicPr>
          <p:cNvPr id="7" name="图片 6"/>
          <p:cNvPicPr>
            <a:picLocks noChangeAspect="1"/>
          </p:cNvPicPr>
          <p:nvPr/>
        </p:nvPicPr>
        <p:blipFill rotWithShape="1">
          <a:blip r:embed="rId7" cstate="print">
            <a:extLst>
              <a:ext uri="{28A0092B-C50C-407E-A947-70E740481C1C}">
                <a14:useLocalDpi xmlns:a14="http://schemas.microsoft.com/office/drawing/2010/main" val="0"/>
              </a:ext>
            </a:extLst>
          </a:blip>
          <a:srcRect r="84139"/>
          <a:stretch/>
        </p:blipFill>
        <p:spPr>
          <a:xfrm>
            <a:off x="0" y="572145"/>
            <a:ext cx="1450280" cy="4571355"/>
          </a:xfrm>
          <a:prstGeom prst="rect">
            <a:avLst/>
          </a:prstGeom>
        </p:spPr>
      </p:pic>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l="22160" t="62470"/>
          <a:stretch/>
        </p:blipFill>
        <p:spPr>
          <a:xfrm>
            <a:off x="2026320" y="3427859"/>
            <a:ext cx="7117680" cy="1715641"/>
          </a:xfrm>
          <a:prstGeom prst="rect">
            <a:avLst/>
          </a:prstGeom>
        </p:spPr>
      </p:pic>
      <p:sp>
        <p:nvSpPr>
          <p:cNvPr id="15" name="文本框 14"/>
          <p:cNvSpPr txBox="1"/>
          <p:nvPr/>
        </p:nvSpPr>
        <p:spPr>
          <a:xfrm>
            <a:off x="1349642" y="2643758"/>
            <a:ext cx="6444716" cy="338554"/>
          </a:xfrm>
          <a:prstGeom prst="rect">
            <a:avLst/>
          </a:prstGeom>
          <a:noFill/>
        </p:spPr>
        <p:txBody>
          <a:bodyPr wrap="square" rtlCol="0">
            <a:spAutoFit/>
          </a:bodyPr>
          <a:lstStyle/>
          <a:p>
            <a:pPr algn="ctr"/>
            <a:r>
              <a:rPr lang="zh-CN" altLang="en-US" sz="1600" b="1" dirty="0">
                <a:solidFill>
                  <a:schemeClr val="accent1"/>
                </a:solidFill>
                <a:latin typeface="幼圆" panose="02010509060101010101" pitchFamily="49" charset="-122"/>
                <a:ea typeface="幼圆" panose="02010509060101010101" pitchFamily="49" charset="-122"/>
              </a:rPr>
              <a:t>祝全国的小朋友六一儿童节快乐！</a:t>
            </a:r>
          </a:p>
        </p:txBody>
      </p:sp>
      <p:pic>
        <p:nvPicPr>
          <p:cNvPr id="2" name="儿童歌曲 - 六一儿童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5988" y="-2557463"/>
            <a:ext cx="609600" cy="609600"/>
          </a:xfrm>
          <a:prstGeom prst="rect">
            <a:avLst/>
          </a:prstGeom>
        </p:spPr>
      </p:pic>
    </p:spTree>
    <p:extLst>
      <p:ext uri="{BB962C8B-B14F-4D97-AF65-F5344CB8AC3E}">
        <p14:creationId xmlns:p14="http://schemas.microsoft.com/office/powerpoint/2010/main" val="4621681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3" presetClass="entr" presetSubtype="16" fill="hold" grpId="0" nodeType="afterEffect">
                                  <p:stCondLst>
                                    <p:cond delay="0"/>
                                  </p:stCondLst>
                                  <p:iterate type="lt">
                                    <p:tmPct val="10000"/>
                                  </p:iterate>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fltVal val="0"/>
                                          </p:val>
                                        </p:tav>
                                        <p:tav tm="100000">
                                          <p:val>
                                            <p:strVal val="#ppt_w"/>
                                          </p:val>
                                        </p:tav>
                                      </p:tavLst>
                                    </p:anim>
                                    <p:anim calcmode="lin" valueType="num">
                                      <p:cBhvr>
                                        <p:cTn id="11" dur="500" fill="hold"/>
                                        <p:tgtEl>
                                          <p:spTgt spid="15"/>
                                        </p:tgtEl>
                                        <p:attrNameLst>
                                          <p:attrName>ppt_h</p:attrName>
                                        </p:attrNameLst>
                                      </p:cBhvr>
                                      <p:tavLst>
                                        <p:tav tm="0">
                                          <p:val>
                                            <p:fltVal val="0"/>
                                          </p:val>
                                        </p:tav>
                                        <p:tav tm="100000">
                                          <p:val>
                                            <p:strVal val="#ppt_h"/>
                                          </p:val>
                                        </p:tav>
                                      </p:tavLst>
                                    </p:anim>
                                    <p:animEffect transition="in" filter="fade">
                                      <p:cBhvr>
                                        <p:cTn id="12" dur="500"/>
                                        <p:tgtEl>
                                          <p:spTgt spid="15"/>
                                        </p:tgtEl>
                                      </p:cBhvr>
                                    </p:animEffect>
                                  </p:childTnLst>
                                </p:cTn>
                              </p:par>
                            </p:childTnLst>
                          </p:cTn>
                        </p:par>
                        <p:par>
                          <p:cTn id="13" fill="hold">
                            <p:stCondLst>
                              <p:cond delay="1200"/>
                            </p:stCondLst>
                            <p:childTnLst>
                              <p:par>
                                <p:cTn id="14" presetID="26" presetClass="emph" presetSubtype="0" fill="hold" grpId="1" nodeType="afterEffect">
                                  <p:stCondLst>
                                    <p:cond delay="0"/>
                                  </p:stCondLst>
                                  <p:iterate type="lt">
                                    <p:tmPct val="0"/>
                                  </p:iterate>
                                  <p:childTnLst>
                                    <p:animEffect transition="out" filter="fade">
                                      <p:cBhvr>
                                        <p:cTn id="15" dur="500" tmFilter="0, 0; .2, .5; .8, .5; 1, 0"/>
                                        <p:tgtEl>
                                          <p:spTgt spid="15"/>
                                        </p:tgtEl>
                                      </p:cBhvr>
                                    </p:animEffect>
                                    <p:animScale>
                                      <p:cBhvr>
                                        <p:cTn id="16" dur="250" autoRev="1" fill="hold"/>
                                        <p:tgtEl>
                                          <p:spTgt spid="15"/>
                                        </p:tgtEl>
                                      </p:cBhvr>
                                      <p:by x="105000" y="105000"/>
                                    </p:animScale>
                                  </p:childTnLst>
                                </p:cTn>
                              </p:par>
                            </p:childTnLst>
                          </p:cTn>
                        </p:par>
                        <p:par>
                          <p:cTn id="17" fill="hold">
                            <p:stCondLst>
                              <p:cond delay="17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700"/>
                            </p:stCondLst>
                            <p:childTnLst>
                              <p:par>
                                <p:cTn id="24" presetID="42"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par>
                          <p:cTn id="29" fill="hold">
                            <p:stCondLst>
                              <p:cond delay="3700"/>
                            </p:stCondLst>
                            <p:childTnLst>
                              <p:par>
                                <p:cTn id="30" presetID="53" presetClass="entr" presetSubtype="16"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2"/>
                </p:tgtEl>
              </p:cMediaNode>
            </p:audio>
          </p:childTnLst>
        </p:cTn>
      </p:par>
    </p:tnLst>
    <p:bldLst>
      <p:bldP spid="15" grpId="0"/>
      <p:bldP spid="1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10"/>
          <p:cNvSpPr>
            <a:spLocks/>
          </p:cNvSpPr>
          <p:nvPr/>
        </p:nvSpPr>
        <p:spPr bwMode="auto">
          <a:xfrm>
            <a:off x="4246713" y="1340819"/>
            <a:ext cx="2866702" cy="397677"/>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accent1"/>
            </a:solidFill>
            <a:round/>
            <a:headEnd/>
            <a:tailEnd/>
          </a:ln>
        </p:spPr>
        <p:txBody>
          <a:bodyPr lIns="51410" tIns="25705" rIns="51410" bIns="25705"/>
          <a:lstStyle/>
          <a:p>
            <a:endParaRPr lang="zh-CN" altLang="en-US" sz="1050"/>
          </a:p>
        </p:txBody>
      </p:sp>
      <p:sp>
        <p:nvSpPr>
          <p:cNvPr id="31" name="Freeform 10"/>
          <p:cNvSpPr>
            <a:spLocks/>
          </p:cNvSpPr>
          <p:nvPr/>
        </p:nvSpPr>
        <p:spPr bwMode="auto">
          <a:xfrm>
            <a:off x="4246713" y="2002613"/>
            <a:ext cx="2866702" cy="397677"/>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accent1"/>
            </a:solidFill>
            <a:round/>
            <a:headEnd/>
            <a:tailEnd/>
          </a:ln>
        </p:spPr>
        <p:txBody>
          <a:bodyPr lIns="51410" tIns="25705" rIns="51410" bIns="25705"/>
          <a:lstStyle/>
          <a:p>
            <a:endParaRPr lang="zh-CN" altLang="en-US" sz="1050"/>
          </a:p>
        </p:txBody>
      </p:sp>
      <p:sp>
        <p:nvSpPr>
          <p:cNvPr id="34" name="Freeform 10"/>
          <p:cNvSpPr>
            <a:spLocks/>
          </p:cNvSpPr>
          <p:nvPr/>
        </p:nvSpPr>
        <p:spPr bwMode="auto">
          <a:xfrm>
            <a:off x="4246713" y="2664407"/>
            <a:ext cx="2866702" cy="397677"/>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accent1"/>
            </a:solidFill>
            <a:round/>
            <a:headEnd/>
            <a:tailEnd/>
          </a:ln>
        </p:spPr>
        <p:txBody>
          <a:bodyPr lIns="51410" tIns="25705" rIns="51410" bIns="25705"/>
          <a:lstStyle/>
          <a:p>
            <a:endParaRPr lang="zh-CN" altLang="en-US" sz="1050"/>
          </a:p>
        </p:txBody>
      </p:sp>
      <p:sp>
        <p:nvSpPr>
          <p:cNvPr id="45" name="Freeform 10"/>
          <p:cNvSpPr>
            <a:spLocks/>
          </p:cNvSpPr>
          <p:nvPr/>
        </p:nvSpPr>
        <p:spPr bwMode="auto">
          <a:xfrm>
            <a:off x="4246713" y="3326201"/>
            <a:ext cx="2866702" cy="397677"/>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chemeClr val="accent1"/>
            </a:solidFill>
            <a:round/>
            <a:headEnd/>
            <a:tailEnd/>
          </a:ln>
        </p:spPr>
        <p:txBody>
          <a:bodyPr lIns="51410" tIns="25705" rIns="51410" bIns="25705"/>
          <a:lstStyle/>
          <a:p>
            <a:endParaRPr lang="zh-CN" altLang="en-US" sz="1050"/>
          </a:p>
        </p:txBody>
      </p:sp>
      <p:sp>
        <p:nvSpPr>
          <p:cNvPr id="49" name="TextBox 105"/>
          <p:cNvSpPr txBox="1">
            <a:spLocks noChangeArrowheads="1"/>
          </p:cNvSpPr>
          <p:nvPr/>
        </p:nvSpPr>
        <p:spPr bwMode="auto">
          <a:xfrm>
            <a:off x="5146951" y="1409827"/>
            <a:ext cx="1577563" cy="259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50" dirty="0">
                <a:solidFill>
                  <a:schemeClr val="accent1"/>
                </a:solidFill>
                <a:latin typeface="微软雅黑" pitchFamily="34" charset="-122"/>
                <a:ea typeface="微软雅黑" pitchFamily="34" charset="-122"/>
              </a:rPr>
              <a:t>添加标题内容</a:t>
            </a:r>
          </a:p>
        </p:txBody>
      </p:sp>
      <p:grpSp>
        <p:nvGrpSpPr>
          <p:cNvPr id="5" name="组合 4"/>
          <p:cNvGrpSpPr/>
          <p:nvPr/>
        </p:nvGrpSpPr>
        <p:grpSpPr>
          <a:xfrm>
            <a:off x="4537834" y="1281371"/>
            <a:ext cx="505446" cy="434739"/>
            <a:chOff x="2446820" y="3582761"/>
            <a:chExt cx="674084" cy="579786"/>
          </a:xfrm>
          <a:solidFill>
            <a:srgbClr val="E7795E"/>
          </a:solidFill>
        </p:grpSpPr>
        <p:sp>
          <p:nvSpPr>
            <p:cNvPr id="27" name="Freeform 11"/>
            <p:cNvSpPr>
              <a:spLocks/>
            </p:cNvSpPr>
            <p:nvPr/>
          </p:nvSpPr>
          <p:spPr bwMode="auto">
            <a:xfrm>
              <a:off x="2446820" y="3582761"/>
              <a:ext cx="674084" cy="8519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lIns="51410" tIns="25705" rIns="51410" bIns="25705"/>
            <a:lstStyle/>
            <a:p>
              <a:endParaRPr lang="zh-CN" altLang="en-US" sz="1050"/>
            </a:p>
          </p:txBody>
        </p:sp>
        <p:sp>
          <p:nvSpPr>
            <p:cNvPr id="29" name="Rectangle 12"/>
            <p:cNvSpPr>
              <a:spLocks noChangeArrowheads="1"/>
            </p:cNvSpPr>
            <p:nvPr/>
          </p:nvSpPr>
          <p:spPr bwMode="auto">
            <a:xfrm>
              <a:off x="2511588" y="3604589"/>
              <a:ext cx="544548" cy="557958"/>
            </a:xfrm>
            <a:prstGeom prst="rect">
              <a:avLst/>
            </a:prstGeom>
            <a:solidFill>
              <a:schemeClr val="accent1"/>
            </a:solidFill>
            <a:ln>
              <a:noFill/>
            </a:ln>
          </p:spPr>
          <p:txBody>
            <a:bodyPr lIns="51410" tIns="25705" rIns="51410" bIns="25705"/>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050"/>
            </a:p>
          </p:txBody>
        </p:sp>
        <p:sp>
          <p:nvSpPr>
            <p:cNvPr id="50" name="TextBox 106"/>
            <p:cNvSpPr txBox="1">
              <a:spLocks noChangeArrowheads="1"/>
            </p:cNvSpPr>
            <p:nvPr/>
          </p:nvSpPr>
          <p:spPr bwMode="auto">
            <a:xfrm>
              <a:off x="2593479" y="3636401"/>
              <a:ext cx="377825" cy="43864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b="1">
                  <a:solidFill>
                    <a:srgbClr val="FFFFFF"/>
                  </a:solidFill>
                  <a:latin typeface="微软雅黑" pitchFamily="34" charset="-122"/>
                  <a:ea typeface="微软雅黑" pitchFamily="34" charset="-122"/>
                </a:rPr>
                <a:t>1</a:t>
              </a:r>
              <a:endParaRPr lang="zh-CN" altLang="en-US" b="1">
                <a:solidFill>
                  <a:srgbClr val="FFFFFF"/>
                </a:solidFill>
                <a:latin typeface="微软雅黑" pitchFamily="34" charset="-122"/>
                <a:ea typeface="微软雅黑" pitchFamily="34" charset="-122"/>
              </a:endParaRPr>
            </a:p>
          </p:txBody>
        </p:sp>
      </p:grpSp>
      <p:sp>
        <p:nvSpPr>
          <p:cNvPr id="51" name="TextBox 108"/>
          <p:cNvSpPr txBox="1">
            <a:spLocks noChangeArrowheads="1"/>
          </p:cNvSpPr>
          <p:nvPr/>
        </p:nvSpPr>
        <p:spPr bwMode="auto">
          <a:xfrm>
            <a:off x="5146951" y="2071621"/>
            <a:ext cx="1842398" cy="259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50" dirty="0">
                <a:solidFill>
                  <a:schemeClr val="accent1"/>
                </a:solidFill>
                <a:latin typeface="微软雅黑" pitchFamily="34" charset="-122"/>
                <a:ea typeface="微软雅黑" pitchFamily="34" charset="-122"/>
              </a:rPr>
              <a:t>添加标题内容</a:t>
            </a:r>
          </a:p>
        </p:txBody>
      </p:sp>
      <p:grpSp>
        <p:nvGrpSpPr>
          <p:cNvPr id="8" name="组合 7"/>
          <p:cNvGrpSpPr/>
          <p:nvPr/>
        </p:nvGrpSpPr>
        <p:grpSpPr>
          <a:xfrm>
            <a:off x="4537834" y="1943410"/>
            <a:ext cx="505446" cy="434738"/>
            <a:chOff x="2446820" y="4468698"/>
            <a:chExt cx="674084" cy="579785"/>
          </a:xfrm>
          <a:solidFill>
            <a:srgbClr val="E7795E"/>
          </a:solidFill>
        </p:grpSpPr>
        <p:sp>
          <p:nvSpPr>
            <p:cNvPr id="30" name="Freeform 11"/>
            <p:cNvSpPr>
              <a:spLocks/>
            </p:cNvSpPr>
            <p:nvPr/>
          </p:nvSpPr>
          <p:spPr bwMode="auto">
            <a:xfrm>
              <a:off x="2446820" y="4468698"/>
              <a:ext cx="674084" cy="8519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lIns="51410" tIns="25705" rIns="51410" bIns="25705"/>
            <a:lstStyle/>
            <a:p>
              <a:endParaRPr lang="zh-CN" altLang="en-US" sz="1050"/>
            </a:p>
          </p:txBody>
        </p:sp>
        <p:sp>
          <p:nvSpPr>
            <p:cNvPr id="32" name="Rectangle 12"/>
            <p:cNvSpPr>
              <a:spLocks noChangeArrowheads="1"/>
            </p:cNvSpPr>
            <p:nvPr/>
          </p:nvSpPr>
          <p:spPr bwMode="auto">
            <a:xfrm>
              <a:off x="2511588" y="4490525"/>
              <a:ext cx="544548" cy="557958"/>
            </a:xfrm>
            <a:prstGeom prst="rect">
              <a:avLst/>
            </a:prstGeom>
            <a:solidFill>
              <a:schemeClr val="accent1"/>
            </a:solidFill>
            <a:ln>
              <a:noFill/>
            </a:ln>
          </p:spPr>
          <p:txBody>
            <a:bodyPr lIns="51410" tIns="25705" rIns="51410" bIns="25705"/>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050"/>
            </a:p>
          </p:txBody>
        </p:sp>
        <p:sp>
          <p:nvSpPr>
            <p:cNvPr id="52" name="TextBox 109"/>
            <p:cNvSpPr txBox="1">
              <a:spLocks noChangeArrowheads="1"/>
            </p:cNvSpPr>
            <p:nvPr/>
          </p:nvSpPr>
          <p:spPr bwMode="auto">
            <a:xfrm>
              <a:off x="2593479" y="4508602"/>
              <a:ext cx="377825" cy="43865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b="1" dirty="0">
                  <a:solidFill>
                    <a:srgbClr val="FFFFFF"/>
                  </a:solidFill>
                  <a:latin typeface="微软雅黑" pitchFamily="34" charset="-122"/>
                  <a:ea typeface="微软雅黑" pitchFamily="34" charset="-122"/>
                </a:rPr>
                <a:t>3</a:t>
              </a:r>
              <a:endParaRPr lang="zh-CN" altLang="en-US" b="1" dirty="0">
                <a:solidFill>
                  <a:srgbClr val="FFFFFF"/>
                </a:solidFill>
                <a:latin typeface="微软雅黑" pitchFamily="34" charset="-122"/>
                <a:ea typeface="微软雅黑" pitchFamily="34" charset="-122"/>
              </a:endParaRPr>
            </a:p>
          </p:txBody>
        </p:sp>
      </p:grpSp>
      <p:sp>
        <p:nvSpPr>
          <p:cNvPr id="53" name="TextBox 115"/>
          <p:cNvSpPr txBox="1">
            <a:spLocks noChangeArrowheads="1"/>
          </p:cNvSpPr>
          <p:nvPr/>
        </p:nvSpPr>
        <p:spPr bwMode="auto">
          <a:xfrm>
            <a:off x="5146951" y="2733415"/>
            <a:ext cx="1596440" cy="259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50" dirty="0">
                <a:solidFill>
                  <a:schemeClr val="accent1"/>
                </a:solidFill>
                <a:latin typeface="微软雅黑" pitchFamily="34" charset="-122"/>
                <a:ea typeface="微软雅黑" pitchFamily="34" charset="-122"/>
              </a:rPr>
              <a:t>添加标题内容</a:t>
            </a:r>
          </a:p>
        </p:txBody>
      </p:sp>
      <p:grpSp>
        <p:nvGrpSpPr>
          <p:cNvPr id="7" name="组合 6"/>
          <p:cNvGrpSpPr/>
          <p:nvPr/>
        </p:nvGrpSpPr>
        <p:grpSpPr>
          <a:xfrm>
            <a:off x="4537834" y="2605448"/>
            <a:ext cx="505446" cy="434739"/>
            <a:chOff x="6757212" y="3596733"/>
            <a:chExt cx="674084" cy="579786"/>
          </a:xfrm>
          <a:solidFill>
            <a:srgbClr val="E7795E"/>
          </a:solidFill>
        </p:grpSpPr>
        <p:sp>
          <p:nvSpPr>
            <p:cNvPr id="33" name="Freeform 11"/>
            <p:cNvSpPr>
              <a:spLocks/>
            </p:cNvSpPr>
            <p:nvPr/>
          </p:nvSpPr>
          <p:spPr bwMode="auto">
            <a:xfrm>
              <a:off x="6757212" y="3596733"/>
              <a:ext cx="674084" cy="8519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p:spPr>
          <p:txBody>
            <a:bodyPr lIns="51410" tIns="25705" rIns="51410" bIns="25705"/>
            <a:lstStyle/>
            <a:p>
              <a:endParaRPr lang="zh-CN" altLang="en-US" sz="1050"/>
            </a:p>
          </p:txBody>
        </p:sp>
        <p:sp>
          <p:nvSpPr>
            <p:cNvPr id="35" name="Rectangle 12"/>
            <p:cNvSpPr>
              <a:spLocks noChangeArrowheads="1"/>
            </p:cNvSpPr>
            <p:nvPr/>
          </p:nvSpPr>
          <p:spPr bwMode="auto">
            <a:xfrm>
              <a:off x="6821980" y="3618561"/>
              <a:ext cx="544548" cy="557958"/>
            </a:xfrm>
            <a:prstGeom prst="rect">
              <a:avLst/>
            </a:prstGeom>
            <a:solidFill>
              <a:schemeClr val="accent1"/>
            </a:solidFill>
            <a:ln>
              <a:noFill/>
            </a:ln>
          </p:spPr>
          <p:txBody>
            <a:bodyPr lIns="51410" tIns="25705" rIns="51410" bIns="25705"/>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050"/>
            </a:p>
          </p:txBody>
        </p:sp>
        <p:sp>
          <p:nvSpPr>
            <p:cNvPr id="54" name="TextBox 116"/>
            <p:cNvSpPr txBox="1">
              <a:spLocks noChangeArrowheads="1"/>
            </p:cNvSpPr>
            <p:nvPr/>
          </p:nvSpPr>
          <p:spPr bwMode="auto">
            <a:xfrm>
              <a:off x="6903871" y="3635657"/>
              <a:ext cx="377825" cy="43864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b="1" dirty="0">
                  <a:solidFill>
                    <a:srgbClr val="FFFFFF"/>
                  </a:solidFill>
                  <a:latin typeface="微软雅黑" pitchFamily="34" charset="-122"/>
                  <a:ea typeface="微软雅黑" pitchFamily="34" charset="-122"/>
                </a:rPr>
                <a:t>2</a:t>
              </a:r>
              <a:endParaRPr lang="zh-CN" altLang="en-US" b="1" dirty="0">
                <a:solidFill>
                  <a:srgbClr val="FFFFFF"/>
                </a:solidFill>
                <a:latin typeface="微软雅黑" pitchFamily="34" charset="-122"/>
                <a:ea typeface="微软雅黑" pitchFamily="34" charset="-122"/>
              </a:endParaRPr>
            </a:p>
          </p:txBody>
        </p:sp>
      </p:grpSp>
      <p:sp>
        <p:nvSpPr>
          <p:cNvPr id="55" name="TextBox 117"/>
          <p:cNvSpPr txBox="1">
            <a:spLocks noChangeArrowheads="1"/>
          </p:cNvSpPr>
          <p:nvPr/>
        </p:nvSpPr>
        <p:spPr bwMode="auto">
          <a:xfrm>
            <a:off x="5146951" y="3395209"/>
            <a:ext cx="1596440" cy="259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350" dirty="0">
                <a:solidFill>
                  <a:schemeClr val="accent1"/>
                </a:solidFill>
                <a:latin typeface="微软雅黑" pitchFamily="34" charset="-122"/>
                <a:ea typeface="微软雅黑" pitchFamily="34" charset="-122"/>
              </a:rPr>
              <a:t>添加标题内容</a:t>
            </a:r>
          </a:p>
        </p:txBody>
      </p:sp>
      <p:grpSp>
        <p:nvGrpSpPr>
          <p:cNvPr id="6" name="组合 5"/>
          <p:cNvGrpSpPr/>
          <p:nvPr/>
        </p:nvGrpSpPr>
        <p:grpSpPr>
          <a:xfrm>
            <a:off x="4537834" y="3267488"/>
            <a:ext cx="505446" cy="434739"/>
            <a:chOff x="6757212" y="4475801"/>
            <a:chExt cx="674084" cy="579786"/>
          </a:xfrm>
          <a:solidFill>
            <a:srgbClr val="E7795E"/>
          </a:solidFill>
        </p:grpSpPr>
        <p:sp>
          <p:nvSpPr>
            <p:cNvPr id="41" name="Freeform 11"/>
            <p:cNvSpPr>
              <a:spLocks/>
            </p:cNvSpPr>
            <p:nvPr/>
          </p:nvSpPr>
          <p:spPr bwMode="auto">
            <a:xfrm>
              <a:off x="6757212" y="4475801"/>
              <a:ext cx="674084" cy="8519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1"/>
            </a:solidFill>
            <a:ln w="9525">
              <a:noFill/>
              <a:round/>
              <a:headEnd/>
              <a:tailEnd/>
            </a:ln>
          </p:spPr>
          <p:txBody>
            <a:bodyPr lIns="51410" tIns="25705" rIns="51410" bIns="25705"/>
            <a:lstStyle/>
            <a:p>
              <a:endParaRPr lang="zh-CN" altLang="en-US" sz="1050"/>
            </a:p>
          </p:txBody>
        </p:sp>
        <p:sp>
          <p:nvSpPr>
            <p:cNvPr id="48" name="Rectangle 12"/>
            <p:cNvSpPr>
              <a:spLocks noChangeArrowheads="1"/>
            </p:cNvSpPr>
            <p:nvPr/>
          </p:nvSpPr>
          <p:spPr bwMode="auto">
            <a:xfrm>
              <a:off x="6821980" y="4497629"/>
              <a:ext cx="544548" cy="557958"/>
            </a:xfrm>
            <a:prstGeom prst="rect">
              <a:avLst/>
            </a:prstGeom>
            <a:solidFill>
              <a:schemeClr val="accent1"/>
            </a:solidFill>
            <a:ln w="9525">
              <a:noFill/>
              <a:miter lim="800000"/>
              <a:headEnd/>
              <a:tailEnd/>
            </a:ln>
          </p:spPr>
          <p:txBody>
            <a:bodyPr lIns="51410" tIns="25705" rIns="51410" bIns="25705"/>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050"/>
            </a:p>
          </p:txBody>
        </p:sp>
        <p:sp>
          <p:nvSpPr>
            <p:cNvPr id="56" name="TextBox 118"/>
            <p:cNvSpPr txBox="1">
              <a:spLocks noChangeArrowheads="1"/>
            </p:cNvSpPr>
            <p:nvPr/>
          </p:nvSpPr>
          <p:spPr bwMode="auto">
            <a:xfrm>
              <a:off x="6903871" y="4521592"/>
              <a:ext cx="377825" cy="43864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51410" tIns="25705" rIns="51410" bIns="2570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b="1" dirty="0">
                  <a:solidFill>
                    <a:srgbClr val="FFFFFF"/>
                  </a:solidFill>
                  <a:latin typeface="微软雅黑" pitchFamily="34" charset="-122"/>
                  <a:ea typeface="微软雅黑" pitchFamily="34" charset="-122"/>
                </a:rPr>
                <a:t>4</a:t>
              </a:r>
              <a:endParaRPr lang="zh-CN" altLang="en-US" b="1" dirty="0">
                <a:solidFill>
                  <a:srgbClr val="FFFFFF"/>
                </a:solidFill>
                <a:latin typeface="微软雅黑" pitchFamily="34" charset="-122"/>
                <a:ea typeface="微软雅黑" pitchFamily="34" charset="-122"/>
              </a:endParaRPr>
            </a:p>
          </p:txBody>
        </p:sp>
      </p:grpSp>
      <p:sp>
        <p:nvSpPr>
          <p:cNvPr id="37" name="矩形 36"/>
          <p:cNvSpPr/>
          <p:nvPr/>
        </p:nvSpPr>
        <p:spPr>
          <a:xfrm>
            <a:off x="1546027" y="2162136"/>
            <a:ext cx="2134298"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ltLang="zh-CN" sz="2399" dirty="0">
                <a:solidFill>
                  <a:schemeClr val="accent2"/>
                </a:solidFill>
                <a:latin typeface="张海山锐线体简" panose="02000000000000000000" pitchFamily="2" charset="-122"/>
                <a:ea typeface="张海山锐线体简" panose="02000000000000000000" pitchFamily="2" charset="-122"/>
              </a:rPr>
              <a:t>DIRECTORY</a:t>
            </a:r>
            <a:endParaRPr lang="zh-CN" altLang="en-US" sz="3299" dirty="0">
              <a:solidFill>
                <a:schemeClr val="accent2"/>
              </a:solidFill>
              <a:latin typeface="张海山锐线体简" panose="02000000000000000000" pitchFamily="2" charset="-122"/>
              <a:ea typeface="张海山锐线体简" panose="02000000000000000000" pitchFamily="2" charset="-122"/>
            </a:endParaRPr>
          </a:p>
        </p:txBody>
      </p:sp>
      <p:sp>
        <p:nvSpPr>
          <p:cNvPr id="38" name="矩形 37"/>
          <p:cNvSpPr/>
          <p:nvPr/>
        </p:nvSpPr>
        <p:spPr>
          <a:xfrm>
            <a:off x="1546027" y="1707654"/>
            <a:ext cx="2134298"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3599" b="1" dirty="0">
                <a:solidFill>
                  <a:schemeClr val="accent2"/>
                </a:solidFill>
                <a:latin typeface="张海山锐线体简" panose="02000000000000000000" pitchFamily="2" charset="-122"/>
                <a:ea typeface="张海山锐线体简" panose="02000000000000000000" pitchFamily="2" charset="-122"/>
              </a:rPr>
              <a:t>目录</a:t>
            </a:r>
            <a:endParaRPr lang="en-US" altLang="zh-CN" sz="3599" b="1" dirty="0">
              <a:solidFill>
                <a:schemeClr val="accent2"/>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17039599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50"/>
                            </p:stCondLst>
                            <p:childTnLst>
                              <p:par>
                                <p:cTn id="11" presetID="12" presetClass="entr" presetSubtype="1"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p:tgtEl>
                                          <p:spTgt spid="37"/>
                                        </p:tgtEl>
                                        <p:attrNameLst>
                                          <p:attrName>ppt_y</p:attrName>
                                        </p:attrNameLst>
                                      </p:cBhvr>
                                      <p:tavLst>
                                        <p:tav tm="0">
                                          <p:val>
                                            <p:strVal val="#ppt_y-#ppt_h*1.125000"/>
                                          </p:val>
                                        </p:tav>
                                        <p:tav tm="100000">
                                          <p:val>
                                            <p:strVal val="#ppt_y"/>
                                          </p:val>
                                        </p:tav>
                                      </p:tavLst>
                                    </p:anim>
                                    <p:animEffect transition="in" filter="wipe(down)">
                                      <p:cBhvr>
                                        <p:cTn id="14" dur="500"/>
                                        <p:tgtEl>
                                          <p:spTgt spid="37"/>
                                        </p:tgtEl>
                                      </p:cBhvr>
                                    </p:animEffect>
                                  </p:childTnLst>
                                </p:cTn>
                              </p:par>
                            </p:childTnLst>
                          </p:cTn>
                        </p:par>
                        <p:par>
                          <p:cTn id="15" fill="hold">
                            <p:stCondLst>
                              <p:cond delay="1050"/>
                            </p:stCondLst>
                            <p:childTnLst>
                              <p:par>
                                <p:cTn id="16" presetID="2" presetClass="entr" presetSubtype="4"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250" fill="hold"/>
                                        <p:tgtEl>
                                          <p:spTgt spid="28"/>
                                        </p:tgtEl>
                                        <p:attrNameLst>
                                          <p:attrName>ppt_x</p:attrName>
                                        </p:attrNameLst>
                                      </p:cBhvr>
                                      <p:tavLst>
                                        <p:tav tm="0">
                                          <p:val>
                                            <p:strVal val="#ppt_x"/>
                                          </p:val>
                                        </p:tav>
                                        <p:tav tm="100000">
                                          <p:val>
                                            <p:strVal val="#ppt_x"/>
                                          </p:val>
                                        </p:tav>
                                      </p:tavLst>
                                    </p:anim>
                                    <p:anim calcmode="lin" valueType="num">
                                      <p:cBhvr additive="base">
                                        <p:cTn id="19" dur="250" fill="hold"/>
                                        <p:tgtEl>
                                          <p:spTgt spid="28"/>
                                        </p:tgtEl>
                                        <p:attrNameLst>
                                          <p:attrName>ppt_y</p:attrName>
                                        </p:attrNameLst>
                                      </p:cBhvr>
                                      <p:tavLst>
                                        <p:tav tm="0">
                                          <p:val>
                                            <p:strVal val="1+#ppt_h/2"/>
                                          </p:val>
                                        </p:tav>
                                        <p:tav tm="100000">
                                          <p:val>
                                            <p:strVal val="#ppt_y"/>
                                          </p:val>
                                        </p:tav>
                                      </p:tavLst>
                                    </p:anim>
                                  </p:childTnLst>
                                </p:cTn>
                              </p:par>
                            </p:childTnLst>
                          </p:cTn>
                        </p:par>
                        <p:par>
                          <p:cTn id="20" fill="hold">
                            <p:stCondLst>
                              <p:cond delay="1300"/>
                            </p:stCondLst>
                            <p:childTnLst>
                              <p:par>
                                <p:cTn id="21" presetID="2" presetClass="entr" presetSubtype="4"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250" fill="hold"/>
                                        <p:tgtEl>
                                          <p:spTgt spid="31"/>
                                        </p:tgtEl>
                                        <p:attrNameLst>
                                          <p:attrName>ppt_x</p:attrName>
                                        </p:attrNameLst>
                                      </p:cBhvr>
                                      <p:tavLst>
                                        <p:tav tm="0">
                                          <p:val>
                                            <p:strVal val="#ppt_x"/>
                                          </p:val>
                                        </p:tav>
                                        <p:tav tm="100000">
                                          <p:val>
                                            <p:strVal val="#ppt_x"/>
                                          </p:val>
                                        </p:tav>
                                      </p:tavLst>
                                    </p:anim>
                                    <p:anim calcmode="lin" valueType="num">
                                      <p:cBhvr additive="base">
                                        <p:cTn id="24" dur="250" fill="hold"/>
                                        <p:tgtEl>
                                          <p:spTgt spid="31"/>
                                        </p:tgtEl>
                                        <p:attrNameLst>
                                          <p:attrName>ppt_y</p:attrName>
                                        </p:attrNameLst>
                                      </p:cBhvr>
                                      <p:tavLst>
                                        <p:tav tm="0">
                                          <p:val>
                                            <p:strVal val="1+#ppt_h/2"/>
                                          </p:val>
                                        </p:tav>
                                        <p:tav tm="100000">
                                          <p:val>
                                            <p:strVal val="#ppt_y"/>
                                          </p:val>
                                        </p:tav>
                                      </p:tavLst>
                                    </p:anim>
                                  </p:childTnLst>
                                </p:cTn>
                              </p:par>
                            </p:childTnLst>
                          </p:cTn>
                        </p:par>
                        <p:par>
                          <p:cTn id="25" fill="hold">
                            <p:stCondLst>
                              <p:cond delay="1550"/>
                            </p:stCondLst>
                            <p:childTnLst>
                              <p:par>
                                <p:cTn id="26" presetID="2" presetClass="entr" presetSubtype="4"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250" fill="hold"/>
                                        <p:tgtEl>
                                          <p:spTgt spid="34"/>
                                        </p:tgtEl>
                                        <p:attrNameLst>
                                          <p:attrName>ppt_x</p:attrName>
                                        </p:attrNameLst>
                                      </p:cBhvr>
                                      <p:tavLst>
                                        <p:tav tm="0">
                                          <p:val>
                                            <p:strVal val="#ppt_x"/>
                                          </p:val>
                                        </p:tav>
                                        <p:tav tm="100000">
                                          <p:val>
                                            <p:strVal val="#ppt_x"/>
                                          </p:val>
                                        </p:tav>
                                      </p:tavLst>
                                    </p:anim>
                                    <p:anim calcmode="lin" valueType="num">
                                      <p:cBhvr additive="base">
                                        <p:cTn id="29" dur="250" fill="hold"/>
                                        <p:tgtEl>
                                          <p:spTgt spid="34"/>
                                        </p:tgtEl>
                                        <p:attrNameLst>
                                          <p:attrName>ppt_y</p:attrName>
                                        </p:attrNameLst>
                                      </p:cBhvr>
                                      <p:tavLst>
                                        <p:tav tm="0">
                                          <p:val>
                                            <p:strVal val="1+#ppt_h/2"/>
                                          </p:val>
                                        </p:tav>
                                        <p:tav tm="100000">
                                          <p:val>
                                            <p:strVal val="#ppt_y"/>
                                          </p:val>
                                        </p:tav>
                                      </p:tavLst>
                                    </p:anim>
                                  </p:childTnLst>
                                </p:cTn>
                              </p:par>
                            </p:childTnLst>
                          </p:cTn>
                        </p:par>
                        <p:par>
                          <p:cTn id="30" fill="hold">
                            <p:stCondLst>
                              <p:cond delay="1800"/>
                            </p:stCondLst>
                            <p:childTnLst>
                              <p:par>
                                <p:cTn id="31" presetID="2" presetClass="entr" presetSubtype="4"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250" fill="hold"/>
                                        <p:tgtEl>
                                          <p:spTgt spid="45"/>
                                        </p:tgtEl>
                                        <p:attrNameLst>
                                          <p:attrName>ppt_x</p:attrName>
                                        </p:attrNameLst>
                                      </p:cBhvr>
                                      <p:tavLst>
                                        <p:tav tm="0">
                                          <p:val>
                                            <p:strVal val="#ppt_x"/>
                                          </p:val>
                                        </p:tav>
                                        <p:tav tm="100000">
                                          <p:val>
                                            <p:strVal val="#ppt_x"/>
                                          </p:val>
                                        </p:tav>
                                      </p:tavLst>
                                    </p:anim>
                                    <p:anim calcmode="lin" valueType="num">
                                      <p:cBhvr additive="base">
                                        <p:cTn id="34" dur="25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2050"/>
                            </p:stCondLst>
                            <p:childTnLst>
                              <p:par>
                                <p:cTn id="36" presetID="2" presetClass="entr" presetSubtype="4"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250" fill="hold"/>
                                        <p:tgtEl>
                                          <p:spTgt spid="5"/>
                                        </p:tgtEl>
                                        <p:attrNameLst>
                                          <p:attrName>ppt_x</p:attrName>
                                        </p:attrNameLst>
                                      </p:cBhvr>
                                      <p:tavLst>
                                        <p:tav tm="0">
                                          <p:val>
                                            <p:strVal val="#ppt_x"/>
                                          </p:val>
                                        </p:tav>
                                        <p:tav tm="100000">
                                          <p:val>
                                            <p:strVal val="#ppt_x"/>
                                          </p:val>
                                        </p:tav>
                                      </p:tavLst>
                                    </p:anim>
                                    <p:anim calcmode="lin" valueType="num">
                                      <p:cBhvr additive="base">
                                        <p:cTn id="39" dur="250" fill="hold"/>
                                        <p:tgtEl>
                                          <p:spTgt spid="5"/>
                                        </p:tgtEl>
                                        <p:attrNameLst>
                                          <p:attrName>ppt_y</p:attrName>
                                        </p:attrNameLst>
                                      </p:cBhvr>
                                      <p:tavLst>
                                        <p:tav tm="0">
                                          <p:val>
                                            <p:strVal val="1+#ppt_h/2"/>
                                          </p:val>
                                        </p:tav>
                                        <p:tav tm="100000">
                                          <p:val>
                                            <p:strVal val="#ppt_y"/>
                                          </p:val>
                                        </p:tav>
                                      </p:tavLst>
                                    </p:anim>
                                  </p:childTnLst>
                                </p:cTn>
                              </p:par>
                            </p:childTnLst>
                          </p:cTn>
                        </p:par>
                        <p:par>
                          <p:cTn id="40" fill="hold">
                            <p:stCondLst>
                              <p:cond delay="23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9"/>
                                        </p:tgtEl>
                                        <p:attrNameLst>
                                          <p:attrName>ppt_y</p:attrName>
                                        </p:attrNameLst>
                                      </p:cBhvr>
                                      <p:tavLst>
                                        <p:tav tm="0">
                                          <p:val>
                                            <p:strVal val="#ppt_y"/>
                                          </p:val>
                                        </p:tav>
                                        <p:tav tm="100000">
                                          <p:val>
                                            <p:strVal val="#ppt_y"/>
                                          </p:val>
                                        </p:tav>
                                      </p:tavLst>
                                    </p:anim>
                                    <p:anim calcmode="lin" valueType="num">
                                      <p:cBhvr>
                                        <p:cTn id="4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9"/>
                                        </p:tgtEl>
                                      </p:cBhvr>
                                    </p:animEffect>
                                  </p:childTnLst>
                                </p:cTn>
                              </p:par>
                            </p:childTnLst>
                          </p:cTn>
                        </p:par>
                        <p:par>
                          <p:cTn id="48" fill="hold">
                            <p:stCondLst>
                              <p:cond delay="3050"/>
                            </p:stCondLst>
                            <p:childTnLst>
                              <p:par>
                                <p:cTn id="49" presetID="2" presetClass="entr" presetSubtype="4"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250" fill="hold"/>
                                        <p:tgtEl>
                                          <p:spTgt spid="8"/>
                                        </p:tgtEl>
                                        <p:attrNameLst>
                                          <p:attrName>ppt_x</p:attrName>
                                        </p:attrNameLst>
                                      </p:cBhvr>
                                      <p:tavLst>
                                        <p:tav tm="0">
                                          <p:val>
                                            <p:strVal val="#ppt_x"/>
                                          </p:val>
                                        </p:tav>
                                        <p:tav tm="100000">
                                          <p:val>
                                            <p:strVal val="#ppt_x"/>
                                          </p:val>
                                        </p:tav>
                                      </p:tavLst>
                                    </p:anim>
                                    <p:anim calcmode="lin" valueType="num">
                                      <p:cBhvr additive="base">
                                        <p:cTn id="52" dur="250" fill="hold"/>
                                        <p:tgtEl>
                                          <p:spTgt spid="8"/>
                                        </p:tgtEl>
                                        <p:attrNameLst>
                                          <p:attrName>ppt_y</p:attrName>
                                        </p:attrNameLst>
                                      </p:cBhvr>
                                      <p:tavLst>
                                        <p:tav tm="0">
                                          <p:val>
                                            <p:strVal val="1+#ppt_h/2"/>
                                          </p:val>
                                        </p:tav>
                                        <p:tav tm="100000">
                                          <p:val>
                                            <p:strVal val="#ppt_y"/>
                                          </p:val>
                                        </p:tav>
                                      </p:tavLst>
                                    </p:anim>
                                  </p:childTnLst>
                                </p:cTn>
                              </p:par>
                            </p:childTnLst>
                          </p:cTn>
                        </p:par>
                        <p:par>
                          <p:cTn id="53" fill="hold">
                            <p:stCondLst>
                              <p:cond delay="33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51"/>
                                        </p:tgtEl>
                                        <p:attrNameLst>
                                          <p:attrName>ppt_y</p:attrName>
                                        </p:attrNameLst>
                                      </p:cBhvr>
                                      <p:tavLst>
                                        <p:tav tm="0">
                                          <p:val>
                                            <p:strVal val="#ppt_y"/>
                                          </p:val>
                                        </p:tav>
                                        <p:tav tm="100000">
                                          <p:val>
                                            <p:strVal val="#ppt_y"/>
                                          </p:val>
                                        </p:tav>
                                      </p:tavLst>
                                    </p:anim>
                                    <p:anim calcmode="lin" valueType="num">
                                      <p:cBhvr>
                                        <p:cTn id="58"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51"/>
                                        </p:tgtEl>
                                      </p:cBhvr>
                                    </p:animEffect>
                                  </p:childTnLst>
                                </p:cTn>
                              </p:par>
                            </p:childTnLst>
                          </p:cTn>
                        </p:par>
                        <p:par>
                          <p:cTn id="61" fill="hold">
                            <p:stCondLst>
                              <p:cond delay="4050"/>
                            </p:stCondLst>
                            <p:childTnLst>
                              <p:par>
                                <p:cTn id="62" presetID="2" presetClass="entr" presetSubtype="4" fill="hold"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250" fill="hold"/>
                                        <p:tgtEl>
                                          <p:spTgt spid="7"/>
                                        </p:tgtEl>
                                        <p:attrNameLst>
                                          <p:attrName>ppt_x</p:attrName>
                                        </p:attrNameLst>
                                      </p:cBhvr>
                                      <p:tavLst>
                                        <p:tav tm="0">
                                          <p:val>
                                            <p:strVal val="#ppt_x"/>
                                          </p:val>
                                        </p:tav>
                                        <p:tav tm="100000">
                                          <p:val>
                                            <p:strVal val="#ppt_x"/>
                                          </p:val>
                                        </p:tav>
                                      </p:tavLst>
                                    </p:anim>
                                    <p:anim calcmode="lin" valueType="num">
                                      <p:cBhvr additive="base">
                                        <p:cTn id="65" dur="250" fill="hold"/>
                                        <p:tgtEl>
                                          <p:spTgt spid="7"/>
                                        </p:tgtEl>
                                        <p:attrNameLst>
                                          <p:attrName>ppt_y</p:attrName>
                                        </p:attrNameLst>
                                      </p:cBhvr>
                                      <p:tavLst>
                                        <p:tav tm="0">
                                          <p:val>
                                            <p:strVal val="1+#ppt_h/2"/>
                                          </p:val>
                                        </p:tav>
                                        <p:tav tm="100000">
                                          <p:val>
                                            <p:strVal val="#ppt_y"/>
                                          </p:val>
                                        </p:tav>
                                      </p:tavLst>
                                    </p:anim>
                                  </p:childTnLst>
                                </p:cTn>
                              </p:par>
                            </p:childTnLst>
                          </p:cTn>
                        </p:par>
                        <p:par>
                          <p:cTn id="66" fill="hold">
                            <p:stCondLst>
                              <p:cond delay="43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53"/>
                                        </p:tgtEl>
                                        <p:attrNameLst>
                                          <p:attrName>ppt_y</p:attrName>
                                        </p:attrNameLst>
                                      </p:cBhvr>
                                      <p:tavLst>
                                        <p:tav tm="0">
                                          <p:val>
                                            <p:strVal val="#ppt_y"/>
                                          </p:val>
                                        </p:tav>
                                        <p:tav tm="100000">
                                          <p:val>
                                            <p:strVal val="#ppt_y"/>
                                          </p:val>
                                        </p:tav>
                                      </p:tavLst>
                                    </p:anim>
                                    <p:anim calcmode="lin" valueType="num">
                                      <p:cBhvr>
                                        <p:cTn id="71"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53"/>
                                        </p:tgtEl>
                                      </p:cBhvr>
                                    </p:animEffect>
                                  </p:childTnLst>
                                </p:cTn>
                              </p:par>
                            </p:childTnLst>
                          </p:cTn>
                        </p:par>
                        <p:par>
                          <p:cTn id="74" fill="hold">
                            <p:stCondLst>
                              <p:cond delay="5050"/>
                            </p:stCondLst>
                            <p:childTnLst>
                              <p:par>
                                <p:cTn id="75" presetID="2" presetClass="entr" presetSubtype="4" fill="hold"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additive="base">
                                        <p:cTn id="77" dur="250" fill="hold"/>
                                        <p:tgtEl>
                                          <p:spTgt spid="6"/>
                                        </p:tgtEl>
                                        <p:attrNameLst>
                                          <p:attrName>ppt_x</p:attrName>
                                        </p:attrNameLst>
                                      </p:cBhvr>
                                      <p:tavLst>
                                        <p:tav tm="0">
                                          <p:val>
                                            <p:strVal val="#ppt_x"/>
                                          </p:val>
                                        </p:tav>
                                        <p:tav tm="100000">
                                          <p:val>
                                            <p:strVal val="#ppt_x"/>
                                          </p:val>
                                        </p:tav>
                                      </p:tavLst>
                                    </p:anim>
                                    <p:anim calcmode="lin" valueType="num">
                                      <p:cBhvr additive="base">
                                        <p:cTn id="78" dur="250" fill="hold"/>
                                        <p:tgtEl>
                                          <p:spTgt spid="6"/>
                                        </p:tgtEl>
                                        <p:attrNameLst>
                                          <p:attrName>ppt_y</p:attrName>
                                        </p:attrNameLst>
                                      </p:cBhvr>
                                      <p:tavLst>
                                        <p:tav tm="0">
                                          <p:val>
                                            <p:strVal val="1+#ppt_h/2"/>
                                          </p:val>
                                        </p:tav>
                                        <p:tav tm="100000">
                                          <p:val>
                                            <p:strVal val="#ppt_y"/>
                                          </p:val>
                                        </p:tav>
                                      </p:tavLst>
                                    </p:anim>
                                  </p:childTnLst>
                                </p:cTn>
                              </p:par>
                            </p:childTnLst>
                          </p:cTn>
                        </p:par>
                        <p:par>
                          <p:cTn id="79" fill="hold">
                            <p:stCondLst>
                              <p:cond delay="53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55"/>
                                        </p:tgtEl>
                                        <p:attrNameLst>
                                          <p:attrName>style.visibility</p:attrName>
                                        </p:attrNameLst>
                                      </p:cBhvr>
                                      <p:to>
                                        <p:strVal val="visible"/>
                                      </p:to>
                                    </p:set>
                                    <p:anim calcmode="lin" valueType="num">
                                      <p:cBhvr>
                                        <p:cTn id="82"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55"/>
                                        </p:tgtEl>
                                        <p:attrNameLst>
                                          <p:attrName>ppt_y</p:attrName>
                                        </p:attrNameLst>
                                      </p:cBhvr>
                                      <p:tavLst>
                                        <p:tav tm="0">
                                          <p:val>
                                            <p:strVal val="#ppt_y"/>
                                          </p:val>
                                        </p:tav>
                                        <p:tav tm="100000">
                                          <p:val>
                                            <p:strVal val="#ppt_y"/>
                                          </p:val>
                                        </p:tav>
                                      </p:tavLst>
                                    </p:anim>
                                    <p:anim calcmode="lin" valueType="num">
                                      <p:cBhvr>
                                        <p:cTn id="84"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1" grpId="0" animBg="1"/>
      <p:bldP spid="34" grpId="0" animBg="1"/>
      <p:bldP spid="45" grpId="0" animBg="1"/>
      <p:bldP spid="49" grpId="0"/>
      <p:bldP spid="51" grpId="0"/>
      <p:bldP spid="53" grpId="0"/>
      <p:bldP spid="55" grpId="0"/>
      <p:bldP spid="37"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2855358" y="2845277"/>
            <a:ext cx="3434046" cy="72998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5"/>
          <p:cNvSpPr txBox="1"/>
          <p:nvPr/>
        </p:nvSpPr>
        <p:spPr>
          <a:xfrm>
            <a:off x="2984828" y="2955430"/>
            <a:ext cx="3176017" cy="507703"/>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pPr algn="ctr"/>
            <a:r>
              <a:rPr lang="zh-CN" altLang="en-US" sz="2699" dirty="0">
                <a:solidFill>
                  <a:schemeClr val="accent1"/>
                </a:solidFill>
                <a:latin typeface="张海山锐线体简" panose="02000000000000000000" pitchFamily="2" charset="-122"/>
                <a:ea typeface="张海山锐线体简" panose="02000000000000000000" pitchFamily="2" charset="-122"/>
              </a:rPr>
              <a:t>加入你的标题描述</a:t>
            </a:r>
          </a:p>
        </p:txBody>
      </p:sp>
      <p:grpSp>
        <p:nvGrpSpPr>
          <p:cNvPr id="22" name="组合 21"/>
          <p:cNvGrpSpPr/>
          <p:nvPr/>
        </p:nvGrpSpPr>
        <p:grpSpPr>
          <a:xfrm>
            <a:off x="1976348" y="2856397"/>
            <a:ext cx="799156" cy="729984"/>
            <a:chOff x="0" y="532828"/>
            <a:chExt cx="759125" cy="568897"/>
          </a:xfrm>
          <a:solidFill>
            <a:schemeClr val="accent1"/>
          </a:solidFill>
        </p:grpSpPr>
        <p:sp>
          <p:nvSpPr>
            <p:cNvPr id="23" name="矩形 22"/>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33" name="组合 32"/>
          <p:cNvGrpSpPr/>
          <p:nvPr/>
        </p:nvGrpSpPr>
        <p:grpSpPr>
          <a:xfrm flipH="1">
            <a:off x="6379972" y="2845277"/>
            <a:ext cx="799156" cy="729984"/>
            <a:chOff x="0" y="532828"/>
            <a:chExt cx="759125" cy="568897"/>
          </a:xfrm>
          <a:solidFill>
            <a:schemeClr val="accent1"/>
          </a:solidFill>
        </p:grpSpPr>
        <p:sp>
          <p:nvSpPr>
            <p:cNvPr id="34" name="矩形 33"/>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6" name="矩形 35"/>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8" name="矩形 27"/>
          <p:cNvSpPr/>
          <p:nvPr/>
        </p:nvSpPr>
        <p:spPr>
          <a:xfrm>
            <a:off x="3131852" y="1203598"/>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3599" dirty="0">
                <a:solidFill>
                  <a:schemeClr val="accent2"/>
                </a:solidFill>
                <a:latin typeface="张海山锐线体简" panose="02000000000000000000" pitchFamily="2" charset="-122"/>
                <a:ea typeface="张海山锐线体简" panose="02000000000000000000" pitchFamily="2" charset="-122"/>
              </a:rPr>
              <a:t>第一章</a:t>
            </a:r>
            <a:endParaRPr lang="en-US" altLang="zh-CN" sz="3599" dirty="0">
              <a:solidFill>
                <a:schemeClr val="accent2"/>
              </a:solidFill>
              <a:latin typeface="张海山锐线体简" panose="02000000000000000000" pitchFamily="2" charset="-122"/>
              <a:ea typeface="张海山锐线体简" panose="02000000000000000000" pitchFamily="2" charset="-122"/>
            </a:endParaRPr>
          </a:p>
        </p:txBody>
      </p:sp>
      <p:sp>
        <p:nvSpPr>
          <p:cNvPr id="18" name="矩形 17"/>
          <p:cNvSpPr/>
          <p:nvPr/>
        </p:nvSpPr>
        <p:spPr>
          <a:xfrm>
            <a:off x="3133337" y="1635646"/>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ltLang="zh-CN" sz="2399" dirty="0">
                <a:solidFill>
                  <a:schemeClr val="accent2"/>
                </a:solidFill>
                <a:latin typeface="张海山锐线体简" panose="02000000000000000000" pitchFamily="2" charset="-122"/>
                <a:ea typeface="张海山锐线体简" panose="02000000000000000000" pitchFamily="2" charset="-122"/>
              </a:rPr>
              <a:t>The first chapter</a:t>
            </a:r>
            <a:endParaRPr lang="zh-CN" altLang="en-US" sz="3299" dirty="0">
              <a:solidFill>
                <a:schemeClr val="accent2"/>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362004275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anim calcmode="lin" valueType="num">
                                      <p:cBhvr>
                                        <p:cTn id="8" dur="750" fill="hold"/>
                                        <p:tgtEl>
                                          <p:spTgt spid="28"/>
                                        </p:tgtEl>
                                        <p:attrNameLst>
                                          <p:attrName>ppt_x</p:attrName>
                                        </p:attrNameLst>
                                      </p:cBhvr>
                                      <p:tavLst>
                                        <p:tav tm="0">
                                          <p:val>
                                            <p:strVal val="#ppt_x"/>
                                          </p:val>
                                        </p:tav>
                                        <p:tav tm="100000">
                                          <p:val>
                                            <p:strVal val="#ppt_x"/>
                                          </p:val>
                                        </p:tav>
                                      </p:tavLst>
                                    </p:anim>
                                    <p:anim calcmode="lin" valueType="num">
                                      <p:cBhvr>
                                        <p:cTn id="9" dur="75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 calcmode="lin" valueType="num">
                                      <p:cBhvr>
                                        <p:cTn id="1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
                                        </p:tgtEl>
                                      </p:cBhvr>
                                    </p:animEffect>
                                  </p:childTnLst>
                                </p:cTn>
                              </p:par>
                            </p:childTnLst>
                          </p:cTn>
                        </p:par>
                        <p:par>
                          <p:cTn id="18" fill="hold">
                            <p:stCondLst>
                              <p:cond delay="195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45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29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8"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18" name="直接连接符 17"/>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763612" y="1425091"/>
            <a:ext cx="5190008" cy="487058"/>
            <a:chOff x="857249" y="1714500"/>
            <a:chExt cx="5328592" cy="500063"/>
          </a:xfrm>
        </p:grpSpPr>
        <p:sp>
          <p:nvSpPr>
            <p:cNvPr id="23" name="五边形 22"/>
            <p:cNvSpPr/>
            <p:nvPr/>
          </p:nvSpPr>
          <p:spPr>
            <a:xfrm>
              <a:off x="857249" y="1714500"/>
              <a:ext cx="1903856" cy="50006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48" tIns="25724" rIns="51448" bIns="25724" rtlCol="0" anchor="ctr"/>
            <a:lstStyle/>
            <a:p>
              <a:pPr algn="ctr"/>
              <a:endParaRPr lang="zh-CN" altLang="en-US" sz="1350">
                <a:solidFill>
                  <a:schemeClr val="tx2"/>
                </a:solidFill>
                <a:latin typeface="微软雅黑" panose="020B0503020204020204" charset="-122"/>
                <a:ea typeface="微软雅黑" panose="020B0503020204020204" charset="-122"/>
              </a:endParaRPr>
            </a:p>
          </p:txBody>
        </p:sp>
        <p:sp>
          <p:nvSpPr>
            <p:cNvPr id="24" name="矩形 23"/>
            <p:cNvSpPr/>
            <p:nvPr/>
          </p:nvSpPr>
          <p:spPr>
            <a:xfrm>
              <a:off x="2928567" y="1743076"/>
              <a:ext cx="3257274" cy="408831"/>
            </a:xfrm>
            <a:prstGeom prst="rect">
              <a:avLst/>
            </a:prstGeom>
          </p:spPr>
          <p:txBody>
            <a:bodyPr wrap="square" lIns="51448" tIns="25724" rIns="51448" bIns="25724">
              <a:spAutoFit/>
            </a:bodyPr>
            <a:lstStyle/>
            <a:p>
              <a:pPr>
                <a:spcBef>
                  <a:spcPts val="630"/>
                </a:spcBef>
                <a:spcAft>
                  <a:spcPts val="630"/>
                </a:spcAft>
              </a:pPr>
              <a:r>
                <a:rPr lang="zh-CN" altLang="en-US" sz="750" dirty="0">
                  <a:solidFill>
                    <a:schemeClr val="tx2"/>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a:t>
              </a:r>
            </a:p>
          </p:txBody>
        </p:sp>
        <p:sp>
          <p:nvSpPr>
            <p:cNvPr id="25" name="矩形 24"/>
            <p:cNvSpPr/>
            <p:nvPr/>
          </p:nvSpPr>
          <p:spPr>
            <a:xfrm>
              <a:off x="1381108" y="1831108"/>
              <a:ext cx="817663" cy="266634"/>
            </a:xfrm>
            <a:prstGeom prst="rect">
              <a:avLst/>
            </a:prstGeom>
          </p:spPr>
          <p:txBody>
            <a:bodyPr wrap="none" lIns="51448" tIns="25724" rIns="51448" bIns="25724">
              <a:spAutoFit/>
            </a:bodyPr>
            <a:lstStyle/>
            <a:p>
              <a:pPr algn="ctr"/>
              <a:r>
                <a:rPr lang="zh-CN" altLang="en-US" sz="1350" dirty="0">
                  <a:solidFill>
                    <a:schemeClr val="bg2"/>
                  </a:solidFill>
                  <a:latin typeface="微软雅黑" panose="020B0503020204020204" charset="-122"/>
                  <a:ea typeface="微软雅黑" panose="020B0503020204020204" charset="-122"/>
                </a:rPr>
                <a:t>添加标题</a:t>
              </a:r>
            </a:p>
          </p:txBody>
        </p:sp>
      </p:grpSp>
      <p:grpSp>
        <p:nvGrpSpPr>
          <p:cNvPr id="26" name="组合 25"/>
          <p:cNvGrpSpPr/>
          <p:nvPr/>
        </p:nvGrpSpPr>
        <p:grpSpPr>
          <a:xfrm>
            <a:off x="763612" y="2161690"/>
            <a:ext cx="5190008" cy="487057"/>
            <a:chOff x="857249" y="2481722"/>
            <a:chExt cx="5328592" cy="500063"/>
          </a:xfrm>
        </p:grpSpPr>
        <p:sp>
          <p:nvSpPr>
            <p:cNvPr id="27" name="五边形 26"/>
            <p:cNvSpPr/>
            <p:nvPr/>
          </p:nvSpPr>
          <p:spPr>
            <a:xfrm>
              <a:off x="857249" y="2481722"/>
              <a:ext cx="1903856" cy="50006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448" tIns="25724" rIns="51448" bIns="25724" rtlCol="0" anchor="ctr"/>
            <a:lstStyle/>
            <a:p>
              <a:pPr algn="ctr"/>
              <a:endParaRPr lang="zh-CN" altLang="en-US" sz="1350">
                <a:solidFill>
                  <a:schemeClr val="tx2"/>
                </a:solidFill>
                <a:latin typeface="微软雅黑" panose="020B0503020204020204" charset="-122"/>
                <a:ea typeface="微软雅黑" panose="020B0503020204020204" charset="-122"/>
              </a:endParaRPr>
            </a:p>
          </p:txBody>
        </p:sp>
        <p:sp>
          <p:nvSpPr>
            <p:cNvPr id="28" name="矩形 27"/>
            <p:cNvSpPr/>
            <p:nvPr/>
          </p:nvSpPr>
          <p:spPr>
            <a:xfrm>
              <a:off x="2928567" y="2511905"/>
              <a:ext cx="3257274" cy="408832"/>
            </a:xfrm>
            <a:prstGeom prst="rect">
              <a:avLst/>
            </a:prstGeom>
          </p:spPr>
          <p:txBody>
            <a:bodyPr wrap="square" lIns="51448" tIns="25724" rIns="51448" bIns="25724">
              <a:spAutoFit/>
            </a:bodyPr>
            <a:lstStyle/>
            <a:p>
              <a:pPr>
                <a:spcBef>
                  <a:spcPts val="630"/>
                </a:spcBef>
                <a:spcAft>
                  <a:spcPts val="630"/>
                </a:spcAft>
              </a:pPr>
              <a:r>
                <a:rPr lang="zh-CN" altLang="en-US" sz="750" dirty="0">
                  <a:solidFill>
                    <a:schemeClr val="tx2"/>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a:t>
              </a:r>
            </a:p>
          </p:txBody>
        </p:sp>
        <p:sp>
          <p:nvSpPr>
            <p:cNvPr id="29" name="矩形 28"/>
            <p:cNvSpPr/>
            <p:nvPr/>
          </p:nvSpPr>
          <p:spPr>
            <a:xfrm>
              <a:off x="1400346" y="2593254"/>
              <a:ext cx="817663" cy="266635"/>
            </a:xfrm>
            <a:prstGeom prst="rect">
              <a:avLst/>
            </a:prstGeom>
          </p:spPr>
          <p:txBody>
            <a:bodyPr wrap="none" lIns="51448" tIns="25724" rIns="51448" bIns="25724">
              <a:spAutoFit/>
            </a:bodyPr>
            <a:lstStyle/>
            <a:p>
              <a:pPr algn="ctr"/>
              <a:r>
                <a:rPr lang="zh-CN" altLang="en-US" sz="1350" dirty="0">
                  <a:solidFill>
                    <a:schemeClr val="bg2"/>
                  </a:solidFill>
                  <a:latin typeface="微软雅黑" panose="020B0503020204020204" charset="-122"/>
                  <a:ea typeface="微软雅黑" panose="020B0503020204020204" charset="-122"/>
                </a:rPr>
                <a:t>添加标题</a:t>
              </a:r>
            </a:p>
          </p:txBody>
        </p:sp>
      </p:grpSp>
      <p:grpSp>
        <p:nvGrpSpPr>
          <p:cNvPr id="30" name="组合 29"/>
          <p:cNvGrpSpPr/>
          <p:nvPr/>
        </p:nvGrpSpPr>
        <p:grpSpPr>
          <a:xfrm>
            <a:off x="763612" y="2908771"/>
            <a:ext cx="5190008" cy="487058"/>
            <a:chOff x="857249" y="3248944"/>
            <a:chExt cx="5328592" cy="500063"/>
          </a:xfrm>
        </p:grpSpPr>
        <p:sp>
          <p:nvSpPr>
            <p:cNvPr id="31" name="五边形 30"/>
            <p:cNvSpPr/>
            <p:nvPr/>
          </p:nvSpPr>
          <p:spPr>
            <a:xfrm>
              <a:off x="857249" y="3248944"/>
              <a:ext cx="1903856" cy="50006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51448" tIns="25724" rIns="51448" bIns="25724" rtlCol="0" anchor="ctr"/>
            <a:lstStyle/>
            <a:p>
              <a:pPr algn="ctr"/>
              <a:endParaRPr lang="zh-CN" altLang="en-US" sz="1350" b="1" dirty="0">
                <a:solidFill>
                  <a:schemeClr val="tx2"/>
                </a:solidFill>
                <a:latin typeface="微软雅黑" panose="020B0503020204020204" charset="-122"/>
                <a:ea typeface="微软雅黑" panose="020B0503020204020204" charset="-122"/>
              </a:endParaRPr>
            </a:p>
          </p:txBody>
        </p:sp>
        <p:sp>
          <p:nvSpPr>
            <p:cNvPr id="32" name="矩形 31"/>
            <p:cNvSpPr/>
            <p:nvPr/>
          </p:nvSpPr>
          <p:spPr>
            <a:xfrm>
              <a:off x="2928567" y="3280735"/>
              <a:ext cx="3257274" cy="408831"/>
            </a:xfrm>
            <a:prstGeom prst="rect">
              <a:avLst/>
            </a:prstGeom>
          </p:spPr>
          <p:txBody>
            <a:bodyPr wrap="square" lIns="51448" tIns="25724" rIns="51448" bIns="25724">
              <a:spAutoFit/>
            </a:bodyPr>
            <a:lstStyle/>
            <a:p>
              <a:pPr>
                <a:spcBef>
                  <a:spcPts val="630"/>
                </a:spcBef>
                <a:spcAft>
                  <a:spcPts val="630"/>
                </a:spcAft>
              </a:pPr>
              <a:r>
                <a:rPr lang="zh-CN" altLang="en-US" sz="750" dirty="0">
                  <a:solidFill>
                    <a:schemeClr val="tx2"/>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a:t>
              </a:r>
            </a:p>
          </p:txBody>
        </p:sp>
        <p:sp>
          <p:nvSpPr>
            <p:cNvPr id="33" name="矩形 32"/>
            <p:cNvSpPr/>
            <p:nvPr/>
          </p:nvSpPr>
          <p:spPr>
            <a:xfrm>
              <a:off x="1400346" y="3360476"/>
              <a:ext cx="817663" cy="266634"/>
            </a:xfrm>
            <a:prstGeom prst="rect">
              <a:avLst/>
            </a:prstGeom>
          </p:spPr>
          <p:txBody>
            <a:bodyPr wrap="none" lIns="51448" tIns="25724" rIns="51448" bIns="25724">
              <a:spAutoFit/>
            </a:bodyPr>
            <a:lstStyle/>
            <a:p>
              <a:pPr algn="ctr"/>
              <a:r>
                <a:rPr lang="zh-CN" altLang="en-US" sz="1350" dirty="0">
                  <a:solidFill>
                    <a:schemeClr val="bg2"/>
                  </a:solidFill>
                  <a:latin typeface="微软雅黑" panose="020B0503020204020204" charset="-122"/>
                  <a:ea typeface="微软雅黑" panose="020B0503020204020204" charset="-122"/>
                </a:rPr>
                <a:t>添加标题</a:t>
              </a:r>
            </a:p>
          </p:txBody>
        </p:sp>
      </p:grpSp>
      <p:grpSp>
        <p:nvGrpSpPr>
          <p:cNvPr id="34" name="组合 33"/>
          <p:cNvGrpSpPr/>
          <p:nvPr/>
        </p:nvGrpSpPr>
        <p:grpSpPr>
          <a:xfrm>
            <a:off x="763611" y="3655846"/>
            <a:ext cx="5260143" cy="487057"/>
            <a:chOff x="857249" y="4016166"/>
            <a:chExt cx="5400600" cy="500063"/>
          </a:xfrm>
        </p:grpSpPr>
        <p:sp>
          <p:nvSpPr>
            <p:cNvPr id="35" name="五边形 34"/>
            <p:cNvSpPr/>
            <p:nvPr/>
          </p:nvSpPr>
          <p:spPr>
            <a:xfrm>
              <a:off x="857249" y="4016166"/>
              <a:ext cx="1903856" cy="50006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448" tIns="25724" rIns="51448" bIns="25724" rtlCol="0" anchor="ctr"/>
            <a:lstStyle/>
            <a:p>
              <a:pPr algn="ctr"/>
              <a:endParaRPr lang="zh-CN" altLang="en-US" sz="1350">
                <a:solidFill>
                  <a:schemeClr val="tx2"/>
                </a:solidFill>
                <a:latin typeface="微软雅黑" panose="020B0503020204020204" charset="-122"/>
                <a:ea typeface="微软雅黑" panose="020B0503020204020204" charset="-122"/>
              </a:endParaRPr>
            </a:p>
          </p:txBody>
        </p:sp>
        <p:sp>
          <p:nvSpPr>
            <p:cNvPr id="36" name="矩形 35"/>
            <p:cNvSpPr/>
            <p:nvPr/>
          </p:nvSpPr>
          <p:spPr>
            <a:xfrm>
              <a:off x="2928567" y="4049564"/>
              <a:ext cx="3329282" cy="408832"/>
            </a:xfrm>
            <a:prstGeom prst="rect">
              <a:avLst/>
            </a:prstGeom>
          </p:spPr>
          <p:txBody>
            <a:bodyPr wrap="square" lIns="51448" tIns="25724" rIns="51448" bIns="25724">
              <a:spAutoFit/>
            </a:bodyPr>
            <a:lstStyle/>
            <a:p>
              <a:pPr>
                <a:spcBef>
                  <a:spcPts val="630"/>
                </a:spcBef>
                <a:spcAft>
                  <a:spcPts val="630"/>
                </a:spcAft>
              </a:pPr>
              <a:r>
                <a:rPr lang="zh-CN" altLang="en-US" sz="750" dirty="0">
                  <a:solidFill>
                    <a:schemeClr val="tx2"/>
                  </a:solidFill>
                  <a:latin typeface="微软雅黑" panose="020B0503020204020204" charset="-122"/>
                  <a:ea typeface="微软雅黑" panose="020B0503020204020204" charset="-122"/>
                </a:rPr>
                <a:t>请在此处输入您的文本，或者复制您的文本粘贴到此处请在此处请在此处输入您的文本，或者复制您的文本粘贴到此处请在此处或者复制您的文本粘贴到此处请在此处。</a:t>
              </a:r>
            </a:p>
          </p:txBody>
        </p:sp>
        <p:sp>
          <p:nvSpPr>
            <p:cNvPr id="37" name="矩形 36"/>
            <p:cNvSpPr/>
            <p:nvPr/>
          </p:nvSpPr>
          <p:spPr>
            <a:xfrm>
              <a:off x="1400345" y="4127698"/>
              <a:ext cx="817664" cy="266635"/>
            </a:xfrm>
            <a:prstGeom prst="rect">
              <a:avLst/>
            </a:prstGeom>
          </p:spPr>
          <p:txBody>
            <a:bodyPr wrap="none" lIns="51448" tIns="25724" rIns="51448" bIns="25724">
              <a:spAutoFit/>
            </a:bodyPr>
            <a:lstStyle/>
            <a:p>
              <a:pPr algn="ctr"/>
              <a:r>
                <a:rPr lang="zh-CN" altLang="en-US" sz="1350" dirty="0">
                  <a:solidFill>
                    <a:schemeClr val="bg2"/>
                  </a:solidFill>
                  <a:latin typeface="微软雅黑" panose="020B0503020204020204" charset="-122"/>
                  <a:ea typeface="微软雅黑" panose="020B0503020204020204" charset="-122"/>
                </a:rPr>
                <a:t>添加标题</a:t>
              </a:r>
            </a:p>
          </p:txBody>
        </p:sp>
      </p:grpSp>
      <p:cxnSp>
        <p:nvCxnSpPr>
          <p:cNvPr id="38" name="直接连接符 37"/>
          <p:cNvCxnSpPr/>
          <p:nvPr/>
        </p:nvCxnSpPr>
        <p:spPr>
          <a:xfrm>
            <a:off x="764464" y="2026157"/>
            <a:ext cx="500154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64464" y="2777616"/>
            <a:ext cx="500154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764464" y="3529076"/>
            <a:ext cx="500154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58043"/>
          <a:stretch>
            <a:fillRect/>
          </a:stretch>
        </p:blipFill>
        <p:spPr>
          <a:xfrm>
            <a:off x="6146959" y="513943"/>
            <a:ext cx="2382203" cy="3930015"/>
          </a:xfrm>
          <a:prstGeom prst="rect">
            <a:avLst/>
          </a:prstGeom>
        </p:spPr>
      </p:pic>
    </p:spTree>
    <p:extLst>
      <p:ext uri="{BB962C8B-B14F-4D97-AF65-F5344CB8AC3E}">
        <p14:creationId xmlns:p14="http://schemas.microsoft.com/office/powerpoint/2010/main" val="346909498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2700000">
            <a:off x="1752856" y="1539166"/>
            <a:ext cx="2065167" cy="2065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9" name="矩形 8"/>
          <p:cNvSpPr/>
          <p:nvPr/>
        </p:nvSpPr>
        <p:spPr>
          <a:xfrm rot="13500000" flipV="1">
            <a:off x="1425455" y="1539167"/>
            <a:ext cx="2065167" cy="2065167"/>
          </a:xfrm>
          <a:prstGeom prst="rect">
            <a:avLst/>
          </a:prstGeom>
          <a:blipFill dpi="0" rotWithShape="0">
            <a:blip r:embed="rId2"/>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endParaRPr>
          </a:p>
        </p:txBody>
      </p:sp>
      <p:sp>
        <p:nvSpPr>
          <p:cNvPr id="10" name="TextBox 76"/>
          <p:cNvSpPr txBox="1"/>
          <p:nvPr/>
        </p:nvSpPr>
        <p:spPr>
          <a:xfrm>
            <a:off x="4447081" y="1942203"/>
            <a:ext cx="1007304" cy="323165"/>
          </a:xfrm>
          <a:prstGeom prst="rect">
            <a:avLst/>
          </a:prstGeom>
          <a:noFill/>
        </p:spPr>
        <p:txBody>
          <a:bodyPr wrap="square" rtlCol="0">
            <a:spAutoFit/>
          </a:bodyPr>
          <a:lstStyle/>
          <a:p>
            <a:r>
              <a:rPr lang="zh-CN" altLang="en-US" sz="1500" b="1" dirty="0">
                <a:solidFill>
                  <a:schemeClr val="tx2"/>
                </a:solidFill>
                <a:latin typeface="微软雅黑" panose="020B0503020204020204" pitchFamily="34" charset="-122"/>
                <a:ea typeface="微软雅黑" panose="020B0503020204020204" pitchFamily="34" charset="-122"/>
              </a:rPr>
              <a:t>添加标题</a:t>
            </a:r>
          </a:p>
        </p:txBody>
      </p:sp>
      <p:sp>
        <p:nvSpPr>
          <p:cNvPr id="11" name="文本框 10"/>
          <p:cNvSpPr txBox="1"/>
          <p:nvPr/>
        </p:nvSpPr>
        <p:spPr>
          <a:xfrm>
            <a:off x="4447081" y="2219202"/>
            <a:ext cx="3174491" cy="722505"/>
          </a:xfrm>
          <a:prstGeom prst="rect">
            <a:avLst/>
          </a:prstGeom>
          <a:noFill/>
        </p:spPr>
        <p:txBody>
          <a:bodyPr wrap="square" rtlCol="0">
            <a:spAutoFit/>
          </a:bodyPr>
          <a:lstStyle/>
          <a:p>
            <a:pPr>
              <a:lnSpc>
                <a:spcPct val="130000"/>
              </a:lnSpc>
            </a:pPr>
            <a:r>
              <a:rPr lang="zh-CN" altLang="en-US" sz="1050" dirty="0">
                <a:solidFill>
                  <a:schemeClr val="tx2"/>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a:t>
            </a:r>
          </a:p>
        </p:txBody>
      </p:sp>
      <p:sp>
        <p:nvSpPr>
          <p:cNvPr id="7" name="矩形 6"/>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12" name="直接连接符 11"/>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253660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50499" y="2376515"/>
            <a:ext cx="3377992" cy="1082604"/>
          </a:xfrm>
          <a:prstGeom prst="rect">
            <a:avLst/>
          </a:prstGeom>
          <a:noFill/>
        </p:spPr>
        <p:txBody>
          <a:bodyPr wrap="square" rtlCol="0">
            <a:spAutoFit/>
          </a:bodyPr>
          <a:lstStyle/>
          <a:p>
            <a:pPr>
              <a:lnSpc>
                <a:spcPct val="130000"/>
              </a:lnSpc>
            </a:pPr>
            <a:r>
              <a:rPr lang="zh-CN" altLang="en-US" sz="825" dirty="0">
                <a:solidFill>
                  <a:schemeClr val="tx2"/>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a:t>
            </a:r>
          </a:p>
          <a:p>
            <a:pPr marL="214313" indent="-214313">
              <a:lnSpc>
                <a:spcPct val="130000"/>
              </a:lnSpc>
              <a:buFont typeface="+mj-lt"/>
              <a:buAutoNum type="romanUcPeriod"/>
            </a:pPr>
            <a:endParaRPr lang="en-US" altLang="zh-CN" sz="825" dirty="0">
              <a:solidFill>
                <a:schemeClr val="tx2"/>
              </a:solidFill>
              <a:latin typeface="微软雅黑" panose="020B0503020204020204" pitchFamily="34" charset="-122"/>
              <a:ea typeface="微软雅黑" panose="020B0503020204020204" pitchFamily="34" charset="-122"/>
            </a:endParaRPr>
          </a:p>
          <a:p>
            <a:pPr marL="214313" indent="-214313">
              <a:lnSpc>
                <a:spcPct val="130000"/>
              </a:lnSpc>
              <a:buFont typeface="+mj-lt"/>
              <a:buAutoNum type="romanUcPeriod"/>
            </a:pPr>
            <a:endParaRPr lang="en-US" altLang="zh-CN" sz="825" dirty="0">
              <a:solidFill>
                <a:schemeClr val="tx2"/>
              </a:solidFill>
              <a:latin typeface="微软雅黑" panose="020B0503020204020204" pitchFamily="34" charset="-122"/>
              <a:ea typeface="微软雅黑" panose="020B0503020204020204" pitchFamily="34" charset="-122"/>
            </a:endParaRPr>
          </a:p>
          <a:p>
            <a:pPr>
              <a:lnSpc>
                <a:spcPct val="130000"/>
              </a:lnSpc>
            </a:pPr>
            <a:r>
              <a:rPr lang="zh-CN" altLang="en-US" sz="825" dirty="0">
                <a:solidFill>
                  <a:schemeClr val="tx2"/>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a:t>
            </a:r>
          </a:p>
        </p:txBody>
      </p:sp>
      <p:sp>
        <p:nvSpPr>
          <p:cNvPr id="9" name="TextBox 76"/>
          <p:cNvSpPr txBox="1"/>
          <p:nvPr/>
        </p:nvSpPr>
        <p:spPr>
          <a:xfrm>
            <a:off x="950499" y="1984100"/>
            <a:ext cx="1331282" cy="415498"/>
          </a:xfrm>
          <a:prstGeom prst="rect">
            <a:avLst/>
          </a:prstGeom>
          <a:noFill/>
        </p:spPr>
        <p:txBody>
          <a:bodyPr wrap="square" rtlCol="0">
            <a:spAutoFit/>
          </a:bodyPr>
          <a:lstStyle/>
          <a:p>
            <a:r>
              <a:rPr lang="zh-CN" altLang="en-US" sz="2100" dirty="0">
                <a:solidFill>
                  <a:schemeClr val="tx2"/>
                </a:solidFill>
                <a:latin typeface="微软雅黑" panose="020B0503020204020204" pitchFamily="34" charset="-122"/>
                <a:ea typeface="微软雅黑" panose="020B0503020204020204" pitchFamily="34" charset="-122"/>
              </a:rPr>
              <a:t>添加标题</a:t>
            </a:r>
          </a:p>
        </p:txBody>
      </p:sp>
      <p:sp>
        <p:nvSpPr>
          <p:cNvPr id="10" name="Rectangle 2"/>
          <p:cNvSpPr/>
          <p:nvPr/>
        </p:nvSpPr>
        <p:spPr bwMode="auto">
          <a:xfrm>
            <a:off x="4819415" y="2944835"/>
            <a:ext cx="1696801" cy="1427140"/>
          </a:xfrm>
          <a:prstGeom prst="rect">
            <a:avLst/>
          </a:prstGeom>
          <a:blipFill>
            <a:blip r:embed="rId2"/>
            <a:srcRect/>
            <a:stretch>
              <a:fillRect l="-20000" r="-20000" b="-3592"/>
            </a:stretch>
          </a:blipFill>
          <a:ln w="12700" cmpd="sng">
            <a:noFill/>
            <a:miter lim="800000"/>
          </a:ln>
        </p:spPr>
        <p:txBody>
          <a:bodyPr anchor="ctr"/>
          <a:lstStyle/>
          <a:p>
            <a:pPr algn="ctr"/>
            <a:endParaRPr lang="en-US" altLang="zh-CN" sz="825" dirty="0">
              <a:solidFill>
                <a:schemeClr val="bg1"/>
              </a:solidFill>
              <a:latin typeface="+mn-ea"/>
            </a:endParaRPr>
          </a:p>
        </p:txBody>
      </p:sp>
      <p:sp>
        <p:nvSpPr>
          <p:cNvPr id="11" name="Rectangle 2"/>
          <p:cNvSpPr/>
          <p:nvPr/>
        </p:nvSpPr>
        <p:spPr bwMode="auto">
          <a:xfrm>
            <a:off x="6579812" y="2944835"/>
            <a:ext cx="1660899" cy="1427140"/>
          </a:xfrm>
          <a:prstGeom prst="rect">
            <a:avLst/>
          </a:prstGeom>
          <a:solidFill>
            <a:schemeClr val="accent2"/>
          </a:solidFill>
          <a:ln w="12700" cmpd="sng">
            <a:noFill/>
            <a:miter lim="800000"/>
          </a:ln>
        </p:spPr>
        <p:txBody>
          <a:bodyPr anchor="ctr"/>
          <a:lstStyle/>
          <a:p>
            <a:pPr algn="ctr"/>
            <a:endParaRPr lang="en-US" altLang="zh-CN" sz="825" dirty="0">
              <a:solidFill>
                <a:schemeClr val="bg1"/>
              </a:solidFill>
              <a:latin typeface="+mn-ea"/>
            </a:endParaRPr>
          </a:p>
        </p:txBody>
      </p:sp>
      <p:sp>
        <p:nvSpPr>
          <p:cNvPr id="13" name="Rectangle 2"/>
          <p:cNvSpPr/>
          <p:nvPr/>
        </p:nvSpPr>
        <p:spPr bwMode="auto">
          <a:xfrm>
            <a:off x="4819415" y="1438903"/>
            <a:ext cx="1697273" cy="1420185"/>
          </a:xfrm>
          <a:prstGeom prst="rect">
            <a:avLst/>
          </a:prstGeom>
          <a:solidFill>
            <a:schemeClr val="accent1"/>
          </a:solidFill>
          <a:ln w="12700" cmpd="sng">
            <a:noFill/>
            <a:miter lim="800000"/>
          </a:ln>
        </p:spPr>
        <p:txBody>
          <a:bodyPr anchor="ctr"/>
          <a:lstStyle/>
          <a:p>
            <a:pPr algn="ctr"/>
            <a:endParaRPr lang="en-US" altLang="zh-CN" sz="825" dirty="0">
              <a:solidFill>
                <a:schemeClr val="bg1"/>
              </a:solidFill>
              <a:latin typeface="+mn-ea"/>
            </a:endParaRPr>
          </a:p>
        </p:txBody>
      </p:sp>
      <p:sp>
        <p:nvSpPr>
          <p:cNvPr id="14" name="Rectangle 2"/>
          <p:cNvSpPr/>
          <p:nvPr/>
        </p:nvSpPr>
        <p:spPr bwMode="auto">
          <a:xfrm>
            <a:off x="6588125" y="1438903"/>
            <a:ext cx="1652586" cy="1420185"/>
          </a:xfrm>
          <a:prstGeom prst="rect">
            <a:avLst/>
          </a:prstGeom>
          <a:blipFill>
            <a:blip r:embed="rId3"/>
            <a:srcRect/>
            <a:stretch>
              <a:fillRect l="-20000" r="-20000" b="-5130"/>
            </a:stretch>
          </a:blipFill>
          <a:ln w="12700" cmpd="sng">
            <a:noFill/>
            <a:miter lim="800000"/>
          </a:ln>
        </p:spPr>
        <p:txBody>
          <a:bodyPr anchor="ctr"/>
          <a:lstStyle/>
          <a:p>
            <a:pPr algn="ctr"/>
            <a:endParaRPr lang="en-US" altLang="zh-CN" sz="825" dirty="0">
              <a:solidFill>
                <a:schemeClr val="bg1"/>
              </a:solidFill>
              <a:latin typeface="+mn-ea"/>
            </a:endParaRPr>
          </a:p>
        </p:txBody>
      </p:sp>
      <p:grpSp>
        <p:nvGrpSpPr>
          <p:cNvPr id="15" name="组合 14"/>
          <p:cNvGrpSpPr/>
          <p:nvPr/>
        </p:nvGrpSpPr>
        <p:grpSpPr>
          <a:xfrm>
            <a:off x="6860829" y="3194181"/>
            <a:ext cx="1028468" cy="951748"/>
            <a:chOff x="2438399" y="4906963"/>
            <a:chExt cx="465137" cy="430213"/>
          </a:xfrm>
          <a:solidFill>
            <a:schemeClr val="bg1"/>
          </a:solidFill>
        </p:grpSpPr>
        <p:sp>
          <p:nvSpPr>
            <p:cNvPr id="16"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a:solidFill>
                  <a:schemeClr val="bg1"/>
                </a:solidFill>
              </a:endParaRPr>
            </a:p>
          </p:txBody>
        </p:sp>
        <p:sp>
          <p:nvSpPr>
            <p:cNvPr id="20"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a:solidFill>
                  <a:schemeClr val="bg1"/>
                </a:solidFill>
              </a:endParaRPr>
            </a:p>
          </p:txBody>
        </p:sp>
        <p:sp>
          <p:nvSpPr>
            <p:cNvPr id="21"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a:solidFill>
                  <a:schemeClr val="bg1"/>
                </a:solidFill>
              </a:endParaRPr>
            </a:p>
          </p:txBody>
        </p:sp>
      </p:grpSp>
      <p:sp>
        <p:nvSpPr>
          <p:cNvPr id="26" name="Freeform 541"/>
          <p:cNvSpPr>
            <a:spLocks noEditPoints="1"/>
          </p:cNvSpPr>
          <p:nvPr/>
        </p:nvSpPr>
        <p:spPr bwMode="auto">
          <a:xfrm>
            <a:off x="5308569" y="1688250"/>
            <a:ext cx="682591" cy="907240"/>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schemeClr val="bg2">
                  <a:lumMod val="25000"/>
                </a:schemeClr>
              </a:solidFill>
            </a:endParaRPr>
          </a:p>
        </p:txBody>
      </p:sp>
      <p:sp>
        <p:nvSpPr>
          <p:cNvPr id="23" name="矩形 22"/>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24" name="直接连接符 23"/>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54816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22"/>
          <p:cNvCxnSpPr/>
          <p:nvPr/>
        </p:nvCxnSpPr>
        <p:spPr>
          <a:xfrm>
            <a:off x="969075" y="3084783"/>
            <a:ext cx="7273510" cy="0"/>
          </a:xfrm>
          <a:prstGeom prst="line">
            <a:avLst/>
          </a:prstGeom>
          <a:ln>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6" name="Rounded Rectangle 1"/>
          <p:cNvSpPr/>
          <p:nvPr/>
        </p:nvSpPr>
        <p:spPr>
          <a:xfrm>
            <a:off x="1277143" y="2264751"/>
            <a:ext cx="295350" cy="995616"/>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67" name="TextBox 66"/>
          <p:cNvSpPr txBox="1"/>
          <p:nvPr/>
        </p:nvSpPr>
        <p:spPr>
          <a:xfrm>
            <a:off x="1062929"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二月份</a:t>
            </a:r>
          </a:p>
        </p:txBody>
      </p:sp>
      <p:sp>
        <p:nvSpPr>
          <p:cNvPr id="68" name="Rounded Rectangle 3"/>
          <p:cNvSpPr/>
          <p:nvPr/>
        </p:nvSpPr>
        <p:spPr>
          <a:xfrm>
            <a:off x="1966671" y="1910331"/>
            <a:ext cx="295350" cy="1350036"/>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69" name="TextBox 68"/>
          <p:cNvSpPr txBox="1"/>
          <p:nvPr/>
        </p:nvSpPr>
        <p:spPr>
          <a:xfrm>
            <a:off x="1752716"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三月份</a:t>
            </a:r>
          </a:p>
        </p:txBody>
      </p:sp>
      <p:sp>
        <p:nvSpPr>
          <p:cNvPr id="70" name="Rounded Rectangle 5"/>
          <p:cNvSpPr/>
          <p:nvPr/>
        </p:nvSpPr>
        <p:spPr>
          <a:xfrm>
            <a:off x="2656199" y="2630604"/>
            <a:ext cx="295350" cy="629763"/>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71" name="TextBox 70"/>
          <p:cNvSpPr txBox="1"/>
          <p:nvPr/>
        </p:nvSpPr>
        <p:spPr>
          <a:xfrm>
            <a:off x="2442503"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四月份</a:t>
            </a:r>
          </a:p>
        </p:txBody>
      </p:sp>
      <p:sp>
        <p:nvSpPr>
          <p:cNvPr id="72" name="Rounded Rectangle 7"/>
          <p:cNvSpPr/>
          <p:nvPr/>
        </p:nvSpPr>
        <p:spPr>
          <a:xfrm>
            <a:off x="3345727" y="2373364"/>
            <a:ext cx="295350" cy="887003"/>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73" name="TextBox 72"/>
          <p:cNvSpPr txBox="1"/>
          <p:nvPr/>
        </p:nvSpPr>
        <p:spPr>
          <a:xfrm>
            <a:off x="3132290"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五月份</a:t>
            </a:r>
          </a:p>
        </p:txBody>
      </p:sp>
      <p:sp>
        <p:nvSpPr>
          <p:cNvPr id="74" name="Rounded Rectangle 9"/>
          <p:cNvSpPr/>
          <p:nvPr/>
        </p:nvSpPr>
        <p:spPr>
          <a:xfrm>
            <a:off x="4035255" y="1458730"/>
            <a:ext cx="295350" cy="1801637"/>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75" name="TextBox 74"/>
          <p:cNvSpPr txBox="1"/>
          <p:nvPr/>
        </p:nvSpPr>
        <p:spPr>
          <a:xfrm>
            <a:off x="3822077"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六月份</a:t>
            </a:r>
          </a:p>
        </p:txBody>
      </p:sp>
      <p:sp>
        <p:nvSpPr>
          <p:cNvPr id="76" name="Rounded Rectangle 11"/>
          <p:cNvSpPr/>
          <p:nvPr/>
        </p:nvSpPr>
        <p:spPr>
          <a:xfrm>
            <a:off x="4724783" y="1950346"/>
            <a:ext cx="295350" cy="1310021"/>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77" name="TextBox 76"/>
          <p:cNvSpPr txBox="1"/>
          <p:nvPr/>
        </p:nvSpPr>
        <p:spPr>
          <a:xfrm>
            <a:off x="4511864"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七月份</a:t>
            </a:r>
          </a:p>
        </p:txBody>
      </p:sp>
      <p:sp>
        <p:nvSpPr>
          <p:cNvPr id="78" name="Rounded Rectangle 13"/>
          <p:cNvSpPr/>
          <p:nvPr/>
        </p:nvSpPr>
        <p:spPr>
          <a:xfrm>
            <a:off x="5414311" y="2264751"/>
            <a:ext cx="295350" cy="995616"/>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79" name="TextBox 78"/>
          <p:cNvSpPr txBox="1"/>
          <p:nvPr/>
        </p:nvSpPr>
        <p:spPr>
          <a:xfrm>
            <a:off x="5201651"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八月份</a:t>
            </a:r>
          </a:p>
        </p:txBody>
      </p:sp>
      <p:sp>
        <p:nvSpPr>
          <p:cNvPr id="80" name="Rounded Rectangle 15"/>
          <p:cNvSpPr/>
          <p:nvPr/>
        </p:nvSpPr>
        <p:spPr>
          <a:xfrm>
            <a:off x="6103839" y="2373364"/>
            <a:ext cx="299621" cy="887003"/>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81" name="TextBox 80"/>
          <p:cNvSpPr txBox="1"/>
          <p:nvPr/>
        </p:nvSpPr>
        <p:spPr>
          <a:xfrm>
            <a:off x="5891438"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九月份</a:t>
            </a:r>
          </a:p>
        </p:txBody>
      </p:sp>
      <p:sp>
        <p:nvSpPr>
          <p:cNvPr id="82" name="Rounded Rectangle 17"/>
          <p:cNvSpPr/>
          <p:nvPr/>
        </p:nvSpPr>
        <p:spPr>
          <a:xfrm>
            <a:off x="6797638" y="1693105"/>
            <a:ext cx="295963" cy="1567262"/>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83" name="TextBox 82"/>
          <p:cNvSpPr txBox="1"/>
          <p:nvPr/>
        </p:nvSpPr>
        <p:spPr>
          <a:xfrm>
            <a:off x="6581225"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十月份</a:t>
            </a:r>
          </a:p>
        </p:txBody>
      </p:sp>
      <p:sp>
        <p:nvSpPr>
          <p:cNvPr id="84" name="Rounded Rectangle 19"/>
          <p:cNvSpPr/>
          <p:nvPr/>
        </p:nvSpPr>
        <p:spPr>
          <a:xfrm>
            <a:off x="7487775" y="1950346"/>
            <a:ext cx="290246" cy="1310021"/>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charset="-122"/>
              <a:ea typeface="微软雅黑" panose="020B0503020204020204" charset="-122"/>
            </a:endParaRPr>
          </a:p>
        </p:txBody>
      </p:sp>
      <p:sp>
        <p:nvSpPr>
          <p:cNvPr id="85" name="TextBox 84"/>
          <p:cNvSpPr txBox="1"/>
          <p:nvPr/>
        </p:nvSpPr>
        <p:spPr>
          <a:xfrm>
            <a:off x="7271009" y="3362478"/>
            <a:ext cx="723779" cy="213585"/>
          </a:xfrm>
          <a:prstGeom prst="rect">
            <a:avLst/>
          </a:prstGeom>
          <a:noFill/>
        </p:spPr>
        <p:txBody>
          <a:bodyPr wrap="square" rtlCol="0">
            <a:spAutoFit/>
          </a:bodyPr>
          <a:lstStyle/>
          <a:p>
            <a:pPr algn="ctr"/>
            <a:r>
              <a:rPr lang="zh-CN" altLang="en-US" sz="788" dirty="0">
                <a:solidFill>
                  <a:schemeClr val="tx2"/>
                </a:solidFill>
                <a:latin typeface="微软雅黑" panose="020B0503020204020204" charset="-122"/>
                <a:ea typeface="微软雅黑" panose="020B0503020204020204" charset="-122"/>
              </a:rPr>
              <a:t>十一月份</a:t>
            </a:r>
          </a:p>
        </p:txBody>
      </p:sp>
      <p:sp>
        <p:nvSpPr>
          <p:cNvPr id="86" name="TextBox 85"/>
          <p:cNvSpPr txBox="1"/>
          <p:nvPr/>
        </p:nvSpPr>
        <p:spPr>
          <a:xfrm>
            <a:off x="1062929" y="2042867"/>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40%</a:t>
            </a:r>
          </a:p>
        </p:txBody>
      </p:sp>
      <p:sp>
        <p:nvSpPr>
          <p:cNvPr id="87" name="TextBox 86"/>
          <p:cNvSpPr txBox="1"/>
          <p:nvPr/>
        </p:nvSpPr>
        <p:spPr>
          <a:xfrm>
            <a:off x="1752716" y="1682279"/>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55%</a:t>
            </a:r>
          </a:p>
        </p:txBody>
      </p:sp>
      <p:sp>
        <p:nvSpPr>
          <p:cNvPr id="88" name="TextBox 87"/>
          <p:cNvSpPr txBox="1"/>
          <p:nvPr/>
        </p:nvSpPr>
        <p:spPr>
          <a:xfrm>
            <a:off x="2442503" y="2389442"/>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30%</a:t>
            </a:r>
          </a:p>
        </p:txBody>
      </p:sp>
      <p:sp>
        <p:nvSpPr>
          <p:cNvPr id="89" name="TextBox 88"/>
          <p:cNvSpPr txBox="1"/>
          <p:nvPr/>
        </p:nvSpPr>
        <p:spPr>
          <a:xfrm>
            <a:off x="3132290" y="2107923"/>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39%</a:t>
            </a:r>
          </a:p>
        </p:txBody>
      </p:sp>
      <p:sp>
        <p:nvSpPr>
          <p:cNvPr id="90" name="TextBox 89"/>
          <p:cNvSpPr txBox="1"/>
          <p:nvPr/>
        </p:nvSpPr>
        <p:spPr>
          <a:xfrm>
            <a:off x="3822077" y="1224870"/>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75%</a:t>
            </a:r>
          </a:p>
        </p:txBody>
      </p:sp>
      <p:sp>
        <p:nvSpPr>
          <p:cNvPr id="91" name="TextBox 90"/>
          <p:cNvSpPr txBox="1"/>
          <p:nvPr/>
        </p:nvSpPr>
        <p:spPr>
          <a:xfrm>
            <a:off x="4511864" y="1734186"/>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55%</a:t>
            </a:r>
          </a:p>
        </p:txBody>
      </p:sp>
      <p:sp>
        <p:nvSpPr>
          <p:cNvPr id="92" name="TextBox 91"/>
          <p:cNvSpPr txBox="1"/>
          <p:nvPr/>
        </p:nvSpPr>
        <p:spPr>
          <a:xfrm>
            <a:off x="5201651" y="2061814"/>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40%</a:t>
            </a:r>
          </a:p>
        </p:txBody>
      </p:sp>
      <p:sp>
        <p:nvSpPr>
          <p:cNvPr id="93" name="TextBox 92"/>
          <p:cNvSpPr txBox="1"/>
          <p:nvPr/>
        </p:nvSpPr>
        <p:spPr>
          <a:xfrm>
            <a:off x="5891438" y="2140112"/>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35%</a:t>
            </a:r>
          </a:p>
        </p:txBody>
      </p:sp>
      <p:sp>
        <p:nvSpPr>
          <p:cNvPr id="94" name="TextBox 93"/>
          <p:cNvSpPr txBox="1"/>
          <p:nvPr/>
        </p:nvSpPr>
        <p:spPr>
          <a:xfrm>
            <a:off x="6581225" y="1473716"/>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60%</a:t>
            </a:r>
          </a:p>
        </p:txBody>
      </p:sp>
      <p:sp>
        <p:nvSpPr>
          <p:cNvPr id="95" name="TextBox 94"/>
          <p:cNvSpPr txBox="1"/>
          <p:nvPr/>
        </p:nvSpPr>
        <p:spPr>
          <a:xfrm>
            <a:off x="7271009" y="1726340"/>
            <a:ext cx="723779" cy="230832"/>
          </a:xfrm>
          <a:prstGeom prst="rect">
            <a:avLst/>
          </a:prstGeom>
          <a:noFill/>
        </p:spPr>
        <p:txBody>
          <a:bodyPr wrap="square" rtlCol="0">
            <a:spAutoFit/>
          </a:bodyPr>
          <a:lstStyle/>
          <a:p>
            <a:pPr algn="ctr"/>
            <a:r>
              <a:rPr lang="id-ID" sz="900" dirty="0">
                <a:solidFill>
                  <a:schemeClr val="tx2"/>
                </a:solidFill>
                <a:latin typeface="微软雅黑" panose="020B0503020204020204" charset="-122"/>
                <a:ea typeface="微软雅黑" panose="020B0503020204020204" charset="-122"/>
              </a:rPr>
              <a:t>55%</a:t>
            </a:r>
          </a:p>
        </p:txBody>
      </p:sp>
      <p:sp>
        <p:nvSpPr>
          <p:cNvPr id="96" name="TextBox 95"/>
          <p:cNvSpPr txBox="1"/>
          <p:nvPr/>
        </p:nvSpPr>
        <p:spPr>
          <a:xfrm>
            <a:off x="1775655" y="4293532"/>
            <a:ext cx="5592690" cy="276999"/>
          </a:xfrm>
          <a:prstGeom prst="rect">
            <a:avLst/>
          </a:prstGeom>
          <a:noFill/>
        </p:spPr>
        <p:txBody>
          <a:bodyPr wrap="square" lIns="0" tIns="0" rIns="0" bIns="0" rtlCol="0">
            <a:spAutoFit/>
          </a:bodyPr>
          <a:lstStyle/>
          <a:p>
            <a:pPr algn="ctr"/>
            <a:r>
              <a:rPr lang="zh-CN" altLang="en-US" sz="900" dirty="0">
                <a:solidFill>
                  <a:schemeClr val="tx2"/>
                </a:solidFill>
                <a:latin typeface="微软雅黑" panose="020B0503020204020204" charset="-122"/>
                <a:ea typeface="微软雅黑" panose="020B050302020402020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7" name="TextBox 96"/>
          <p:cNvSpPr txBox="1"/>
          <p:nvPr/>
        </p:nvSpPr>
        <p:spPr>
          <a:xfrm>
            <a:off x="3799550" y="3967235"/>
            <a:ext cx="1544901" cy="230832"/>
          </a:xfrm>
          <a:prstGeom prst="rect">
            <a:avLst/>
          </a:prstGeom>
          <a:noFill/>
        </p:spPr>
        <p:txBody>
          <a:bodyPr wrap="square" lIns="0" tIns="0" rIns="0" bIns="0" rtlCol="0">
            <a:spAutoFit/>
          </a:bodyPr>
          <a:lstStyle/>
          <a:p>
            <a:r>
              <a:rPr lang="zh-CN" altLang="en-US" sz="1500" b="1" dirty="0">
                <a:solidFill>
                  <a:schemeClr val="tx2"/>
                </a:solidFill>
                <a:latin typeface="微软雅黑" panose="020B0503020204020204" charset="-122"/>
                <a:ea typeface="微软雅黑" panose="020B0503020204020204" charset="-122"/>
              </a:rPr>
              <a:t>点击输入标题文本</a:t>
            </a:r>
          </a:p>
        </p:txBody>
      </p:sp>
      <p:sp>
        <p:nvSpPr>
          <p:cNvPr id="35" name="矩形 34"/>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36" name="直接连接符 35"/>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3031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down)">
                                      <p:cBhvr>
                                        <p:cTn id="15" dur="500"/>
                                        <p:tgtEl>
                                          <p:spTgt spid="6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fade">
                                      <p:cBhvr>
                                        <p:cTn id="19" dur="500"/>
                                        <p:tgtEl>
                                          <p:spTgt spid="8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500"/>
                                        <p:tgtEl>
                                          <p:spTgt spid="69"/>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down)">
                                      <p:cBhvr>
                                        <p:cTn id="27" dur="500"/>
                                        <p:tgtEl>
                                          <p:spTgt spid="6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500"/>
                                        <p:tgtEl>
                                          <p:spTgt spid="8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500"/>
                                        <p:tgtEl>
                                          <p:spTgt spid="71"/>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down)">
                                      <p:cBhvr>
                                        <p:cTn id="39" dur="500"/>
                                        <p:tgtEl>
                                          <p:spTgt spid="7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500"/>
                                        <p:tgtEl>
                                          <p:spTgt spid="73"/>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down)">
                                      <p:cBhvr>
                                        <p:cTn id="51" dur="500"/>
                                        <p:tgtEl>
                                          <p:spTgt spid="7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fade">
                                      <p:cBhvr>
                                        <p:cTn id="55" dur="500"/>
                                        <p:tgtEl>
                                          <p:spTgt spid="89"/>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74"/>
                                        </p:tgtEl>
                                        <p:attrNameLst>
                                          <p:attrName>style.visibility</p:attrName>
                                        </p:attrNameLst>
                                      </p:cBhvr>
                                      <p:to>
                                        <p:strVal val="visible"/>
                                      </p:to>
                                    </p:set>
                                    <p:animEffect transition="in" filter="wipe(down)">
                                      <p:cBhvr>
                                        <p:cTn id="63" dur="500"/>
                                        <p:tgtEl>
                                          <p:spTgt spid="7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500"/>
                                        <p:tgtEl>
                                          <p:spTgt spid="90"/>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77"/>
                                        </p:tgtEl>
                                        <p:attrNameLst>
                                          <p:attrName>style.visibility</p:attrName>
                                        </p:attrNameLst>
                                      </p:cBhvr>
                                      <p:to>
                                        <p:strVal val="visible"/>
                                      </p:to>
                                    </p:set>
                                    <p:animEffect transition="in" filter="fade">
                                      <p:cBhvr>
                                        <p:cTn id="71" dur="500"/>
                                        <p:tgtEl>
                                          <p:spTgt spid="77"/>
                                        </p:tgtEl>
                                      </p:cBhvr>
                                    </p:animEffect>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76"/>
                                        </p:tgtEl>
                                        <p:attrNameLst>
                                          <p:attrName>style.visibility</p:attrName>
                                        </p:attrNameLst>
                                      </p:cBhvr>
                                      <p:to>
                                        <p:strVal val="visible"/>
                                      </p:to>
                                    </p:set>
                                    <p:animEffect transition="in" filter="wipe(down)">
                                      <p:cBhvr>
                                        <p:cTn id="75" dur="500"/>
                                        <p:tgtEl>
                                          <p:spTgt spid="7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91"/>
                                        </p:tgtEl>
                                        <p:attrNameLst>
                                          <p:attrName>style.visibility</p:attrName>
                                        </p:attrNameLst>
                                      </p:cBhvr>
                                      <p:to>
                                        <p:strVal val="visible"/>
                                      </p:to>
                                    </p:set>
                                    <p:animEffect transition="in" filter="fade">
                                      <p:cBhvr>
                                        <p:cTn id="79" dur="500"/>
                                        <p:tgtEl>
                                          <p:spTgt spid="9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fade">
                                      <p:cBhvr>
                                        <p:cTn id="83" dur="500"/>
                                        <p:tgtEl>
                                          <p:spTgt spid="79"/>
                                        </p:tgtEl>
                                      </p:cBhvr>
                                    </p:animEffect>
                                  </p:childTnLst>
                                </p:cTn>
                              </p:par>
                            </p:childTnLst>
                          </p:cTn>
                        </p:par>
                        <p:par>
                          <p:cTn id="84" fill="hold">
                            <p:stCondLst>
                              <p:cond delay="10000"/>
                            </p:stCondLst>
                            <p:childTnLst>
                              <p:par>
                                <p:cTn id="85" presetID="22" presetClass="entr" presetSubtype="4" fill="hold" grpId="0" nodeType="afterEffect">
                                  <p:stCondLst>
                                    <p:cond delay="0"/>
                                  </p:stCondLst>
                                  <p:childTnLst>
                                    <p:set>
                                      <p:cBhvr>
                                        <p:cTn id="86" dur="1" fill="hold">
                                          <p:stCondLst>
                                            <p:cond delay="0"/>
                                          </p:stCondLst>
                                        </p:cTn>
                                        <p:tgtEl>
                                          <p:spTgt spid="78"/>
                                        </p:tgtEl>
                                        <p:attrNameLst>
                                          <p:attrName>style.visibility</p:attrName>
                                        </p:attrNameLst>
                                      </p:cBhvr>
                                      <p:to>
                                        <p:strVal val="visible"/>
                                      </p:to>
                                    </p:set>
                                    <p:animEffect transition="in" filter="wipe(down)">
                                      <p:cBhvr>
                                        <p:cTn id="87" dur="500"/>
                                        <p:tgtEl>
                                          <p:spTgt spid="78"/>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fade">
                                      <p:cBhvr>
                                        <p:cTn id="91" dur="500"/>
                                        <p:tgtEl>
                                          <p:spTgt spid="92"/>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81"/>
                                        </p:tgtEl>
                                        <p:attrNameLst>
                                          <p:attrName>style.visibility</p:attrName>
                                        </p:attrNameLst>
                                      </p:cBhvr>
                                      <p:to>
                                        <p:strVal val="visible"/>
                                      </p:to>
                                    </p:set>
                                    <p:animEffect transition="in" filter="fade">
                                      <p:cBhvr>
                                        <p:cTn id="95" dur="500"/>
                                        <p:tgtEl>
                                          <p:spTgt spid="81"/>
                                        </p:tgtEl>
                                      </p:cBhvr>
                                    </p:animEffect>
                                  </p:childTnLst>
                                </p:cTn>
                              </p:par>
                            </p:childTnLst>
                          </p:cTn>
                        </p:par>
                        <p:par>
                          <p:cTn id="96" fill="hold">
                            <p:stCondLst>
                              <p:cond delay="11500"/>
                            </p:stCondLst>
                            <p:childTnLst>
                              <p:par>
                                <p:cTn id="97" presetID="22" presetClass="entr" presetSubtype="4" fill="hold" grpId="0" nodeType="afterEffect">
                                  <p:stCondLst>
                                    <p:cond delay="0"/>
                                  </p:stCondLst>
                                  <p:childTnLst>
                                    <p:set>
                                      <p:cBhvr>
                                        <p:cTn id="98" dur="1" fill="hold">
                                          <p:stCondLst>
                                            <p:cond delay="0"/>
                                          </p:stCondLst>
                                        </p:cTn>
                                        <p:tgtEl>
                                          <p:spTgt spid="80"/>
                                        </p:tgtEl>
                                        <p:attrNameLst>
                                          <p:attrName>style.visibility</p:attrName>
                                        </p:attrNameLst>
                                      </p:cBhvr>
                                      <p:to>
                                        <p:strVal val="visible"/>
                                      </p:to>
                                    </p:set>
                                    <p:animEffect transition="in" filter="wipe(down)">
                                      <p:cBhvr>
                                        <p:cTn id="99" dur="500"/>
                                        <p:tgtEl>
                                          <p:spTgt spid="80"/>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93"/>
                                        </p:tgtEl>
                                        <p:attrNameLst>
                                          <p:attrName>style.visibility</p:attrName>
                                        </p:attrNameLst>
                                      </p:cBhvr>
                                      <p:to>
                                        <p:strVal val="visible"/>
                                      </p:to>
                                    </p:set>
                                    <p:animEffect transition="in" filter="fade">
                                      <p:cBhvr>
                                        <p:cTn id="103" dur="500"/>
                                        <p:tgtEl>
                                          <p:spTgt spid="93"/>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fade">
                                      <p:cBhvr>
                                        <p:cTn id="107" dur="500"/>
                                        <p:tgtEl>
                                          <p:spTgt spid="83"/>
                                        </p:tgtEl>
                                      </p:cBhvr>
                                    </p:animEffect>
                                  </p:childTnLst>
                                </p:cTn>
                              </p:par>
                            </p:childTnLst>
                          </p:cTn>
                        </p:par>
                        <p:par>
                          <p:cTn id="108" fill="hold">
                            <p:stCondLst>
                              <p:cond delay="13000"/>
                            </p:stCondLst>
                            <p:childTnLst>
                              <p:par>
                                <p:cTn id="109" presetID="22" presetClass="entr" presetSubtype="4" fill="hold" grpId="0" nodeType="afterEffect">
                                  <p:stCondLst>
                                    <p:cond delay="0"/>
                                  </p:stCondLst>
                                  <p:childTnLst>
                                    <p:set>
                                      <p:cBhvr>
                                        <p:cTn id="110" dur="1" fill="hold">
                                          <p:stCondLst>
                                            <p:cond delay="0"/>
                                          </p:stCondLst>
                                        </p:cTn>
                                        <p:tgtEl>
                                          <p:spTgt spid="82"/>
                                        </p:tgtEl>
                                        <p:attrNameLst>
                                          <p:attrName>style.visibility</p:attrName>
                                        </p:attrNameLst>
                                      </p:cBhvr>
                                      <p:to>
                                        <p:strVal val="visible"/>
                                      </p:to>
                                    </p:set>
                                    <p:animEffect transition="in" filter="wipe(down)">
                                      <p:cBhvr>
                                        <p:cTn id="111" dur="500"/>
                                        <p:tgtEl>
                                          <p:spTgt spid="82"/>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94"/>
                                        </p:tgtEl>
                                        <p:attrNameLst>
                                          <p:attrName>style.visibility</p:attrName>
                                        </p:attrNameLst>
                                      </p:cBhvr>
                                      <p:to>
                                        <p:strVal val="visible"/>
                                      </p:to>
                                    </p:set>
                                    <p:animEffect transition="in" filter="fade">
                                      <p:cBhvr>
                                        <p:cTn id="115" dur="500"/>
                                        <p:tgtEl>
                                          <p:spTgt spid="94"/>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85"/>
                                        </p:tgtEl>
                                        <p:attrNameLst>
                                          <p:attrName>style.visibility</p:attrName>
                                        </p:attrNameLst>
                                      </p:cBhvr>
                                      <p:to>
                                        <p:strVal val="visible"/>
                                      </p:to>
                                    </p:set>
                                    <p:animEffect transition="in" filter="fade">
                                      <p:cBhvr>
                                        <p:cTn id="119" dur="500"/>
                                        <p:tgtEl>
                                          <p:spTgt spid="85"/>
                                        </p:tgtEl>
                                      </p:cBhvr>
                                    </p:animEffect>
                                  </p:childTnLst>
                                </p:cTn>
                              </p:par>
                            </p:childTnLst>
                          </p:cTn>
                        </p:par>
                        <p:par>
                          <p:cTn id="120" fill="hold">
                            <p:stCondLst>
                              <p:cond delay="14500"/>
                            </p:stCondLst>
                            <p:childTnLst>
                              <p:par>
                                <p:cTn id="121" presetID="22" presetClass="entr" presetSubtype="4" fill="hold" grpId="0" nodeType="afterEffect">
                                  <p:stCondLst>
                                    <p:cond delay="0"/>
                                  </p:stCondLst>
                                  <p:childTnLst>
                                    <p:set>
                                      <p:cBhvr>
                                        <p:cTn id="122" dur="1" fill="hold">
                                          <p:stCondLst>
                                            <p:cond delay="0"/>
                                          </p:stCondLst>
                                        </p:cTn>
                                        <p:tgtEl>
                                          <p:spTgt spid="84"/>
                                        </p:tgtEl>
                                        <p:attrNameLst>
                                          <p:attrName>style.visibility</p:attrName>
                                        </p:attrNameLst>
                                      </p:cBhvr>
                                      <p:to>
                                        <p:strVal val="visible"/>
                                      </p:to>
                                    </p:set>
                                    <p:animEffect transition="in" filter="wipe(down)">
                                      <p:cBhvr>
                                        <p:cTn id="123" dur="500"/>
                                        <p:tgtEl>
                                          <p:spTgt spid="84"/>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95"/>
                                        </p:tgtEl>
                                        <p:attrNameLst>
                                          <p:attrName>style.visibility</p:attrName>
                                        </p:attrNameLst>
                                      </p:cBhvr>
                                      <p:to>
                                        <p:strVal val="visible"/>
                                      </p:to>
                                    </p:set>
                                    <p:animEffect transition="in" filter="fade">
                                      <p:cBhvr>
                                        <p:cTn id="127" dur="500"/>
                                        <p:tgtEl>
                                          <p:spTgt spid="95"/>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97"/>
                                        </p:tgtEl>
                                        <p:attrNameLst>
                                          <p:attrName>style.visibility</p:attrName>
                                        </p:attrNameLst>
                                      </p:cBhvr>
                                      <p:to>
                                        <p:strVal val="visible"/>
                                      </p:to>
                                    </p:set>
                                    <p:animEffect transition="in" filter="fade">
                                      <p:cBhvr>
                                        <p:cTn id="131" dur="500"/>
                                        <p:tgtEl>
                                          <p:spTgt spid="97"/>
                                        </p:tgtEl>
                                      </p:cBhvr>
                                    </p:animEffect>
                                  </p:childTnLst>
                                </p:cTn>
                              </p:par>
                            </p:childTnLst>
                          </p:cTn>
                        </p:par>
                        <p:par>
                          <p:cTn id="132" fill="hold">
                            <p:stCondLst>
                              <p:cond delay="16000"/>
                            </p:stCondLst>
                            <p:childTnLst>
                              <p:par>
                                <p:cTn id="133" presetID="22" presetClass="entr" presetSubtype="1" fill="hold" grpId="0" nodeType="afterEffect">
                                  <p:stCondLst>
                                    <p:cond delay="0"/>
                                  </p:stCondLst>
                                  <p:childTnLst>
                                    <p:set>
                                      <p:cBhvr>
                                        <p:cTn id="134" dur="1" fill="hold">
                                          <p:stCondLst>
                                            <p:cond delay="0"/>
                                          </p:stCondLst>
                                        </p:cTn>
                                        <p:tgtEl>
                                          <p:spTgt spid="96"/>
                                        </p:tgtEl>
                                        <p:attrNameLst>
                                          <p:attrName>style.visibility</p:attrName>
                                        </p:attrNameLst>
                                      </p:cBhvr>
                                      <p:to>
                                        <p:strVal val="visible"/>
                                      </p:to>
                                    </p:set>
                                    <p:animEffect transition="in" filter="wipe(up)">
                                      <p:cBhvr>
                                        <p:cTn id="13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p:bldP spid="70" grpId="0" animBg="1"/>
      <p:bldP spid="71" grpId="0"/>
      <p:bldP spid="72" grpId="0" animBg="1"/>
      <p:bldP spid="73" grpId="0"/>
      <p:bldP spid="74" grpId="0" animBg="1"/>
      <p:bldP spid="75" grpId="0"/>
      <p:bldP spid="76" grpId="0" animBg="1"/>
      <p:bldP spid="77" grpId="0"/>
      <p:bldP spid="78" grpId="0" animBg="1"/>
      <p:bldP spid="79" grpId="0"/>
      <p:bldP spid="80" grpId="0" animBg="1"/>
      <p:bldP spid="81" grpId="0"/>
      <p:bldP spid="82" grpId="0" animBg="1"/>
      <p:bldP spid="83" grpId="0"/>
      <p:bldP spid="84" grpId="0" animBg="1"/>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81827" y="3808466"/>
            <a:ext cx="1242455" cy="233654"/>
          </a:xfrm>
          <a:prstGeom prst="rect">
            <a:avLst/>
          </a:prstGeom>
          <a:ln>
            <a:solidFill>
              <a:schemeClr val="bg1"/>
            </a:solidFill>
          </a:ln>
        </p:spPr>
        <p:txBody>
          <a:bodyPr vert="horz" lIns="68597" tIns="34298" rIns="68597" bIns="34298" rtlCol="0">
            <a:normAutofit fontScale="975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charset="-122"/>
                <a:ea typeface="微软雅黑" panose="020B0503020204020204" charset="-122"/>
              </a:rPr>
              <a:t>汇报：张三</a:t>
            </a:r>
          </a:p>
        </p:txBody>
      </p:sp>
      <p:sp>
        <p:nvSpPr>
          <p:cNvPr id="10" name="TextBox 9"/>
          <p:cNvSpPr txBox="1"/>
          <p:nvPr/>
        </p:nvSpPr>
        <p:spPr>
          <a:xfrm>
            <a:off x="1348529" y="1503788"/>
            <a:ext cx="6530244" cy="507831"/>
          </a:xfrm>
          <a:prstGeom prst="rect">
            <a:avLst/>
          </a:prstGeom>
          <a:noFill/>
        </p:spPr>
        <p:txBody>
          <a:bodyPr wrap="square" lIns="0" tIns="0" rIns="0" bIns="0" rtlCol="0">
            <a:spAutoFit/>
          </a:bodyPr>
          <a:lstStyle/>
          <a:p>
            <a:pPr algn="ctr"/>
            <a:r>
              <a:rPr lang="zh-CN" altLang="en-US" sz="825" dirty="0">
                <a:solidFill>
                  <a:schemeClr val="tx2"/>
                </a:solidFill>
                <a:latin typeface="微软雅黑" panose="020B0503020204020204" charset="-122"/>
                <a:ea typeface="微软雅黑" panose="020B0503020204020204" charset="-122"/>
              </a:rPr>
              <a:t>公司培训工作要力争全面覆盖，重点突出，要在实际的培训工作中不断丰富培训内容，拓展培训形式，优化培训流程，明确培训目的，提高培训效果。</a:t>
            </a:r>
            <a:r>
              <a:rPr lang="zh-CN" altLang="en-US" sz="825" dirty="0">
                <a:solidFill>
                  <a:schemeClr val="tx2"/>
                </a:solidFill>
                <a:latin typeface="微软雅黑" panose="020B0503020204020204" charset="-122"/>
                <a:ea typeface="微软雅黑" panose="020B0503020204020204" charset="-122"/>
                <a:cs typeface="Lato Light" charset="0"/>
                <a:sym typeface="Lato Light" charset="0"/>
              </a:rPr>
              <a:t>企业赖以生存的是效益和效率，只有尊崇这两个法则才能维持企业自身的生命和未来发展，才能维系每一个人，每一个员工的生活物质保障。然而关乎这两个的重点就是实效，实事求是，与时俱进，才能不被打败，才能立足这个日益竞争激烈的社会。</a:t>
            </a:r>
          </a:p>
          <a:p>
            <a:pPr algn="ctr"/>
            <a:endParaRPr lang="zh-CN" altLang="en-US" sz="825" dirty="0">
              <a:solidFill>
                <a:schemeClr val="tx2"/>
              </a:solidFill>
              <a:latin typeface="微软雅黑" panose="020B0503020204020204" charset="-122"/>
              <a:ea typeface="微软雅黑" panose="020B0503020204020204" charset="-122"/>
              <a:cs typeface="Lato Light" charset="0"/>
              <a:sym typeface="Lato Light" charset="0"/>
            </a:endParaRPr>
          </a:p>
        </p:txBody>
      </p:sp>
      <p:sp>
        <p:nvSpPr>
          <p:cNvPr id="11" name="TextBox 10"/>
          <p:cNvSpPr txBox="1"/>
          <p:nvPr/>
        </p:nvSpPr>
        <p:spPr>
          <a:xfrm>
            <a:off x="2915102" y="1233689"/>
            <a:ext cx="3375425" cy="230832"/>
          </a:xfrm>
          <a:prstGeom prst="rect">
            <a:avLst/>
          </a:prstGeom>
          <a:noFill/>
        </p:spPr>
        <p:txBody>
          <a:bodyPr wrap="square" lIns="0" tIns="0" rIns="0" bIns="0" rtlCol="0">
            <a:spAutoFit/>
          </a:bodyPr>
          <a:lstStyle/>
          <a:p>
            <a:pPr lvl="0" algn="ctr">
              <a:spcBef>
                <a:spcPct val="20000"/>
              </a:spcBef>
              <a:defRPr/>
            </a:pPr>
            <a:r>
              <a:rPr lang="zh-CN" altLang="en-US" sz="1500" b="1" dirty="0">
                <a:solidFill>
                  <a:schemeClr val="tx2"/>
                </a:solidFill>
                <a:latin typeface="微软雅黑" panose="020B0503020204020204" charset="-122"/>
                <a:ea typeface="微软雅黑" panose="020B0503020204020204" charset="-122"/>
              </a:rPr>
              <a:t>单击此处添加标题</a:t>
            </a:r>
          </a:p>
        </p:txBody>
      </p:sp>
      <p:sp>
        <p:nvSpPr>
          <p:cNvPr id="12" name="圆角矩形 11"/>
          <p:cNvSpPr/>
          <p:nvPr/>
        </p:nvSpPr>
        <p:spPr>
          <a:xfrm>
            <a:off x="1456569" y="2233230"/>
            <a:ext cx="6482371" cy="474889"/>
          </a:xfrm>
          <a:prstGeom prst="roundRect">
            <a:avLst>
              <a:gd name="adj" fmla="val 50000"/>
            </a:avLst>
          </a:prstGeom>
          <a:no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 name="组合 1"/>
          <p:cNvGrpSpPr/>
          <p:nvPr/>
        </p:nvGrpSpPr>
        <p:grpSpPr>
          <a:xfrm>
            <a:off x="1456568" y="2225582"/>
            <a:ext cx="1057267" cy="490185"/>
            <a:chOff x="1456568" y="2225582"/>
            <a:chExt cx="1057267" cy="490185"/>
          </a:xfrm>
        </p:grpSpPr>
        <p:sp>
          <p:nvSpPr>
            <p:cNvPr id="13" name="Round Same Side Corner Rectangle 10"/>
            <p:cNvSpPr/>
            <p:nvPr/>
          </p:nvSpPr>
          <p:spPr>
            <a:xfrm rot="5400000">
              <a:off x="1740109" y="1942041"/>
              <a:ext cx="490185" cy="1057267"/>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4" name="TextBox 13"/>
            <p:cNvSpPr txBox="1"/>
            <p:nvPr/>
          </p:nvSpPr>
          <p:spPr>
            <a:xfrm>
              <a:off x="1456569" y="2297320"/>
              <a:ext cx="954107" cy="323165"/>
            </a:xfrm>
            <a:prstGeom prst="rect">
              <a:avLst/>
            </a:prstGeom>
            <a:noFill/>
          </p:spPr>
          <p:txBody>
            <a:bodyPr wrap="none" rtlCol="0">
              <a:spAutoFit/>
            </a:bodyPr>
            <a:lstStyle/>
            <a:p>
              <a:pPr algn="l"/>
              <a:r>
                <a:rPr lang="zh-CN" altLang="en-US" sz="1500" dirty="0">
                  <a:solidFill>
                    <a:schemeClr val="bg1"/>
                  </a:solidFill>
                  <a:latin typeface="微软雅黑" panose="020B0503020204020204" charset="-122"/>
                  <a:ea typeface="微软雅黑" panose="020B0503020204020204" charset="-122"/>
                  <a:sym typeface="Arial" panose="020B0604020202020204" pitchFamily="34" charset="0"/>
                </a:rPr>
                <a:t>添加标题</a:t>
              </a:r>
            </a:p>
          </p:txBody>
        </p:sp>
      </p:grpSp>
      <p:sp>
        <p:nvSpPr>
          <p:cNvPr id="15" name="TextBox 14"/>
          <p:cNvSpPr txBox="1"/>
          <p:nvPr/>
        </p:nvSpPr>
        <p:spPr>
          <a:xfrm>
            <a:off x="2482944" y="2286008"/>
            <a:ext cx="5455996" cy="369332"/>
          </a:xfrm>
          <a:prstGeom prst="rect">
            <a:avLst/>
          </a:prstGeom>
          <a:noFill/>
        </p:spPr>
        <p:txBody>
          <a:bodyPr wrap="square" rtlCol="0">
            <a:spAutoFit/>
          </a:bodyPr>
          <a:lstStyle/>
          <a:p>
            <a:r>
              <a:rPr lang="zh-CN" altLang="en-US" sz="900" dirty="0">
                <a:solidFill>
                  <a:schemeClr val="tx2"/>
                </a:solidFill>
                <a:latin typeface="微软雅黑" panose="020B0503020204020204" charset="-122"/>
                <a:ea typeface="微软雅黑" panose="020B0503020204020204" charset="-122"/>
                <a:sym typeface="微软雅黑" panose="020B0503020204020204" charset="-122"/>
              </a:rPr>
              <a:t>右键点击图片选择设置图片格式可直接替换图片。</a:t>
            </a:r>
            <a:r>
              <a:rPr lang="zh-CN" altLang="en-US" sz="900" dirty="0">
                <a:solidFill>
                  <a:schemeClr val="tx2"/>
                </a:solidFill>
                <a:latin typeface="微软雅黑" panose="020B0503020204020204" charset="-122"/>
                <a:ea typeface="微软雅黑" panose="020B0503020204020204" charset="-122"/>
              </a:rPr>
              <a:t>您的容打在这里，或者通过复制您的文本后，在此框中选择粘贴，并选择只保留文字。</a:t>
            </a:r>
            <a:r>
              <a:rPr lang="zh-CN" altLang="en-US" sz="900" dirty="0">
                <a:solidFill>
                  <a:schemeClr val="tx2"/>
                </a:solidFill>
                <a:latin typeface="微软雅黑" panose="020B0503020204020204" charset="-122"/>
                <a:ea typeface="微软雅黑" panose="020B0503020204020204" charset="-122"/>
                <a:sym typeface="微软雅黑" panose="020B0503020204020204" charset="-122"/>
              </a:rPr>
              <a:t>右键点击图片选择设置图片格式可直接替换图片</a:t>
            </a:r>
            <a:endParaRPr lang="zh-CN" altLang="en-US" sz="900" dirty="0">
              <a:solidFill>
                <a:schemeClr val="tx2"/>
              </a:solidFill>
              <a:latin typeface="微软雅黑" panose="020B0503020204020204" charset="-122"/>
              <a:ea typeface="微软雅黑" panose="020B0503020204020204" charset="-122"/>
              <a:cs typeface="Open Sans Light" panose="020B0306030504020204" pitchFamily="34" charset="0"/>
              <a:sym typeface="微软雅黑" panose="020B0503020204020204" charset="-122"/>
            </a:endParaRPr>
          </a:p>
        </p:txBody>
      </p:sp>
      <p:sp>
        <p:nvSpPr>
          <p:cNvPr id="16" name="矩形 15"/>
          <p:cNvSpPr/>
          <p:nvPr/>
        </p:nvSpPr>
        <p:spPr>
          <a:xfrm>
            <a:off x="1456241" y="2962321"/>
            <a:ext cx="3068976" cy="14585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Text Placeholder 11"/>
          <p:cNvSpPr txBox="1"/>
          <p:nvPr/>
        </p:nvSpPr>
        <p:spPr>
          <a:xfrm>
            <a:off x="1517429" y="3042566"/>
            <a:ext cx="2326158" cy="35379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500" dirty="0">
                <a:solidFill>
                  <a:schemeClr val="bg1"/>
                </a:solidFill>
                <a:latin typeface="微软雅黑" panose="020B0503020204020204" charset="-122"/>
                <a:ea typeface="微软雅黑" panose="020B0503020204020204" charset="-122"/>
              </a:rPr>
              <a:t>单击此处添加标题</a:t>
            </a:r>
          </a:p>
        </p:txBody>
      </p:sp>
      <p:sp>
        <p:nvSpPr>
          <p:cNvPr id="18" name="TextBox 17"/>
          <p:cNvSpPr txBox="1"/>
          <p:nvPr/>
        </p:nvSpPr>
        <p:spPr>
          <a:xfrm>
            <a:off x="1496342" y="3366684"/>
            <a:ext cx="2931313" cy="923330"/>
          </a:xfrm>
          <a:prstGeom prst="rect">
            <a:avLst/>
          </a:prstGeom>
          <a:noFill/>
        </p:spPr>
        <p:txBody>
          <a:bodyPr wrap="square" rtlCol="0">
            <a:spAutoFit/>
          </a:bodyPr>
          <a:lstStyle/>
          <a:p>
            <a:pPr>
              <a:lnSpc>
                <a:spcPct val="120000"/>
              </a:lnSpc>
              <a:spcBef>
                <a:spcPct val="20000"/>
              </a:spcBef>
            </a:pPr>
            <a:r>
              <a:rPr lang="zh-CN" altLang="en-US" sz="900" dirty="0">
                <a:solidFill>
                  <a:schemeClr val="bg1"/>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9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19" name="矩形 18"/>
          <p:cNvSpPr/>
          <p:nvPr/>
        </p:nvSpPr>
        <p:spPr>
          <a:xfrm>
            <a:off x="4643734" y="2962321"/>
            <a:ext cx="3068976" cy="14585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Text Placeholder 11"/>
          <p:cNvSpPr txBox="1"/>
          <p:nvPr/>
        </p:nvSpPr>
        <p:spPr>
          <a:xfrm>
            <a:off x="4694445" y="3042566"/>
            <a:ext cx="2326158" cy="35379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500" dirty="0">
                <a:solidFill>
                  <a:schemeClr val="bg1"/>
                </a:solidFill>
                <a:latin typeface="微软雅黑" panose="020B0503020204020204" charset="-122"/>
                <a:ea typeface="微软雅黑" panose="020B0503020204020204" charset="-122"/>
              </a:rPr>
              <a:t>单击此处添加标题</a:t>
            </a:r>
          </a:p>
        </p:txBody>
      </p:sp>
      <p:sp>
        <p:nvSpPr>
          <p:cNvPr id="21" name="TextBox 20"/>
          <p:cNvSpPr txBox="1"/>
          <p:nvPr/>
        </p:nvSpPr>
        <p:spPr>
          <a:xfrm>
            <a:off x="4673358" y="3366684"/>
            <a:ext cx="2931313" cy="923330"/>
          </a:xfrm>
          <a:prstGeom prst="rect">
            <a:avLst/>
          </a:prstGeom>
          <a:noFill/>
        </p:spPr>
        <p:txBody>
          <a:bodyPr wrap="square" rtlCol="0">
            <a:spAutoFit/>
          </a:bodyPr>
          <a:lstStyle/>
          <a:p>
            <a:pPr>
              <a:lnSpc>
                <a:spcPct val="120000"/>
              </a:lnSpc>
              <a:spcBef>
                <a:spcPct val="20000"/>
              </a:spcBef>
            </a:pPr>
            <a:r>
              <a:rPr lang="zh-CN" altLang="en-US" sz="900" dirty="0">
                <a:solidFill>
                  <a:schemeClr val="bg1"/>
                </a:solidFill>
                <a:latin typeface="微软雅黑" panose="020B0503020204020204" charset="-122"/>
                <a:ea typeface="微软雅黑" panose="020B050302020402020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a:t>
            </a:r>
            <a:endParaRPr lang="en-US" altLang="zh-CN" sz="900" dirty="0">
              <a:solidFill>
                <a:schemeClr val="bg1"/>
              </a:solidFill>
              <a:latin typeface="微软雅黑" panose="020B0503020204020204" charset="-122"/>
              <a:ea typeface="微软雅黑" panose="020B0503020204020204" charset="-122"/>
              <a:sym typeface="Arial" panose="020B0604020202020204" pitchFamily="34" charset="0"/>
            </a:endParaRPr>
          </a:p>
        </p:txBody>
      </p:sp>
      <p:sp>
        <p:nvSpPr>
          <p:cNvPr id="22" name="矩形 21"/>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23" name="直接连接符 22"/>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5332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p:tgtEl>
                                          <p:spTgt spid="2"/>
                                        </p:tgtEl>
                                        <p:attrNameLst>
                                          <p:attrName>ppt_x</p:attrName>
                                        </p:attrNameLst>
                                      </p:cBhvr>
                                      <p:tavLst>
                                        <p:tav tm="0">
                                          <p:val>
                                            <p:strVal val="#ppt_x-#ppt_w*1.125000"/>
                                          </p:val>
                                        </p:tav>
                                        <p:tav tm="100000">
                                          <p:val>
                                            <p:strVal val="#ppt_x"/>
                                          </p:val>
                                        </p:tav>
                                      </p:tavLst>
                                    </p:anim>
                                    <p:animEffect transition="in" filter="wipe(right)">
                                      <p:cBhvr>
                                        <p:cTn id="16" dur="500"/>
                                        <p:tgtEl>
                                          <p:spTgt spid="2"/>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350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5000"/>
                            </p:stCondLst>
                            <p:childTnLst>
                              <p:par>
                                <p:cTn id="50" presetID="22" presetClass="entr" presetSubtype="1"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5" grpId="0"/>
      <p:bldP spid="16" grpId="0" animBg="1"/>
      <p:bldP spid="17" grpId="0"/>
      <p:bldP spid="18" grpId="0"/>
      <p:bldP spid="19" grpId="0" animBg="1"/>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2855358" y="2845277"/>
            <a:ext cx="3434046" cy="72998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5"/>
          <p:cNvSpPr txBox="1"/>
          <p:nvPr/>
        </p:nvSpPr>
        <p:spPr>
          <a:xfrm>
            <a:off x="2984828" y="2955430"/>
            <a:ext cx="3176017" cy="507703"/>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pPr algn="ctr"/>
            <a:r>
              <a:rPr lang="zh-CN" altLang="en-US" sz="2699" dirty="0">
                <a:solidFill>
                  <a:schemeClr val="accent1"/>
                </a:solidFill>
                <a:latin typeface="张海山锐线体简" panose="02000000000000000000" pitchFamily="2" charset="-122"/>
                <a:ea typeface="张海山锐线体简" panose="02000000000000000000" pitchFamily="2" charset="-122"/>
              </a:rPr>
              <a:t>加入你的标题描述</a:t>
            </a:r>
          </a:p>
        </p:txBody>
      </p:sp>
      <p:grpSp>
        <p:nvGrpSpPr>
          <p:cNvPr id="22" name="组合 21"/>
          <p:cNvGrpSpPr/>
          <p:nvPr/>
        </p:nvGrpSpPr>
        <p:grpSpPr>
          <a:xfrm>
            <a:off x="1976348" y="2856397"/>
            <a:ext cx="799156" cy="729984"/>
            <a:chOff x="0" y="532828"/>
            <a:chExt cx="759125" cy="568897"/>
          </a:xfrm>
          <a:solidFill>
            <a:schemeClr val="accent1"/>
          </a:solidFill>
        </p:grpSpPr>
        <p:sp>
          <p:nvSpPr>
            <p:cNvPr id="23" name="矩形 22"/>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33" name="组合 32"/>
          <p:cNvGrpSpPr/>
          <p:nvPr/>
        </p:nvGrpSpPr>
        <p:grpSpPr>
          <a:xfrm flipH="1">
            <a:off x="6379972" y="2845277"/>
            <a:ext cx="799156" cy="729984"/>
            <a:chOff x="0" y="532828"/>
            <a:chExt cx="759125" cy="568897"/>
          </a:xfrm>
          <a:solidFill>
            <a:schemeClr val="accent1"/>
          </a:solidFill>
        </p:grpSpPr>
        <p:sp>
          <p:nvSpPr>
            <p:cNvPr id="34" name="矩形 33"/>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6" name="矩形 35"/>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8" name="矩形 27"/>
          <p:cNvSpPr/>
          <p:nvPr/>
        </p:nvSpPr>
        <p:spPr>
          <a:xfrm>
            <a:off x="3131852" y="1203598"/>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3599" dirty="0">
                <a:solidFill>
                  <a:schemeClr val="accent2"/>
                </a:solidFill>
                <a:latin typeface="张海山锐线体简" panose="02000000000000000000" pitchFamily="2" charset="-122"/>
                <a:ea typeface="张海山锐线体简" panose="02000000000000000000" pitchFamily="2" charset="-122"/>
              </a:rPr>
              <a:t>第二章</a:t>
            </a:r>
            <a:endParaRPr lang="en-US" altLang="zh-CN" sz="3599" dirty="0">
              <a:solidFill>
                <a:schemeClr val="accent2"/>
              </a:solidFill>
              <a:latin typeface="张海山锐线体简" panose="02000000000000000000" pitchFamily="2" charset="-122"/>
              <a:ea typeface="张海山锐线体简" panose="02000000000000000000" pitchFamily="2" charset="-122"/>
            </a:endParaRPr>
          </a:p>
        </p:txBody>
      </p:sp>
      <p:sp>
        <p:nvSpPr>
          <p:cNvPr id="18" name="矩形 17"/>
          <p:cNvSpPr/>
          <p:nvPr/>
        </p:nvSpPr>
        <p:spPr>
          <a:xfrm>
            <a:off x="3133337" y="1635646"/>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ltLang="zh-CN" sz="2399" dirty="0">
                <a:solidFill>
                  <a:schemeClr val="accent2"/>
                </a:solidFill>
                <a:latin typeface="张海山锐线体简" panose="02000000000000000000" pitchFamily="2" charset="-122"/>
                <a:ea typeface="张海山锐线体简" panose="02000000000000000000" pitchFamily="2" charset="-122"/>
              </a:rPr>
              <a:t>The first chapter</a:t>
            </a:r>
          </a:p>
        </p:txBody>
      </p:sp>
    </p:spTree>
    <p:extLst>
      <p:ext uri="{BB962C8B-B14F-4D97-AF65-F5344CB8AC3E}">
        <p14:creationId xmlns:p14="http://schemas.microsoft.com/office/powerpoint/2010/main" val="92007523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anim calcmode="lin" valueType="num">
                                      <p:cBhvr>
                                        <p:cTn id="8" dur="750" fill="hold"/>
                                        <p:tgtEl>
                                          <p:spTgt spid="28"/>
                                        </p:tgtEl>
                                        <p:attrNameLst>
                                          <p:attrName>ppt_x</p:attrName>
                                        </p:attrNameLst>
                                      </p:cBhvr>
                                      <p:tavLst>
                                        <p:tav tm="0">
                                          <p:val>
                                            <p:strVal val="#ppt_x"/>
                                          </p:val>
                                        </p:tav>
                                        <p:tav tm="100000">
                                          <p:val>
                                            <p:strVal val="#ppt_x"/>
                                          </p:val>
                                        </p:tav>
                                      </p:tavLst>
                                    </p:anim>
                                    <p:anim calcmode="lin" valueType="num">
                                      <p:cBhvr>
                                        <p:cTn id="9" dur="75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 calcmode="lin" valueType="num">
                                      <p:cBhvr>
                                        <p:cTn id="1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
                                        </p:tgtEl>
                                      </p:cBhvr>
                                    </p:animEffect>
                                  </p:childTnLst>
                                </p:cTn>
                              </p:par>
                            </p:childTnLst>
                          </p:cTn>
                        </p:par>
                        <p:par>
                          <p:cTn id="18" fill="hold">
                            <p:stCondLst>
                              <p:cond delay="195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45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29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8"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0651" y="1936223"/>
            <a:ext cx="2304403" cy="507306"/>
            <a:chOff x="540651" y="1936223"/>
            <a:chExt cx="2304403" cy="507306"/>
          </a:xfrm>
        </p:grpSpPr>
        <p:sp>
          <p:nvSpPr>
            <p:cNvPr id="35" name="Rectangle 227"/>
            <p:cNvSpPr/>
            <p:nvPr/>
          </p:nvSpPr>
          <p:spPr>
            <a:xfrm>
              <a:off x="540651" y="2105368"/>
              <a:ext cx="186928" cy="1869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pitchFamily="34" charset="-122"/>
                <a:ea typeface="微软雅黑" panose="020B0503020204020204" pitchFamily="34" charset="-122"/>
              </a:endParaRPr>
            </a:p>
          </p:txBody>
        </p:sp>
        <p:grpSp>
          <p:nvGrpSpPr>
            <p:cNvPr id="39" name="Group 231"/>
            <p:cNvGrpSpPr/>
            <p:nvPr/>
          </p:nvGrpSpPr>
          <p:grpSpPr>
            <a:xfrm>
              <a:off x="877409" y="2072156"/>
              <a:ext cx="228968" cy="225322"/>
              <a:chOff x="6297613" y="1392238"/>
              <a:chExt cx="498475" cy="490537"/>
            </a:xfrm>
            <a:solidFill>
              <a:schemeClr val="bg1">
                <a:lumMod val="65000"/>
              </a:schemeClr>
            </a:solidFill>
          </p:grpSpPr>
          <p:sp>
            <p:nvSpPr>
              <p:cNvPr id="40" name="Freeform 232"/>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41" name="Freeform 233"/>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42" name="Freeform 234"/>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grpSp>
        <p:sp>
          <p:nvSpPr>
            <p:cNvPr id="55" name="TextBox 62"/>
            <p:cNvSpPr txBox="1"/>
            <p:nvPr/>
          </p:nvSpPr>
          <p:spPr>
            <a:xfrm>
              <a:off x="1156327" y="1936223"/>
              <a:ext cx="1261884" cy="253916"/>
            </a:xfrm>
            <a:prstGeom prst="rect">
              <a:avLst/>
            </a:prstGeom>
            <a:noFill/>
          </p:spPr>
          <p:txBody>
            <a:bodyPr wrap="none" rtlCol="0">
              <a:spAutoFit/>
            </a:bodyPr>
            <a:lstStyle/>
            <a:p>
              <a:pPr algn="l"/>
              <a:r>
                <a:rPr lang="id-ID" sz="1050" dirty="0">
                  <a:solidFill>
                    <a:schemeClr val="tx2"/>
                  </a:solidFill>
                  <a:latin typeface="微软雅黑" panose="020B0503020204020204" pitchFamily="34" charset="-122"/>
                  <a:ea typeface="微软雅黑" panose="020B0503020204020204" pitchFamily="34" charset="-122"/>
                </a:rPr>
                <a:t>单击此处添加标题</a:t>
              </a:r>
            </a:p>
          </p:txBody>
        </p:sp>
        <p:sp>
          <p:nvSpPr>
            <p:cNvPr id="56" name="TextBox 63"/>
            <p:cNvSpPr txBox="1"/>
            <p:nvPr/>
          </p:nvSpPr>
          <p:spPr>
            <a:xfrm>
              <a:off x="1156326" y="2097280"/>
              <a:ext cx="1688728" cy="346249"/>
            </a:xfrm>
            <a:prstGeom prst="rect">
              <a:avLst/>
            </a:prstGeom>
            <a:noFill/>
          </p:spPr>
          <p:txBody>
            <a:bodyPr wrap="square" rtlCol="0">
              <a:spAutoFit/>
            </a:bodyPr>
            <a:lstStyle/>
            <a:p>
              <a:r>
                <a:rPr lang="zh-CN" altLang="en-US" sz="825" dirty="0">
                  <a:solidFill>
                    <a:schemeClr val="tx2"/>
                  </a:solidFill>
                  <a:latin typeface="微软雅黑" panose="020B0503020204020204" pitchFamily="34" charset="-122"/>
                  <a:ea typeface="微软雅黑" panose="020B0503020204020204" pitchFamily="34" charset="-122"/>
                </a:rPr>
                <a:t>请在此处输入您的文本，或者复制您的文本粘贴到此处请在此处</a:t>
              </a:r>
              <a:r>
                <a:rPr lang="en-US" sz="825" dirty="0">
                  <a:solidFill>
                    <a:schemeClr val="tx2"/>
                  </a:solidFill>
                  <a:latin typeface="微软雅黑" panose="020B0503020204020204" pitchFamily="34" charset="-122"/>
                  <a:ea typeface="微软雅黑" panose="020B0503020204020204" pitchFamily="34" charset="-122"/>
                </a:rPr>
                <a:t>.</a:t>
              </a:r>
              <a:endParaRPr lang="en-US" sz="825" b="1" dirty="0">
                <a:solidFill>
                  <a:schemeClr val="tx2"/>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40651" y="2445743"/>
            <a:ext cx="2304403" cy="507306"/>
            <a:chOff x="540651" y="2445743"/>
            <a:chExt cx="2304403" cy="507306"/>
          </a:xfrm>
        </p:grpSpPr>
        <p:sp>
          <p:nvSpPr>
            <p:cNvPr id="36" name="Rectangle 228"/>
            <p:cNvSpPr/>
            <p:nvPr/>
          </p:nvSpPr>
          <p:spPr>
            <a:xfrm>
              <a:off x="540651" y="2676577"/>
              <a:ext cx="186928" cy="1869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pitchFamily="34" charset="-122"/>
                <a:ea typeface="微软雅黑" panose="020B0503020204020204" pitchFamily="34" charset="-122"/>
              </a:endParaRPr>
            </a:p>
          </p:txBody>
        </p:sp>
        <p:grpSp>
          <p:nvGrpSpPr>
            <p:cNvPr id="43" name="Group 235"/>
            <p:cNvGrpSpPr/>
            <p:nvPr/>
          </p:nvGrpSpPr>
          <p:grpSpPr>
            <a:xfrm>
              <a:off x="885794" y="2640808"/>
              <a:ext cx="212197" cy="225323"/>
              <a:chOff x="6881813" y="2154238"/>
              <a:chExt cx="461963" cy="490538"/>
            </a:xfrm>
            <a:solidFill>
              <a:schemeClr val="bg1">
                <a:lumMod val="65000"/>
              </a:schemeClr>
            </a:solidFill>
          </p:grpSpPr>
          <p:sp>
            <p:nvSpPr>
              <p:cNvPr id="44"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45"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46"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grpSp>
        <p:sp>
          <p:nvSpPr>
            <p:cNvPr id="57" name="TextBox 64"/>
            <p:cNvSpPr txBox="1"/>
            <p:nvPr/>
          </p:nvSpPr>
          <p:spPr>
            <a:xfrm>
              <a:off x="1156326" y="2445743"/>
              <a:ext cx="1261884" cy="253916"/>
            </a:xfrm>
            <a:prstGeom prst="rect">
              <a:avLst/>
            </a:prstGeom>
            <a:noFill/>
          </p:spPr>
          <p:txBody>
            <a:bodyPr wrap="none" rtlCol="0">
              <a:spAutoFit/>
            </a:bodyPr>
            <a:lstStyle/>
            <a:p>
              <a:pPr algn="l"/>
              <a:r>
                <a:rPr lang="id-ID" sz="1050" dirty="0">
                  <a:solidFill>
                    <a:schemeClr val="tx2"/>
                  </a:solidFill>
                  <a:latin typeface="微软雅黑" panose="020B0503020204020204" pitchFamily="34" charset="-122"/>
                  <a:ea typeface="微软雅黑" panose="020B0503020204020204" pitchFamily="34" charset="-122"/>
                </a:rPr>
                <a:t>单击此处添加标题</a:t>
              </a:r>
            </a:p>
          </p:txBody>
        </p:sp>
        <p:sp>
          <p:nvSpPr>
            <p:cNvPr id="58" name="TextBox 65"/>
            <p:cNvSpPr txBox="1"/>
            <p:nvPr/>
          </p:nvSpPr>
          <p:spPr>
            <a:xfrm>
              <a:off x="1156326" y="2606800"/>
              <a:ext cx="1688728" cy="346249"/>
            </a:xfrm>
            <a:prstGeom prst="rect">
              <a:avLst/>
            </a:prstGeom>
            <a:noFill/>
          </p:spPr>
          <p:txBody>
            <a:bodyPr wrap="square" rtlCol="0">
              <a:spAutoFit/>
            </a:bodyPr>
            <a:lstStyle/>
            <a:p>
              <a:r>
                <a:rPr lang="zh-CN" altLang="en-US" sz="825" dirty="0">
                  <a:solidFill>
                    <a:schemeClr val="tx2"/>
                  </a:solidFill>
                  <a:latin typeface="微软雅黑" panose="020B0503020204020204" pitchFamily="34" charset="-122"/>
                  <a:ea typeface="微软雅黑" panose="020B0503020204020204" pitchFamily="34" charset="-122"/>
                </a:rPr>
                <a:t>请在此处输入您的文本，或者复制您的文本粘贴到此处请在此处</a:t>
              </a:r>
              <a:endParaRPr lang="zh-CN" altLang="en-US" sz="825" b="1" dirty="0">
                <a:solidFill>
                  <a:schemeClr val="tx2"/>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0651" y="2975605"/>
            <a:ext cx="2304403" cy="507306"/>
            <a:chOff x="540651" y="2975605"/>
            <a:chExt cx="2304403" cy="507306"/>
          </a:xfrm>
        </p:grpSpPr>
        <p:sp>
          <p:nvSpPr>
            <p:cNvPr id="37" name="Rectangle 229"/>
            <p:cNvSpPr/>
            <p:nvPr/>
          </p:nvSpPr>
          <p:spPr>
            <a:xfrm>
              <a:off x="540651" y="3192043"/>
              <a:ext cx="186928" cy="1869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pitchFamily="34" charset="-122"/>
                <a:ea typeface="微软雅黑" panose="020B0503020204020204" pitchFamily="34" charset="-122"/>
              </a:endParaRPr>
            </a:p>
          </p:txBody>
        </p:sp>
        <p:sp>
          <p:nvSpPr>
            <p:cNvPr id="47" name="Freeform 28"/>
            <p:cNvSpPr>
              <a:spLocks noEditPoints="1"/>
            </p:cNvSpPr>
            <p:nvPr/>
          </p:nvSpPr>
          <p:spPr bwMode="auto">
            <a:xfrm>
              <a:off x="878867" y="3136661"/>
              <a:ext cx="226052" cy="2260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59" name="TextBox 66"/>
            <p:cNvSpPr txBox="1"/>
            <p:nvPr/>
          </p:nvSpPr>
          <p:spPr>
            <a:xfrm>
              <a:off x="1156326" y="2975605"/>
              <a:ext cx="1261884" cy="253916"/>
            </a:xfrm>
            <a:prstGeom prst="rect">
              <a:avLst/>
            </a:prstGeom>
            <a:noFill/>
          </p:spPr>
          <p:txBody>
            <a:bodyPr wrap="none" rtlCol="0">
              <a:spAutoFit/>
            </a:bodyPr>
            <a:lstStyle/>
            <a:p>
              <a:pPr algn="l"/>
              <a:r>
                <a:rPr lang="id-ID" sz="1050" dirty="0">
                  <a:solidFill>
                    <a:schemeClr val="tx2"/>
                  </a:solidFill>
                  <a:latin typeface="微软雅黑" panose="020B0503020204020204" pitchFamily="34" charset="-122"/>
                  <a:ea typeface="微软雅黑" panose="020B0503020204020204" pitchFamily="34" charset="-122"/>
                </a:rPr>
                <a:t>单击此处添加标题</a:t>
              </a:r>
            </a:p>
          </p:txBody>
        </p:sp>
        <p:sp>
          <p:nvSpPr>
            <p:cNvPr id="60" name="TextBox 67"/>
            <p:cNvSpPr txBox="1"/>
            <p:nvPr/>
          </p:nvSpPr>
          <p:spPr>
            <a:xfrm>
              <a:off x="1156326" y="3136662"/>
              <a:ext cx="1688728" cy="346249"/>
            </a:xfrm>
            <a:prstGeom prst="rect">
              <a:avLst/>
            </a:prstGeom>
            <a:noFill/>
          </p:spPr>
          <p:txBody>
            <a:bodyPr wrap="square" rtlCol="0">
              <a:spAutoFit/>
            </a:bodyPr>
            <a:lstStyle/>
            <a:p>
              <a:r>
                <a:rPr lang="zh-CN" altLang="en-US" sz="825" dirty="0">
                  <a:solidFill>
                    <a:schemeClr val="tx2"/>
                  </a:solidFill>
                  <a:latin typeface="微软雅黑" panose="020B0503020204020204" pitchFamily="34" charset="-122"/>
                  <a:ea typeface="微软雅黑" panose="020B0503020204020204" pitchFamily="34" charset="-122"/>
                </a:rPr>
                <a:t>请在此处输入您的文本，或者复制您的文本粘贴到此处请在此处</a:t>
              </a:r>
              <a:endParaRPr lang="zh-CN" altLang="en-US" sz="825" b="1" dirty="0">
                <a:solidFill>
                  <a:schemeClr val="tx2"/>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40651" y="3505466"/>
            <a:ext cx="2304403" cy="507306"/>
            <a:chOff x="540651" y="3505466"/>
            <a:chExt cx="2304403" cy="507306"/>
          </a:xfrm>
        </p:grpSpPr>
        <p:sp>
          <p:nvSpPr>
            <p:cNvPr id="38" name="Rectangle 230"/>
            <p:cNvSpPr/>
            <p:nvPr/>
          </p:nvSpPr>
          <p:spPr>
            <a:xfrm>
              <a:off x="540651" y="3701525"/>
              <a:ext cx="186928" cy="1869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schemeClr val="tx2"/>
                </a:solidFill>
                <a:latin typeface="微软雅黑" panose="020B0503020204020204" pitchFamily="34" charset="-122"/>
                <a:ea typeface="微软雅黑" panose="020B0503020204020204" pitchFamily="34" charset="-122"/>
              </a:endParaRPr>
            </a:p>
          </p:txBody>
        </p:sp>
        <p:grpSp>
          <p:nvGrpSpPr>
            <p:cNvPr id="48" name="Group 240"/>
            <p:cNvGrpSpPr/>
            <p:nvPr/>
          </p:nvGrpSpPr>
          <p:grpSpPr>
            <a:xfrm>
              <a:off x="878138" y="3666523"/>
              <a:ext cx="227510" cy="225323"/>
              <a:chOff x="7219950" y="3429000"/>
              <a:chExt cx="495300" cy="490538"/>
            </a:xfrm>
            <a:solidFill>
              <a:schemeClr val="bg1">
                <a:lumMod val="65000"/>
              </a:schemeClr>
            </a:solidFill>
          </p:grpSpPr>
          <p:sp>
            <p:nvSpPr>
              <p:cNvPr id="49"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50"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51"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52"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53"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sp>
            <p:nvSpPr>
              <p:cNvPr id="54"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solidFill>
                    <a:schemeClr val="tx2"/>
                  </a:solidFill>
                  <a:latin typeface="微软雅黑" panose="020B0503020204020204" pitchFamily="34" charset="-122"/>
                  <a:ea typeface="微软雅黑" panose="020B0503020204020204" pitchFamily="34" charset="-122"/>
                </a:endParaRPr>
              </a:p>
            </p:txBody>
          </p:sp>
        </p:grpSp>
        <p:sp>
          <p:nvSpPr>
            <p:cNvPr id="61" name="TextBox 68"/>
            <p:cNvSpPr txBox="1"/>
            <p:nvPr/>
          </p:nvSpPr>
          <p:spPr>
            <a:xfrm>
              <a:off x="1156326" y="3505466"/>
              <a:ext cx="1261884" cy="253916"/>
            </a:xfrm>
            <a:prstGeom prst="rect">
              <a:avLst/>
            </a:prstGeom>
            <a:noFill/>
          </p:spPr>
          <p:txBody>
            <a:bodyPr wrap="none" rtlCol="0">
              <a:spAutoFit/>
            </a:bodyPr>
            <a:lstStyle/>
            <a:p>
              <a:pPr algn="l"/>
              <a:r>
                <a:rPr lang="id-ID" sz="1050" dirty="0">
                  <a:solidFill>
                    <a:schemeClr val="tx2"/>
                  </a:solidFill>
                  <a:latin typeface="微软雅黑" panose="020B0503020204020204" pitchFamily="34" charset="-122"/>
                  <a:ea typeface="微软雅黑" panose="020B0503020204020204" pitchFamily="34" charset="-122"/>
                </a:rPr>
                <a:t>单击此处添加标题</a:t>
              </a:r>
            </a:p>
          </p:txBody>
        </p:sp>
        <p:sp>
          <p:nvSpPr>
            <p:cNvPr id="62" name="TextBox 69"/>
            <p:cNvSpPr txBox="1"/>
            <p:nvPr/>
          </p:nvSpPr>
          <p:spPr>
            <a:xfrm>
              <a:off x="1156326" y="3666523"/>
              <a:ext cx="1688728" cy="346249"/>
            </a:xfrm>
            <a:prstGeom prst="rect">
              <a:avLst/>
            </a:prstGeom>
            <a:noFill/>
          </p:spPr>
          <p:txBody>
            <a:bodyPr wrap="square" rtlCol="0">
              <a:spAutoFit/>
            </a:bodyPr>
            <a:lstStyle/>
            <a:p>
              <a:r>
                <a:rPr lang="zh-CN" altLang="en-US" sz="825" dirty="0">
                  <a:solidFill>
                    <a:schemeClr val="tx2"/>
                  </a:solidFill>
                  <a:latin typeface="微软雅黑" panose="020B0503020204020204" pitchFamily="34" charset="-122"/>
                  <a:ea typeface="微软雅黑" panose="020B0503020204020204" pitchFamily="34" charset="-122"/>
                </a:rPr>
                <a:t>请在此处输入您的文本，或者复制您的文本粘贴到此处请在此处</a:t>
              </a:r>
              <a:endParaRPr lang="zh-CN" altLang="en-US" sz="825" b="1" dirty="0">
                <a:solidFill>
                  <a:schemeClr val="tx2"/>
                </a:solidFill>
                <a:latin typeface="微软雅黑" panose="020B0503020204020204" pitchFamily="34" charset="-122"/>
                <a:ea typeface="微软雅黑" panose="020B0503020204020204" pitchFamily="34" charset="-122"/>
              </a:endParaRPr>
            </a:p>
          </p:txBody>
        </p:sp>
      </p:grpSp>
      <p:sp>
        <p:nvSpPr>
          <p:cNvPr id="63" name="TextBox 70"/>
          <p:cNvSpPr txBox="1"/>
          <p:nvPr/>
        </p:nvSpPr>
        <p:spPr>
          <a:xfrm>
            <a:off x="5916351" y="1926431"/>
            <a:ext cx="2996565" cy="496290"/>
          </a:xfrm>
          <a:prstGeom prst="rect">
            <a:avLst/>
          </a:prstGeom>
          <a:noFill/>
        </p:spPr>
        <p:txBody>
          <a:bodyPr wrap="square" rtlCol="0">
            <a:spAutoFit/>
          </a:bodyPr>
          <a:lstStyle/>
          <a:p>
            <a:pPr algn="l"/>
            <a:r>
              <a:rPr lang="id-ID" sz="2625" b="1" dirty="0">
                <a:solidFill>
                  <a:schemeClr val="tx2"/>
                </a:solidFill>
                <a:latin typeface="微软雅黑" panose="020B0503020204020204" pitchFamily="34" charset="-122"/>
                <a:ea typeface="微软雅黑" panose="020B0503020204020204" pitchFamily="34" charset="-122"/>
              </a:rPr>
              <a:t>单击此处添加标题</a:t>
            </a:r>
          </a:p>
        </p:txBody>
      </p:sp>
      <p:sp>
        <p:nvSpPr>
          <p:cNvPr id="64" name="Rectangle 256"/>
          <p:cNvSpPr/>
          <p:nvPr/>
        </p:nvSpPr>
        <p:spPr>
          <a:xfrm>
            <a:off x="5928118" y="2377807"/>
            <a:ext cx="2886482" cy="1632498"/>
          </a:xfrm>
          <a:prstGeom prst="rect">
            <a:avLst/>
          </a:prstGeom>
        </p:spPr>
        <p:txBody>
          <a:bodyPr wrap="square">
            <a:spAutoFit/>
          </a:bodyPr>
          <a:lstStyle/>
          <a:p>
            <a:r>
              <a:rPr lang="zh-CN" altLang="en-US" sz="1001" dirty="0">
                <a:solidFill>
                  <a:schemeClr val="tx2"/>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p>
          <a:p>
            <a:endParaRPr lang="zh-CN" altLang="en-US" sz="1001" b="1" dirty="0">
              <a:solidFill>
                <a:schemeClr val="tx2"/>
              </a:solidFill>
              <a:latin typeface="微软雅黑" panose="020B0503020204020204" pitchFamily="34" charset="-122"/>
              <a:ea typeface="微软雅黑" panose="020B0503020204020204" pitchFamily="34" charset="-122"/>
            </a:endParaRPr>
          </a:p>
          <a:p>
            <a:r>
              <a:rPr lang="zh-CN" altLang="en-US" sz="1001" dirty="0">
                <a:solidFill>
                  <a:schemeClr val="tx2"/>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p>
          <a:p>
            <a:pPr algn="just"/>
            <a:endParaRPr lang="zh-CN" altLang="en-US" sz="1001" dirty="0">
              <a:solidFill>
                <a:schemeClr val="tx2"/>
              </a:solidFill>
              <a:latin typeface="微软雅黑" panose="020B0503020204020204" pitchFamily="34" charset="-122"/>
              <a:ea typeface="微软雅黑" panose="020B0503020204020204" pitchFamily="34" charset="-122"/>
            </a:endParaRPr>
          </a:p>
        </p:txBody>
      </p:sp>
      <p:sp>
        <p:nvSpPr>
          <p:cNvPr id="6" name="副标题 2"/>
          <p:cNvSpPr txBox="1"/>
          <p:nvPr/>
        </p:nvSpPr>
        <p:spPr>
          <a:xfrm>
            <a:off x="4005512" y="3904192"/>
            <a:ext cx="1242455" cy="233654"/>
          </a:xfrm>
          <a:prstGeom prst="rect">
            <a:avLst/>
          </a:prstGeom>
          <a:ln>
            <a:solidFill>
              <a:schemeClr val="bg1"/>
            </a:solidFill>
          </a:ln>
        </p:spPr>
        <p:txBody>
          <a:bodyPr vert="horz" lIns="68597" tIns="34298" rIns="68597" bIns="34298" rtlCol="0">
            <a:normAutofit fontScale="975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charset="-122"/>
                <a:ea typeface="微软雅黑" panose="020B0503020204020204" charset="-122"/>
              </a:rPr>
              <a:t>汇报：张三</a:t>
            </a:r>
          </a:p>
        </p:txBody>
      </p:sp>
      <p:sp>
        <p:nvSpPr>
          <p:cNvPr id="10" name="Freeform 6"/>
          <p:cNvSpPr/>
          <p:nvPr/>
        </p:nvSpPr>
        <p:spPr bwMode="auto">
          <a:xfrm>
            <a:off x="4169136" y="1468036"/>
            <a:ext cx="490415" cy="3675641"/>
          </a:xfrm>
          <a:custGeom>
            <a:avLst/>
            <a:gdLst>
              <a:gd name="T0" fmla="*/ 182 w 260"/>
              <a:gd name="T1" fmla="*/ 130 h 1902"/>
              <a:gd name="T2" fmla="*/ 182 w 260"/>
              <a:gd name="T3" fmla="*/ 1902 h 1902"/>
              <a:gd name="T4" fmla="*/ 75 w 260"/>
              <a:gd name="T5" fmla="*/ 1902 h 1902"/>
              <a:gd name="T6" fmla="*/ 75 w 260"/>
              <a:gd name="T7" fmla="*/ 130 h 1902"/>
              <a:gd name="T8" fmla="*/ 0 w 260"/>
              <a:gd name="T9" fmla="*/ 130 h 1902"/>
              <a:gd name="T10" fmla="*/ 130 w 260"/>
              <a:gd name="T11" fmla="*/ 0 h 1902"/>
              <a:gd name="T12" fmla="*/ 260 w 260"/>
              <a:gd name="T13" fmla="*/ 130 h 1902"/>
              <a:gd name="T14" fmla="*/ 182 w 260"/>
              <a:gd name="T15" fmla="*/ 130 h 19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1902">
                <a:moveTo>
                  <a:pt x="182" y="130"/>
                </a:moveTo>
                <a:lnTo>
                  <a:pt x="182" y="1902"/>
                </a:lnTo>
                <a:lnTo>
                  <a:pt x="75" y="1902"/>
                </a:lnTo>
                <a:lnTo>
                  <a:pt x="75" y="130"/>
                </a:lnTo>
                <a:lnTo>
                  <a:pt x="0" y="130"/>
                </a:lnTo>
                <a:lnTo>
                  <a:pt x="130" y="0"/>
                </a:lnTo>
                <a:lnTo>
                  <a:pt x="260" y="130"/>
                </a:lnTo>
                <a:lnTo>
                  <a:pt x="182" y="130"/>
                </a:lnTo>
                <a:close/>
              </a:path>
            </a:pathLst>
          </a:custGeom>
          <a:solidFill>
            <a:schemeClr val="bg2">
              <a:lumMod val="85000"/>
            </a:schemeClr>
          </a:solidFill>
          <a:ln>
            <a:noFill/>
          </a:ln>
        </p:spPr>
        <p:txBody>
          <a:bodyPr vert="horz" wrap="square" lIns="68597" tIns="34298" rIns="68597" bIns="34298" numCol="1" anchor="t" anchorCtr="0" compatLnSpc="1"/>
          <a:lstStyle/>
          <a:p>
            <a:endParaRPr lang="zh-CN" altLang="en-US" sz="1350" dirty="0">
              <a:latin typeface="Avant GardeBook" pitchFamily="50" charset="0"/>
            </a:endParaRPr>
          </a:p>
        </p:txBody>
      </p:sp>
      <p:sp>
        <p:nvSpPr>
          <p:cNvPr id="11" name="Freeform 8"/>
          <p:cNvSpPr/>
          <p:nvPr/>
        </p:nvSpPr>
        <p:spPr bwMode="auto">
          <a:xfrm>
            <a:off x="2880851" y="2999055"/>
            <a:ext cx="2022020" cy="2144624"/>
          </a:xfrm>
          <a:custGeom>
            <a:avLst/>
            <a:gdLst>
              <a:gd name="T0" fmla="*/ 225 w 454"/>
              <a:gd name="T1" fmla="*/ 35 h 481"/>
              <a:gd name="T2" fmla="*/ 55 w 454"/>
              <a:gd name="T3" fmla="*/ 35 h 481"/>
              <a:gd name="T4" fmla="*/ 55 w 454"/>
              <a:gd name="T5" fmla="*/ 0 h 481"/>
              <a:gd name="T6" fmla="*/ 0 w 454"/>
              <a:gd name="T7" fmla="*/ 55 h 481"/>
              <a:gd name="T8" fmla="*/ 55 w 454"/>
              <a:gd name="T9" fmla="*/ 110 h 481"/>
              <a:gd name="T10" fmla="*/ 55 w 454"/>
              <a:gd name="T11" fmla="*/ 80 h 481"/>
              <a:gd name="T12" fmla="*/ 224 w 454"/>
              <a:gd name="T13" fmla="*/ 80 h 481"/>
              <a:gd name="T14" fmla="*/ 409 w 454"/>
              <a:gd name="T15" fmla="*/ 277 h 481"/>
              <a:gd name="T16" fmla="*/ 409 w 454"/>
              <a:gd name="T17" fmla="*/ 481 h 481"/>
              <a:gd name="T18" fmla="*/ 454 w 454"/>
              <a:gd name="T19" fmla="*/ 481 h 481"/>
              <a:gd name="T20" fmla="*/ 454 w 454"/>
              <a:gd name="T21" fmla="*/ 277 h 481"/>
              <a:gd name="T22" fmla="*/ 225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5" y="35"/>
                </a:moveTo>
                <a:cubicBezTo>
                  <a:pt x="55" y="35"/>
                  <a:pt x="55" y="35"/>
                  <a:pt x="55" y="35"/>
                </a:cubicBezTo>
                <a:cubicBezTo>
                  <a:pt x="55" y="0"/>
                  <a:pt x="55" y="0"/>
                  <a:pt x="55" y="0"/>
                </a:cubicBezTo>
                <a:cubicBezTo>
                  <a:pt x="0" y="55"/>
                  <a:pt x="0" y="55"/>
                  <a:pt x="0" y="55"/>
                </a:cubicBezTo>
                <a:cubicBezTo>
                  <a:pt x="55" y="110"/>
                  <a:pt x="55" y="110"/>
                  <a:pt x="55" y="110"/>
                </a:cubicBezTo>
                <a:cubicBezTo>
                  <a:pt x="55" y="80"/>
                  <a:pt x="55" y="80"/>
                  <a:pt x="55" y="80"/>
                </a:cubicBezTo>
                <a:cubicBezTo>
                  <a:pt x="224" y="80"/>
                  <a:pt x="224" y="80"/>
                  <a:pt x="224" y="80"/>
                </a:cubicBezTo>
                <a:cubicBezTo>
                  <a:pt x="340" y="80"/>
                  <a:pt x="409" y="168"/>
                  <a:pt x="409" y="277"/>
                </a:cubicBezTo>
                <a:cubicBezTo>
                  <a:pt x="409" y="481"/>
                  <a:pt x="409" y="481"/>
                  <a:pt x="409" y="481"/>
                </a:cubicBezTo>
                <a:cubicBezTo>
                  <a:pt x="454" y="481"/>
                  <a:pt x="454" y="481"/>
                  <a:pt x="454" y="481"/>
                </a:cubicBezTo>
                <a:cubicBezTo>
                  <a:pt x="454" y="277"/>
                  <a:pt x="454" y="277"/>
                  <a:pt x="454" y="277"/>
                </a:cubicBezTo>
                <a:cubicBezTo>
                  <a:pt x="454" y="145"/>
                  <a:pt x="363" y="35"/>
                  <a:pt x="225" y="35"/>
                </a:cubicBezTo>
                <a:close/>
              </a:path>
            </a:pathLst>
          </a:custGeom>
          <a:solidFill>
            <a:schemeClr val="accent1"/>
          </a:solidFill>
          <a:ln>
            <a:noFill/>
          </a:ln>
        </p:spPr>
        <p:txBody>
          <a:bodyPr vert="horz" wrap="square" lIns="68597" tIns="34298" rIns="68597" bIns="34298" numCol="1" anchor="t" anchorCtr="0" compatLnSpc="1"/>
          <a:lstStyle/>
          <a:p>
            <a:endParaRPr lang="zh-CN" altLang="en-US" sz="1350" dirty="0">
              <a:latin typeface="Avant GardeBook" pitchFamily="50" charset="0"/>
            </a:endParaRPr>
          </a:p>
        </p:txBody>
      </p:sp>
      <p:sp>
        <p:nvSpPr>
          <p:cNvPr id="12" name="Oval 9"/>
          <p:cNvSpPr>
            <a:spLocks noChangeArrowheads="1"/>
          </p:cNvSpPr>
          <p:nvPr/>
        </p:nvSpPr>
        <p:spPr bwMode="auto">
          <a:xfrm>
            <a:off x="3178874" y="2085096"/>
            <a:ext cx="735623" cy="733737"/>
          </a:xfrm>
          <a:prstGeom prst="ellipse">
            <a:avLst/>
          </a:prstGeom>
          <a:solidFill>
            <a:schemeClr val="accent1"/>
          </a:solidFill>
          <a:ln>
            <a:noFill/>
          </a:ln>
        </p:spPr>
        <p:txBody>
          <a:bodyPr vert="horz" wrap="none" lIns="0" tIns="34298" rIns="0" bIns="34298" numCol="1" anchor="ctr" anchorCtr="0" compatLnSpc="1"/>
          <a:lstStyle/>
          <a:p>
            <a:pPr algn="ctr"/>
            <a:r>
              <a:rPr lang="en-US" altLang="zh-CN" sz="1500" dirty="0">
                <a:solidFill>
                  <a:schemeClr val="bg1"/>
                </a:solidFill>
                <a:latin typeface="Impact MT Std" pitchFamily="34" charset="0"/>
              </a:rPr>
              <a:t>201</a:t>
            </a:r>
            <a:r>
              <a:rPr lang="en-US" sz="1500" dirty="0">
                <a:solidFill>
                  <a:schemeClr val="bg1"/>
                </a:solidFill>
                <a:latin typeface="Impact MT Std" pitchFamily="34" charset="0"/>
              </a:rPr>
              <a:t>6</a:t>
            </a:r>
          </a:p>
        </p:txBody>
      </p:sp>
      <p:sp>
        <p:nvSpPr>
          <p:cNvPr id="13" name="Oval 10"/>
          <p:cNvSpPr>
            <a:spLocks noChangeArrowheads="1"/>
          </p:cNvSpPr>
          <p:nvPr/>
        </p:nvSpPr>
        <p:spPr bwMode="auto">
          <a:xfrm>
            <a:off x="4908531" y="2085096"/>
            <a:ext cx="739395" cy="733737"/>
          </a:xfrm>
          <a:prstGeom prst="ellipse">
            <a:avLst/>
          </a:prstGeom>
          <a:solidFill>
            <a:schemeClr val="accent2"/>
          </a:solidFill>
          <a:ln>
            <a:noFill/>
          </a:ln>
        </p:spPr>
        <p:txBody>
          <a:bodyPr vert="horz" wrap="none" lIns="0" tIns="34298" rIns="0" bIns="34298" numCol="1" anchor="ctr" anchorCtr="0" compatLnSpc="1"/>
          <a:lstStyle/>
          <a:p>
            <a:pPr algn="ctr"/>
            <a:r>
              <a:rPr lang="en-US" altLang="zh-CN" sz="1500" dirty="0">
                <a:solidFill>
                  <a:schemeClr val="bg1"/>
                </a:solidFill>
                <a:latin typeface="Impact MT Std" pitchFamily="34" charset="0"/>
              </a:rPr>
              <a:t>201</a:t>
            </a:r>
            <a:r>
              <a:rPr lang="en-US" sz="1500" dirty="0">
                <a:solidFill>
                  <a:schemeClr val="bg1"/>
                </a:solidFill>
                <a:latin typeface="Impact MT Std" pitchFamily="34" charset="0"/>
              </a:rPr>
              <a:t>7</a:t>
            </a:r>
          </a:p>
        </p:txBody>
      </p:sp>
      <p:sp>
        <p:nvSpPr>
          <p:cNvPr id="24" name="Freeform 7"/>
          <p:cNvSpPr/>
          <p:nvPr/>
        </p:nvSpPr>
        <p:spPr bwMode="auto">
          <a:xfrm>
            <a:off x="3923928" y="2999055"/>
            <a:ext cx="2022020" cy="2144624"/>
          </a:xfrm>
          <a:custGeom>
            <a:avLst/>
            <a:gdLst>
              <a:gd name="T0" fmla="*/ 229 w 454"/>
              <a:gd name="T1" fmla="*/ 35 h 481"/>
              <a:gd name="T2" fmla="*/ 399 w 454"/>
              <a:gd name="T3" fmla="*/ 35 h 481"/>
              <a:gd name="T4" fmla="*/ 399 w 454"/>
              <a:gd name="T5" fmla="*/ 0 h 481"/>
              <a:gd name="T6" fmla="*/ 454 w 454"/>
              <a:gd name="T7" fmla="*/ 55 h 481"/>
              <a:gd name="T8" fmla="*/ 399 w 454"/>
              <a:gd name="T9" fmla="*/ 110 h 481"/>
              <a:gd name="T10" fmla="*/ 399 w 454"/>
              <a:gd name="T11" fmla="*/ 80 h 481"/>
              <a:gd name="T12" fmla="*/ 230 w 454"/>
              <a:gd name="T13" fmla="*/ 80 h 481"/>
              <a:gd name="T14" fmla="*/ 45 w 454"/>
              <a:gd name="T15" fmla="*/ 277 h 481"/>
              <a:gd name="T16" fmla="*/ 45 w 454"/>
              <a:gd name="T17" fmla="*/ 481 h 481"/>
              <a:gd name="T18" fmla="*/ 0 w 454"/>
              <a:gd name="T19" fmla="*/ 481 h 481"/>
              <a:gd name="T20" fmla="*/ 0 w 454"/>
              <a:gd name="T21" fmla="*/ 277 h 481"/>
              <a:gd name="T22" fmla="*/ 229 w 454"/>
              <a:gd name="T23" fmla="*/ 35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4" h="481">
                <a:moveTo>
                  <a:pt x="229" y="35"/>
                </a:moveTo>
                <a:cubicBezTo>
                  <a:pt x="399" y="35"/>
                  <a:pt x="399" y="35"/>
                  <a:pt x="399" y="35"/>
                </a:cubicBezTo>
                <a:cubicBezTo>
                  <a:pt x="399" y="0"/>
                  <a:pt x="399" y="0"/>
                  <a:pt x="399" y="0"/>
                </a:cubicBezTo>
                <a:cubicBezTo>
                  <a:pt x="454" y="55"/>
                  <a:pt x="454" y="55"/>
                  <a:pt x="454" y="55"/>
                </a:cubicBezTo>
                <a:cubicBezTo>
                  <a:pt x="399" y="110"/>
                  <a:pt x="399" y="110"/>
                  <a:pt x="399" y="110"/>
                </a:cubicBezTo>
                <a:cubicBezTo>
                  <a:pt x="399" y="80"/>
                  <a:pt x="399" y="80"/>
                  <a:pt x="399" y="80"/>
                </a:cubicBezTo>
                <a:cubicBezTo>
                  <a:pt x="230" y="80"/>
                  <a:pt x="230" y="80"/>
                  <a:pt x="230" y="80"/>
                </a:cubicBezTo>
                <a:cubicBezTo>
                  <a:pt x="114" y="80"/>
                  <a:pt x="45" y="168"/>
                  <a:pt x="45" y="277"/>
                </a:cubicBezTo>
                <a:cubicBezTo>
                  <a:pt x="45" y="481"/>
                  <a:pt x="45" y="481"/>
                  <a:pt x="45" y="481"/>
                </a:cubicBezTo>
                <a:cubicBezTo>
                  <a:pt x="0" y="481"/>
                  <a:pt x="0" y="481"/>
                  <a:pt x="0" y="481"/>
                </a:cubicBezTo>
                <a:cubicBezTo>
                  <a:pt x="0" y="277"/>
                  <a:pt x="0" y="277"/>
                  <a:pt x="0" y="277"/>
                </a:cubicBezTo>
                <a:cubicBezTo>
                  <a:pt x="0" y="145"/>
                  <a:pt x="90" y="35"/>
                  <a:pt x="229" y="35"/>
                </a:cubicBezTo>
                <a:close/>
              </a:path>
            </a:pathLst>
          </a:custGeom>
          <a:solidFill>
            <a:schemeClr val="accent2"/>
          </a:solidFill>
          <a:ln>
            <a:noFill/>
          </a:ln>
        </p:spPr>
        <p:txBody>
          <a:bodyPr vert="horz" wrap="square" lIns="68597" tIns="34298" rIns="68597" bIns="34298" numCol="1" anchor="t" anchorCtr="0" compatLnSpc="1"/>
          <a:lstStyle/>
          <a:p>
            <a:endParaRPr lang="zh-CN" altLang="en-US" sz="1350" dirty="0">
              <a:latin typeface="Avant GardeBook" pitchFamily="50" charset="0"/>
            </a:endParaRPr>
          </a:p>
        </p:txBody>
      </p:sp>
      <p:sp>
        <p:nvSpPr>
          <p:cNvPr id="65" name="矩形 64"/>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66" name="直接连接符 65"/>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76458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up)">
                                      <p:cBhvr>
                                        <p:cTn id="5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10" grpId="0" animBg="1"/>
      <p:bldP spid="11" grpId="0" animBg="1"/>
      <p:bldP spid="12" grpId="0" animBg="1"/>
      <p:bldP spid="1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46250" y="1437180"/>
            <a:ext cx="1349909" cy="1349733"/>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prstClr val="white"/>
              </a:solidFill>
            </a:endParaRPr>
          </a:p>
        </p:txBody>
      </p:sp>
      <p:sp>
        <p:nvSpPr>
          <p:cNvPr id="7" name="矩形 6"/>
          <p:cNvSpPr/>
          <p:nvPr/>
        </p:nvSpPr>
        <p:spPr>
          <a:xfrm>
            <a:off x="846250" y="2786914"/>
            <a:ext cx="1349909" cy="809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p:txBody>
      </p:sp>
      <p:sp>
        <p:nvSpPr>
          <p:cNvPr id="8" name="矩形 7"/>
          <p:cNvSpPr/>
          <p:nvPr/>
        </p:nvSpPr>
        <p:spPr>
          <a:xfrm>
            <a:off x="2371648" y="1437180"/>
            <a:ext cx="1349909" cy="1349733"/>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prstClr val="white"/>
              </a:solidFill>
            </a:endParaRPr>
          </a:p>
        </p:txBody>
      </p:sp>
      <p:sp>
        <p:nvSpPr>
          <p:cNvPr id="9" name="矩形 8"/>
          <p:cNvSpPr/>
          <p:nvPr/>
        </p:nvSpPr>
        <p:spPr>
          <a:xfrm>
            <a:off x="2371648" y="2786914"/>
            <a:ext cx="1349909" cy="809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p:txBody>
      </p:sp>
      <p:sp>
        <p:nvSpPr>
          <p:cNvPr id="10" name="矩形 9"/>
          <p:cNvSpPr/>
          <p:nvPr/>
        </p:nvSpPr>
        <p:spPr>
          <a:xfrm>
            <a:off x="3897046" y="1437180"/>
            <a:ext cx="1349909" cy="1349733"/>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prstClr val="white"/>
              </a:solidFill>
            </a:endParaRPr>
          </a:p>
        </p:txBody>
      </p:sp>
      <p:sp>
        <p:nvSpPr>
          <p:cNvPr id="11" name="矩形 10"/>
          <p:cNvSpPr/>
          <p:nvPr/>
        </p:nvSpPr>
        <p:spPr>
          <a:xfrm>
            <a:off x="3897046" y="2786914"/>
            <a:ext cx="1349909" cy="809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p:txBody>
      </p:sp>
      <p:sp>
        <p:nvSpPr>
          <p:cNvPr id="12" name="矩形 11"/>
          <p:cNvSpPr/>
          <p:nvPr/>
        </p:nvSpPr>
        <p:spPr>
          <a:xfrm>
            <a:off x="5422443" y="1437180"/>
            <a:ext cx="1349909" cy="1349733"/>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prstClr val="white"/>
              </a:solidFill>
            </a:endParaRPr>
          </a:p>
        </p:txBody>
      </p:sp>
      <p:sp>
        <p:nvSpPr>
          <p:cNvPr id="13" name="矩形 12"/>
          <p:cNvSpPr/>
          <p:nvPr/>
        </p:nvSpPr>
        <p:spPr>
          <a:xfrm>
            <a:off x="5422443" y="2786914"/>
            <a:ext cx="1349909" cy="809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p:txBody>
      </p:sp>
      <p:sp>
        <p:nvSpPr>
          <p:cNvPr id="16" name="矩形 15"/>
          <p:cNvSpPr/>
          <p:nvPr/>
        </p:nvSpPr>
        <p:spPr>
          <a:xfrm>
            <a:off x="6947840" y="1437180"/>
            <a:ext cx="1349909" cy="13497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prstClr val="white"/>
              </a:solidFill>
            </a:endParaRPr>
          </a:p>
        </p:txBody>
      </p:sp>
      <p:sp>
        <p:nvSpPr>
          <p:cNvPr id="17" name="矩形 16"/>
          <p:cNvSpPr/>
          <p:nvPr/>
        </p:nvSpPr>
        <p:spPr>
          <a:xfrm>
            <a:off x="6947840" y="2786914"/>
            <a:ext cx="1349909" cy="809840"/>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a:p>
            <a:pPr algn="ctr" defTabSz="685458"/>
            <a:r>
              <a:rPr lang="zh-CN" altLang="en-US" sz="1400" dirty="0">
                <a:solidFill>
                  <a:schemeClr val="bg2"/>
                </a:solidFill>
                <a:latin typeface="微软雅黑" pitchFamily="34" charset="-122"/>
                <a:ea typeface="微软雅黑" pitchFamily="34" charset="-122"/>
                <a:cs typeface="华文黑体" pitchFamily="2" charset="-122"/>
              </a:rPr>
              <a:t>点击添加标题</a:t>
            </a:r>
          </a:p>
        </p:txBody>
      </p:sp>
      <p:grpSp>
        <p:nvGrpSpPr>
          <p:cNvPr id="19" name="组合 18"/>
          <p:cNvGrpSpPr/>
          <p:nvPr/>
        </p:nvGrpSpPr>
        <p:grpSpPr>
          <a:xfrm>
            <a:off x="1278421" y="1599151"/>
            <a:ext cx="485571" cy="624092"/>
            <a:chOff x="3095876" y="2479873"/>
            <a:chExt cx="366231" cy="470769"/>
          </a:xfrm>
        </p:grpSpPr>
        <p:sp>
          <p:nvSpPr>
            <p:cNvPr id="20"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21"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22"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23"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grpSp>
      <p:sp>
        <p:nvSpPr>
          <p:cNvPr id="24" name="Freeform 64"/>
          <p:cNvSpPr>
            <a:spLocks noEditPoints="1"/>
          </p:cNvSpPr>
          <p:nvPr/>
        </p:nvSpPr>
        <p:spPr bwMode="auto">
          <a:xfrm flipH="1">
            <a:off x="2712377" y="1634147"/>
            <a:ext cx="668452" cy="554094"/>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6" tIns="34272" rIns="68546"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grpSp>
        <p:nvGrpSpPr>
          <p:cNvPr id="25" name="组合 24"/>
          <p:cNvGrpSpPr/>
          <p:nvPr/>
        </p:nvGrpSpPr>
        <p:grpSpPr>
          <a:xfrm>
            <a:off x="4363357" y="1607574"/>
            <a:ext cx="417287" cy="607246"/>
            <a:chOff x="5690315" y="3674507"/>
            <a:chExt cx="314729" cy="458061"/>
          </a:xfrm>
        </p:grpSpPr>
        <p:sp>
          <p:nvSpPr>
            <p:cNvPr id="26"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27"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grpSp>
      <p:sp>
        <p:nvSpPr>
          <p:cNvPr id="28" name="Freeform 9"/>
          <p:cNvSpPr>
            <a:spLocks/>
          </p:cNvSpPr>
          <p:nvPr/>
        </p:nvSpPr>
        <p:spPr bwMode="auto">
          <a:xfrm flipH="1">
            <a:off x="5750547" y="1693942"/>
            <a:ext cx="693701" cy="434506"/>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6" tIns="34272" rIns="68546" bIns="34272"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grpSp>
        <p:nvGrpSpPr>
          <p:cNvPr id="29" name="组合 28"/>
          <p:cNvGrpSpPr/>
          <p:nvPr/>
        </p:nvGrpSpPr>
        <p:grpSpPr>
          <a:xfrm>
            <a:off x="7327107" y="1633482"/>
            <a:ext cx="591374" cy="555425"/>
            <a:chOff x="1784487" y="2486066"/>
            <a:chExt cx="446032" cy="418971"/>
          </a:xfrm>
        </p:grpSpPr>
        <p:sp>
          <p:nvSpPr>
            <p:cNvPr id="30"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31"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32"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33"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34"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sp>
          <p:nvSpPr>
            <p:cNvPr id="35"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458">
                <a:defRPr/>
              </a:pPr>
              <a:endParaRPr lang="zh-CN" altLang="en-US" sz="1400">
                <a:solidFill>
                  <a:sysClr val="windowText" lastClr="000000"/>
                </a:solidFill>
              </a:endParaRPr>
            </a:p>
          </p:txBody>
        </p:sp>
      </p:grpSp>
      <p:grpSp>
        <p:nvGrpSpPr>
          <p:cNvPr id="36" name="组合 35"/>
          <p:cNvGrpSpPr/>
          <p:nvPr/>
        </p:nvGrpSpPr>
        <p:grpSpPr>
          <a:xfrm>
            <a:off x="1440213" y="2408988"/>
            <a:ext cx="6263578" cy="161968"/>
            <a:chOff x="1918742" y="3212976"/>
            <a:chExt cx="8352927" cy="216024"/>
          </a:xfrm>
        </p:grpSpPr>
        <p:sp>
          <p:nvSpPr>
            <p:cNvPr id="37" name="椭圆 36"/>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58"/>
              <a:endParaRPr lang="zh-CN" altLang="en-US" sz="1400">
                <a:solidFill>
                  <a:prstClr val="white"/>
                </a:solidFill>
              </a:endParaRPr>
            </a:p>
          </p:txBody>
        </p:sp>
        <p:sp>
          <p:nvSpPr>
            <p:cNvPr id="38" name="椭圆 37"/>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58"/>
              <a:endParaRPr lang="zh-CN" altLang="en-US" sz="1400">
                <a:solidFill>
                  <a:prstClr val="white"/>
                </a:solidFill>
              </a:endParaRPr>
            </a:p>
          </p:txBody>
        </p:sp>
        <p:sp>
          <p:nvSpPr>
            <p:cNvPr id="39" name="椭圆 38"/>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58"/>
              <a:endParaRPr lang="zh-CN" altLang="en-US" sz="1400">
                <a:solidFill>
                  <a:prstClr val="white"/>
                </a:solidFill>
              </a:endParaRPr>
            </a:p>
          </p:txBody>
        </p:sp>
        <p:sp>
          <p:nvSpPr>
            <p:cNvPr id="40" name="椭圆 39"/>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58"/>
              <a:endParaRPr lang="zh-CN" altLang="en-US" sz="1400">
                <a:solidFill>
                  <a:prstClr val="white"/>
                </a:solidFill>
              </a:endParaRPr>
            </a:p>
          </p:txBody>
        </p:sp>
        <p:sp>
          <p:nvSpPr>
            <p:cNvPr id="41" name="椭圆 40"/>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58"/>
              <a:endParaRPr lang="zh-CN" altLang="en-US" sz="1400">
                <a:solidFill>
                  <a:prstClr val="white"/>
                </a:solidFill>
              </a:endParaRPr>
            </a:p>
          </p:txBody>
        </p:sp>
        <p:sp>
          <p:nvSpPr>
            <p:cNvPr id="42" name="矩形 41"/>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458"/>
              <a:endParaRPr lang="zh-CN" altLang="en-US" sz="1400">
                <a:solidFill>
                  <a:prstClr val="white"/>
                </a:solidFill>
              </a:endParaRPr>
            </a:p>
          </p:txBody>
        </p:sp>
      </p:grpSp>
      <p:sp>
        <p:nvSpPr>
          <p:cNvPr id="43" name="等腰三角形 42"/>
          <p:cNvSpPr/>
          <p:nvPr/>
        </p:nvSpPr>
        <p:spPr>
          <a:xfrm flipV="1">
            <a:off x="1427254" y="3596754"/>
            <a:ext cx="187907" cy="16196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schemeClr val="tx2"/>
              </a:solidFill>
            </a:endParaRPr>
          </a:p>
        </p:txBody>
      </p:sp>
      <p:sp>
        <p:nvSpPr>
          <p:cNvPr id="44" name="等腰三角形 43"/>
          <p:cNvSpPr/>
          <p:nvPr/>
        </p:nvSpPr>
        <p:spPr>
          <a:xfrm flipV="1">
            <a:off x="2952651" y="3596754"/>
            <a:ext cx="187907" cy="16196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schemeClr val="tx2"/>
              </a:solidFill>
            </a:endParaRPr>
          </a:p>
        </p:txBody>
      </p:sp>
      <p:sp>
        <p:nvSpPr>
          <p:cNvPr id="45" name="等腰三角形 44"/>
          <p:cNvSpPr/>
          <p:nvPr/>
        </p:nvSpPr>
        <p:spPr>
          <a:xfrm flipV="1">
            <a:off x="4478048" y="3596754"/>
            <a:ext cx="187907" cy="16196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schemeClr val="tx2"/>
              </a:solidFill>
            </a:endParaRPr>
          </a:p>
        </p:txBody>
      </p:sp>
      <p:sp>
        <p:nvSpPr>
          <p:cNvPr id="46" name="等腰三角形 45"/>
          <p:cNvSpPr/>
          <p:nvPr/>
        </p:nvSpPr>
        <p:spPr>
          <a:xfrm flipV="1">
            <a:off x="6003446" y="3596754"/>
            <a:ext cx="187907" cy="16196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dirty="0">
              <a:solidFill>
                <a:schemeClr val="tx2"/>
              </a:solidFill>
            </a:endParaRPr>
          </a:p>
        </p:txBody>
      </p:sp>
      <p:sp>
        <p:nvSpPr>
          <p:cNvPr id="47" name="等腰三角形 46"/>
          <p:cNvSpPr/>
          <p:nvPr/>
        </p:nvSpPr>
        <p:spPr>
          <a:xfrm flipV="1">
            <a:off x="7528843" y="3596754"/>
            <a:ext cx="187907" cy="16196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6" tIns="34272" rIns="68546" bIns="34272" rtlCol="0" anchor="ctr"/>
          <a:lstStyle/>
          <a:p>
            <a:pPr algn="ctr" defTabSz="685458"/>
            <a:endParaRPr lang="zh-CN" altLang="en-US" sz="1400">
              <a:solidFill>
                <a:schemeClr val="tx2"/>
              </a:solidFill>
            </a:endParaRPr>
          </a:p>
        </p:txBody>
      </p:sp>
      <p:sp>
        <p:nvSpPr>
          <p:cNvPr id="48" name="TextBox 60"/>
          <p:cNvSpPr txBox="1"/>
          <p:nvPr/>
        </p:nvSpPr>
        <p:spPr>
          <a:xfrm>
            <a:off x="1007958" y="3859736"/>
            <a:ext cx="1026494" cy="284657"/>
          </a:xfrm>
          <a:prstGeom prst="rect">
            <a:avLst/>
          </a:prstGeom>
          <a:noFill/>
        </p:spPr>
        <p:txBody>
          <a:bodyPr wrap="none" lIns="68546" tIns="34272" rIns="68546" bIns="34272" rtlCol="0">
            <a:spAutoFit/>
          </a:bodyPr>
          <a:lstStyle/>
          <a:p>
            <a:pPr algn="ctr" defTabSz="685458"/>
            <a:r>
              <a:rPr lang="en-US" altLang="zh-CN" sz="1400" dirty="0">
                <a:solidFill>
                  <a:schemeClr val="tx2"/>
                </a:solidFill>
                <a:latin typeface="微软雅黑" pitchFamily="34" charset="-122"/>
                <a:ea typeface="微软雅黑" pitchFamily="34" charset="-122"/>
              </a:rPr>
              <a:t>2013</a:t>
            </a:r>
            <a:r>
              <a:rPr lang="zh-CN" altLang="en-US" sz="1400" dirty="0">
                <a:solidFill>
                  <a:schemeClr val="tx2"/>
                </a:solidFill>
                <a:latin typeface="微软雅黑" pitchFamily="34" charset="-122"/>
                <a:ea typeface="微软雅黑" pitchFamily="34" charset="-122"/>
              </a:rPr>
              <a:t>年</a:t>
            </a:r>
            <a:r>
              <a:rPr lang="en-US" altLang="zh-CN" sz="1400" dirty="0">
                <a:solidFill>
                  <a:schemeClr val="tx2"/>
                </a:solidFill>
                <a:latin typeface="微软雅黑" pitchFamily="34" charset="-122"/>
                <a:ea typeface="微软雅黑" pitchFamily="34" charset="-122"/>
              </a:rPr>
              <a:t>3</a:t>
            </a:r>
            <a:r>
              <a:rPr lang="zh-CN" altLang="en-US" sz="1400" dirty="0">
                <a:solidFill>
                  <a:schemeClr val="tx2"/>
                </a:solidFill>
                <a:latin typeface="微软雅黑" pitchFamily="34" charset="-122"/>
                <a:ea typeface="微软雅黑" pitchFamily="34" charset="-122"/>
              </a:rPr>
              <a:t>月</a:t>
            </a:r>
          </a:p>
        </p:txBody>
      </p:sp>
      <p:sp>
        <p:nvSpPr>
          <p:cNvPr id="49" name="TextBox 61"/>
          <p:cNvSpPr txBox="1"/>
          <p:nvPr/>
        </p:nvSpPr>
        <p:spPr>
          <a:xfrm>
            <a:off x="2533356" y="3859736"/>
            <a:ext cx="1026494" cy="284657"/>
          </a:xfrm>
          <a:prstGeom prst="rect">
            <a:avLst/>
          </a:prstGeom>
          <a:noFill/>
        </p:spPr>
        <p:txBody>
          <a:bodyPr wrap="none" lIns="68546" tIns="34272" rIns="68546" bIns="34272" rtlCol="0">
            <a:spAutoFit/>
          </a:bodyPr>
          <a:lstStyle/>
          <a:p>
            <a:pPr algn="ctr" defTabSz="685458"/>
            <a:r>
              <a:rPr lang="en-US" altLang="zh-CN" sz="1400" dirty="0">
                <a:solidFill>
                  <a:schemeClr val="tx2"/>
                </a:solidFill>
                <a:latin typeface="微软雅黑" pitchFamily="34" charset="-122"/>
                <a:ea typeface="微软雅黑" pitchFamily="34" charset="-122"/>
              </a:rPr>
              <a:t>2014</a:t>
            </a:r>
            <a:r>
              <a:rPr lang="zh-CN" altLang="en-US" sz="1400" dirty="0">
                <a:solidFill>
                  <a:schemeClr val="tx2"/>
                </a:solidFill>
                <a:latin typeface="微软雅黑" pitchFamily="34" charset="-122"/>
                <a:ea typeface="微软雅黑" pitchFamily="34" charset="-122"/>
              </a:rPr>
              <a:t>年</a:t>
            </a:r>
            <a:r>
              <a:rPr lang="en-US" altLang="zh-CN" sz="1400" dirty="0">
                <a:solidFill>
                  <a:schemeClr val="tx2"/>
                </a:solidFill>
                <a:latin typeface="微软雅黑" pitchFamily="34" charset="-122"/>
                <a:ea typeface="微软雅黑" pitchFamily="34" charset="-122"/>
              </a:rPr>
              <a:t>4</a:t>
            </a:r>
            <a:r>
              <a:rPr lang="zh-CN" altLang="en-US" sz="1400" dirty="0">
                <a:solidFill>
                  <a:schemeClr val="tx2"/>
                </a:solidFill>
                <a:latin typeface="微软雅黑" pitchFamily="34" charset="-122"/>
                <a:ea typeface="微软雅黑" pitchFamily="34" charset="-122"/>
              </a:rPr>
              <a:t>月</a:t>
            </a:r>
          </a:p>
        </p:txBody>
      </p:sp>
      <p:sp>
        <p:nvSpPr>
          <p:cNvPr id="50" name="TextBox 62"/>
          <p:cNvSpPr txBox="1"/>
          <p:nvPr/>
        </p:nvSpPr>
        <p:spPr>
          <a:xfrm>
            <a:off x="4058753" y="3859736"/>
            <a:ext cx="1026494" cy="284657"/>
          </a:xfrm>
          <a:prstGeom prst="rect">
            <a:avLst/>
          </a:prstGeom>
          <a:noFill/>
        </p:spPr>
        <p:txBody>
          <a:bodyPr wrap="none" lIns="68546" tIns="34272" rIns="68546" bIns="34272" rtlCol="0">
            <a:spAutoFit/>
          </a:bodyPr>
          <a:lstStyle/>
          <a:p>
            <a:pPr algn="ctr" defTabSz="685458"/>
            <a:r>
              <a:rPr lang="en-US" altLang="zh-CN" sz="1400" dirty="0">
                <a:solidFill>
                  <a:schemeClr val="tx2"/>
                </a:solidFill>
                <a:latin typeface="微软雅黑" pitchFamily="34" charset="-122"/>
                <a:ea typeface="微软雅黑" pitchFamily="34" charset="-122"/>
              </a:rPr>
              <a:t>2015</a:t>
            </a:r>
            <a:r>
              <a:rPr lang="zh-CN" altLang="en-US" sz="1400" dirty="0">
                <a:solidFill>
                  <a:schemeClr val="tx2"/>
                </a:solidFill>
                <a:latin typeface="微软雅黑" pitchFamily="34" charset="-122"/>
                <a:ea typeface="微软雅黑" pitchFamily="34" charset="-122"/>
              </a:rPr>
              <a:t>年</a:t>
            </a:r>
            <a:r>
              <a:rPr lang="en-US" altLang="zh-CN" sz="1400" dirty="0">
                <a:solidFill>
                  <a:schemeClr val="tx2"/>
                </a:solidFill>
                <a:latin typeface="微软雅黑" pitchFamily="34" charset="-122"/>
                <a:ea typeface="微软雅黑" pitchFamily="34" charset="-122"/>
              </a:rPr>
              <a:t>5</a:t>
            </a:r>
            <a:r>
              <a:rPr lang="zh-CN" altLang="en-US" sz="1400" dirty="0">
                <a:solidFill>
                  <a:schemeClr val="tx2"/>
                </a:solidFill>
                <a:latin typeface="微软雅黑" pitchFamily="34" charset="-122"/>
                <a:ea typeface="微软雅黑" pitchFamily="34" charset="-122"/>
              </a:rPr>
              <a:t>月</a:t>
            </a:r>
          </a:p>
        </p:txBody>
      </p:sp>
      <p:sp>
        <p:nvSpPr>
          <p:cNvPr id="51" name="TextBox 63"/>
          <p:cNvSpPr txBox="1"/>
          <p:nvPr/>
        </p:nvSpPr>
        <p:spPr>
          <a:xfrm>
            <a:off x="5584151" y="3859736"/>
            <a:ext cx="1026494" cy="284657"/>
          </a:xfrm>
          <a:prstGeom prst="rect">
            <a:avLst/>
          </a:prstGeom>
          <a:noFill/>
        </p:spPr>
        <p:txBody>
          <a:bodyPr wrap="none" lIns="68546" tIns="34272" rIns="68546" bIns="34272" rtlCol="0">
            <a:spAutoFit/>
          </a:bodyPr>
          <a:lstStyle/>
          <a:p>
            <a:pPr algn="ctr" defTabSz="685458"/>
            <a:r>
              <a:rPr lang="en-US" altLang="zh-CN" sz="1400" dirty="0">
                <a:solidFill>
                  <a:schemeClr val="tx2"/>
                </a:solidFill>
                <a:latin typeface="微软雅黑" pitchFamily="34" charset="-122"/>
                <a:ea typeface="微软雅黑" pitchFamily="34" charset="-122"/>
              </a:rPr>
              <a:t>2016</a:t>
            </a:r>
            <a:r>
              <a:rPr lang="zh-CN" altLang="en-US" sz="1400" dirty="0">
                <a:solidFill>
                  <a:schemeClr val="tx2"/>
                </a:solidFill>
                <a:latin typeface="微软雅黑" pitchFamily="34" charset="-122"/>
                <a:ea typeface="微软雅黑" pitchFamily="34" charset="-122"/>
              </a:rPr>
              <a:t>年</a:t>
            </a:r>
            <a:r>
              <a:rPr lang="en-US" altLang="zh-CN" sz="1400" dirty="0">
                <a:solidFill>
                  <a:schemeClr val="tx2"/>
                </a:solidFill>
                <a:latin typeface="微软雅黑" pitchFamily="34" charset="-122"/>
                <a:ea typeface="微软雅黑" pitchFamily="34" charset="-122"/>
              </a:rPr>
              <a:t>6</a:t>
            </a:r>
            <a:r>
              <a:rPr lang="zh-CN" altLang="en-US" sz="1400" dirty="0">
                <a:solidFill>
                  <a:schemeClr val="tx2"/>
                </a:solidFill>
                <a:latin typeface="微软雅黑" pitchFamily="34" charset="-122"/>
                <a:ea typeface="微软雅黑" pitchFamily="34" charset="-122"/>
              </a:rPr>
              <a:t>月</a:t>
            </a:r>
          </a:p>
        </p:txBody>
      </p:sp>
      <p:sp>
        <p:nvSpPr>
          <p:cNvPr id="52" name="TextBox 64"/>
          <p:cNvSpPr txBox="1"/>
          <p:nvPr/>
        </p:nvSpPr>
        <p:spPr>
          <a:xfrm>
            <a:off x="7109548" y="3859736"/>
            <a:ext cx="1026494" cy="284657"/>
          </a:xfrm>
          <a:prstGeom prst="rect">
            <a:avLst/>
          </a:prstGeom>
          <a:noFill/>
        </p:spPr>
        <p:txBody>
          <a:bodyPr wrap="none" lIns="68546" tIns="34272" rIns="68546" bIns="34272" rtlCol="0">
            <a:spAutoFit/>
          </a:bodyPr>
          <a:lstStyle/>
          <a:p>
            <a:pPr algn="ctr" defTabSz="685458"/>
            <a:r>
              <a:rPr lang="en-US" altLang="zh-CN" sz="1400" dirty="0">
                <a:solidFill>
                  <a:schemeClr val="tx2"/>
                </a:solidFill>
                <a:latin typeface="微软雅黑" pitchFamily="34" charset="-122"/>
                <a:ea typeface="微软雅黑" pitchFamily="34" charset="-122"/>
              </a:rPr>
              <a:t>2017</a:t>
            </a:r>
            <a:r>
              <a:rPr lang="zh-CN" altLang="en-US" sz="1400" dirty="0">
                <a:solidFill>
                  <a:schemeClr val="tx2"/>
                </a:solidFill>
                <a:latin typeface="微软雅黑" pitchFamily="34" charset="-122"/>
                <a:ea typeface="微软雅黑" pitchFamily="34" charset="-122"/>
              </a:rPr>
              <a:t>年</a:t>
            </a:r>
            <a:r>
              <a:rPr lang="en-US" altLang="zh-CN" sz="1400" dirty="0">
                <a:solidFill>
                  <a:schemeClr val="tx2"/>
                </a:solidFill>
                <a:latin typeface="微软雅黑" pitchFamily="34" charset="-122"/>
                <a:ea typeface="微软雅黑" pitchFamily="34" charset="-122"/>
              </a:rPr>
              <a:t>7</a:t>
            </a:r>
            <a:r>
              <a:rPr lang="zh-CN" altLang="en-US" sz="1400" dirty="0">
                <a:solidFill>
                  <a:schemeClr val="tx2"/>
                </a:solidFill>
                <a:latin typeface="微软雅黑" pitchFamily="34" charset="-122"/>
                <a:ea typeface="微软雅黑" pitchFamily="34" charset="-122"/>
              </a:rPr>
              <a:t>月</a:t>
            </a:r>
          </a:p>
        </p:txBody>
      </p:sp>
      <p:sp>
        <p:nvSpPr>
          <p:cNvPr id="54" name="矩形 53"/>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55" name="直接连接符 54"/>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368013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500"/>
                                        <p:tgtEl>
                                          <p:spTgt spid="43"/>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500"/>
                                        <p:tgtEl>
                                          <p:spTgt spid="48"/>
                                        </p:tgtEl>
                                      </p:cBhvr>
                                    </p:animEffect>
                                    <p:anim calcmode="lin" valueType="num">
                                      <p:cBhvr>
                                        <p:cTn id="79" dur="500" fill="hold"/>
                                        <p:tgtEl>
                                          <p:spTgt spid="48"/>
                                        </p:tgtEl>
                                        <p:attrNameLst>
                                          <p:attrName>ppt_x</p:attrName>
                                        </p:attrNameLst>
                                      </p:cBhvr>
                                      <p:tavLst>
                                        <p:tav tm="0">
                                          <p:val>
                                            <p:strVal val="#ppt_x"/>
                                          </p:val>
                                        </p:tav>
                                        <p:tav tm="100000">
                                          <p:val>
                                            <p:strVal val="#ppt_x"/>
                                          </p:val>
                                        </p:tav>
                                      </p:tavLst>
                                    </p:anim>
                                    <p:anim calcmode="lin" valueType="num">
                                      <p:cBhvr>
                                        <p:cTn id="80" dur="500" fill="hold"/>
                                        <p:tgtEl>
                                          <p:spTgt spid="48"/>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500"/>
                                        <p:tgtEl>
                                          <p:spTgt spid="44"/>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45"/>
                                        </p:tgtEl>
                                        <p:attrNameLst>
                                          <p:attrName>style.visibility</p:attrName>
                                        </p:attrNameLst>
                                      </p:cBhvr>
                                      <p:to>
                                        <p:strVal val="visible"/>
                                      </p:to>
                                    </p:set>
                                    <p:animEffect transition="in" filter="fade">
                                      <p:cBhvr>
                                        <p:cTn id="86" dur="500"/>
                                        <p:tgtEl>
                                          <p:spTgt spid="45"/>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500"/>
                                        <p:tgtEl>
                                          <p:spTgt spid="47"/>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500"/>
                                        <p:tgtEl>
                                          <p:spTgt spid="49"/>
                                        </p:tgtEl>
                                      </p:cBhvr>
                                    </p:animEffect>
                                    <p:anim calcmode="lin" valueType="num">
                                      <p:cBhvr>
                                        <p:cTn id="96" dur="500" fill="hold"/>
                                        <p:tgtEl>
                                          <p:spTgt spid="49"/>
                                        </p:tgtEl>
                                        <p:attrNameLst>
                                          <p:attrName>ppt_x</p:attrName>
                                        </p:attrNameLst>
                                      </p:cBhvr>
                                      <p:tavLst>
                                        <p:tav tm="0">
                                          <p:val>
                                            <p:strVal val="#ppt_x"/>
                                          </p:val>
                                        </p:tav>
                                        <p:tav tm="100000">
                                          <p:val>
                                            <p:strVal val="#ppt_x"/>
                                          </p:val>
                                        </p:tav>
                                      </p:tavLst>
                                    </p:anim>
                                    <p:anim calcmode="lin" valueType="num">
                                      <p:cBhvr>
                                        <p:cTn id="97" dur="500" fill="hold"/>
                                        <p:tgtEl>
                                          <p:spTgt spid="49"/>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0"/>
                                        </p:tgtEl>
                                        <p:attrNameLst>
                                          <p:attrName>style.visibility</p:attrName>
                                        </p:attrNameLst>
                                      </p:cBhvr>
                                      <p:to>
                                        <p:strVal val="visible"/>
                                      </p:to>
                                    </p:set>
                                    <p:animEffect transition="in" filter="fade">
                                      <p:cBhvr>
                                        <p:cTn id="100" dur="500"/>
                                        <p:tgtEl>
                                          <p:spTgt spid="50"/>
                                        </p:tgtEl>
                                      </p:cBhvr>
                                    </p:animEffect>
                                    <p:anim calcmode="lin" valueType="num">
                                      <p:cBhvr>
                                        <p:cTn id="101" dur="500" fill="hold"/>
                                        <p:tgtEl>
                                          <p:spTgt spid="50"/>
                                        </p:tgtEl>
                                        <p:attrNameLst>
                                          <p:attrName>ppt_x</p:attrName>
                                        </p:attrNameLst>
                                      </p:cBhvr>
                                      <p:tavLst>
                                        <p:tav tm="0">
                                          <p:val>
                                            <p:strVal val="#ppt_x"/>
                                          </p:val>
                                        </p:tav>
                                        <p:tav tm="100000">
                                          <p:val>
                                            <p:strVal val="#ppt_x"/>
                                          </p:val>
                                        </p:tav>
                                      </p:tavLst>
                                    </p:anim>
                                    <p:anim calcmode="lin" valueType="num">
                                      <p:cBhvr>
                                        <p:cTn id="102" dur="500" fill="hold"/>
                                        <p:tgtEl>
                                          <p:spTgt spid="50"/>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1"/>
                                        </p:tgtEl>
                                        <p:attrNameLst>
                                          <p:attrName>style.visibility</p:attrName>
                                        </p:attrNameLst>
                                      </p:cBhvr>
                                      <p:to>
                                        <p:strVal val="visible"/>
                                      </p:to>
                                    </p:set>
                                    <p:animEffect transition="in" filter="fade">
                                      <p:cBhvr>
                                        <p:cTn id="105" dur="500"/>
                                        <p:tgtEl>
                                          <p:spTgt spid="51"/>
                                        </p:tgtEl>
                                      </p:cBhvr>
                                    </p:animEffect>
                                    <p:anim calcmode="lin" valueType="num">
                                      <p:cBhvr>
                                        <p:cTn id="106" dur="500" fill="hold"/>
                                        <p:tgtEl>
                                          <p:spTgt spid="51"/>
                                        </p:tgtEl>
                                        <p:attrNameLst>
                                          <p:attrName>ppt_x</p:attrName>
                                        </p:attrNameLst>
                                      </p:cBhvr>
                                      <p:tavLst>
                                        <p:tav tm="0">
                                          <p:val>
                                            <p:strVal val="#ppt_x"/>
                                          </p:val>
                                        </p:tav>
                                        <p:tav tm="100000">
                                          <p:val>
                                            <p:strVal val="#ppt_x"/>
                                          </p:val>
                                        </p:tav>
                                      </p:tavLst>
                                    </p:anim>
                                    <p:anim calcmode="lin" valueType="num">
                                      <p:cBhvr>
                                        <p:cTn id="107" dur="500" fill="hold"/>
                                        <p:tgtEl>
                                          <p:spTgt spid="51"/>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2"/>
                                        </p:tgtEl>
                                        <p:attrNameLst>
                                          <p:attrName>style.visibility</p:attrName>
                                        </p:attrNameLst>
                                      </p:cBhvr>
                                      <p:to>
                                        <p:strVal val="visible"/>
                                      </p:to>
                                    </p:set>
                                    <p:animEffect transition="in" filter="fade">
                                      <p:cBhvr>
                                        <p:cTn id="110" dur="500"/>
                                        <p:tgtEl>
                                          <p:spTgt spid="52"/>
                                        </p:tgtEl>
                                      </p:cBhvr>
                                    </p:animEffect>
                                    <p:anim calcmode="lin" valueType="num">
                                      <p:cBhvr>
                                        <p:cTn id="111" dur="500" fill="hold"/>
                                        <p:tgtEl>
                                          <p:spTgt spid="52"/>
                                        </p:tgtEl>
                                        <p:attrNameLst>
                                          <p:attrName>ppt_x</p:attrName>
                                        </p:attrNameLst>
                                      </p:cBhvr>
                                      <p:tavLst>
                                        <p:tav tm="0">
                                          <p:val>
                                            <p:strVal val="#ppt_x"/>
                                          </p:val>
                                        </p:tav>
                                        <p:tav tm="100000">
                                          <p:val>
                                            <p:strVal val="#ppt_x"/>
                                          </p:val>
                                        </p:tav>
                                      </p:tavLst>
                                    </p:anim>
                                    <p:anim calcmode="lin" valueType="num">
                                      <p:cBhvr>
                                        <p:cTn id="112"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6" grpId="0" animBg="1"/>
      <p:bldP spid="17" grpId="0" animBg="1"/>
      <p:bldP spid="24" grpId="0" animBg="1"/>
      <p:bldP spid="28"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973" y="1316432"/>
            <a:ext cx="3356399" cy="1358308"/>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b="7936"/>
          <a:stretch/>
        </p:blipFill>
        <p:spPr>
          <a:xfrm>
            <a:off x="719972" y="2787774"/>
            <a:ext cx="1671301" cy="1092837"/>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b="7387"/>
          <a:stretch/>
        </p:blipFill>
        <p:spPr>
          <a:xfrm>
            <a:off x="2447640" y="2787774"/>
            <a:ext cx="1628732" cy="1090067"/>
          </a:xfrm>
          <a:prstGeom prst="rect">
            <a:avLst/>
          </a:prstGeom>
        </p:spPr>
      </p:pic>
      <p:grpSp>
        <p:nvGrpSpPr>
          <p:cNvPr id="6" name="组合 5"/>
          <p:cNvGrpSpPr/>
          <p:nvPr/>
        </p:nvGrpSpPr>
        <p:grpSpPr>
          <a:xfrm>
            <a:off x="4355976" y="897565"/>
            <a:ext cx="4064794" cy="736997"/>
            <a:chOff x="5810027" y="1596797"/>
            <a:chExt cx="5419725" cy="982662"/>
          </a:xfrm>
        </p:grpSpPr>
        <p:sp>
          <p:nvSpPr>
            <p:cNvPr id="23562" name="矩形 13"/>
            <p:cNvSpPr>
              <a:spLocks noChangeArrowheads="1"/>
            </p:cNvSpPr>
            <p:nvPr/>
          </p:nvSpPr>
          <p:spPr bwMode="auto">
            <a:xfrm>
              <a:off x="5810027" y="1596797"/>
              <a:ext cx="982662" cy="982662"/>
            </a:xfrm>
            <a:prstGeom prst="rect">
              <a:avLst/>
            </a:prstGeom>
            <a:noFill/>
            <a:ln>
              <a:solidFill>
                <a:schemeClr val="accent1"/>
              </a:solidFill>
              <a:prstDash val="dash"/>
            </a:ln>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3566" name="矩形 17"/>
            <p:cNvSpPr>
              <a:spLocks noChangeArrowheads="1"/>
            </p:cNvSpPr>
            <p:nvPr/>
          </p:nvSpPr>
          <p:spPr bwMode="auto">
            <a:xfrm>
              <a:off x="7064152" y="1596797"/>
              <a:ext cx="4165600" cy="982662"/>
            </a:xfrm>
            <a:prstGeom prst="rect">
              <a:avLst/>
            </a:prstGeom>
            <a:solidFill>
              <a:schemeClr val="accent1"/>
            </a:solidFill>
            <a:ln>
              <a:noFill/>
            </a:ln>
            <a:extLst/>
          </p:spPr>
          <p:txBody>
            <a:bodyPr anchor="ctr"/>
            <a:lstStyle/>
            <a:p>
              <a:pPr algn="ctr"/>
              <a:endParaRPr lang="zh-CN" altLang="zh-CN" sz="1350" dirty="0">
                <a:solidFill>
                  <a:schemeClr val="bg2"/>
                </a:solidFill>
                <a:latin typeface="宋体" panose="02010600030101010101" pitchFamily="2" charset="-122"/>
                <a:sym typeface="宋体" panose="02010600030101010101" pitchFamily="2" charset="-122"/>
              </a:endParaRPr>
            </a:p>
          </p:txBody>
        </p:sp>
        <p:sp>
          <p:nvSpPr>
            <p:cNvPr id="23574" name="文本框 25"/>
            <p:cNvSpPr>
              <a:spLocks noChangeArrowheads="1"/>
            </p:cNvSpPr>
            <p:nvPr/>
          </p:nvSpPr>
          <p:spPr bwMode="auto">
            <a:xfrm flipH="1">
              <a:off x="7416575" y="1667672"/>
              <a:ext cx="3483737" cy="84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spcBef>
                  <a:spcPct val="0"/>
                </a:spcBef>
                <a:spcAft>
                  <a:spcPct val="0"/>
                </a:spcAft>
              </a:pPr>
              <a:r>
                <a:rPr lang="zh-CN" altLang="en-US" sz="1000" spc="75" dirty="0">
                  <a:solidFill>
                    <a:schemeClr val="bg2"/>
                  </a:solidFill>
                  <a:latin typeface="微软雅黑"/>
                  <a:ea typeface="微软雅黑"/>
                  <a:cs typeface="Lato Light" charset="0"/>
                  <a:sym typeface="Lato Light" charset="0"/>
                </a:rPr>
                <a:t>此处添加详细文本描述，建议与标题相关并符合整体语言风格，语言描述尽量简活生活。</a:t>
              </a:r>
              <a:endParaRPr lang="en-US" altLang="zh-CN" sz="1000" spc="75" dirty="0">
                <a:solidFill>
                  <a:schemeClr val="bg2"/>
                </a:solidFill>
                <a:latin typeface="微软雅黑"/>
                <a:ea typeface="微软雅黑"/>
                <a:cs typeface="Lato Light" charset="0"/>
                <a:sym typeface="Lato Light" charset="0"/>
              </a:endParaRPr>
            </a:p>
          </p:txBody>
        </p:sp>
      </p:grpSp>
      <p:grpSp>
        <p:nvGrpSpPr>
          <p:cNvPr id="7" name="组合 6"/>
          <p:cNvGrpSpPr/>
          <p:nvPr/>
        </p:nvGrpSpPr>
        <p:grpSpPr>
          <a:xfrm>
            <a:off x="4355975" y="1781689"/>
            <a:ext cx="4070747" cy="736997"/>
            <a:chOff x="5810027" y="2775630"/>
            <a:chExt cx="5427662" cy="982662"/>
          </a:xfrm>
        </p:grpSpPr>
        <p:sp>
          <p:nvSpPr>
            <p:cNvPr id="23563" name="矩形 14"/>
            <p:cNvSpPr>
              <a:spLocks noChangeArrowheads="1"/>
            </p:cNvSpPr>
            <p:nvPr/>
          </p:nvSpPr>
          <p:spPr bwMode="auto">
            <a:xfrm>
              <a:off x="5810027" y="2775630"/>
              <a:ext cx="982662" cy="982662"/>
            </a:xfrm>
            <a:prstGeom prst="rect">
              <a:avLst/>
            </a:prstGeom>
            <a:noFill/>
            <a:ln>
              <a:solidFill>
                <a:schemeClr val="accent2"/>
              </a:solidFill>
              <a:prstDash val="dash"/>
            </a:ln>
            <a:extLst/>
          </p:spPr>
          <p:txBody>
            <a:bodyPr anchor="ctr"/>
            <a:lstStyle/>
            <a:p>
              <a:pPr algn="ctr"/>
              <a:endParaRPr lang="zh-CN" altLang="zh-CN" sz="1350" dirty="0">
                <a:solidFill>
                  <a:srgbClr val="FFFFFF"/>
                </a:solidFill>
                <a:latin typeface="宋体" panose="02010600030101010101" pitchFamily="2" charset="-122"/>
                <a:sym typeface="宋体" panose="02010600030101010101" pitchFamily="2" charset="-122"/>
              </a:endParaRPr>
            </a:p>
          </p:txBody>
        </p:sp>
        <p:sp>
          <p:nvSpPr>
            <p:cNvPr id="23567" name="矩形 18"/>
            <p:cNvSpPr>
              <a:spLocks noChangeArrowheads="1"/>
            </p:cNvSpPr>
            <p:nvPr/>
          </p:nvSpPr>
          <p:spPr bwMode="auto">
            <a:xfrm>
              <a:off x="7072090" y="2775630"/>
              <a:ext cx="4165599" cy="982662"/>
            </a:xfrm>
            <a:prstGeom prst="rect">
              <a:avLst/>
            </a:prstGeom>
            <a:solidFill>
              <a:schemeClr val="accent2"/>
            </a:solidFill>
            <a:ln>
              <a:noFill/>
            </a:ln>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3575" name="文本框 26"/>
            <p:cNvSpPr>
              <a:spLocks noChangeArrowheads="1"/>
            </p:cNvSpPr>
            <p:nvPr/>
          </p:nvSpPr>
          <p:spPr bwMode="auto">
            <a:xfrm flipH="1">
              <a:off x="7408637" y="2846505"/>
              <a:ext cx="3491674" cy="84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spcBef>
                  <a:spcPct val="0"/>
                </a:spcBef>
                <a:spcAft>
                  <a:spcPct val="0"/>
                </a:spcAft>
              </a:pPr>
              <a:r>
                <a:rPr lang="zh-CN" altLang="en-US" sz="1000" spc="75" dirty="0">
                  <a:solidFill>
                    <a:schemeClr val="bg2"/>
                  </a:solidFill>
                  <a:latin typeface="微软雅黑"/>
                  <a:ea typeface="微软雅黑"/>
                  <a:cs typeface="Lato Light" charset="0"/>
                  <a:sym typeface="Lato Light" charset="0"/>
                </a:rPr>
                <a:t>此处添加详细文本描述，建议与标题相关并符合整体语言风格，语言描述尽量简活生活。</a:t>
              </a:r>
              <a:endParaRPr lang="en-US" altLang="zh-CN" sz="1000" spc="75" dirty="0">
                <a:solidFill>
                  <a:schemeClr val="bg2"/>
                </a:solidFill>
                <a:latin typeface="微软雅黑"/>
                <a:ea typeface="微软雅黑"/>
                <a:cs typeface="Lato Light" charset="0"/>
                <a:sym typeface="Lato Light" charset="0"/>
              </a:endParaRPr>
            </a:p>
          </p:txBody>
        </p:sp>
      </p:grpSp>
      <p:grpSp>
        <p:nvGrpSpPr>
          <p:cNvPr id="8" name="组合 7"/>
          <p:cNvGrpSpPr/>
          <p:nvPr/>
        </p:nvGrpSpPr>
        <p:grpSpPr>
          <a:xfrm>
            <a:off x="4355975" y="2665820"/>
            <a:ext cx="4070747" cy="736998"/>
            <a:chOff x="5810027" y="3954463"/>
            <a:chExt cx="5427662" cy="982662"/>
          </a:xfrm>
        </p:grpSpPr>
        <p:sp>
          <p:nvSpPr>
            <p:cNvPr id="23564" name="矩形 15"/>
            <p:cNvSpPr>
              <a:spLocks noChangeArrowheads="1"/>
            </p:cNvSpPr>
            <p:nvPr/>
          </p:nvSpPr>
          <p:spPr bwMode="auto">
            <a:xfrm>
              <a:off x="5810027" y="3954463"/>
              <a:ext cx="982662" cy="982662"/>
            </a:xfrm>
            <a:prstGeom prst="rect">
              <a:avLst/>
            </a:prstGeom>
            <a:noFill/>
            <a:ln>
              <a:solidFill>
                <a:schemeClr val="accent1"/>
              </a:solidFill>
              <a:prstDash val="dash"/>
            </a:ln>
            <a:extLst/>
          </p:spPr>
          <p:txBody>
            <a:bodyPr anchor="ctr"/>
            <a:lstStyle/>
            <a:p>
              <a:pPr algn="ctr"/>
              <a:endParaRPr lang="zh-CN" altLang="zh-CN" sz="1350" dirty="0">
                <a:solidFill>
                  <a:srgbClr val="FFFFFF"/>
                </a:solidFill>
                <a:latin typeface="宋体" panose="02010600030101010101" pitchFamily="2" charset="-122"/>
                <a:sym typeface="宋体" panose="02010600030101010101" pitchFamily="2" charset="-122"/>
              </a:endParaRPr>
            </a:p>
          </p:txBody>
        </p:sp>
        <p:sp>
          <p:nvSpPr>
            <p:cNvPr id="23568" name="矩形 19"/>
            <p:cNvSpPr>
              <a:spLocks noChangeArrowheads="1"/>
            </p:cNvSpPr>
            <p:nvPr/>
          </p:nvSpPr>
          <p:spPr bwMode="auto">
            <a:xfrm>
              <a:off x="7072090" y="3954463"/>
              <a:ext cx="4165599" cy="982662"/>
            </a:xfrm>
            <a:prstGeom prst="rect">
              <a:avLst/>
            </a:prstGeom>
            <a:solidFill>
              <a:schemeClr val="accent1"/>
            </a:solidFill>
            <a:ln>
              <a:noFill/>
            </a:ln>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3576" name="文本框 27"/>
            <p:cNvSpPr>
              <a:spLocks noChangeArrowheads="1"/>
            </p:cNvSpPr>
            <p:nvPr/>
          </p:nvSpPr>
          <p:spPr bwMode="auto">
            <a:xfrm flipH="1">
              <a:off x="7408639" y="4025339"/>
              <a:ext cx="3485172" cy="84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spcBef>
                  <a:spcPct val="0"/>
                </a:spcBef>
                <a:spcAft>
                  <a:spcPct val="0"/>
                </a:spcAft>
              </a:pPr>
              <a:r>
                <a:rPr lang="zh-CN" altLang="en-US" sz="1000" spc="75" dirty="0">
                  <a:solidFill>
                    <a:schemeClr val="bg2"/>
                  </a:solidFill>
                  <a:latin typeface="微软雅黑"/>
                  <a:ea typeface="微软雅黑"/>
                  <a:cs typeface="Lato Light" charset="0"/>
                  <a:sym typeface="Lato Light" charset="0"/>
                </a:rPr>
                <a:t>此处添加详细文本描述，建议与标题相关并符合整体语言风格，语言描述尽量简活生活。</a:t>
              </a:r>
              <a:endParaRPr lang="en-US" altLang="zh-CN" sz="1000" spc="75" dirty="0">
                <a:solidFill>
                  <a:schemeClr val="bg2"/>
                </a:solidFill>
                <a:latin typeface="微软雅黑"/>
                <a:ea typeface="微软雅黑"/>
                <a:cs typeface="Lato Light" charset="0"/>
                <a:sym typeface="Lato Light" charset="0"/>
              </a:endParaRPr>
            </a:p>
          </p:txBody>
        </p:sp>
      </p:grpSp>
      <p:grpSp>
        <p:nvGrpSpPr>
          <p:cNvPr id="9" name="组合 8"/>
          <p:cNvGrpSpPr/>
          <p:nvPr/>
        </p:nvGrpSpPr>
        <p:grpSpPr>
          <a:xfrm>
            <a:off x="4355974" y="3548751"/>
            <a:ext cx="4070747" cy="736998"/>
            <a:chOff x="5810027" y="5131708"/>
            <a:chExt cx="5427662" cy="982663"/>
          </a:xfrm>
        </p:grpSpPr>
        <p:sp>
          <p:nvSpPr>
            <p:cNvPr id="23565" name="矩形 16"/>
            <p:cNvSpPr>
              <a:spLocks noChangeArrowheads="1"/>
            </p:cNvSpPr>
            <p:nvPr/>
          </p:nvSpPr>
          <p:spPr bwMode="auto">
            <a:xfrm>
              <a:off x="5810027" y="5131708"/>
              <a:ext cx="982662" cy="982663"/>
            </a:xfrm>
            <a:prstGeom prst="rect">
              <a:avLst/>
            </a:prstGeom>
            <a:noFill/>
            <a:ln>
              <a:solidFill>
                <a:schemeClr val="accent2"/>
              </a:solidFill>
              <a:prstDash val="dash"/>
            </a:ln>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3569" name="矩形 20"/>
            <p:cNvSpPr>
              <a:spLocks noChangeArrowheads="1"/>
            </p:cNvSpPr>
            <p:nvPr/>
          </p:nvSpPr>
          <p:spPr bwMode="auto">
            <a:xfrm>
              <a:off x="7072090" y="5131708"/>
              <a:ext cx="4165599" cy="982663"/>
            </a:xfrm>
            <a:prstGeom prst="rect">
              <a:avLst/>
            </a:prstGeom>
            <a:solidFill>
              <a:schemeClr val="accent2"/>
            </a:solidFill>
            <a:ln>
              <a:noFill/>
            </a:ln>
            <a:extLst/>
          </p:spPr>
          <p:txBody>
            <a:bodyPr anchor="ctr"/>
            <a:lstStyle/>
            <a:p>
              <a:pPr algn="ctr"/>
              <a:endParaRPr lang="zh-CN" altLang="zh-CN" sz="1350">
                <a:solidFill>
                  <a:srgbClr val="FFFFFF"/>
                </a:solidFill>
                <a:latin typeface="宋体" panose="02010600030101010101" pitchFamily="2" charset="-122"/>
                <a:sym typeface="宋体" panose="02010600030101010101" pitchFamily="2" charset="-122"/>
              </a:endParaRPr>
            </a:p>
          </p:txBody>
        </p:sp>
        <p:sp>
          <p:nvSpPr>
            <p:cNvPr id="23577" name="文本框 28"/>
            <p:cNvSpPr>
              <a:spLocks noChangeArrowheads="1"/>
            </p:cNvSpPr>
            <p:nvPr/>
          </p:nvSpPr>
          <p:spPr bwMode="auto">
            <a:xfrm flipH="1">
              <a:off x="7416577" y="5202584"/>
              <a:ext cx="3477236" cy="84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20000"/>
                </a:lnSpc>
                <a:spcBef>
                  <a:spcPct val="0"/>
                </a:spcBef>
                <a:spcAft>
                  <a:spcPct val="0"/>
                </a:spcAft>
              </a:pPr>
              <a:r>
                <a:rPr lang="zh-CN" altLang="en-US" sz="1000" spc="75" dirty="0">
                  <a:solidFill>
                    <a:schemeClr val="bg2"/>
                  </a:solidFill>
                  <a:latin typeface="微软雅黑"/>
                  <a:ea typeface="微软雅黑"/>
                  <a:cs typeface="Lato Light" charset="0"/>
                  <a:sym typeface="Lato Light" charset="0"/>
                </a:rPr>
                <a:t>此处添加详细文本描述，建议与标题相关并符合整体语言风格，语言描述尽量简活生活。</a:t>
              </a:r>
              <a:endParaRPr lang="en-US" altLang="zh-CN" sz="1000" spc="75" dirty="0">
                <a:solidFill>
                  <a:schemeClr val="bg2"/>
                </a:solidFill>
                <a:latin typeface="微软雅黑"/>
                <a:ea typeface="微软雅黑"/>
                <a:cs typeface="Lato Light" charset="0"/>
                <a:sym typeface="Lato Light" charset="0"/>
              </a:endParaRPr>
            </a:p>
          </p:txBody>
        </p:sp>
      </p:grpSp>
      <p:sp>
        <p:nvSpPr>
          <p:cNvPr id="37" name="KSO_Shape"/>
          <p:cNvSpPr>
            <a:spLocks/>
          </p:cNvSpPr>
          <p:nvPr/>
        </p:nvSpPr>
        <p:spPr bwMode="auto">
          <a:xfrm>
            <a:off x="4437037" y="1054010"/>
            <a:ext cx="573681" cy="42930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1"/>
          </a:solidFill>
          <a:ln>
            <a:noFill/>
          </a:ln>
          <a:extLst/>
        </p:spPr>
        <p:txBody>
          <a:bodyPr bIns="27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dirty="0">
              <a:solidFill>
                <a:srgbClr val="FFFFFF"/>
              </a:solidFill>
            </a:endParaRPr>
          </a:p>
        </p:txBody>
      </p:sp>
      <p:sp>
        <p:nvSpPr>
          <p:cNvPr id="38" name="KSO_Shape"/>
          <p:cNvSpPr>
            <a:spLocks/>
          </p:cNvSpPr>
          <p:nvPr/>
        </p:nvSpPr>
        <p:spPr bwMode="auto">
          <a:xfrm>
            <a:off x="4503612" y="1914785"/>
            <a:ext cx="451246" cy="451246"/>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chemeClr val="accent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rgbClr val="FFFFFF"/>
              </a:solidFill>
            </a:endParaRPr>
          </a:p>
        </p:txBody>
      </p:sp>
      <p:sp>
        <p:nvSpPr>
          <p:cNvPr id="39" name="KSO_Shape"/>
          <p:cNvSpPr/>
          <p:nvPr/>
        </p:nvSpPr>
        <p:spPr>
          <a:xfrm>
            <a:off x="4527715" y="2747711"/>
            <a:ext cx="403040" cy="620060"/>
          </a:xfrm>
          <a:custGeom>
            <a:avLst/>
            <a:gdLst>
              <a:gd name="connsiteX0" fmla="*/ 1569114 w 3604952"/>
              <a:gd name="connsiteY0" fmla="*/ 5211012 h 5550702"/>
              <a:gd name="connsiteX1" fmla="*/ 2035839 w 3604952"/>
              <a:gd name="connsiteY1" fmla="*/ 5211012 h 5550702"/>
              <a:gd name="connsiteX2" fmla="*/ 2035839 w 3604952"/>
              <a:gd name="connsiteY2" fmla="*/ 5550702 h 5550702"/>
              <a:gd name="connsiteX3" fmla="*/ 1569114 w 3604952"/>
              <a:gd name="connsiteY3" fmla="*/ 5550702 h 5550702"/>
              <a:gd name="connsiteX4" fmla="*/ 1045239 w 3604952"/>
              <a:gd name="connsiteY4" fmla="*/ 4710950 h 5550702"/>
              <a:gd name="connsiteX5" fmla="*/ 2559714 w 3604952"/>
              <a:gd name="connsiteY5" fmla="*/ 4710950 h 5550702"/>
              <a:gd name="connsiteX6" fmla="*/ 2559714 w 3604952"/>
              <a:gd name="connsiteY6" fmla="*/ 4972888 h 5550702"/>
              <a:gd name="connsiteX7" fmla="*/ 1045239 w 3604952"/>
              <a:gd name="connsiteY7" fmla="*/ 4972888 h 5550702"/>
              <a:gd name="connsiteX8" fmla="*/ 1045239 w 3604952"/>
              <a:gd name="connsiteY8" fmla="*/ 4210887 h 5550702"/>
              <a:gd name="connsiteX9" fmla="*/ 2559714 w 3604952"/>
              <a:gd name="connsiteY9" fmla="*/ 4210887 h 5550702"/>
              <a:gd name="connsiteX10" fmla="*/ 2559714 w 3604952"/>
              <a:gd name="connsiteY10" fmla="*/ 4472825 h 5550702"/>
              <a:gd name="connsiteX11" fmla="*/ 1045239 w 3604952"/>
              <a:gd name="connsiteY11" fmla="*/ 4472825 h 5550702"/>
              <a:gd name="connsiteX12" fmla="*/ 1802476 w 3604952"/>
              <a:gd name="connsiteY12" fmla="*/ 0 h 5550702"/>
              <a:gd name="connsiteX13" fmla="*/ 3604952 w 3604952"/>
              <a:gd name="connsiteY13" fmla="*/ 1857794 h 5550702"/>
              <a:gd name="connsiteX14" fmla="*/ 2661643 w 3604952"/>
              <a:gd name="connsiteY14" fmla="*/ 3491362 h 5550702"/>
              <a:gd name="connsiteX15" fmla="*/ 2559714 w 3604952"/>
              <a:gd name="connsiteY15" fmla="*/ 3541971 h 5550702"/>
              <a:gd name="connsiteX16" fmla="*/ 2559714 w 3604952"/>
              <a:gd name="connsiteY16" fmla="*/ 3972762 h 5550702"/>
              <a:gd name="connsiteX17" fmla="*/ 1045239 w 3604952"/>
              <a:gd name="connsiteY17" fmla="*/ 3972762 h 5550702"/>
              <a:gd name="connsiteX18" fmla="*/ 1045239 w 3604952"/>
              <a:gd name="connsiteY18" fmla="*/ 3541971 h 5550702"/>
              <a:gd name="connsiteX19" fmla="*/ 943309 w 3604952"/>
              <a:gd name="connsiteY19" fmla="*/ 3491362 h 5550702"/>
              <a:gd name="connsiteX20" fmla="*/ 0 w 3604952"/>
              <a:gd name="connsiteY20" fmla="*/ 1857794 h 5550702"/>
              <a:gd name="connsiteX21" fmla="*/ 1802476 w 3604952"/>
              <a:gd name="connsiteY21" fmla="*/ 0 h 555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04952" h="5550702">
                <a:moveTo>
                  <a:pt x="1569114" y="5211012"/>
                </a:moveTo>
                <a:lnTo>
                  <a:pt x="2035839" y="5211012"/>
                </a:lnTo>
                <a:lnTo>
                  <a:pt x="2035839" y="5550702"/>
                </a:lnTo>
                <a:lnTo>
                  <a:pt x="1569114" y="5550702"/>
                </a:lnTo>
                <a:close/>
                <a:moveTo>
                  <a:pt x="1045239" y="4710950"/>
                </a:moveTo>
                <a:lnTo>
                  <a:pt x="2559714" y="4710950"/>
                </a:lnTo>
                <a:lnTo>
                  <a:pt x="2559714" y="4972888"/>
                </a:lnTo>
                <a:lnTo>
                  <a:pt x="1045239" y="4972888"/>
                </a:lnTo>
                <a:close/>
                <a:moveTo>
                  <a:pt x="1045239" y="4210887"/>
                </a:moveTo>
                <a:lnTo>
                  <a:pt x="2559714" y="4210887"/>
                </a:lnTo>
                <a:lnTo>
                  <a:pt x="2559714" y="4472825"/>
                </a:lnTo>
                <a:lnTo>
                  <a:pt x="1045239" y="4472825"/>
                </a:lnTo>
                <a:close/>
                <a:moveTo>
                  <a:pt x="1802476" y="0"/>
                </a:moveTo>
                <a:cubicBezTo>
                  <a:pt x="2797956" y="0"/>
                  <a:pt x="3604952" y="831763"/>
                  <a:pt x="3604952" y="1857794"/>
                </a:cubicBezTo>
                <a:cubicBezTo>
                  <a:pt x="3604952" y="2563190"/>
                  <a:pt x="3223520" y="3176765"/>
                  <a:pt x="2661643" y="3491362"/>
                </a:cubicBezTo>
                <a:lnTo>
                  <a:pt x="2559714" y="3541971"/>
                </a:lnTo>
                <a:lnTo>
                  <a:pt x="2559714" y="3972762"/>
                </a:lnTo>
                <a:lnTo>
                  <a:pt x="1045239" y="3972762"/>
                </a:lnTo>
                <a:lnTo>
                  <a:pt x="1045239" y="3541971"/>
                </a:lnTo>
                <a:lnTo>
                  <a:pt x="943309" y="3491362"/>
                </a:lnTo>
                <a:cubicBezTo>
                  <a:pt x="381432" y="3176765"/>
                  <a:pt x="0" y="2563190"/>
                  <a:pt x="0" y="1857794"/>
                </a:cubicBezTo>
                <a:cubicBezTo>
                  <a:pt x="0" y="831763"/>
                  <a:pt x="806996" y="0"/>
                  <a:pt x="180247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54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dirty="0">
              <a:solidFill>
                <a:srgbClr val="FFFFFF"/>
              </a:solidFill>
            </a:endParaRPr>
          </a:p>
        </p:txBody>
      </p:sp>
      <p:sp>
        <p:nvSpPr>
          <p:cNvPr id="40" name="KSO_Shape"/>
          <p:cNvSpPr>
            <a:spLocks/>
          </p:cNvSpPr>
          <p:nvPr/>
        </p:nvSpPr>
        <p:spPr bwMode="auto">
          <a:xfrm>
            <a:off x="4521140" y="3712489"/>
            <a:ext cx="433718" cy="429893"/>
          </a:xfrm>
          <a:custGeom>
            <a:avLst/>
            <a:gdLst>
              <a:gd name="T0" fmla="*/ 1166395 w 3845"/>
              <a:gd name="T1" fmla="*/ 911373 h 3810"/>
              <a:gd name="T2" fmla="*/ 1340582 w 3845"/>
              <a:gd name="T3" fmla="*/ 945561 h 3810"/>
              <a:gd name="T4" fmla="*/ 1800397 w 3845"/>
              <a:gd name="T5" fmla="*/ 485660 h 3810"/>
              <a:gd name="T6" fmla="*/ 1793842 w 3845"/>
              <a:gd name="T7" fmla="*/ 407917 h 3810"/>
              <a:gd name="T8" fmla="*/ 1467476 w 3845"/>
              <a:gd name="T9" fmla="*/ 757292 h 3810"/>
              <a:gd name="T10" fmla="*/ 1159371 w 3845"/>
              <a:gd name="T11" fmla="*/ 701561 h 3810"/>
              <a:gd name="T12" fmla="*/ 1053548 w 3845"/>
              <a:gd name="T13" fmla="*/ 406512 h 3810"/>
              <a:gd name="T14" fmla="*/ 1405199 w 3845"/>
              <a:gd name="T15" fmla="*/ 30442 h 3810"/>
              <a:gd name="T16" fmla="*/ 1340582 w 3845"/>
              <a:gd name="T17" fmla="*/ 25290 h 3810"/>
              <a:gd name="T18" fmla="*/ 880766 w 3845"/>
              <a:gd name="T19" fmla="*/ 485660 h 3810"/>
              <a:gd name="T20" fmla="*/ 919162 w 3845"/>
              <a:gd name="T21" fmla="*/ 669246 h 3810"/>
              <a:gd name="T22" fmla="*/ 480418 w 3845"/>
              <a:gd name="T23" fmla="*/ 1205485 h 3810"/>
              <a:gd name="T24" fmla="*/ 398475 w 3845"/>
              <a:gd name="T25" fmla="*/ 1193309 h 3810"/>
              <a:gd name="T26" fmla="*/ 114720 w 3845"/>
              <a:gd name="T27" fmla="*/ 1477586 h 3810"/>
              <a:gd name="T28" fmla="*/ 398475 w 3845"/>
              <a:gd name="T29" fmla="*/ 1761395 h 3810"/>
              <a:gd name="T30" fmla="*/ 682699 w 3845"/>
              <a:gd name="T31" fmla="*/ 1477586 h 3810"/>
              <a:gd name="T32" fmla="*/ 661628 w 3845"/>
              <a:gd name="T33" fmla="*/ 1370338 h 3810"/>
              <a:gd name="T34" fmla="*/ 1166395 w 3845"/>
              <a:gd name="T35" fmla="*/ 911373 h 3810"/>
              <a:gd name="T36" fmla="*/ 398475 w 3845"/>
              <a:gd name="T37" fmla="*/ 1628389 h 3810"/>
              <a:gd name="T38" fmla="*/ 247701 w 3845"/>
              <a:gd name="T39" fmla="*/ 1477586 h 3810"/>
              <a:gd name="T40" fmla="*/ 398475 w 3845"/>
              <a:gd name="T41" fmla="*/ 1326315 h 3810"/>
              <a:gd name="T42" fmla="*/ 549718 w 3845"/>
              <a:gd name="T43" fmla="*/ 1477586 h 3810"/>
              <a:gd name="T44" fmla="*/ 398475 w 3845"/>
              <a:gd name="T45" fmla="*/ 1628389 h 3810"/>
              <a:gd name="T46" fmla="*/ 426102 w 3845"/>
              <a:gd name="T47" fmla="*/ 554973 h 3810"/>
              <a:gd name="T48" fmla="*/ 694874 w 3845"/>
              <a:gd name="T49" fmla="*/ 830820 h 3810"/>
              <a:gd name="T50" fmla="*/ 824109 w 3845"/>
              <a:gd name="T51" fmla="*/ 701561 h 3810"/>
              <a:gd name="T52" fmla="*/ 554869 w 3845"/>
              <a:gd name="T53" fmla="*/ 425713 h 3810"/>
              <a:gd name="T54" fmla="*/ 619486 w 3845"/>
              <a:gd name="T55" fmla="*/ 361084 h 3810"/>
              <a:gd name="T56" fmla="*/ 258471 w 3845"/>
              <a:gd name="T57" fmla="*/ 0 h 3810"/>
              <a:gd name="T58" fmla="*/ 0 w 3845"/>
              <a:gd name="T59" fmla="*/ 258051 h 3810"/>
              <a:gd name="T60" fmla="*/ 361484 w 3845"/>
              <a:gd name="T61" fmla="*/ 619134 h 3810"/>
              <a:gd name="T62" fmla="*/ 426102 w 3845"/>
              <a:gd name="T63" fmla="*/ 554973 h 3810"/>
              <a:gd name="T64" fmla="*/ 889663 w 3845"/>
              <a:gd name="T65" fmla="*/ 1296342 h 3810"/>
              <a:gd name="T66" fmla="*/ 890131 w 3845"/>
              <a:gd name="T67" fmla="*/ 1296342 h 3810"/>
              <a:gd name="T68" fmla="*/ 889663 w 3845"/>
              <a:gd name="T69" fmla="*/ 1296342 h 3810"/>
              <a:gd name="T70" fmla="*/ 1263321 w 3845"/>
              <a:gd name="T71" fmla="*/ 971788 h 3810"/>
              <a:gd name="T72" fmla="*/ 890131 w 3845"/>
              <a:gd name="T73" fmla="*/ 1296342 h 3810"/>
              <a:gd name="T74" fmla="*/ 1297035 w 3845"/>
              <a:gd name="T75" fmla="*/ 1713157 h 3810"/>
              <a:gd name="T76" fmla="*/ 1555037 w 3845"/>
              <a:gd name="T77" fmla="*/ 1713157 h 3810"/>
              <a:gd name="T78" fmla="*/ 1658519 w 3845"/>
              <a:gd name="T79" fmla="*/ 1610124 h 3810"/>
              <a:gd name="T80" fmla="*/ 1658519 w 3845"/>
              <a:gd name="T81" fmla="*/ 1352073 h 3810"/>
              <a:gd name="T82" fmla="*/ 1263321 w 3845"/>
              <a:gd name="T83" fmla="*/ 971788 h 3810"/>
              <a:gd name="T84" fmla="*/ 1441254 w 3845"/>
              <a:gd name="T85" fmla="*/ 1641970 h 3810"/>
              <a:gd name="T86" fmla="*/ 1376636 w 3845"/>
              <a:gd name="T87" fmla="*/ 1641970 h 3810"/>
              <a:gd name="T88" fmla="*/ 1044652 w 3845"/>
              <a:gd name="T89" fmla="*/ 1310392 h 3810"/>
              <a:gd name="T90" fmla="*/ 1044652 w 3845"/>
              <a:gd name="T91" fmla="*/ 1245293 h 3810"/>
              <a:gd name="T92" fmla="*/ 1109738 w 3845"/>
              <a:gd name="T93" fmla="*/ 1245293 h 3810"/>
              <a:gd name="T94" fmla="*/ 1441254 w 3845"/>
              <a:gd name="T95" fmla="*/ 1577340 h 3810"/>
              <a:gd name="T96" fmla="*/ 1441254 w 3845"/>
              <a:gd name="T97" fmla="*/ 1641970 h 3810"/>
              <a:gd name="T98" fmla="*/ 1587346 w 3845"/>
              <a:gd name="T99" fmla="*/ 1495851 h 3810"/>
              <a:gd name="T100" fmla="*/ 1522260 w 3845"/>
              <a:gd name="T101" fmla="*/ 1495851 h 3810"/>
              <a:gd name="T102" fmla="*/ 1190744 w 3845"/>
              <a:gd name="T103" fmla="*/ 1164272 h 3810"/>
              <a:gd name="T104" fmla="*/ 1190744 w 3845"/>
              <a:gd name="T105" fmla="*/ 1099642 h 3810"/>
              <a:gd name="T106" fmla="*/ 1255830 w 3845"/>
              <a:gd name="T107" fmla="*/ 1099642 h 3810"/>
              <a:gd name="T108" fmla="*/ 1587346 w 3845"/>
              <a:gd name="T109" fmla="*/ 1431221 h 3810"/>
              <a:gd name="T110" fmla="*/ 1587346 w 3845"/>
              <a:gd name="T111" fmla="*/ 1495851 h 38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845" h="3810">
                <a:moveTo>
                  <a:pt x="2491" y="1946"/>
                </a:moveTo>
                <a:cubicBezTo>
                  <a:pt x="2606" y="1993"/>
                  <a:pt x="2731" y="2019"/>
                  <a:pt x="2863" y="2019"/>
                </a:cubicBezTo>
                <a:cubicBezTo>
                  <a:pt x="3405" y="2019"/>
                  <a:pt x="3845" y="1579"/>
                  <a:pt x="3845" y="1037"/>
                </a:cubicBezTo>
                <a:cubicBezTo>
                  <a:pt x="3845" y="980"/>
                  <a:pt x="3840" y="925"/>
                  <a:pt x="3831" y="871"/>
                </a:cubicBezTo>
                <a:cubicBezTo>
                  <a:pt x="3134" y="1617"/>
                  <a:pt x="3134" y="1617"/>
                  <a:pt x="3134" y="1617"/>
                </a:cubicBezTo>
                <a:cubicBezTo>
                  <a:pt x="2476" y="1498"/>
                  <a:pt x="2476" y="1498"/>
                  <a:pt x="2476" y="1498"/>
                </a:cubicBezTo>
                <a:cubicBezTo>
                  <a:pt x="2250" y="868"/>
                  <a:pt x="2250" y="868"/>
                  <a:pt x="2250" y="868"/>
                </a:cubicBezTo>
                <a:cubicBezTo>
                  <a:pt x="3001" y="65"/>
                  <a:pt x="3001" y="65"/>
                  <a:pt x="3001" y="65"/>
                </a:cubicBezTo>
                <a:cubicBezTo>
                  <a:pt x="2956" y="59"/>
                  <a:pt x="2910" y="54"/>
                  <a:pt x="2863" y="54"/>
                </a:cubicBezTo>
                <a:cubicBezTo>
                  <a:pt x="2320" y="54"/>
                  <a:pt x="1881" y="494"/>
                  <a:pt x="1881" y="1037"/>
                </a:cubicBezTo>
                <a:cubicBezTo>
                  <a:pt x="1881" y="1176"/>
                  <a:pt x="1910" y="1309"/>
                  <a:pt x="1963" y="1429"/>
                </a:cubicBezTo>
                <a:cubicBezTo>
                  <a:pt x="1659" y="1963"/>
                  <a:pt x="1205" y="2409"/>
                  <a:pt x="1026" y="2574"/>
                </a:cubicBezTo>
                <a:cubicBezTo>
                  <a:pt x="971" y="2557"/>
                  <a:pt x="912" y="2548"/>
                  <a:pt x="851" y="2548"/>
                </a:cubicBezTo>
                <a:cubicBezTo>
                  <a:pt x="516" y="2548"/>
                  <a:pt x="245" y="2820"/>
                  <a:pt x="245" y="3155"/>
                </a:cubicBezTo>
                <a:cubicBezTo>
                  <a:pt x="245" y="3490"/>
                  <a:pt x="516" y="3761"/>
                  <a:pt x="851" y="3761"/>
                </a:cubicBezTo>
                <a:cubicBezTo>
                  <a:pt x="1186" y="3761"/>
                  <a:pt x="1458" y="3490"/>
                  <a:pt x="1458" y="3155"/>
                </a:cubicBezTo>
                <a:cubicBezTo>
                  <a:pt x="1458" y="3074"/>
                  <a:pt x="1442" y="2997"/>
                  <a:pt x="1413" y="2926"/>
                </a:cubicBezTo>
                <a:cubicBezTo>
                  <a:pt x="1548" y="2747"/>
                  <a:pt x="1914" y="2308"/>
                  <a:pt x="2491" y="1946"/>
                </a:cubicBezTo>
                <a:close/>
                <a:moveTo>
                  <a:pt x="851" y="3477"/>
                </a:moveTo>
                <a:cubicBezTo>
                  <a:pt x="673" y="3477"/>
                  <a:pt x="529" y="3333"/>
                  <a:pt x="529" y="3155"/>
                </a:cubicBezTo>
                <a:cubicBezTo>
                  <a:pt x="529" y="2976"/>
                  <a:pt x="673" y="2832"/>
                  <a:pt x="851" y="2832"/>
                </a:cubicBezTo>
                <a:cubicBezTo>
                  <a:pt x="1029" y="2832"/>
                  <a:pt x="1174" y="2976"/>
                  <a:pt x="1174" y="3155"/>
                </a:cubicBezTo>
                <a:cubicBezTo>
                  <a:pt x="1174" y="3333"/>
                  <a:pt x="1029" y="3477"/>
                  <a:pt x="851" y="3477"/>
                </a:cubicBezTo>
                <a:close/>
                <a:moveTo>
                  <a:pt x="910" y="1185"/>
                </a:moveTo>
                <a:cubicBezTo>
                  <a:pt x="1484" y="1774"/>
                  <a:pt x="1484" y="1774"/>
                  <a:pt x="1484" y="1774"/>
                </a:cubicBezTo>
                <a:cubicBezTo>
                  <a:pt x="1760" y="1498"/>
                  <a:pt x="1760" y="1498"/>
                  <a:pt x="1760" y="1498"/>
                </a:cubicBezTo>
                <a:cubicBezTo>
                  <a:pt x="1185" y="909"/>
                  <a:pt x="1185" y="909"/>
                  <a:pt x="1185" y="909"/>
                </a:cubicBezTo>
                <a:cubicBezTo>
                  <a:pt x="1323" y="771"/>
                  <a:pt x="1323" y="771"/>
                  <a:pt x="1323" y="771"/>
                </a:cubicBezTo>
                <a:cubicBezTo>
                  <a:pt x="552" y="0"/>
                  <a:pt x="552" y="0"/>
                  <a:pt x="552" y="0"/>
                </a:cubicBezTo>
                <a:cubicBezTo>
                  <a:pt x="0" y="551"/>
                  <a:pt x="0" y="551"/>
                  <a:pt x="0" y="551"/>
                </a:cubicBezTo>
                <a:cubicBezTo>
                  <a:pt x="772" y="1322"/>
                  <a:pt x="772" y="1322"/>
                  <a:pt x="772" y="1322"/>
                </a:cubicBezTo>
                <a:lnTo>
                  <a:pt x="910" y="1185"/>
                </a:lnTo>
                <a:close/>
                <a:moveTo>
                  <a:pt x="1900" y="2768"/>
                </a:moveTo>
                <a:cubicBezTo>
                  <a:pt x="1900" y="2768"/>
                  <a:pt x="1901" y="2768"/>
                  <a:pt x="1901" y="2768"/>
                </a:cubicBezTo>
                <a:cubicBezTo>
                  <a:pt x="1900" y="2767"/>
                  <a:pt x="1900" y="2768"/>
                  <a:pt x="1900" y="2768"/>
                </a:cubicBezTo>
                <a:close/>
                <a:moveTo>
                  <a:pt x="2698" y="2075"/>
                </a:moveTo>
                <a:cubicBezTo>
                  <a:pt x="2698" y="2075"/>
                  <a:pt x="2225" y="2203"/>
                  <a:pt x="1901" y="2768"/>
                </a:cubicBezTo>
                <a:cubicBezTo>
                  <a:pt x="1926" y="2776"/>
                  <a:pt x="2770" y="3658"/>
                  <a:pt x="2770" y="3658"/>
                </a:cubicBezTo>
                <a:cubicBezTo>
                  <a:pt x="2923" y="3810"/>
                  <a:pt x="3169" y="3810"/>
                  <a:pt x="3321" y="3658"/>
                </a:cubicBezTo>
                <a:cubicBezTo>
                  <a:pt x="3542" y="3438"/>
                  <a:pt x="3542" y="3438"/>
                  <a:pt x="3542" y="3438"/>
                </a:cubicBezTo>
                <a:cubicBezTo>
                  <a:pt x="3694" y="3285"/>
                  <a:pt x="3694" y="3039"/>
                  <a:pt x="3542" y="2887"/>
                </a:cubicBezTo>
                <a:lnTo>
                  <a:pt x="2698" y="2075"/>
                </a:lnTo>
                <a:close/>
                <a:moveTo>
                  <a:pt x="3078" y="3506"/>
                </a:moveTo>
                <a:cubicBezTo>
                  <a:pt x="3040" y="3544"/>
                  <a:pt x="2978" y="3544"/>
                  <a:pt x="2940" y="3506"/>
                </a:cubicBezTo>
                <a:cubicBezTo>
                  <a:pt x="2231" y="2798"/>
                  <a:pt x="2231" y="2798"/>
                  <a:pt x="2231" y="2798"/>
                </a:cubicBezTo>
                <a:cubicBezTo>
                  <a:pt x="2193" y="2760"/>
                  <a:pt x="2193" y="2698"/>
                  <a:pt x="2231" y="2659"/>
                </a:cubicBezTo>
                <a:cubicBezTo>
                  <a:pt x="2270" y="2621"/>
                  <a:pt x="2332" y="2621"/>
                  <a:pt x="2370" y="2659"/>
                </a:cubicBezTo>
                <a:cubicBezTo>
                  <a:pt x="3078" y="3368"/>
                  <a:pt x="3078" y="3368"/>
                  <a:pt x="3078" y="3368"/>
                </a:cubicBezTo>
                <a:cubicBezTo>
                  <a:pt x="3116" y="3406"/>
                  <a:pt x="3116" y="3468"/>
                  <a:pt x="3078" y="3506"/>
                </a:cubicBezTo>
                <a:close/>
                <a:moveTo>
                  <a:pt x="3390" y="3194"/>
                </a:moveTo>
                <a:cubicBezTo>
                  <a:pt x="3352" y="3233"/>
                  <a:pt x="3290" y="3233"/>
                  <a:pt x="3251" y="3194"/>
                </a:cubicBezTo>
                <a:cubicBezTo>
                  <a:pt x="2543" y="2486"/>
                  <a:pt x="2543" y="2486"/>
                  <a:pt x="2543" y="2486"/>
                </a:cubicBezTo>
                <a:cubicBezTo>
                  <a:pt x="2505" y="2448"/>
                  <a:pt x="2505" y="2386"/>
                  <a:pt x="2543" y="2348"/>
                </a:cubicBezTo>
                <a:cubicBezTo>
                  <a:pt x="2581" y="2309"/>
                  <a:pt x="2643" y="2309"/>
                  <a:pt x="2682" y="2348"/>
                </a:cubicBezTo>
                <a:cubicBezTo>
                  <a:pt x="3390" y="3056"/>
                  <a:pt x="3390" y="3056"/>
                  <a:pt x="3390" y="3056"/>
                </a:cubicBezTo>
                <a:cubicBezTo>
                  <a:pt x="3428" y="3094"/>
                  <a:pt x="3428" y="3156"/>
                  <a:pt x="3390" y="3194"/>
                </a:cubicBezTo>
                <a:close/>
              </a:path>
            </a:pathLst>
          </a:custGeom>
          <a:solidFill>
            <a:schemeClr val="accent2"/>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50"/>
          </a:p>
        </p:txBody>
      </p:sp>
      <p:sp>
        <p:nvSpPr>
          <p:cNvPr id="26" name="矩形 25"/>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27" name="直接连接符 26"/>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40207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4571667" y="1165470"/>
            <a:ext cx="0" cy="29290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文本框 81"/>
          <p:cNvSpPr txBox="1">
            <a:spLocks noChangeArrowheads="1"/>
          </p:cNvSpPr>
          <p:nvPr/>
        </p:nvSpPr>
        <p:spPr bwMode="auto">
          <a:xfrm>
            <a:off x="1863209" y="1103148"/>
            <a:ext cx="2209890" cy="73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100" b="1" dirty="0">
                <a:solidFill>
                  <a:schemeClr val="tx2"/>
                </a:solidFill>
                <a:latin typeface="微软雅黑" pitchFamily="34" charset="-122"/>
                <a:ea typeface="微软雅黑" pitchFamily="34" charset="-122"/>
              </a:rPr>
              <a:t>输入您的标题</a:t>
            </a:r>
            <a:endParaRPr lang="en-US" altLang="zh-CN" sz="1100" b="1" dirty="0">
              <a:solidFill>
                <a:schemeClr val="tx2"/>
              </a:solidFill>
              <a:latin typeface="微软雅黑" pitchFamily="34" charset="-122"/>
              <a:ea typeface="微软雅黑" pitchFamily="34" charset="-122"/>
            </a:endParaRPr>
          </a:p>
          <a:p>
            <a:pPr>
              <a:lnSpc>
                <a:spcPct val="120000"/>
              </a:lnSpc>
            </a:pPr>
            <a:r>
              <a:rPr lang="zh-CN" altLang="en-US" sz="1100" dirty="0">
                <a:solidFill>
                  <a:schemeClr val="tx2"/>
                </a:solidFill>
                <a:latin typeface="微软雅黑" pitchFamily="34" charset="-122"/>
                <a:ea typeface="微软雅黑" pitchFamily="34" charset="-122"/>
              </a:rPr>
              <a:t>此处输入您的文本请在此处输入您的文本此处输入您的文本</a:t>
            </a:r>
          </a:p>
        </p:txBody>
      </p:sp>
      <p:sp>
        <p:nvSpPr>
          <p:cNvPr id="8" name="文本框 81"/>
          <p:cNvSpPr txBox="1">
            <a:spLocks noChangeArrowheads="1"/>
          </p:cNvSpPr>
          <p:nvPr/>
        </p:nvSpPr>
        <p:spPr bwMode="auto">
          <a:xfrm>
            <a:off x="1858450" y="2224927"/>
            <a:ext cx="2243557" cy="762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100" b="1" dirty="0">
                <a:solidFill>
                  <a:schemeClr val="tx2"/>
                </a:solidFill>
                <a:latin typeface="微软雅黑" pitchFamily="34" charset="-122"/>
                <a:ea typeface="微软雅黑" pitchFamily="34" charset="-122"/>
              </a:rPr>
              <a:t>输入您的标题</a:t>
            </a:r>
            <a:endParaRPr lang="en-US" altLang="zh-CN" sz="1100" b="1" dirty="0">
              <a:solidFill>
                <a:schemeClr val="tx2"/>
              </a:solidFill>
              <a:latin typeface="微软雅黑" pitchFamily="34" charset="-122"/>
              <a:ea typeface="微软雅黑" pitchFamily="34" charset="-122"/>
            </a:endParaRPr>
          </a:p>
          <a:p>
            <a:pPr>
              <a:lnSpc>
                <a:spcPct val="120000"/>
              </a:lnSpc>
            </a:pPr>
            <a:r>
              <a:rPr lang="zh-CN" altLang="en-US" sz="1100" dirty="0">
                <a:solidFill>
                  <a:schemeClr val="tx2"/>
                </a:solidFill>
                <a:latin typeface="微软雅黑" pitchFamily="34" charset="-122"/>
                <a:ea typeface="微软雅黑" pitchFamily="34" charset="-122"/>
              </a:rPr>
              <a:t>此处输入您的文本请在此处输入您的文本此处输入您的文本</a:t>
            </a:r>
          </a:p>
        </p:txBody>
      </p:sp>
      <p:sp>
        <p:nvSpPr>
          <p:cNvPr id="9" name="文本框 81"/>
          <p:cNvSpPr txBox="1">
            <a:spLocks noChangeArrowheads="1"/>
          </p:cNvSpPr>
          <p:nvPr/>
        </p:nvSpPr>
        <p:spPr bwMode="auto">
          <a:xfrm>
            <a:off x="1829543" y="3456525"/>
            <a:ext cx="2243557" cy="762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100" b="1" dirty="0">
                <a:solidFill>
                  <a:schemeClr val="tx2"/>
                </a:solidFill>
                <a:latin typeface="微软雅黑" pitchFamily="34" charset="-122"/>
                <a:ea typeface="微软雅黑" pitchFamily="34" charset="-122"/>
              </a:rPr>
              <a:t>输入您的标题</a:t>
            </a:r>
            <a:endParaRPr lang="en-US" altLang="zh-CN" sz="1100" b="1" dirty="0">
              <a:solidFill>
                <a:schemeClr val="tx2"/>
              </a:solidFill>
              <a:latin typeface="微软雅黑" pitchFamily="34" charset="-122"/>
              <a:ea typeface="微软雅黑" pitchFamily="34" charset="-122"/>
            </a:endParaRPr>
          </a:p>
          <a:p>
            <a:pPr>
              <a:lnSpc>
                <a:spcPct val="120000"/>
              </a:lnSpc>
            </a:pPr>
            <a:r>
              <a:rPr lang="zh-CN" altLang="en-US" sz="1100" dirty="0">
                <a:solidFill>
                  <a:schemeClr val="tx2"/>
                </a:solidFill>
                <a:latin typeface="微软雅黑" pitchFamily="34" charset="-122"/>
                <a:ea typeface="微软雅黑" pitchFamily="34" charset="-122"/>
              </a:rPr>
              <a:t>此处输入您的文本请在此处输入您的文本此处输入您的文本</a:t>
            </a:r>
          </a:p>
        </p:txBody>
      </p:sp>
      <p:sp>
        <p:nvSpPr>
          <p:cNvPr id="10" name="文本框 81"/>
          <p:cNvSpPr txBox="1">
            <a:spLocks noChangeArrowheads="1"/>
          </p:cNvSpPr>
          <p:nvPr/>
        </p:nvSpPr>
        <p:spPr bwMode="auto">
          <a:xfrm>
            <a:off x="5652120" y="1134309"/>
            <a:ext cx="2272211" cy="87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100" b="1" dirty="0">
                <a:solidFill>
                  <a:schemeClr val="tx2"/>
                </a:solidFill>
                <a:latin typeface="微软雅黑" pitchFamily="34" charset="-122"/>
                <a:ea typeface="微软雅黑" pitchFamily="34" charset="-122"/>
              </a:rPr>
              <a:t>输入您的标题</a:t>
            </a:r>
            <a:endParaRPr lang="en-US" altLang="zh-CN" sz="1100" b="1" dirty="0">
              <a:solidFill>
                <a:schemeClr val="tx2"/>
              </a:solidFill>
              <a:latin typeface="微软雅黑" pitchFamily="34" charset="-122"/>
              <a:ea typeface="微软雅黑" pitchFamily="34" charset="-122"/>
            </a:endParaRPr>
          </a:p>
          <a:p>
            <a:pPr>
              <a:lnSpc>
                <a:spcPct val="120000"/>
              </a:lnSpc>
            </a:pPr>
            <a:r>
              <a:rPr lang="zh-CN" altLang="en-US" sz="1100" dirty="0">
                <a:solidFill>
                  <a:schemeClr val="tx2"/>
                </a:solidFill>
                <a:latin typeface="微软雅黑" pitchFamily="34" charset="-122"/>
                <a:ea typeface="微软雅黑" pitchFamily="34" charset="-122"/>
              </a:rPr>
              <a:t>此处输入您的文本请在此处输入您的文本此处输入您的文本</a:t>
            </a:r>
          </a:p>
        </p:txBody>
      </p:sp>
      <p:sp>
        <p:nvSpPr>
          <p:cNvPr id="11" name="文本框 81"/>
          <p:cNvSpPr txBox="1">
            <a:spLocks noChangeArrowheads="1"/>
          </p:cNvSpPr>
          <p:nvPr/>
        </p:nvSpPr>
        <p:spPr bwMode="auto">
          <a:xfrm>
            <a:off x="5652120" y="2272425"/>
            <a:ext cx="2272211" cy="87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100" b="1" dirty="0">
                <a:solidFill>
                  <a:schemeClr val="tx2"/>
                </a:solidFill>
                <a:latin typeface="微软雅黑" pitchFamily="34" charset="-122"/>
                <a:ea typeface="微软雅黑" pitchFamily="34" charset="-122"/>
              </a:rPr>
              <a:t>输入您的标题</a:t>
            </a:r>
            <a:endParaRPr lang="en-US" altLang="zh-CN" sz="1100" b="1" dirty="0">
              <a:solidFill>
                <a:schemeClr val="tx2"/>
              </a:solidFill>
              <a:latin typeface="微软雅黑" pitchFamily="34" charset="-122"/>
              <a:ea typeface="微软雅黑" pitchFamily="34" charset="-122"/>
            </a:endParaRPr>
          </a:p>
          <a:p>
            <a:pPr>
              <a:lnSpc>
                <a:spcPct val="120000"/>
              </a:lnSpc>
            </a:pPr>
            <a:r>
              <a:rPr lang="zh-CN" altLang="en-US" sz="1100" dirty="0">
                <a:solidFill>
                  <a:schemeClr val="tx2"/>
                </a:solidFill>
                <a:latin typeface="微软雅黑" pitchFamily="34" charset="-122"/>
                <a:ea typeface="微软雅黑" pitchFamily="34" charset="-122"/>
              </a:rPr>
              <a:t>此处输入您的文本请在此处输入您的文本此处输入您的文本</a:t>
            </a:r>
          </a:p>
        </p:txBody>
      </p:sp>
      <p:sp>
        <p:nvSpPr>
          <p:cNvPr id="12" name="文本框 81"/>
          <p:cNvSpPr txBox="1">
            <a:spLocks noChangeArrowheads="1"/>
          </p:cNvSpPr>
          <p:nvPr/>
        </p:nvSpPr>
        <p:spPr bwMode="auto">
          <a:xfrm>
            <a:off x="5652120" y="3348220"/>
            <a:ext cx="2272211" cy="870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spcAft>
                <a:spcPts val="519"/>
              </a:spcAft>
            </a:pPr>
            <a:r>
              <a:rPr lang="zh-CN" altLang="en-US" sz="1100" b="1" dirty="0">
                <a:solidFill>
                  <a:schemeClr val="tx2"/>
                </a:solidFill>
                <a:latin typeface="微软雅黑" pitchFamily="34" charset="-122"/>
                <a:ea typeface="微软雅黑" pitchFamily="34" charset="-122"/>
              </a:rPr>
              <a:t>输入您的标题</a:t>
            </a:r>
            <a:endParaRPr lang="en-US" altLang="zh-CN" sz="1100" b="1" dirty="0">
              <a:solidFill>
                <a:schemeClr val="tx2"/>
              </a:solidFill>
              <a:latin typeface="微软雅黑" pitchFamily="34" charset="-122"/>
              <a:ea typeface="微软雅黑" pitchFamily="34" charset="-122"/>
            </a:endParaRPr>
          </a:p>
          <a:p>
            <a:pPr>
              <a:lnSpc>
                <a:spcPct val="120000"/>
              </a:lnSpc>
            </a:pPr>
            <a:r>
              <a:rPr lang="zh-CN" altLang="en-US" sz="1100" dirty="0">
                <a:solidFill>
                  <a:schemeClr val="tx2"/>
                </a:solidFill>
                <a:latin typeface="微软雅黑" pitchFamily="34" charset="-122"/>
                <a:ea typeface="微软雅黑" pitchFamily="34" charset="-122"/>
              </a:rPr>
              <a:t>此处输入您的文本请在此处输入您的文本此处输入您的文本</a:t>
            </a:r>
          </a:p>
        </p:txBody>
      </p:sp>
      <p:grpSp>
        <p:nvGrpSpPr>
          <p:cNvPr id="13" name="组合 12"/>
          <p:cNvGrpSpPr/>
          <p:nvPr/>
        </p:nvGrpSpPr>
        <p:grpSpPr>
          <a:xfrm>
            <a:off x="1227404" y="1260383"/>
            <a:ext cx="498568" cy="498567"/>
            <a:chOff x="635906" y="1671025"/>
            <a:chExt cx="576064" cy="576064"/>
          </a:xfrm>
        </p:grpSpPr>
        <p:sp>
          <p:nvSpPr>
            <p:cNvPr id="16" name="椭圆 15"/>
            <p:cNvSpPr/>
            <p:nvPr/>
          </p:nvSpPr>
          <p:spPr>
            <a:xfrm>
              <a:off x="635906" y="1671025"/>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7" dirty="0"/>
            </a:p>
          </p:txBody>
        </p:sp>
        <p:sp>
          <p:nvSpPr>
            <p:cNvPr id="17" name="矩形 16"/>
            <p:cNvSpPr/>
            <p:nvPr/>
          </p:nvSpPr>
          <p:spPr>
            <a:xfrm>
              <a:off x="676566" y="1721051"/>
              <a:ext cx="494745" cy="476009"/>
            </a:xfrm>
            <a:prstGeom prst="rect">
              <a:avLst/>
            </a:prstGeom>
          </p:spPr>
          <p:txBody>
            <a:bodyPr wrap="none">
              <a:spAutoFit/>
            </a:bodyPr>
            <a:lstStyle/>
            <a:p>
              <a:pPr algn="ctr">
                <a:defRPr/>
              </a:pPr>
              <a:r>
                <a:rPr lang="en-US" altLang="zh-CN"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9" name="组合 18"/>
          <p:cNvGrpSpPr/>
          <p:nvPr/>
        </p:nvGrpSpPr>
        <p:grpSpPr>
          <a:xfrm>
            <a:off x="1227403" y="2382161"/>
            <a:ext cx="498569" cy="498567"/>
            <a:chOff x="635906" y="2967170"/>
            <a:chExt cx="576064" cy="576064"/>
          </a:xfrm>
        </p:grpSpPr>
        <p:sp>
          <p:nvSpPr>
            <p:cNvPr id="20" name="椭圆 19"/>
            <p:cNvSpPr/>
            <p:nvPr/>
          </p:nvSpPr>
          <p:spPr>
            <a:xfrm>
              <a:off x="635906" y="2967170"/>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7" dirty="0"/>
            </a:p>
          </p:txBody>
        </p:sp>
        <p:sp>
          <p:nvSpPr>
            <p:cNvPr id="21" name="矩形 20"/>
            <p:cNvSpPr/>
            <p:nvPr/>
          </p:nvSpPr>
          <p:spPr>
            <a:xfrm>
              <a:off x="658049" y="3017195"/>
              <a:ext cx="531778" cy="476009"/>
            </a:xfrm>
            <a:prstGeom prst="rect">
              <a:avLst/>
            </a:prstGeom>
          </p:spPr>
          <p:txBody>
            <a:bodyPr wrap="none">
              <a:spAutoFit/>
            </a:bodyPr>
            <a:lstStyle/>
            <a:p>
              <a:pPr algn="ctr">
                <a:defRPr/>
              </a:pPr>
              <a:r>
                <a:rPr lang="en-US" altLang="zh-CN"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2" name="组合 21"/>
          <p:cNvGrpSpPr/>
          <p:nvPr/>
        </p:nvGrpSpPr>
        <p:grpSpPr>
          <a:xfrm>
            <a:off x="1227403" y="3503938"/>
            <a:ext cx="498569" cy="498567"/>
            <a:chOff x="635906" y="4263315"/>
            <a:chExt cx="576064" cy="576064"/>
          </a:xfrm>
        </p:grpSpPr>
        <p:sp>
          <p:nvSpPr>
            <p:cNvPr id="23" name="椭圆 22"/>
            <p:cNvSpPr/>
            <p:nvPr/>
          </p:nvSpPr>
          <p:spPr>
            <a:xfrm>
              <a:off x="635906" y="4263315"/>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7"/>
            </a:p>
          </p:txBody>
        </p:sp>
        <p:sp>
          <p:nvSpPr>
            <p:cNvPr id="24" name="矩形 23"/>
            <p:cNvSpPr/>
            <p:nvPr/>
          </p:nvSpPr>
          <p:spPr>
            <a:xfrm>
              <a:off x="653420" y="4313342"/>
              <a:ext cx="541036" cy="476009"/>
            </a:xfrm>
            <a:prstGeom prst="rect">
              <a:avLst/>
            </a:prstGeom>
          </p:spPr>
          <p:txBody>
            <a:bodyPr wrap="none">
              <a:spAutoFit/>
            </a:bodyPr>
            <a:lstStyle/>
            <a:p>
              <a:pPr algn="ctr">
                <a:defRPr/>
              </a:pPr>
              <a:r>
                <a:rPr lang="en-US" altLang="zh-CN"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5" name="组合 24"/>
          <p:cNvGrpSpPr/>
          <p:nvPr/>
        </p:nvGrpSpPr>
        <p:grpSpPr>
          <a:xfrm>
            <a:off x="5007913" y="1258951"/>
            <a:ext cx="498568" cy="498568"/>
            <a:chOff x="5004048" y="1669368"/>
            <a:chExt cx="576064" cy="576064"/>
          </a:xfrm>
        </p:grpSpPr>
        <p:sp>
          <p:nvSpPr>
            <p:cNvPr id="26" name="椭圆 25"/>
            <p:cNvSpPr/>
            <p:nvPr/>
          </p:nvSpPr>
          <p:spPr>
            <a:xfrm>
              <a:off x="5004048" y="1669368"/>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7"/>
            </a:p>
          </p:txBody>
        </p:sp>
        <p:sp>
          <p:nvSpPr>
            <p:cNvPr id="27" name="矩形 26"/>
            <p:cNvSpPr/>
            <p:nvPr/>
          </p:nvSpPr>
          <p:spPr>
            <a:xfrm>
              <a:off x="5026191" y="1719396"/>
              <a:ext cx="531780" cy="476009"/>
            </a:xfrm>
            <a:prstGeom prst="rect">
              <a:avLst/>
            </a:prstGeom>
          </p:spPr>
          <p:txBody>
            <a:bodyPr wrap="none">
              <a:spAutoFit/>
            </a:bodyPr>
            <a:lstStyle/>
            <a:p>
              <a:pPr algn="ctr">
                <a:defRPr/>
              </a:pPr>
              <a:r>
                <a:rPr lang="en-US" altLang="zh-CN"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28" name="组合 27"/>
          <p:cNvGrpSpPr/>
          <p:nvPr/>
        </p:nvGrpSpPr>
        <p:grpSpPr>
          <a:xfrm>
            <a:off x="5007915" y="2382164"/>
            <a:ext cx="498568" cy="498568"/>
            <a:chOff x="5004048" y="2967168"/>
            <a:chExt cx="576064" cy="576064"/>
          </a:xfrm>
        </p:grpSpPr>
        <p:sp>
          <p:nvSpPr>
            <p:cNvPr id="29" name="椭圆 28"/>
            <p:cNvSpPr/>
            <p:nvPr/>
          </p:nvSpPr>
          <p:spPr>
            <a:xfrm>
              <a:off x="5004048" y="2967168"/>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7"/>
            </a:p>
          </p:txBody>
        </p:sp>
        <p:sp>
          <p:nvSpPr>
            <p:cNvPr id="30" name="矩形 29"/>
            <p:cNvSpPr/>
            <p:nvPr/>
          </p:nvSpPr>
          <p:spPr>
            <a:xfrm>
              <a:off x="5020637" y="3017194"/>
              <a:ext cx="542888" cy="476009"/>
            </a:xfrm>
            <a:prstGeom prst="rect">
              <a:avLst/>
            </a:prstGeom>
          </p:spPr>
          <p:txBody>
            <a:bodyPr wrap="none">
              <a:spAutoFit/>
            </a:bodyPr>
            <a:lstStyle/>
            <a:p>
              <a:pPr algn="ctr">
                <a:defRPr/>
              </a:pPr>
              <a:r>
                <a:rPr lang="en-US" altLang="zh-CN"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05</a:t>
              </a:r>
              <a:endParaRPr lang="zh-CN" altLang="en-US"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31" name="组合 30"/>
          <p:cNvGrpSpPr/>
          <p:nvPr/>
        </p:nvGrpSpPr>
        <p:grpSpPr>
          <a:xfrm>
            <a:off x="5007913" y="3503938"/>
            <a:ext cx="498568" cy="498567"/>
            <a:chOff x="5004048" y="4263315"/>
            <a:chExt cx="576064" cy="576064"/>
          </a:xfrm>
        </p:grpSpPr>
        <p:sp>
          <p:nvSpPr>
            <p:cNvPr id="32" name="椭圆 31"/>
            <p:cNvSpPr/>
            <p:nvPr/>
          </p:nvSpPr>
          <p:spPr>
            <a:xfrm>
              <a:off x="5004048" y="4263315"/>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77"/>
            </a:p>
          </p:txBody>
        </p:sp>
        <p:sp>
          <p:nvSpPr>
            <p:cNvPr id="33" name="矩形 32"/>
            <p:cNvSpPr/>
            <p:nvPr/>
          </p:nvSpPr>
          <p:spPr>
            <a:xfrm>
              <a:off x="5019710" y="4313339"/>
              <a:ext cx="544741" cy="476009"/>
            </a:xfrm>
            <a:prstGeom prst="rect">
              <a:avLst/>
            </a:prstGeom>
          </p:spPr>
          <p:txBody>
            <a:bodyPr wrap="none">
              <a:spAutoFit/>
            </a:bodyPr>
            <a:lstStyle/>
            <a:p>
              <a:pPr algn="ctr">
                <a:defRPr/>
              </a:pPr>
              <a:r>
                <a:rPr lang="en-US" altLang="zh-CN"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rPr>
                <a:t>06</a:t>
              </a:r>
              <a:endParaRPr lang="zh-CN" altLang="en-US" sz="2077" dirty="0">
                <a:solidFill>
                  <a:srgbClr val="FFFFFF"/>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34" name="矩形 33"/>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36" name="直接连接符 35"/>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74854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heel(1)">
                                      <p:cBhvr>
                                        <p:cTn id="19" dur="500"/>
                                        <p:tgtEl>
                                          <p:spTgt spid="1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heel(1)">
                                      <p:cBhvr>
                                        <p:cTn id="27" dur="500"/>
                                        <p:tgtEl>
                                          <p:spTgt spid="2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heel(1)">
                                      <p:cBhvr>
                                        <p:cTn id="35" dur="500"/>
                                        <p:tgtEl>
                                          <p:spTgt spid="2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heel(1)">
                                      <p:cBhvr>
                                        <p:cTn id="43" dur="500"/>
                                        <p:tgtEl>
                                          <p:spTgt spid="28"/>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heel(1)">
                                      <p:cBhvr>
                                        <p:cTn id="51" dur="500"/>
                                        <p:tgtEl>
                                          <p:spTgt spid="31"/>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2855358" y="2845277"/>
            <a:ext cx="3434046" cy="72998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5"/>
          <p:cNvSpPr txBox="1"/>
          <p:nvPr/>
        </p:nvSpPr>
        <p:spPr>
          <a:xfrm>
            <a:off x="2984828" y="2955430"/>
            <a:ext cx="3176017" cy="507703"/>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pPr algn="ctr"/>
            <a:r>
              <a:rPr lang="zh-CN" altLang="en-US" sz="2699" dirty="0">
                <a:solidFill>
                  <a:schemeClr val="accent1"/>
                </a:solidFill>
                <a:latin typeface="张海山锐线体简" panose="02000000000000000000" pitchFamily="2" charset="-122"/>
                <a:ea typeface="张海山锐线体简" panose="02000000000000000000" pitchFamily="2" charset="-122"/>
              </a:rPr>
              <a:t>加入你的标题描述</a:t>
            </a:r>
          </a:p>
        </p:txBody>
      </p:sp>
      <p:grpSp>
        <p:nvGrpSpPr>
          <p:cNvPr id="22" name="组合 21"/>
          <p:cNvGrpSpPr/>
          <p:nvPr/>
        </p:nvGrpSpPr>
        <p:grpSpPr>
          <a:xfrm>
            <a:off x="1976348" y="2856397"/>
            <a:ext cx="799156" cy="729984"/>
            <a:chOff x="0" y="532828"/>
            <a:chExt cx="759125" cy="568897"/>
          </a:xfrm>
          <a:solidFill>
            <a:schemeClr val="accent1"/>
          </a:solidFill>
        </p:grpSpPr>
        <p:sp>
          <p:nvSpPr>
            <p:cNvPr id="23" name="矩形 22"/>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33" name="组合 32"/>
          <p:cNvGrpSpPr/>
          <p:nvPr/>
        </p:nvGrpSpPr>
        <p:grpSpPr>
          <a:xfrm flipH="1">
            <a:off x="6379972" y="2845277"/>
            <a:ext cx="799156" cy="729984"/>
            <a:chOff x="0" y="532828"/>
            <a:chExt cx="759125" cy="568897"/>
          </a:xfrm>
          <a:solidFill>
            <a:schemeClr val="accent1"/>
          </a:solidFill>
        </p:grpSpPr>
        <p:sp>
          <p:nvSpPr>
            <p:cNvPr id="34" name="矩形 33"/>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6" name="矩形 35"/>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8" name="矩形 27"/>
          <p:cNvSpPr/>
          <p:nvPr/>
        </p:nvSpPr>
        <p:spPr>
          <a:xfrm>
            <a:off x="3131852" y="1203598"/>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3599" dirty="0">
                <a:solidFill>
                  <a:schemeClr val="accent2"/>
                </a:solidFill>
                <a:latin typeface="张海山锐线体简" panose="02000000000000000000" pitchFamily="2" charset="-122"/>
                <a:ea typeface="张海山锐线体简" panose="02000000000000000000" pitchFamily="2" charset="-122"/>
              </a:rPr>
              <a:t>第三章</a:t>
            </a:r>
            <a:endParaRPr lang="en-US" altLang="zh-CN" sz="3599" dirty="0">
              <a:solidFill>
                <a:schemeClr val="accent2"/>
              </a:solidFill>
              <a:latin typeface="张海山锐线体简" panose="02000000000000000000" pitchFamily="2" charset="-122"/>
              <a:ea typeface="张海山锐线体简" panose="02000000000000000000" pitchFamily="2" charset="-122"/>
            </a:endParaRPr>
          </a:p>
        </p:txBody>
      </p:sp>
      <p:sp>
        <p:nvSpPr>
          <p:cNvPr id="18" name="矩形 17"/>
          <p:cNvSpPr/>
          <p:nvPr/>
        </p:nvSpPr>
        <p:spPr>
          <a:xfrm>
            <a:off x="3133337" y="1635646"/>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ltLang="zh-CN" sz="2399" dirty="0">
                <a:solidFill>
                  <a:schemeClr val="accent2"/>
                </a:solidFill>
                <a:latin typeface="张海山锐线体简" panose="02000000000000000000" pitchFamily="2" charset="-122"/>
                <a:ea typeface="张海山锐线体简" panose="02000000000000000000" pitchFamily="2" charset="-122"/>
              </a:rPr>
              <a:t>The first chapter</a:t>
            </a:r>
          </a:p>
        </p:txBody>
      </p:sp>
    </p:spTree>
    <p:extLst>
      <p:ext uri="{BB962C8B-B14F-4D97-AF65-F5344CB8AC3E}">
        <p14:creationId xmlns:p14="http://schemas.microsoft.com/office/powerpoint/2010/main" val="285264681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anim calcmode="lin" valueType="num">
                                      <p:cBhvr>
                                        <p:cTn id="8" dur="750" fill="hold"/>
                                        <p:tgtEl>
                                          <p:spTgt spid="28"/>
                                        </p:tgtEl>
                                        <p:attrNameLst>
                                          <p:attrName>ppt_x</p:attrName>
                                        </p:attrNameLst>
                                      </p:cBhvr>
                                      <p:tavLst>
                                        <p:tav tm="0">
                                          <p:val>
                                            <p:strVal val="#ppt_x"/>
                                          </p:val>
                                        </p:tav>
                                        <p:tav tm="100000">
                                          <p:val>
                                            <p:strVal val="#ppt_x"/>
                                          </p:val>
                                        </p:tav>
                                      </p:tavLst>
                                    </p:anim>
                                    <p:anim calcmode="lin" valueType="num">
                                      <p:cBhvr>
                                        <p:cTn id="9" dur="75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 calcmode="lin" valueType="num">
                                      <p:cBhvr>
                                        <p:cTn id="1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
                                        </p:tgtEl>
                                      </p:cBhvr>
                                    </p:animEffect>
                                  </p:childTnLst>
                                </p:cTn>
                              </p:par>
                            </p:childTnLst>
                          </p:cTn>
                        </p:par>
                        <p:par>
                          <p:cTn id="18" fill="hold">
                            <p:stCondLst>
                              <p:cond delay="195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45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29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8"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24"/>
          <p:cNvSpPr>
            <a:spLocks noChangeArrowheads="1"/>
          </p:cNvSpPr>
          <p:nvPr/>
        </p:nvSpPr>
        <p:spPr bwMode="auto">
          <a:xfrm>
            <a:off x="1174588" y="1263602"/>
            <a:ext cx="1512094"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0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rPr>
              <a:t>25</a:t>
            </a:r>
            <a:r>
              <a:rPr lang="en-US" sz="12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rPr>
              <a:t>%</a:t>
            </a:r>
            <a:endParaRPr lang="zh-CN" altLang="en-US" sz="12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endParaRPr>
          </a:p>
        </p:txBody>
      </p:sp>
      <p:sp>
        <p:nvSpPr>
          <p:cNvPr id="21" name="文本框 25"/>
          <p:cNvSpPr>
            <a:spLocks noChangeArrowheads="1"/>
          </p:cNvSpPr>
          <p:nvPr/>
        </p:nvSpPr>
        <p:spPr bwMode="auto">
          <a:xfrm>
            <a:off x="3743957" y="1262411"/>
            <a:ext cx="1512094"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0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rPr>
              <a:t>35</a:t>
            </a:r>
            <a:r>
              <a:rPr lang="en-US" sz="12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rPr>
              <a:t>%</a:t>
            </a:r>
            <a:endParaRPr lang="zh-CN" altLang="en-US" sz="12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endParaRPr>
          </a:p>
        </p:txBody>
      </p:sp>
      <p:sp>
        <p:nvSpPr>
          <p:cNvPr id="22" name="文本框 30"/>
          <p:cNvSpPr>
            <a:spLocks noChangeArrowheads="1"/>
          </p:cNvSpPr>
          <p:nvPr/>
        </p:nvSpPr>
        <p:spPr bwMode="auto">
          <a:xfrm>
            <a:off x="6306182" y="1262411"/>
            <a:ext cx="1512094"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30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rPr>
              <a:t>40</a:t>
            </a:r>
            <a:r>
              <a:rPr lang="en-US" sz="12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rPr>
              <a:t>%</a:t>
            </a:r>
            <a:endParaRPr lang="zh-CN" altLang="en-US" sz="1200" i="1" dirty="0">
              <a:solidFill>
                <a:schemeClr val="tx2"/>
              </a:solidFill>
              <a:latin typeface="微软雅黑" panose="020B0503020204020204" pitchFamily="34" charset="-122"/>
              <a:ea typeface="微软雅黑" panose="020B0503020204020204" pitchFamily="34" charset="-122"/>
              <a:sym typeface="Broadway BT" panose="04040905080B02020502" pitchFamily="82" charset="0"/>
            </a:endParaRPr>
          </a:p>
        </p:txBody>
      </p:sp>
      <p:sp>
        <p:nvSpPr>
          <p:cNvPr id="23" name="矩形 31"/>
          <p:cNvSpPr>
            <a:spLocks noChangeArrowheads="1"/>
          </p:cNvSpPr>
          <p:nvPr/>
        </p:nvSpPr>
        <p:spPr bwMode="auto">
          <a:xfrm>
            <a:off x="1062037" y="1840721"/>
            <a:ext cx="1804988" cy="756047"/>
          </a:xfrm>
          <a:prstGeom prst="rect">
            <a:avLst/>
          </a:prstGeom>
          <a:solidFill>
            <a:schemeClr val="accent1"/>
          </a:solidFill>
          <a:ln>
            <a:noFill/>
          </a:ln>
          <a:effectLst/>
        </p:spPr>
        <p:txBody>
          <a:bodyPr anchor="ctr"/>
          <a:lstStyle/>
          <a:p>
            <a:pPr algn="ctr"/>
            <a:endParaRPr lang="zh-CN" altLang="zh-CN" sz="135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4" name="矩形 32"/>
          <p:cNvSpPr>
            <a:spLocks noChangeArrowheads="1"/>
          </p:cNvSpPr>
          <p:nvPr/>
        </p:nvSpPr>
        <p:spPr bwMode="auto">
          <a:xfrm>
            <a:off x="3654029" y="1840721"/>
            <a:ext cx="1806178" cy="756047"/>
          </a:xfrm>
          <a:prstGeom prst="rect">
            <a:avLst/>
          </a:prstGeom>
          <a:solidFill>
            <a:schemeClr val="accent2"/>
          </a:solidFill>
          <a:ln>
            <a:noFill/>
          </a:ln>
          <a:effectLst/>
        </p:spPr>
        <p:txBody>
          <a:bodyPr anchor="ctr"/>
          <a:lstStyle/>
          <a:p>
            <a:pPr algn="ctr"/>
            <a:endParaRPr lang="zh-CN" altLang="zh-CN" sz="135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矩形 33"/>
          <p:cNvSpPr>
            <a:spLocks noChangeArrowheads="1"/>
          </p:cNvSpPr>
          <p:nvPr/>
        </p:nvSpPr>
        <p:spPr bwMode="auto">
          <a:xfrm>
            <a:off x="6275785" y="1840721"/>
            <a:ext cx="1806178" cy="756047"/>
          </a:xfrm>
          <a:prstGeom prst="rect">
            <a:avLst/>
          </a:prstGeom>
          <a:solidFill>
            <a:schemeClr val="accent1"/>
          </a:solidFill>
          <a:ln>
            <a:noFill/>
          </a:ln>
          <a:effectLst/>
        </p:spPr>
        <p:txBody>
          <a:bodyPr anchor="ctr"/>
          <a:lstStyle/>
          <a:p>
            <a:pPr algn="ctr"/>
            <a:endParaRPr lang="zh-CN" altLang="zh-CN" sz="135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6" name="TextBox 76"/>
          <p:cNvSpPr txBox="1"/>
          <p:nvPr/>
        </p:nvSpPr>
        <p:spPr>
          <a:xfrm>
            <a:off x="1174588" y="1890421"/>
            <a:ext cx="842142" cy="507831"/>
          </a:xfrm>
          <a:prstGeom prst="rect">
            <a:avLst/>
          </a:prstGeom>
          <a:noFill/>
          <a:effectLst/>
        </p:spPr>
        <p:txBody>
          <a:bodyPr wrap="square" rtlCol="0">
            <a:spAutoFit/>
          </a:bodyPr>
          <a:lstStyle/>
          <a:p>
            <a:r>
              <a:rPr lang="zh-CN" altLang="en-US" sz="1350" dirty="0">
                <a:solidFill>
                  <a:schemeClr val="bg1"/>
                </a:solidFill>
                <a:latin typeface="微软雅黑" panose="020B0503020204020204" pitchFamily="34" charset="-122"/>
                <a:ea typeface="微软雅黑" panose="020B0503020204020204" pitchFamily="34" charset="-122"/>
              </a:rPr>
              <a:t>添加标题</a:t>
            </a:r>
          </a:p>
        </p:txBody>
      </p:sp>
      <p:sp>
        <p:nvSpPr>
          <p:cNvPr id="27" name="文本框 26"/>
          <p:cNvSpPr txBox="1"/>
          <p:nvPr/>
        </p:nvSpPr>
        <p:spPr>
          <a:xfrm>
            <a:off x="1174588" y="2106778"/>
            <a:ext cx="1629146" cy="452432"/>
          </a:xfrm>
          <a:prstGeom prst="rect">
            <a:avLst/>
          </a:prstGeom>
          <a:noFill/>
          <a:effectLst/>
        </p:spPr>
        <p:txBody>
          <a:bodyPr wrap="square"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请在此添加文字说明，模板。</a:t>
            </a:r>
          </a:p>
        </p:txBody>
      </p:sp>
      <p:sp>
        <p:nvSpPr>
          <p:cNvPr id="28" name="TextBox 76"/>
          <p:cNvSpPr txBox="1"/>
          <p:nvPr/>
        </p:nvSpPr>
        <p:spPr>
          <a:xfrm>
            <a:off x="3757427" y="1890421"/>
            <a:ext cx="842142" cy="507831"/>
          </a:xfrm>
          <a:prstGeom prst="rect">
            <a:avLst/>
          </a:prstGeom>
          <a:noFill/>
          <a:effectLst/>
        </p:spPr>
        <p:txBody>
          <a:bodyPr wrap="square" rtlCol="0">
            <a:spAutoFit/>
          </a:bodyPr>
          <a:lstStyle/>
          <a:p>
            <a:r>
              <a:rPr lang="zh-CN" altLang="en-US" sz="1350" dirty="0">
                <a:solidFill>
                  <a:schemeClr val="bg1"/>
                </a:solidFill>
                <a:latin typeface="微软雅黑" panose="020B0503020204020204" pitchFamily="34" charset="-122"/>
                <a:ea typeface="微软雅黑" panose="020B0503020204020204" pitchFamily="34" charset="-122"/>
              </a:rPr>
              <a:t>添加标题</a:t>
            </a:r>
          </a:p>
        </p:txBody>
      </p:sp>
      <p:sp>
        <p:nvSpPr>
          <p:cNvPr id="29" name="文本框 28"/>
          <p:cNvSpPr txBox="1"/>
          <p:nvPr/>
        </p:nvSpPr>
        <p:spPr>
          <a:xfrm>
            <a:off x="3757427" y="2106778"/>
            <a:ext cx="1629146" cy="452432"/>
          </a:xfrm>
          <a:prstGeom prst="rect">
            <a:avLst/>
          </a:prstGeom>
          <a:noFill/>
          <a:effectLst/>
        </p:spPr>
        <p:txBody>
          <a:bodyPr wrap="square"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请在此添加文字说明，模板。</a:t>
            </a:r>
          </a:p>
        </p:txBody>
      </p:sp>
      <p:sp>
        <p:nvSpPr>
          <p:cNvPr id="30" name="TextBox 76"/>
          <p:cNvSpPr txBox="1"/>
          <p:nvPr/>
        </p:nvSpPr>
        <p:spPr>
          <a:xfrm>
            <a:off x="6340265" y="1890421"/>
            <a:ext cx="842142" cy="507831"/>
          </a:xfrm>
          <a:prstGeom prst="rect">
            <a:avLst/>
          </a:prstGeom>
          <a:noFill/>
          <a:effectLst/>
        </p:spPr>
        <p:txBody>
          <a:bodyPr wrap="square" rtlCol="0">
            <a:spAutoFit/>
          </a:bodyPr>
          <a:lstStyle/>
          <a:p>
            <a:r>
              <a:rPr lang="zh-CN" altLang="en-US" sz="1350" dirty="0">
                <a:solidFill>
                  <a:schemeClr val="bg1"/>
                </a:solidFill>
                <a:latin typeface="微软雅黑" panose="020B0503020204020204" pitchFamily="34" charset="-122"/>
                <a:ea typeface="微软雅黑" panose="020B0503020204020204" pitchFamily="34" charset="-122"/>
              </a:rPr>
              <a:t>添加标题</a:t>
            </a:r>
          </a:p>
        </p:txBody>
      </p:sp>
      <p:sp>
        <p:nvSpPr>
          <p:cNvPr id="31" name="文本框 30"/>
          <p:cNvSpPr txBox="1"/>
          <p:nvPr/>
        </p:nvSpPr>
        <p:spPr>
          <a:xfrm>
            <a:off x="6340266" y="2106778"/>
            <a:ext cx="1629146" cy="452432"/>
          </a:xfrm>
          <a:prstGeom prst="rect">
            <a:avLst/>
          </a:prstGeom>
          <a:noFill/>
          <a:effectLst/>
        </p:spPr>
        <p:txBody>
          <a:bodyPr wrap="square" rtlCol="0">
            <a:spAutoFit/>
          </a:bodyPr>
          <a:lstStyle/>
          <a:p>
            <a:pPr>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请在此添加文字说明，模板。</a:t>
            </a:r>
          </a:p>
        </p:txBody>
      </p:sp>
      <p:sp>
        <p:nvSpPr>
          <p:cNvPr id="32" name="文本框 31"/>
          <p:cNvSpPr txBox="1"/>
          <p:nvPr/>
        </p:nvSpPr>
        <p:spPr>
          <a:xfrm>
            <a:off x="704114" y="3632338"/>
            <a:ext cx="7747380" cy="422423"/>
          </a:xfrm>
          <a:prstGeom prst="rect">
            <a:avLst/>
          </a:prstGeom>
          <a:noFill/>
        </p:spPr>
        <p:txBody>
          <a:bodyPr wrap="square" rtlCol="0">
            <a:spAutoFit/>
          </a:bodyPr>
          <a:lstStyle/>
          <a:p>
            <a:pPr algn="ctr">
              <a:lnSpc>
                <a:spcPct val="130000"/>
              </a:lnSpc>
            </a:pPr>
            <a:r>
              <a:rPr lang="zh-CN" altLang="en-US" sz="825" dirty="0">
                <a:solidFill>
                  <a:schemeClr val="tx2"/>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请在此添加文字说明，模板。请在此添加文字说明，模板。请在此添加文字说明，模板。请在此添加文字说明，模板。</a:t>
            </a:r>
          </a:p>
        </p:txBody>
      </p:sp>
      <p:sp>
        <p:nvSpPr>
          <p:cNvPr id="33" name="TextBox 76"/>
          <p:cNvSpPr txBox="1"/>
          <p:nvPr/>
        </p:nvSpPr>
        <p:spPr>
          <a:xfrm>
            <a:off x="3434194" y="3245434"/>
            <a:ext cx="2287221" cy="369332"/>
          </a:xfrm>
          <a:prstGeom prst="rect">
            <a:avLst/>
          </a:prstGeom>
          <a:noFill/>
        </p:spPr>
        <p:txBody>
          <a:bodyPr wrap="square" rtlCol="0">
            <a:spAutoFit/>
          </a:bodyPr>
          <a:lstStyle/>
          <a:p>
            <a:pPr algn="ctr"/>
            <a:r>
              <a:rPr lang="zh-CN" altLang="en-US" dirty="0">
                <a:solidFill>
                  <a:schemeClr val="tx2"/>
                </a:solidFill>
                <a:latin typeface="微软雅黑" panose="020B0503020204020204" pitchFamily="34" charset="-122"/>
                <a:ea typeface="微软雅黑" panose="020B0503020204020204" pitchFamily="34" charset="-122"/>
              </a:rPr>
              <a:t>在此添加标题</a:t>
            </a:r>
          </a:p>
        </p:txBody>
      </p:sp>
      <p:sp>
        <p:nvSpPr>
          <p:cNvPr id="17" name="矩形 16"/>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18" name="直接连接符 17"/>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64748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par>
                          <p:cTn id="54" fill="hold">
                            <p:stCondLst>
                              <p:cond delay="7500"/>
                            </p:stCondLst>
                            <p:childTnLst>
                              <p:par>
                                <p:cTn id="55" presetID="22" presetClass="entr" presetSubtype="8"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childTnLst>
                          </p:cTn>
                        </p:par>
                        <p:par>
                          <p:cTn id="58" fill="hold">
                            <p:stCondLst>
                              <p:cond delay="800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9000"/>
                            </p:stCondLst>
                            <p:childTnLst>
                              <p:par>
                                <p:cTn id="65" presetID="10"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par>
                          <p:cTn id="68" fill="hold">
                            <p:stCondLst>
                              <p:cond delay="9500"/>
                            </p:stCondLst>
                            <p:childTnLst>
                              <p:par>
                                <p:cTn id="69" presetID="22" presetClass="entr" presetSubtype="1"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7"/>
          <p:cNvSpPr txBox="1">
            <a:spLocks noChangeArrowheads="1"/>
          </p:cNvSpPr>
          <p:nvPr/>
        </p:nvSpPr>
        <p:spPr bwMode="auto">
          <a:xfrm>
            <a:off x="5291858" y="1419619"/>
            <a:ext cx="3375333" cy="77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400" b="1" dirty="0">
                <a:solidFill>
                  <a:schemeClr val="tx2"/>
                </a:solidFill>
                <a:latin typeface="微软雅黑" pitchFamily="34" charset="-122"/>
              </a:rPr>
              <a:t>添加文本信息</a:t>
            </a:r>
            <a:endParaRPr lang="en-US" altLang="zh-CN" sz="1400" b="1" dirty="0">
              <a:solidFill>
                <a:schemeClr val="tx2"/>
              </a:solidFill>
              <a:latin typeface="微软雅黑" pitchFamily="34" charset="-122"/>
            </a:endParaRPr>
          </a:p>
          <a:p>
            <a:pPr>
              <a:lnSpc>
                <a:spcPct val="150000"/>
              </a:lnSpc>
              <a:spcBef>
                <a:spcPts val="291"/>
              </a:spcBef>
            </a:pPr>
            <a:r>
              <a:rPr lang="zh-CN" altLang="en-US" sz="1200" dirty="0">
                <a:solidFill>
                  <a:schemeClr val="tx2"/>
                </a:solidFill>
                <a:latin typeface="微软雅黑" pitchFamily="34" charset="-122"/>
              </a:rPr>
              <a:t>添加对图片的说明文字添加对图片的说明文字添加对图片的说明文字添加对图片的说明文字</a:t>
            </a:r>
          </a:p>
        </p:txBody>
      </p:sp>
      <p:sp>
        <p:nvSpPr>
          <p:cNvPr id="17" name="六边形 16"/>
          <p:cNvSpPr/>
          <p:nvPr/>
        </p:nvSpPr>
        <p:spPr>
          <a:xfrm rot="16200000" flipH="1">
            <a:off x="5379741" y="2425778"/>
            <a:ext cx="388843" cy="37234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88597" tIns="44298" rIns="88597" bIns="44298" rtlCol="0" anchor="ctr"/>
          <a:lstStyle/>
          <a:p>
            <a:pPr algn="ctr"/>
            <a:r>
              <a:rPr lang="en-US" altLang="zh-CN" sz="1200" b="1" dirty="0">
                <a:solidFill>
                  <a:schemeClr val="bg1"/>
                </a:solidFill>
              </a:rPr>
              <a:t>01</a:t>
            </a:r>
            <a:endParaRPr lang="zh-CN" altLang="en-US" sz="1200" b="1" dirty="0">
              <a:solidFill>
                <a:schemeClr val="bg1"/>
              </a:solidFill>
            </a:endParaRPr>
          </a:p>
        </p:txBody>
      </p:sp>
      <p:sp>
        <p:nvSpPr>
          <p:cNvPr id="19" name="文本框 7"/>
          <p:cNvSpPr txBox="1">
            <a:spLocks noChangeArrowheads="1"/>
          </p:cNvSpPr>
          <p:nvPr/>
        </p:nvSpPr>
        <p:spPr bwMode="auto">
          <a:xfrm>
            <a:off x="5838377" y="2377329"/>
            <a:ext cx="1886940" cy="46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200" dirty="0">
                <a:solidFill>
                  <a:schemeClr val="tx2"/>
                </a:solidFill>
                <a:latin typeface="微软雅黑" pitchFamily="34" charset="-122"/>
              </a:rPr>
              <a:t>添加对图片的说明文字添加对图片的说明文字</a:t>
            </a:r>
          </a:p>
        </p:txBody>
      </p:sp>
      <p:sp>
        <p:nvSpPr>
          <p:cNvPr id="20" name="六边形 19"/>
          <p:cNvSpPr/>
          <p:nvPr/>
        </p:nvSpPr>
        <p:spPr>
          <a:xfrm rot="16200000" flipH="1">
            <a:off x="5397830" y="2931873"/>
            <a:ext cx="388843" cy="3723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88597" tIns="44298" rIns="88597" bIns="44298" rtlCol="0" anchor="ctr"/>
          <a:lstStyle/>
          <a:p>
            <a:pPr algn="ctr"/>
            <a:r>
              <a:rPr lang="en-US" altLang="zh-CN" sz="1200" b="1" dirty="0">
                <a:solidFill>
                  <a:schemeClr val="bg1"/>
                </a:solidFill>
              </a:rPr>
              <a:t>02</a:t>
            </a:r>
            <a:endParaRPr lang="zh-CN" altLang="en-US" sz="1200" b="1" dirty="0">
              <a:solidFill>
                <a:schemeClr val="bg1"/>
              </a:solidFill>
            </a:endParaRPr>
          </a:p>
        </p:txBody>
      </p:sp>
      <p:sp>
        <p:nvSpPr>
          <p:cNvPr id="21" name="文本框 7"/>
          <p:cNvSpPr txBox="1">
            <a:spLocks noChangeArrowheads="1"/>
          </p:cNvSpPr>
          <p:nvPr/>
        </p:nvSpPr>
        <p:spPr bwMode="auto">
          <a:xfrm>
            <a:off x="5856465" y="2883426"/>
            <a:ext cx="1886940" cy="46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200" dirty="0">
                <a:solidFill>
                  <a:schemeClr val="tx2"/>
                </a:solidFill>
                <a:latin typeface="微软雅黑" pitchFamily="34" charset="-122"/>
              </a:rPr>
              <a:t>添加对图片的说明文字添加对图片的说明文字</a:t>
            </a:r>
          </a:p>
        </p:txBody>
      </p:sp>
      <p:sp>
        <p:nvSpPr>
          <p:cNvPr id="22" name="六边形 21"/>
          <p:cNvSpPr/>
          <p:nvPr/>
        </p:nvSpPr>
        <p:spPr>
          <a:xfrm rot="16200000" flipH="1">
            <a:off x="5397830" y="3431527"/>
            <a:ext cx="388843" cy="37234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88597" tIns="44298" rIns="88597" bIns="44298" rtlCol="0" anchor="ctr"/>
          <a:lstStyle/>
          <a:p>
            <a:pPr algn="ctr"/>
            <a:r>
              <a:rPr lang="en-US" altLang="zh-CN" sz="1200" b="1" dirty="0">
                <a:solidFill>
                  <a:schemeClr val="bg1"/>
                </a:solidFill>
              </a:rPr>
              <a:t>03</a:t>
            </a:r>
            <a:endParaRPr lang="zh-CN" altLang="en-US" sz="1200" b="1" dirty="0">
              <a:solidFill>
                <a:schemeClr val="bg1"/>
              </a:solidFill>
            </a:endParaRPr>
          </a:p>
        </p:txBody>
      </p:sp>
      <p:sp>
        <p:nvSpPr>
          <p:cNvPr id="23" name="文本框 7"/>
          <p:cNvSpPr txBox="1">
            <a:spLocks noChangeArrowheads="1"/>
          </p:cNvSpPr>
          <p:nvPr/>
        </p:nvSpPr>
        <p:spPr bwMode="auto">
          <a:xfrm>
            <a:off x="5856465" y="3383079"/>
            <a:ext cx="1886940" cy="46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200" dirty="0">
                <a:solidFill>
                  <a:schemeClr val="tx2"/>
                </a:solidFill>
                <a:latin typeface="微软雅黑" pitchFamily="34" charset="-122"/>
              </a:rPr>
              <a:t>添加对图片的说明文字添加对图片的说明文字</a:t>
            </a:r>
          </a:p>
        </p:txBody>
      </p:sp>
      <p:sp>
        <p:nvSpPr>
          <p:cNvPr id="24" name="六边形 23"/>
          <p:cNvSpPr/>
          <p:nvPr/>
        </p:nvSpPr>
        <p:spPr>
          <a:xfrm rot="16200000" flipH="1">
            <a:off x="5397830" y="3965566"/>
            <a:ext cx="388843" cy="3723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88597" tIns="44298" rIns="88597" bIns="44298" rtlCol="0" anchor="ctr"/>
          <a:lstStyle/>
          <a:p>
            <a:pPr algn="ctr"/>
            <a:r>
              <a:rPr lang="en-US" altLang="zh-CN" sz="1200" b="1" dirty="0">
                <a:solidFill>
                  <a:schemeClr val="bg1"/>
                </a:solidFill>
              </a:rPr>
              <a:t>04</a:t>
            </a:r>
            <a:endParaRPr lang="zh-CN" altLang="en-US" sz="1200" b="1" dirty="0">
              <a:solidFill>
                <a:schemeClr val="bg1"/>
              </a:solidFill>
            </a:endParaRPr>
          </a:p>
        </p:txBody>
      </p:sp>
      <p:sp>
        <p:nvSpPr>
          <p:cNvPr id="25" name="文本框 7"/>
          <p:cNvSpPr txBox="1">
            <a:spLocks noChangeArrowheads="1"/>
          </p:cNvSpPr>
          <p:nvPr/>
        </p:nvSpPr>
        <p:spPr bwMode="auto">
          <a:xfrm>
            <a:off x="5856465" y="3917119"/>
            <a:ext cx="1886940" cy="469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r>
              <a:rPr lang="zh-CN" altLang="en-US" sz="1200" dirty="0">
                <a:solidFill>
                  <a:schemeClr val="tx2"/>
                </a:solidFill>
                <a:latin typeface="微软雅黑" pitchFamily="34" charset="-122"/>
              </a:rPr>
              <a:t>添加对图片的说明文字添加对图片的说明文字</a:t>
            </a:r>
          </a:p>
        </p:txBody>
      </p:sp>
      <p:sp>
        <p:nvSpPr>
          <p:cNvPr id="27" name="矩形 26"/>
          <p:cNvSpPr/>
          <p:nvPr/>
        </p:nvSpPr>
        <p:spPr bwMode="auto">
          <a:xfrm>
            <a:off x="539552" y="1635125"/>
            <a:ext cx="2016224" cy="1224657"/>
          </a:xfrm>
          <a:prstGeom prst="rect">
            <a:avLst/>
          </a:prstGeom>
          <a:blipFill>
            <a:blip r:embed="rId2"/>
            <a:srcRect/>
            <a:stretch>
              <a:fillRect l="-20000" r="-20000" b="-7746"/>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p>
        </p:txBody>
      </p:sp>
      <p:sp>
        <p:nvSpPr>
          <p:cNvPr id="28" name="矩形 27"/>
          <p:cNvSpPr/>
          <p:nvPr/>
        </p:nvSpPr>
        <p:spPr bwMode="auto">
          <a:xfrm>
            <a:off x="2627784" y="1635646"/>
            <a:ext cx="2016224" cy="1224136"/>
          </a:xfrm>
          <a:prstGeom prst="rect">
            <a:avLst/>
          </a:prstGeom>
          <a:blipFill>
            <a:blip r:embed="rId3"/>
            <a:stretch>
              <a:fillRect l="-20000" r="-20000" b="-7746"/>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p>
        </p:txBody>
      </p:sp>
      <p:sp>
        <p:nvSpPr>
          <p:cNvPr id="33" name="矩形 32"/>
          <p:cNvSpPr/>
          <p:nvPr/>
        </p:nvSpPr>
        <p:spPr bwMode="auto">
          <a:xfrm>
            <a:off x="539552" y="2931790"/>
            <a:ext cx="2016224" cy="1224136"/>
          </a:xfrm>
          <a:prstGeom prst="rect">
            <a:avLst/>
          </a:prstGeom>
          <a:blipFill>
            <a:blip r:embed="rId4"/>
            <a:stretch>
              <a:fillRect l="-20000" r="-20000" b="-7746"/>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p>
        </p:txBody>
      </p:sp>
      <p:sp>
        <p:nvSpPr>
          <p:cNvPr id="34" name="矩形 33"/>
          <p:cNvSpPr/>
          <p:nvPr/>
        </p:nvSpPr>
        <p:spPr bwMode="auto">
          <a:xfrm>
            <a:off x="2627784" y="2931790"/>
            <a:ext cx="2016224" cy="1224136"/>
          </a:xfrm>
          <a:prstGeom prst="rect">
            <a:avLst/>
          </a:prstGeom>
          <a:blipFill>
            <a:blip r:embed="rId5"/>
            <a:stretch>
              <a:fillRect l="-20000" r="-20000" b="-7746"/>
            </a:stretch>
          </a:blipFill>
          <a:ln w="15875">
            <a:noFill/>
          </a:ln>
          <a:effectLst/>
        </p:spPr>
        <p:txBody>
          <a:bodyPr vert="horz" wrap="square" lIns="91440" tIns="45720" rIns="91440" bIns="45720" numCol="1" rtlCol="0" anchor="t" anchorCtr="0" compatLnSpc="1">
            <a:prstTxWarp prst="textNoShape">
              <a:avLst/>
            </a:prstTxWarp>
          </a:bodyPr>
          <a:lstStyle/>
          <a:p>
            <a:pPr algn="ctr"/>
            <a:endParaRPr lang="zh-CN" altLang="en-US"/>
          </a:p>
        </p:txBody>
      </p:sp>
      <p:sp>
        <p:nvSpPr>
          <p:cNvPr id="18" name="矩形 17"/>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26" name="直接连接符 25"/>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1875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00" fill="hold"/>
                                        <p:tgtEl>
                                          <p:spTgt spid="27"/>
                                        </p:tgtEl>
                                        <p:attrNameLst>
                                          <p:attrName>ppt_w</p:attrName>
                                        </p:attrNameLst>
                                      </p:cBhvr>
                                      <p:tavLst>
                                        <p:tav tm="0">
                                          <p:val>
                                            <p:fltVal val="0"/>
                                          </p:val>
                                        </p:tav>
                                        <p:tav tm="100000">
                                          <p:val>
                                            <p:strVal val="#ppt_w"/>
                                          </p:val>
                                        </p:tav>
                                      </p:tavLst>
                                    </p:anim>
                                    <p:anim calcmode="lin" valueType="num">
                                      <p:cBhvr>
                                        <p:cTn id="8" dur="300" fill="hold"/>
                                        <p:tgtEl>
                                          <p:spTgt spid="27"/>
                                        </p:tgtEl>
                                        <p:attrNameLst>
                                          <p:attrName>ppt_h</p:attrName>
                                        </p:attrNameLst>
                                      </p:cBhvr>
                                      <p:tavLst>
                                        <p:tav tm="0">
                                          <p:val>
                                            <p:fltVal val="0"/>
                                          </p:val>
                                        </p:tav>
                                        <p:tav tm="100000">
                                          <p:val>
                                            <p:strVal val="#ppt_h"/>
                                          </p:val>
                                        </p:tav>
                                      </p:tavLst>
                                    </p:anim>
                                    <p:animEffect transition="in" filter="fade">
                                      <p:cBhvr>
                                        <p:cTn id="9" dur="300"/>
                                        <p:tgtEl>
                                          <p:spTgt spid="27"/>
                                        </p:tgtEl>
                                      </p:cBhvr>
                                    </p:animEffect>
                                  </p:childTnLst>
                                </p:cTn>
                              </p:par>
                            </p:childTnLst>
                          </p:cTn>
                        </p:par>
                        <p:par>
                          <p:cTn id="10" fill="hold">
                            <p:stCondLst>
                              <p:cond delay="30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300" fill="hold"/>
                                        <p:tgtEl>
                                          <p:spTgt spid="28"/>
                                        </p:tgtEl>
                                        <p:attrNameLst>
                                          <p:attrName>ppt_w</p:attrName>
                                        </p:attrNameLst>
                                      </p:cBhvr>
                                      <p:tavLst>
                                        <p:tav tm="0">
                                          <p:val>
                                            <p:fltVal val="0"/>
                                          </p:val>
                                        </p:tav>
                                        <p:tav tm="100000">
                                          <p:val>
                                            <p:strVal val="#ppt_w"/>
                                          </p:val>
                                        </p:tav>
                                      </p:tavLst>
                                    </p:anim>
                                    <p:anim calcmode="lin" valueType="num">
                                      <p:cBhvr>
                                        <p:cTn id="14" dur="300" fill="hold"/>
                                        <p:tgtEl>
                                          <p:spTgt spid="28"/>
                                        </p:tgtEl>
                                        <p:attrNameLst>
                                          <p:attrName>ppt_h</p:attrName>
                                        </p:attrNameLst>
                                      </p:cBhvr>
                                      <p:tavLst>
                                        <p:tav tm="0">
                                          <p:val>
                                            <p:fltVal val="0"/>
                                          </p:val>
                                        </p:tav>
                                        <p:tav tm="100000">
                                          <p:val>
                                            <p:strVal val="#ppt_h"/>
                                          </p:val>
                                        </p:tav>
                                      </p:tavLst>
                                    </p:anim>
                                    <p:animEffect transition="in" filter="fade">
                                      <p:cBhvr>
                                        <p:cTn id="15" dur="300"/>
                                        <p:tgtEl>
                                          <p:spTgt spid="28"/>
                                        </p:tgtEl>
                                      </p:cBhvr>
                                    </p:animEffect>
                                  </p:childTnLst>
                                </p:cTn>
                              </p:par>
                            </p:childTnLst>
                          </p:cTn>
                        </p:par>
                        <p:par>
                          <p:cTn id="16" fill="hold">
                            <p:stCondLst>
                              <p:cond delay="600"/>
                            </p:stCondLst>
                            <p:childTnLst>
                              <p:par>
                                <p:cTn id="17" presetID="53" presetClass="entr" presetSubtype="16"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300" fill="hold"/>
                                        <p:tgtEl>
                                          <p:spTgt spid="33"/>
                                        </p:tgtEl>
                                        <p:attrNameLst>
                                          <p:attrName>ppt_w</p:attrName>
                                        </p:attrNameLst>
                                      </p:cBhvr>
                                      <p:tavLst>
                                        <p:tav tm="0">
                                          <p:val>
                                            <p:fltVal val="0"/>
                                          </p:val>
                                        </p:tav>
                                        <p:tav tm="100000">
                                          <p:val>
                                            <p:strVal val="#ppt_w"/>
                                          </p:val>
                                        </p:tav>
                                      </p:tavLst>
                                    </p:anim>
                                    <p:anim calcmode="lin" valueType="num">
                                      <p:cBhvr>
                                        <p:cTn id="20" dur="300" fill="hold"/>
                                        <p:tgtEl>
                                          <p:spTgt spid="33"/>
                                        </p:tgtEl>
                                        <p:attrNameLst>
                                          <p:attrName>ppt_h</p:attrName>
                                        </p:attrNameLst>
                                      </p:cBhvr>
                                      <p:tavLst>
                                        <p:tav tm="0">
                                          <p:val>
                                            <p:fltVal val="0"/>
                                          </p:val>
                                        </p:tav>
                                        <p:tav tm="100000">
                                          <p:val>
                                            <p:strVal val="#ppt_h"/>
                                          </p:val>
                                        </p:tav>
                                      </p:tavLst>
                                    </p:anim>
                                    <p:animEffect transition="in" filter="fade">
                                      <p:cBhvr>
                                        <p:cTn id="21" dur="300"/>
                                        <p:tgtEl>
                                          <p:spTgt spid="33"/>
                                        </p:tgtEl>
                                      </p:cBhvr>
                                    </p:animEffect>
                                  </p:childTnLst>
                                </p:cTn>
                              </p:par>
                            </p:childTnLst>
                          </p:cTn>
                        </p:par>
                        <p:par>
                          <p:cTn id="22" fill="hold">
                            <p:stCondLst>
                              <p:cond delay="9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300" fill="hold"/>
                                        <p:tgtEl>
                                          <p:spTgt spid="34"/>
                                        </p:tgtEl>
                                        <p:attrNameLst>
                                          <p:attrName>ppt_w</p:attrName>
                                        </p:attrNameLst>
                                      </p:cBhvr>
                                      <p:tavLst>
                                        <p:tav tm="0">
                                          <p:val>
                                            <p:fltVal val="0"/>
                                          </p:val>
                                        </p:tav>
                                        <p:tav tm="100000">
                                          <p:val>
                                            <p:strVal val="#ppt_w"/>
                                          </p:val>
                                        </p:tav>
                                      </p:tavLst>
                                    </p:anim>
                                    <p:anim calcmode="lin" valueType="num">
                                      <p:cBhvr>
                                        <p:cTn id="26" dur="300" fill="hold"/>
                                        <p:tgtEl>
                                          <p:spTgt spid="34"/>
                                        </p:tgtEl>
                                        <p:attrNameLst>
                                          <p:attrName>ppt_h</p:attrName>
                                        </p:attrNameLst>
                                      </p:cBhvr>
                                      <p:tavLst>
                                        <p:tav tm="0">
                                          <p:val>
                                            <p:fltVal val="0"/>
                                          </p:val>
                                        </p:tav>
                                        <p:tav tm="100000">
                                          <p:val>
                                            <p:strVal val="#ppt_h"/>
                                          </p:val>
                                        </p:tav>
                                      </p:tavLst>
                                    </p:anim>
                                    <p:animEffect transition="in" filter="fade">
                                      <p:cBhvr>
                                        <p:cTn id="27" dur="300"/>
                                        <p:tgtEl>
                                          <p:spTgt spid="34"/>
                                        </p:tgtEl>
                                      </p:cBhvr>
                                    </p:animEffect>
                                  </p:childTnLst>
                                </p:cTn>
                              </p:par>
                            </p:childTnLst>
                          </p:cTn>
                        </p:par>
                        <p:par>
                          <p:cTn id="28" fill="hold">
                            <p:stCondLst>
                              <p:cond delay="12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1700"/>
                            </p:stCondLst>
                            <p:childTnLst>
                              <p:par>
                                <p:cTn id="33" presetID="31"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750" fill="hold"/>
                                        <p:tgtEl>
                                          <p:spTgt spid="17"/>
                                        </p:tgtEl>
                                        <p:attrNameLst>
                                          <p:attrName>ppt_w</p:attrName>
                                        </p:attrNameLst>
                                      </p:cBhvr>
                                      <p:tavLst>
                                        <p:tav tm="0">
                                          <p:val>
                                            <p:fltVal val="0"/>
                                          </p:val>
                                        </p:tav>
                                        <p:tav tm="100000">
                                          <p:val>
                                            <p:strVal val="#ppt_w"/>
                                          </p:val>
                                        </p:tav>
                                      </p:tavLst>
                                    </p:anim>
                                    <p:anim calcmode="lin" valueType="num">
                                      <p:cBhvr>
                                        <p:cTn id="36" dur="750" fill="hold"/>
                                        <p:tgtEl>
                                          <p:spTgt spid="17"/>
                                        </p:tgtEl>
                                        <p:attrNameLst>
                                          <p:attrName>ppt_h</p:attrName>
                                        </p:attrNameLst>
                                      </p:cBhvr>
                                      <p:tavLst>
                                        <p:tav tm="0">
                                          <p:val>
                                            <p:fltVal val="0"/>
                                          </p:val>
                                        </p:tav>
                                        <p:tav tm="100000">
                                          <p:val>
                                            <p:strVal val="#ppt_h"/>
                                          </p:val>
                                        </p:tav>
                                      </p:tavLst>
                                    </p:anim>
                                    <p:anim calcmode="lin" valueType="num">
                                      <p:cBhvr>
                                        <p:cTn id="37" dur="750" fill="hold"/>
                                        <p:tgtEl>
                                          <p:spTgt spid="17"/>
                                        </p:tgtEl>
                                        <p:attrNameLst>
                                          <p:attrName>style.rotation</p:attrName>
                                        </p:attrNameLst>
                                      </p:cBhvr>
                                      <p:tavLst>
                                        <p:tav tm="0">
                                          <p:val>
                                            <p:fltVal val="90"/>
                                          </p:val>
                                        </p:tav>
                                        <p:tav tm="100000">
                                          <p:val>
                                            <p:fltVal val="0"/>
                                          </p:val>
                                        </p:tav>
                                      </p:tavLst>
                                    </p:anim>
                                    <p:animEffect transition="in" filter="fade">
                                      <p:cBhvr>
                                        <p:cTn id="38" dur="750"/>
                                        <p:tgtEl>
                                          <p:spTgt spid="17"/>
                                        </p:tgtEl>
                                      </p:cBhvr>
                                    </p:animEffect>
                                  </p:childTnLst>
                                </p:cTn>
                              </p:par>
                            </p:childTnLst>
                          </p:cTn>
                        </p:par>
                        <p:par>
                          <p:cTn id="39" fill="hold">
                            <p:stCondLst>
                              <p:cond delay="2450"/>
                            </p:stCondLst>
                            <p:childTnLst>
                              <p:par>
                                <p:cTn id="40" presetID="22" presetClass="entr" presetSubtype="8"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par>
                          <p:cTn id="43" fill="hold">
                            <p:stCondLst>
                              <p:cond delay="2950"/>
                            </p:stCondLst>
                            <p:childTnLst>
                              <p:par>
                                <p:cTn id="44" presetID="31"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750" fill="hold"/>
                                        <p:tgtEl>
                                          <p:spTgt spid="20"/>
                                        </p:tgtEl>
                                        <p:attrNameLst>
                                          <p:attrName>ppt_w</p:attrName>
                                        </p:attrNameLst>
                                      </p:cBhvr>
                                      <p:tavLst>
                                        <p:tav tm="0">
                                          <p:val>
                                            <p:fltVal val="0"/>
                                          </p:val>
                                        </p:tav>
                                        <p:tav tm="100000">
                                          <p:val>
                                            <p:strVal val="#ppt_w"/>
                                          </p:val>
                                        </p:tav>
                                      </p:tavLst>
                                    </p:anim>
                                    <p:anim calcmode="lin" valueType="num">
                                      <p:cBhvr>
                                        <p:cTn id="47" dur="750" fill="hold"/>
                                        <p:tgtEl>
                                          <p:spTgt spid="20"/>
                                        </p:tgtEl>
                                        <p:attrNameLst>
                                          <p:attrName>ppt_h</p:attrName>
                                        </p:attrNameLst>
                                      </p:cBhvr>
                                      <p:tavLst>
                                        <p:tav tm="0">
                                          <p:val>
                                            <p:fltVal val="0"/>
                                          </p:val>
                                        </p:tav>
                                        <p:tav tm="100000">
                                          <p:val>
                                            <p:strVal val="#ppt_h"/>
                                          </p:val>
                                        </p:tav>
                                      </p:tavLst>
                                    </p:anim>
                                    <p:anim calcmode="lin" valueType="num">
                                      <p:cBhvr>
                                        <p:cTn id="48" dur="750" fill="hold"/>
                                        <p:tgtEl>
                                          <p:spTgt spid="20"/>
                                        </p:tgtEl>
                                        <p:attrNameLst>
                                          <p:attrName>style.rotation</p:attrName>
                                        </p:attrNameLst>
                                      </p:cBhvr>
                                      <p:tavLst>
                                        <p:tav tm="0">
                                          <p:val>
                                            <p:fltVal val="90"/>
                                          </p:val>
                                        </p:tav>
                                        <p:tav tm="100000">
                                          <p:val>
                                            <p:fltVal val="0"/>
                                          </p:val>
                                        </p:tav>
                                      </p:tavLst>
                                    </p:anim>
                                    <p:animEffect transition="in" filter="fade">
                                      <p:cBhvr>
                                        <p:cTn id="49" dur="750"/>
                                        <p:tgtEl>
                                          <p:spTgt spid="20"/>
                                        </p:tgtEl>
                                      </p:cBhvr>
                                    </p:animEffect>
                                  </p:childTnLst>
                                </p:cTn>
                              </p:par>
                            </p:childTnLst>
                          </p:cTn>
                        </p:par>
                        <p:par>
                          <p:cTn id="50" fill="hold">
                            <p:stCondLst>
                              <p:cond delay="3700"/>
                            </p:stCondLst>
                            <p:childTnLst>
                              <p:par>
                                <p:cTn id="51" presetID="22" presetClass="entr" presetSubtype="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par>
                          <p:cTn id="54" fill="hold">
                            <p:stCondLst>
                              <p:cond delay="4200"/>
                            </p:stCondLst>
                            <p:childTnLst>
                              <p:par>
                                <p:cTn id="55" presetID="31"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750" fill="hold"/>
                                        <p:tgtEl>
                                          <p:spTgt spid="22"/>
                                        </p:tgtEl>
                                        <p:attrNameLst>
                                          <p:attrName>ppt_w</p:attrName>
                                        </p:attrNameLst>
                                      </p:cBhvr>
                                      <p:tavLst>
                                        <p:tav tm="0">
                                          <p:val>
                                            <p:fltVal val="0"/>
                                          </p:val>
                                        </p:tav>
                                        <p:tav tm="100000">
                                          <p:val>
                                            <p:strVal val="#ppt_w"/>
                                          </p:val>
                                        </p:tav>
                                      </p:tavLst>
                                    </p:anim>
                                    <p:anim calcmode="lin" valueType="num">
                                      <p:cBhvr>
                                        <p:cTn id="58" dur="750" fill="hold"/>
                                        <p:tgtEl>
                                          <p:spTgt spid="22"/>
                                        </p:tgtEl>
                                        <p:attrNameLst>
                                          <p:attrName>ppt_h</p:attrName>
                                        </p:attrNameLst>
                                      </p:cBhvr>
                                      <p:tavLst>
                                        <p:tav tm="0">
                                          <p:val>
                                            <p:fltVal val="0"/>
                                          </p:val>
                                        </p:tav>
                                        <p:tav tm="100000">
                                          <p:val>
                                            <p:strVal val="#ppt_h"/>
                                          </p:val>
                                        </p:tav>
                                      </p:tavLst>
                                    </p:anim>
                                    <p:anim calcmode="lin" valueType="num">
                                      <p:cBhvr>
                                        <p:cTn id="59" dur="750" fill="hold"/>
                                        <p:tgtEl>
                                          <p:spTgt spid="22"/>
                                        </p:tgtEl>
                                        <p:attrNameLst>
                                          <p:attrName>style.rotation</p:attrName>
                                        </p:attrNameLst>
                                      </p:cBhvr>
                                      <p:tavLst>
                                        <p:tav tm="0">
                                          <p:val>
                                            <p:fltVal val="90"/>
                                          </p:val>
                                        </p:tav>
                                        <p:tav tm="100000">
                                          <p:val>
                                            <p:fltVal val="0"/>
                                          </p:val>
                                        </p:tav>
                                      </p:tavLst>
                                    </p:anim>
                                    <p:animEffect transition="in" filter="fade">
                                      <p:cBhvr>
                                        <p:cTn id="60" dur="750"/>
                                        <p:tgtEl>
                                          <p:spTgt spid="22"/>
                                        </p:tgtEl>
                                      </p:cBhvr>
                                    </p:animEffect>
                                  </p:childTnLst>
                                </p:cTn>
                              </p:par>
                            </p:childTnLst>
                          </p:cTn>
                        </p:par>
                        <p:par>
                          <p:cTn id="61" fill="hold">
                            <p:stCondLst>
                              <p:cond delay="4950"/>
                            </p:stCondLst>
                            <p:childTnLst>
                              <p:par>
                                <p:cTn id="62" presetID="22" presetClass="entr" presetSubtype="8"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5450"/>
                            </p:stCondLst>
                            <p:childTnLst>
                              <p:par>
                                <p:cTn id="66" presetID="31"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750" fill="hold"/>
                                        <p:tgtEl>
                                          <p:spTgt spid="24"/>
                                        </p:tgtEl>
                                        <p:attrNameLst>
                                          <p:attrName>ppt_w</p:attrName>
                                        </p:attrNameLst>
                                      </p:cBhvr>
                                      <p:tavLst>
                                        <p:tav tm="0">
                                          <p:val>
                                            <p:fltVal val="0"/>
                                          </p:val>
                                        </p:tav>
                                        <p:tav tm="100000">
                                          <p:val>
                                            <p:strVal val="#ppt_w"/>
                                          </p:val>
                                        </p:tav>
                                      </p:tavLst>
                                    </p:anim>
                                    <p:anim calcmode="lin" valueType="num">
                                      <p:cBhvr>
                                        <p:cTn id="69" dur="750" fill="hold"/>
                                        <p:tgtEl>
                                          <p:spTgt spid="24"/>
                                        </p:tgtEl>
                                        <p:attrNameLst>
                                          <p:attrName>ppt_h</p:attrName>
                                        </p:attrNameLst>
                                      </p:cBhvr>
                                      <p:tavLst>
                                        <p:tav tm="0">
                                          <p:val>
                                            <p:fltVal val="0"/>
                                          </p:val>
                                        </p:tav>
                                        <p:tav tm="100000">
                                          <p:val>
                                            <p:strVal val="#ppt_h"/>
                                          </p:val>
                                        </p:tav>
                                      </p:tavLst>
                                    </p:anim>
                                    <p:anim calcmode="lin" valueType="num">
                                      <p:cBhvr>
                                        <p:cTn id="70" dur="750" fill="hold"/>
                                        <p:tgtEl>
                                          <p:spTgt spid="24"/>
                                        </p:tgtEl>
                                        <p:attrNameLst>
                                          <p:attrName>style.rotation</p:attrName>
                                        </p:attrNameLst>
                                      </p:cBhvr>
                                      <p:tavLst>
                                        <p:tav tm="0">
                                          <p:val>
                                            <p:fltVal val="90"/>
                                          </p:val>
                                        </p:tav>
                                        <p:tav tm="100000">
                                          <p:val>
                                            <p:fltVal val="0"/>
                                          </p:val>
                                        </p:tav>
                                      </p:tavLst>
                                    </p:anim>
                                    <p:animEffect transition="in" filter="fade">
                                      <p:cBhvr>
                                        <p:cTn id="71" dur="750"/>
                                        <p:tgtEl>
                                          <p:spTgt spid="24"/>
                                        </p:tgtEl>
                                      </p:cBhvr>
                                    </p:animEffect>
                                  </p:childTnLst>
                                </p:cTn>
                              </p:par>
                            </p:childTnLst>
                          </p:cTn>
                        </p:par>
                        <p:par>
                          <p:cTn id="72" fill="hold">
                            <p:stCondLst>
                              <p:cond delay="6200"/>
                            </p:stCondLst>
                            <p:childTnLst>
                              <p:par>
                                <p:cTn id="73" presetID="22" presetClass="entr" presetSubtype="8"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9" grpId="0"/>
      <p:bldP spid="20" grpId="0" animBg="1"/>
      <p:bldP spid="21" grpId="0"/>
      <p:bldP spid="22" grpId="0" animBg="1"/>
      <p:bldP spid="23" grpId="0"/>
      <p:bldP spid="24" grpId="0" animBg="1"/>
      <p:bldP spid="25" grpId="0"/>
      <p:bldP spid="27" grpId="0" animBg="1"/>
      <p:bldP spid="28" grpId="0" animBg="1"/>
      <p:bldP spid="33" grpId="0" animBg="1"/>
      <p:bldP spid="3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等腰三角形 29"/>
          <p:cNvSpPr/>
          <p:nvPr/>
        </p:nvSpPr>
        <p:spPr>
          <a:xfrm>
            <a:off x="3420226" y="1233725"/>
            <a:ext cx="1979609" cy="1536378"/>
          </a:xfrm>
          <a:prstGeom prst="triangle">
            <a:avLst/>
          </a:prstGeom>
          <a:solidFill>
            <a:schemeClr val="accent1"/>
          </a:solidFill>
          <a:ln w="25400" cap="flat" cmpd="sng" algn="ctr">
            <a:noFill/>
            <a:prstDash val="solid"/>
          </a:ln>
          <a:effectLst/>
        </p:spPr>
        <p:txBody>
          <a:bodyPr lIns="88597" tIns="44298" rIns="88597" bIns="44298" rtlCol="0" anchor="ctr"/>
          <a:lstStyle/>
          <a:p>
            <a:pPr algn="ctr" defTabSz="914081">
              <a:defRPr/>
            </a:pPr>
            <a:endParaRPr lang="zh-CN" altLang="en-US" sz="1799" kern="0">
              <a:solidFill>
                <a:schemeClr val="bg2"/>
              </a:solidFill>
              <a:latin typeface="微软雅黑" panose="020B0503020204020204" pitchFamily="34" charset="-122"/>
              <a:ea typeface="微软雅黑" panose="020B0503020204020204" pitchFamily="34" charset="-122"/>
            </a:endParaRPr>
          </a:p>
        </p:txBody>
      </p:sp>
      <p:sp>
        <p:nvSpPr>
          <p:cNvPr id="31" name="等腰三角形 30"/>
          <p:cNvSpPr/>
          <p:nvPr/>
        </p:nvSpPr>
        <p:spPr>
          <a:xfrm>
            <a:off x="2430421" y="2770104"/>
            <a:ext cx="1979609" cy="1536378"/>
          </a:xfrm>
          <a:prstGeom prst="triangle">
            <a:avLst/>
          </a:prstGeom>
          <a:solidFill>
            <a:schemeClr val="accent1"/>
          </a:solidFill>
          <a:ln w="25400" cap="flat" cmpd="sng" algn="ctr">
            <a:noFill/>
            <a:prstDash val="solid"/>
          </a:ln>
          <a:effectLst/>
        </p:spPr>
        <p:txBody>
          <a:bodyPr lIns="88597" tIns="44298" rIns="88597" bIns="44298" rtlCol="0" anchor="ctr"/>
          <a:lstStyle/>
          <a:p>
            <a:pPr algn="ctr" defTabSz="914081">
              <a:defRPr/>
            </a:pPr>
            <a:endParaRPr lang="zh-CN" altLang="en-US" sz="1799" kern="0">
              <a:solidFill>
                <a:schemeClr val="bg2"/>
              </a:solidFill>
              <a:latin typeface="微软雅黑" panose="020B0503020204020204" pitchFamily="34" charset="-122"/>
              <a:ea typeface="微软雅黑" panose="020B0503020204020204" pitchFamily="34" charset="-122"/>
            </a:endParaRPr>
          </a:p>
        </p:txBody>
      </p:sp>
      <p:sp>
        <p:nvSpPr>
          <p:cNvPr id="32" name="等腰三角形 31"/>
          <p:cNvSpPr/>
          <p:nvPr/>
        </p:nvSpPr>
        <p:spPr>
          <a:xfrm>
            <a:off x="4410030" y="2770104"/>
            <a:ext cx="1979609" cy="1536378"/>
          </a:xfrm>
          <a:prstGeom prst="triangle">
            <a:avLst/>
          </a:prstGeom>
          <a:solidFill>
            <a:schemeClr val="accent1"/>
          </a:solidFill>
          <a:ln w="25400" cap="flat" cmpd="sng" algn="ctr">
            <a:noFill/>
            <a:prstDash val="solid"/>
          </a:ln>
          <a:effectLst/>
        </p:spPr>
        <p:txBody>
          <a:bodyPr lIns="88597" tIns="44298" rIns="88597" bIns="44298" rtlCol="0" anchor="ctr"/>
          <a:lstStyle/>
          <a:p>
            <a:pPr algn="ctr" defTabSz="914081">
              <a:defRPr/>
            </a:pPr>
            <a:endParaRPr lang="zh-CN" altLang="en-US" sz="1799" kern="0">
              <a:solidFill>
                <a:schemeClr val="bg2"/>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3420226" y="2770104"/>
            <a:ext cx="1979609" cy="1536378"/>
            <a:chOff x="3545886" y="2664863"/>
            <a:chExt cx="1980220" cy="1707087"/>
          </a:xfrm>
          <a:solidFill>
            <a:srgbClr val="EEECE1"/>
          </a:solidFill>
        </p:grpSpPr>
        <p:sp>
          <p:nvSpPr>
            <p:cNvPr id="34" name="等腰三角形 33"/>
            <p:cNvSpPr/>
            <p:nvPr/>
          </p:nvSpPr>
          <p:spPr>
            <a:xfrm flipV="1">
              <a:off x="3545886" y="2664863"/>
              <a:ext cx="1980220" cy="1707087"/>
            </a:xfrm>
            <a:prstGeom prst="triangle">
              <a:avLst/>
            </a:prstGeom>
            <a:solidFill>
              <a:schemeClr val="accent2"/>
            </a:solidFill>
            <a:ln w="25400" cap="flat" cmpd="sng" algn="ctr">
              <a:noFill/>
              <a:prstDash val="solid"/>
            </a:ln>
            <a:effectLst/>
          </p:spPr>
          <p:txBody>
            <a:bodyPr rtlCol="0" anchor="ctr"/>
            <a:lstStyle/>
            <a:p>
              <a:pPr algn="ctr" defTabSz="914081">
                <a:defRPr/>
              </a:pPr>
              <a:endParaRPr lang="zh-CN" altLang="en-US" sz="1799" kern="0">
                <a:solidFill>
                  <a:schemeClr val="bg2"/>
                </a:solidFill>
                <a:latin typeface="微软雅黑" panose="020B0503020204020204" pitchFamily="34" charset="-122"/>
                <a:ea typeface="微软雅黑" panose="020B0503020204020204" pitchFamily="34" charset="-122"/>
              </a:endParaRPr>
            </a:p>
          </p:txBody>
        </p:sp>
        <p:sp>
          <p:nvSpPr>
            <p:cNvPr id="35" name="KSO_Shape"/>
            <p:cNvSpPr/>
            <p:nvPr/>
          </p:nvSpPr>
          <p:spPr>
            <a:xfrm>
              <a:off x="4279868" y="2980720"/>
              <a:ext cx="512255" cy="51225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2"/>
            </a:solidFill>
            <a:ln w="12700" cap="flat" cmpd="sng" algn="ctr">
              <a:noFill/>
              <a:prstDash val="solid"/>
            </a:ln>
            <a:effectLst/>
          </p:spPr>
          <p:txBody>
            <a:bodyPr anchor="ctr"/>
            <a:lstStyle/>
            <a:p>
              <a:pPr algn="ctr" defTabSz="914081">
                <a:defRPr/>
              </a:pPr>
              <a:endParaRPr lang="zh-CN" altLang="en-US" sz="1799" kern="0">
                <a:solidFill>
                  <a:schemeClr val="bg2"/>
                </a:solidFill>
                <a:latin typeface="微软雅黑" panose="020B0503020204020204" pitchFamily="34" charset="-122"/>
                <a:ea typeface="微软雅黑" panose="020B0503020204020204" pitchFamily="34" charset="-122"/>
              </a:endParaRPr>
            </a:p>
          </p:txBody>
        </p:sp>
      </p:grpSp>
      <p:sp>
        <p:nvSpPr>
          <p:cNvPr id="36" name="未知"/>
          <p:cNvSpPr>
            <a:spLocks/>
          </p:cNvSpPr>
          <p:nvPr/>
        </p:nvSpPr>
        <p:spPr bwMode="auto">
          <a:xfrm>
            <a:off x="1206664" y="1714193"/>
            <a:ext cx="2591489" cy="453455"/>
          </a:xfrm>
          <a:custGeom>
            <a:avLst/>
            <a:gdLst/>
            <a:ahLst/>
            <a:cxnLst>
              <a:cxn ang="0">
                <a:pos x="21600" y="21600"/>
              </a:cxn>
              <a:cxn ang="0">
                <a:pos x="18640" y="0"/>
              </a:cxn>
              <a:cxn ang="0">
                <a:pos x="0" y="0"/>
              </a:cxn>
            </a:cxnLst>
            <a:rect l="0" t="0" r="r" b="b"/>
            <a:pathLst>
              <a:path w="21600" h="21600">
                <a:moveTo>
                  <a:pt x="21600" y="21600"/>
                </a:moveTo>
                <a:lnTo>
                  <a:pt x="18640" y="0"/>
                </a:lnTo>
                <a:lnTo>
                  <a:pt x="0" y="0"/>
                </a:lnTo>
              </a:path>
            </a:pathLst>
          </a:custGeom>
          <a:noFill/>
          <a:ln w="9525" cap="flat" cmpd="sng">
            <a:solidFill>
              <a:schemeClr val="tx2"/>
            </a:solidFill>
            <a:round/>
            <a:headEnd type="none" w="med" len="med"/>
            <a:tailEnd type="oval" w="med" len="med"/>
          </a:ln>
          <a:effectLst/>
        </p:spPr>
        <p:txBody>
          <a:bodyPr lIns="88597" tIns="44298" rIns="88597" bIns="44298"/>
          <a:lstStyle/>
          <a:p>
            <a:pPr defTabSz="914081"/>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37" name="未知"/>
          <p:cNvSpPr>
            <a:spLocks/>
          </p:cNvSpPr>
          <p:nvPr/>
        </p:nvSpPr>
        <p:spPr bwMode="auto">
          <a:xfrm flipH="1">
            <a:off x="5399832" y="1714193"/>
            <a:ext cx="2645479" cy="1055910"/>
          </a:xfrm>
          <a:custGeom>
            <a:avLst/>
            <a:gdLst/>
            <a:ahLst/>
            <a:cxnLst>
              <a:cxn ang="0">
                <a:pos x="21600" y="21600"/>
              </a:cxn>
              <a:cxn ang="0">
                <a:pos x="18640" y="0"/>
              </a:cxn>
              <a:cxn ang="0">
                <a:pos x="0" y="0"/>
              </a:cxn>
            </a:cxnLst>
            <a:rect l="0" t="0" r="r" b="b"/>
            <a:pathLst>
              <a:path w="21600" h="21600">
                <a:moveTo>
                  <a:pt x="21600" y="21600"/>
                </a:moveTo>
                <a:lnTo>
                  <a:pt x="18640" y="0"/>
                </a:lnTo>
                <a:lnTo>
                  <a:pt x="0" y="0"/>
                </a:lnTo>
              </a:path>
            </a:pathLst>
          </a:custGeom>
          <a:noFill/>
          <a:ln w="9525" cap="flat" cmpd="sng">
            <a:solidFill>
              <a:schemeClr val="tx2"/>
            </a:solidFill>
            <a:round/>
            <a:headEnd type="none" w="med" len="med"/>
            <a:tailEnd type="oval" w="med" len="med"/>
          </a:ln>
          <a:effectLst/>
        </p:spPr>
        <p:txBody>
          <a:bodyPr lIns="88597" tIns="44298" rIns="88597" bIns="44298"/>
          <a:lstStyle/>
          <a:p>
            <a:pPr defTabSz="914081"/>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38" name="未知"/>
          <p:cNvSpPr>
            <a:spLocks/>
          </p:cNvSpPr>
          <p:nvPr/>
        </p:nvSpPr>
        <p:spPr bwMode="auto">
          <a:xfrm flipH="1">
            <a:off x="5885739" y="3097680"/>
            <a:ext cx="2645479" cy="440612"/>
          </a:xfrm>
          <a:custGeom>
            <a:avLst/>
            <a:gdLst/>
            <a:ahLst/>
            <a:cxnLst>
              <a:cxn ang="0">
                <a:pos x="21600" y="21600"/>
              </a:cxn>
              <a:cxn ang="0">
                <a:pos x="18640" y="0"/>
              </a:cxn>
              <a:cxn ang="0">
                <a:pos x="0" y="0"/>
              </a:cxn>
            </a:cxnLst>
            <a:rect l="0" t="0" r="r" b="b"/>
            <a:pathLst>
              <a:path w="21600" h="21600">
                <a:moveTo>
                  <a:pt x="21600" y="21600"/>
                </a:moveTo>
                <a:lnTo>
                  <a:pt x="18640" y="0"/>
                </a:lnTo>
                <a:lnTo>
                  <a:pt x="0" y="0"/>
                </a:lnTo>
              </a:path>
            </a:pathLst>
          </a:custGeom>
          <a:noFill/>
          <a:ln w="9525" cap="flat" cmpd="sng">
            <a:solidFill>
              <a:schemeClr val="tx2"/>
            </a:solidFill>
            <a:round/>
            <a:headEnd type="none" w="med" len="med"/>
            <a:tailEnd type="oval" w="med" len="med"/>
          </a:ln>
          <a:effectLst/>
        </p:spPr>
        <p:txBody>
          <a:bodyPr lIns="88597" tIns="44298" rIns="88597" bIns="44298"/>
          <a:lstStyle/>
          <a:p>
            <a:pPr defTabSz="914081"/>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39" name="未知"/>
          <p:cNvSpPr>
            <a:spLocks/>
          </p:cNvSpPr>
          <p:nvPr/>
        </p:nvSpPr>
        <p:spPr bwMode="auto">
          <a:xfrm>
            <a:off x="486805" y="3097679"/>
            <a:ext cx="2432440" cy="453455"/>
          </a:xfrm>
          <a:custGeom>
            <a:avLst/>
            <a:gdLst/>
            <a:ahLst/>
            <a:cxnLst>
              <a:cxn ang="0">
                <a:pos x="21600" y="21600"/>
              </a:cxn>
              <a:cxn ang="0">
                <a:pos x="18640" y="0"/>
              </a:cxn>
              <a:cxn ang="0">
                <a:pos x="0" y="0"/>
              </a:cxn>
            </a:cxnLst>
            <a:rect l="0" t="0" r="r" b="b"/>
            <a:pathLst>
              <a:path w="21600" h="21600">
                <a:moveTo>
                  <a:pt x="21600" y="21600"/>
                </a:moveTo>
                <a:lnTo>
                  <a:pt x="18640" y="0"/>
                </a:lnTo>
                <a:lnTo>
                  <a:pt x="0" y="0"/>
                </a:lnTo>
              </a:path>
            </a:pathLst>
          </a:custGeom>
          <a:noFill/>
          <a:ln w="9525" cap="flat" cmpd="sng">
            <a:solidFill>
              <a:schemeClr val="tx2"/>
            </a:solidFill>
            <a:round/>
            <a:headEnd type="none" w="med" len="med"/>
            <a:tailEnd type="oval" w="med" len="med"/>
          </a:ln>
          <a:effectLst/>
        </p:spPr>
        <p:txBody>
          <a:bodyPr lIns="88597" tIns="44298" rIns="88597" bIns="44298"/>
          <a:lstStyle/>
          <a:p>
            <a:pPr defTabSz="914081"/>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40" name="文本框 7"/>
          <p:cNvSpPr txBox="1">
            <a:spLocks noChangeArrowheads="1"/>
          </p:cNvSpPr>
          <p:nvPr/>
        </p:nvSpPr>
        <p:spPr bwMode="auto">
          <a:xfrm>
            <a:off x="3798849" y="1946604"/>
            <a:ext cx="1222362" cy="823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914081"/>
            <a:r>
              <a:rPr lang="zh-CN" altLang="en-US" sz="1400" b="1" dirty="0">
                <a:solidFill>
                  <a:schemeClr val="bg2"/>
                </a:solidFill>
                <a:latin typeface="微软雅黑" panose="020B0503020204020204" pitchFamily="34" charset="-122"/>
              </a:rPr>
              <a:t>添加文本</a:t>
            </a:r>
            <a:endParaRPr lang="en-US" altLang="zh-CN" sz="1400" b="1" dirty="0">
              <a:solidFill>
                <a:schemeClr val="bg2"/>
              </a:solidFill>
              <a:latin typeface="微软雅黑" panose="020B0503020204020204" pitchFamily="34" charset="-122"/>
            </a:endParaRPr>
          </a:p>
          <a:p>
            <a:pPr algn="ctr" defTabSz="914081">
              <a:lnSpc>
                <a:spcPct val="150000"/>
              </a:lnSpc>
              <a:spcBef>
                <a:spcPts val="291"/>
              </a:spcBef>
            </a:pPr>
            <a:r>
              <a:rPr lang="zh-CN" altLang="en-US" sz="1000" dirty="0">
                <a:solidFill>
                  <a:schemeClr val="bg2"/>
                </a:solidFill>
                <a:latin typeface="微软雅黑" panose="020B0503020204020204" pitchFamily="34" charset="-122"/>
              </a:rPr>
              <a:t>添加说明文字添加说明文字</a:t>
            </a:r>
          </a:p>
        </p:txBody>
      </p:sp>
      <p:sp>
        <p:nvSpPr>
          <p:cNvPr id="41" name="文本框 7"/>
          <p:cNvSpPr txBox="1">
            <a:spLocks noChangeArrowheads="1"/>
          </p:cNvSpPr>
          <p:nvPr/>
        </p:nvSpPr>
        <p:spPr bwMode="auto">
          <a:xfrm>
            <a:off x="2809045" y="3483438"/>
            <a:ext cx="1222362" cy="823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914081"/>
            <a:r>
              <a:rPr lang="zh-CN" altLang="en-US" sz="1400" b="1" dirty="0">
                <a:solidFill>
                  <a:schemeClr val="bg2"/>
                </a:solidFill>
                <a:latin typeface="微软雅黑" panose="020B0503020204020204" pitchFamily="34" charset="-122"/>
              </a:rPr>
              <a:t>添加文本</a:t>
            </a:r>
            <a:endParaRPr lang="en-US" altLang="zh-CN" sz="1400" b="1" dirty="0">
              <a:solidFill>
                <a:schemeClr val="bg2"/>
              </a:solidFill>
              <a:latin typeface="微软雅黑" panose="020B0503020204020204" pitchFamily="34" charset="-122"/>
            </a:endParaRPr>
          </a:p>
          <a:p>
            <a:pPr algn="ctr" defTabSz="914081">
              <a:lnSpc>
                <a:spcPct val="150000"/>
              </a:lnSpc>
              <a:spcBef>
                <a:spcPts val="291"/>
              </a:spcBef>
            </a:pPr>
            <a:r>
              <a:rPr lang="zh-CN" altLang="en-US" sz="1000" dirty="0">
                <a:solidFill>
                  <a:schemeClr val="bg2"/>
                </a:solidFill>
                <a:latin typeface="微软雅黑" panose="020B0503020204020204" pitchFamily="34" charset="-122"/>
              </a:rPr>
              <a:t>添加说明文字添加说明文字</a:t>
            </a:r>
          </a:p>
        </p:txBody>
      </p:sp>
      <p:sp>
        <p:nvSpPr>
          <p:cNvPr id="42" name="文本框 7"/>
          <p:cNvSpPr txBox="1">
            <a:spLocks noChangeArrowheads="1"/>
          </p:cNvSpPr>
          <p:nvPr/>
        </p:nvSpPr>
        <p:spPr bwMode="auto">
          <a:xfrm>
            <a:off x="4788654" y="3482492"/>
            <a:ext cx="1222362" cy="823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defTabSz="914081"/>
            <a:r>
              <a:rPr lang="zh-CN" altLang="en-US" sz="1400" b="1" dirty="0">
                <a:solidFill>
                  <a:schemeClr val="bg2"/>
                </a:solidFill>
                <a:latin typeface="微软雅黑" panose="020B0503020204020204" pitchFamily="34" charset="-122"/>
              </a:rPr>
              <a:t>添加文本</a:t>
            </a:r>
            <a:endParaRPr lang="en-US" altLang="zh-CN" sz="1400" b="1" dirty="0">
              <a:solidFill>
                <a:schemeClr val="bg2"/>
              </a:solidFill>
              <a:latin typeface="微软雅黑" panose="020B0503020204020204" pitchFamily="34" charset="-122"/>
            </a:endParaRPr>
          </a:p>
          <a:p>
            <a:pPr algn="ctr" defTabSz="914081">
              <a:lnSpc>
                <a:spcPct val="150000"/>
              </a:lnSpc>
              <a:spcBef>
                <a:spcPts val="291"/>
              </a:spcBef>
            </a:pPr>
            <a:r>
              <a:rPr lang="zh-CN" altLang="en-US" sz="1000" dirty="0">
                <a:solidFill>
                  <a:schemeClr val="bg2"/>
                </a:solidFill>
                <a:latin typeface="微软雅黑" panose="020B0503020204020204" pitchFamily="34" charset="-122"/>
              </a:rPr>
              <a:t>添加说明文字添加说明文字</a:t>
            </a:r>
          </a:p>
        </p:txBody>
      </p:sp>
      <p:sp>
        <p:nvSpPr>
          <p:cNvPr id="43" name="文本框 7"/>
          <p:cNvSpPr txBox="1">
            <a:spLocks noChangeArrowheads="1"/>
          </p:cNvSpPr>
          <p:nvPr/>
        </p:nvSpPr>
        <p:spPr bwMode="auto">
          <a:xfrm>
            <a:off x="1242656" y="1714193"/>
            <a:ext cx="1763653" cy="72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defTabSz="914081">
              <a:lnSpc>
                <a:spcPct val="120000"/>
              </a:lnSpc>
            </a:pPr>
            <a:r>
              <a:rPr lang="zh-CN" altLang="en-US" sz="1200" dirty="0">
                <a:solidFill>
                  <a:schemeClr val="tx2"/>
                </a:solidFill>
                <a:latin typeface="微软雅黑" panose="020B0503020204020204" pitchFamily="34" charset="-122"/>
              </a:rPr>
              <a:t>添加说明文字添加说明文字添加说明文字添加说明文字。</a:t>
            </a:r>
          </a:p>
        </p:txBody>
      </p:sp>
      <p:sp>
        <p:nvSpPr>
          <p:cNvPr id="44" name="矩形 43"/>
          <p:cNvSpPr/>
          <p:nvPr/>
        </p:nvSpPr>
        <p:spPr>
          <a:xfrm>
            <a:off x="1242656" y="1333607"/>
            <a:ext cx="1256142" cy="326064"/>
          </a:xfrm>
          <a:prstGeom prst="rect">
            <a:avLst/>
          </a:prstGeom>
        </p:spPr>
        <p:txBody>
          <a:bodyPr wrap="none" lIns="88597" tIns="44298" rIns="88597" bIns="44298">
            <a:spAutoFit/>
          </a:bodyPr>
          <a:lstStyle/>
          <a:p>
            <a:pPr defTabSz="914081">
              <a:lnSpc>
                <a:spcPct val="120000"/>
              </a:lnSpc>
            </a:pPr>
            <a:r>
              <a:rPr lang="zh-CN" altLang="en-US" sz="1400" b="1" dirty="0">
                <a:solidFill>
                  <a:schemeClr val="tx2"/>
                </a:solidFill>
                <a:latin typeface="微软雅黑" panose="020B0503020204020204" pitchFamily="34" charset="-122"/>
                <a:ea typeface="微软雅黑" panose="020B0503020204020204" pitchFamily="34" charset="-122"/>
              </a:rPr>
              <a:t>添加文本信息</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45" name="文本框 7"/>
          <p:cNvSpPr txBox="1">
            <a:spLocks noChangeArrowheads="1"/>
          </p:cNvSpPr>
          <p:nvPr/>
        </p:nvSpPr>
        <p:spPr bwMode="auto">
          <a:xfrm>
            <a:off x="661091" y="3121219"/>
            <a:ext cx="1763653" cy="72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defTabSz="914081">
              <a:lnSpc>
                <a:spcPct val="120000"/>
              </a:lnSpc>
            </a:pPr>
            <a:r>
              <a:rPr lang="zh-CN" altLang="en-US" sz="1200" dirty="0">
                <a:solidFill>
                  <a:schemeClr val="tx2"/>
                </a:solidFill>
                <a:latin typeface="微软雅黑" panose="020B0503020204020204" pitchFamily="34" charset="-122"/>
              </a:rPr>
              <a:t>添加说明文字添加说明文字添加说明文字添加说明文字。</a:t>
            </a:r>
          </a:p>
        </p:txBody>
      </p:sp>
      <p:sp>
        <p:nvSpPr>
          <p:cNvPr id="46" name="矩形 45"/>
          <p:cNvSpPr/>
          <p:nvPr/>
        </p:nvSpPr>
        <p:spPr>
          <a:xfrm>
            <a:off x="661091" y="2740633"/>
            <a:ext cx="1256142" cy="326064"/>
          </a:xfrm>
          <a:prstGeom prst="rect">
            <a:avLst/>
          </a:prstGeom>
        </p:spPr>
        <p:txBody>
          <a:bodyPr wrap="none" lIns="88597" tIns="44298" rIns="88597" bIns="44298">
            <a:spAutoFit/>
          </a:bodyPr>
          <a:lstStyle/>
          <a:p>
            <a:pPr defTabSz="914081">
              <a:lnSpc>
                <a:spcPct val="120000"/>
              </a:lnSpc>
            </a:pPr>
            <a:r>
              <a:rPr lang="zh-CN" altLang="en-US" sz="1400" b="1" dirty="0">
                <a:solidFill>
                  <a:schemeClr val="tx2"/>
                </a:solidFill>
                <a:latin typeface="微软雅黑" panose="020B0503020204020204" pitchFamily="34" charset="-122"/>
                <a:ea typeface="微软雅黑" panose="020B0503020204020204" pitchFamily="34" charset="-122"/>
              </a:rPr>
              <a:t>添加文本信息</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47" name="文本框 7"/>
          <p:cNvSpPr txBox="1">
            <a:spLocks noChangeArrowheads="1"/>
          </p:cNvSpPr>
          <p:nvPr/>
        </p:nvSpPr>
        <p:spPr bwMode="auto">
          <a:xfrm>
            <a:off x="6326653" y="3121219"/>
            <a:ext cx="1763653" cy="72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defTabSz="914081">
              <a:lnSpc>
                <a:spcPct val="120000"/>
              </a:lnSpc>
            </a:pPr>
            <a:r>
              <a:rPr lang="zh-CN" altLang="en-US" sz="1200" dirty="0">
                <a:solidFill>
                  <a:schemeClr val="tx2"/>
                </a:solidFill>
                <a:latin typeface="微软雅黑" panose="020B0503020204020204" pitchFamily="34" charset="-122"/>
              </a:rPr>
              <a:t>添加说明文字添加说明文字添加说明文字添加说明文字。</a:t>
            </a:r>
          </a:p>
        </p:txBody>
      </p:sp>
      <p:sp>
        <p:nvSpPr>
          <p:cNvPr id="48" name="矩形 47"/>
          <p:cNvSpPr/>
          <p:nvPr/>
        </p:nvSpPr>
        <p:spPr>
          <a:xfrm>
            <a:off x="6326653" y="2740633"/>
            <a:ext cx="1256142" cy="326064"/>
          </a:xfrm>
          <a:prstGeom prst="rect">
            <a:avLst/>
          </a:prstGeom>
        </p:spPr>
        <p:txBody>
          <a:bodyPr wrap="none" lIns="88597" tIns="44298" rIns="88597" bIns="44298">
            <a:spAutoFit/>
          </a:bodyPr>
          <a:lstStyle/>
          <a:p>
            <a:pPr defTabSz="914081">
              <a:lnSpc>
                <a:spcPct val="120000"/>
              </a:lnSpc>
            </a:pPr>
            <a:r>
              <a:rPr lang="zh-CN" altLang="en-US" sz="1400" b="1" dirty="0">
                <a:solidFill>
                  <a:schemeClr val="tx2"/>
                </a:solidFill>
                <a:latin typeface="微软雅黑" panose="020B0503020204020204" pitchFamily="34" charset="-122"/>
                <a:ea typeface="微软雅黑" panose="020B0503020204020204" pitchFamily="34" charset="-122"/>
              </a:rPr>
              <a:t>添加文本信息</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49" name="文本框 7"/>
          <p:cNvSpPr txBox="1">
            <a:spLocks noChangeArrowheads="1"/>
          </p:cNvSpPr>
          <p:nvPr/>
        </p:nvSpPr>
        <p:spPr bwMode="auto">
          <a:xfrm>
            <a:off x="5849746" y="1767441"/>
            <a:ext cx="1763653" cy="72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597" tIns="44298" rIns="88597" bIns="44298"/>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defTabSz="914081">
              <a:lnSpc>
                <a:spcPct val="120000"/>
              </a:lnSpc>
            </a:pPr>
            <a:r>
              <a:rPr lang="zh-CN" altLang="en-US" sz="1200" dirty="0">
                <a:solidFill>
                  <a:schemeClr val="tx2"/>
                </a:solidFill>
                <a:latin typeface="微软雅黑" panose="020B0503020204020204" pitchFamily="34" charset="-122"/>
              </a:rPr>
              <a:t>添加说明文字添加说明文字添加说明文字添加说明文字。</a:t>
            </a:r>
          </a:p>
        </p:txBody>
      </p:sp>
      <p:sp>
        <p:nvSpPr>
          <p:cNvPr id="50" name="矩形 49"/>
          <p:cNvSpPr/>
          <p:nvPr/>
        </p:nvSpPr>
        <p:spPr>
          <a:xfrm>
            <a:off x="5849746" y="1390156"/>
            <a:ext cx="1256142" cy="326064"/>
          </a:xfrm>
          <a:prstGeom prst="rect">
            <a:avLst/>
          </a:prstGeom>
        </p:spPr>
        <p:txBody>
          <a:bodyPr wrap="none" lIns="88597" tIns="44298" rIns="88597" bIns="44298">
            <a:spAutoFit/>
          </a:bodyPr>
          <a:lstStyle/>
          <a:p>
            <a:pPr defTabSz="914081">
              <a:lnSpc>
                <a:spcPct val="120000"/>
              </a:lnSpc>
            </a:pPr>
            <a:r>
              <a:rPr lang="zh-CN" altLang="en-US" sz="1400" b="1" dirty="0">
                <a:solidFill>
                  <a:schemeClr val="tx2"/>
                </a:solidFill>
                <a:latin typeface="微软雅黑" panose="020B0503020204020204" pitchFamily="34" charset="-122"/>
                <a:ea typeface="微软雅黑" panose="020B0503020204020204" pitchFamily="34" charset="-122"/>
              </a:rPr>
              <a:t>添加文本信息</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24" name="矩形 23"/>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25" name="直接连接符 24"/>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2584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righ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left)">
                                      <p:cBhvr>
                                        <p:cTn id="21" dur="500"/>
                                        <p:tgtEl>
                                          <p:spTgt spid="32"/>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down)">
                                      <p:cBhvr>
                                        <p:cTn id="25" dur="500"/>
                                        <p:tgtEl>
                                          <p:spTgt spid="4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down)">
                                      <p:cBhvr>
                                        <p:cTn id="28" dur="500"/>
                                        <p:tgtEl>
                                          <p:spTgt spid="4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down)">
                                      <p:cBhvr>
                                        <p:cTn id="31" dur="500"/>
                                        <p:tgtEl>
                                          <p:spTgt spid="42"/>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right)">
                                      <p:cBhvr>
                                        <p:cTn id="35" dur="500"/>
                                        <p:tgtEl>
                                          <p:spTgt spid="36"/>
                                        </p:tgtEl>
                                      </p:cBhvr>
                                    </p:animEffect>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anim calcmode="lin" valueType="num">
                                      <p:cBhvr>
                                        <p:cTn id="40" dur="500" fill="hold"/>
                                        <p:tgtEl>
                                          <p:spTgt spid="44"/>
                                        </p:tgtEl>
                                        <p:attrNameLst>
                                          <p:attrName>ppt_x</p:attrName>
                                        </p:attrNameLst>
                                      </p:cBhvr>
                                      <p:tavLst>
                                        <p:tav tm="0">
                                          <p:val>
                                            <p:strVal val="#ppt_x"/>
                                          </p:val>
                                        </p:tav>
                                        <p:tav tm="100000">
                                          <p:val>
                                            <p:strVal val="#ppt_x"/>
                                          </p:val>
                                        </p:tav>
                                      </p:tavLst>
                                    </p:anim>
                                    <p:anim calcmode="lin" valueType="num">
                                      <p:cBhvr>
                                        <p:cTn id="41" dur="500" fill="hold"/>
                                        <p:tgtEl>
                                          <p:spTgt spid="4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anim calcmode="lin" valueType="num">
                                      <p:cBhvr>
                                        <p:cTn id="45" dur="500" fill="hold"/>
                                        <p:tgtEl>
                                          <p:spTgt spid="43"/>
                                        </p:tgtEl>
                                        <p:attrNameLst>
                                          <p:attrName>ppt_x</p:attrName>
                                        </p:attrNameLst>
                                      </p:cBhvr>
                                      <p:tavLst>
                                        <p:tav tm="0">
                                          <p:val>
                                            <p:strVal val="#ppt_x"/>
                                          </p:val>
                                        </p:tav>
                                        <p:tav tm="100000">
                                          <p:val>
                                            <p:strVal val="#ppt_x"/>
                                          </p:val>
                                        </p:tav>
                                      </p:tavLst>
                                    </p:anim>
                                    <p:anim calcmode="lin" valueType="num">
                                      <p:cBhvr>
                                        <p:cTn id="46" dur="500" fill="hold"/>
                                        <p:tgtEl>
                                          <p:spTgt spid="43"/>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par>
                          <p:cTn id="51" fill="hold">
                            <p:stCondLst>
                              <p:cond delay="4000"/>
                            </p:stCondLst>
                            <p:childTnLst>
                              <p:par>
                                <p:cTn id="52" presetID="47" presetClass="entr" presetSubtype="0"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anim calcmode="lin" valueType="num">
                                      <p:cBhvr>
                                        <p:cTn id="60" dur="500" fill="hold"/>
                                        <p:tgtEl>
                                          <p:spTgt spid="49"/>
                                        </p:tgtEl>
                                        <p:attrNameLst>
                                          <p:attrName>ppt_x</p:attrName>
                                        </p:attrNameLst>
                                      </p:cBhvr>
                                      <p:tavLst>
                                        <p:tav tm="0">
                                          <p:val>
                                            <p:strVal val="#ppt_x"/>
                                          </p:val>
                                        </p:tav>
                                        <p:tav tm="100000">
                                          <p:val>
                                            <p:strVal val="#ppt_x"/>
                                          </p:val>
                                        </p:tav>
                                      </p:tavLst>
                                    </p:anim>
                                    <p:anim calcmode="lin" valueType="num">
                                      <p:cBhvr>
                                        <p:cTn id="61" dur="500" fill="hold"/>
                                        <p:tgtEl>
                                          <p:spTgt spid="49"/>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22" presetClass="entr" presetSubtype="2"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ipe(right)">
                                      <p:cBhvr>
                                        <p:cTn id="65" dur="500"/>
                                        <p:tgtEl>
                                          <p:spTgt spid="39"/>
                                        </p:tgtEl>
                                      </p:cBhvr>
                                    </p:animEffect>
                                  </p:childTnLst>
                                </p:cTn>
                              </p:par>
                            </p:childTnLst>
                          </p:cTn>
                        </p:par>
                        <p:par>
                          <p:cTn id="66" fill="hold">
                            <p:stCondLst>
                              <p:cond delay="5500"/>
                            </p:stCondLst>
                            <p:childTnLst>
                              <p:par>
                                <p:cTn id="67" presetID="47" presetClass="entr" presetSubtype="0"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1000"/>
                                        <p:tgtEl>
                                          <p:spTgt spid="46"/>
                                        </p:tgtEl>
                                      </p:cBhvr>
                                    </p:animEffect>
                                    <p:anim calcmode="lin" valueType="num">
                                      <p:cBhvr>
                                        <p:cTn id="70" dur="1000" fill="hold"/>
                                        <p:tgtEl>
                                          <p:spTgt spid="46"/>
                                        </p:tgtEl>
                                        <p:attrNameLst>
                                          <p:attrName>ppt_x</p:attrName>
                                        </p:attrNameLst>
                                      </p:cBhvr>
                                      <p:tavLst>
                                        <p:tav tm="0">
                                          <p:val>
                                            <p:strVal val="#ppt_x"/>
                                          </p:val>
                                        </p:tav>
                                        <p:tav tm="100000">
                                          <p:val>
                                            <p:strVal val="#ppt_x"/>
                                          </p:val>
                                        </p:tav>
                                      </p:tavLst>
                                    </p:anim>
                                    <p:anim calcmode="lin" valueType="num">
                                      <p:cBhvr>
                                        <p:cTn id="71" dur="1000" fill="hold"/>
                                        <p:tgtEl>
                                          <p:spTgt spid="4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500"/>
                                        <p:tgtEl>
                                          <p:spTgt spid="45"/>
                                        </p:tgtEl>
                                      </p:cBhvr>
                                    </p:animEffect>
                                    <p:anim calcmode="lin" valueType="num">
                                      <p:cBhvr>
                                        <p:cTn id="75" dur="500" fill="hold"/>
                                        <p:tgtEl>
                                          <p:spTgt spid="45"/>
                                        </p:tgtEl>
                                        <p:attrNameLst>
                                          <p:attrName>ppt_x</p:attrName>
                                        </p:attrNameLst>
                                      </p:cBhvr>
                                      <p:tavLst>
                                        <p:tav tm="0">
                                          <p:val>
                                            <p:strVal val="#ppt_x"/>
                                          </p:val>
                                        </p:tav>
                                        <p:tav tm="100000">
                                          <p:val>
                                            <p:strVal val="#ppt_x"/>
                                          </p:val>
                                        </p:tav>
                                      </p:tavLst>
                                    </p:anim>
                                    <p:anim calcmode="lin" valueType="num">
                                      <p:cBhvr>
                                        <p:cTn id="76" dur="500" fill="hold"/>
                                        <p:tgtEl>
                                          <p:spTgt spid="45"/>
                                        </p:tgtEl>
                                        <p:attrNameLst>
                                          <p:attrName>ppt_y</p:attrName>
                                        </p:attrNameLst>
                                      </p:cBhvr>
                                      <p:tavLst>
                                        <p:tav tm="0">
                                          <p:val>
                                            <p:strVal val="#ppt_y+.1"/>
                                          </p:val>
                                        </p:tav>
                                        <p:tav tm="100000">
                                          <p:val>
                                            <p:strVal val="#ppt_y"/>
                                          </p:val>
                                        </p:tav>
                                      </p:tavLst>
                                    </p:anim>
                                  </p:childTnLst>
                                </p:cTn>
                              </p:par>
                            </p:childTnLst>
                          </p:cTn>
                        </p:par>
                        <p:par>
                          <p:cTn id="77" fill="hold">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wipe(left)">
                                      <p:cBhvr>
                                        <p:cTn id="80" dur="500"/>
                                        <p:tgtEl>
                                          <p:spTgt spid="38"/>
                                        </p:tgtEl>
                                      </p:cBhvr>
                                    </p:animEffect>
                                  </p:childTnLst>
                                </p:cTn>
                              </p:par>
                            </p:childTnLst>
                          </p:cTn>
                        </p:par>
                        <p:par>
                          <p:cTn id="81" fill="hold">
                            <p:stCondLst>
                              <p:cond delay="7000"/>
                            </p:stCondLst>
                            <p:childTnLst>
                              <p:par>
                                <p:cTn id="82" presetID="47"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1000"/>
                                        <p:tgtEl>
                                          <p:spTgt spid="48"/>
                                        </p:tgtEl>
                                      </p:cBhvr>
                                    </p:animEffect>
                                    <p:anim calcmode="lin" valueType="num">
                                      <p:cBhvr>
                                        <p:cTn id="85" dur="1000" fill="hold"/>
                                        <p:tgtEl>
                                          <p:spTgt spid="48"/>
                                        </p:tgtEl>
                                        <p:attrNameLst>
                                          <p:attrName>ppt_x</p:attrName>
                                        </p:attrNameLst>
                                      </p:cBhvr>
                                      <p:tavLst>
                                        <p:tav tm="0">
                                          <p:val>
                                            <p:strVal val="#ppt_x"/>
                                          </p:val>
                                        </p:tav>
                                        <p:tav tm="100000">
                                          <p:val>
                                            <p:strVal val="#ppt_x"/>
                                          </p:val>
                                        </p:tav>
                                      </p:tavLst>
                                    </p:anim>
                                    <p:anim calcmode="lin" valueType="num">
                                      <p:cBhvr>
                                        <p:cTn id="86" dur="1000" fill="hold"/>
                                        <p:tgtEl>
                                          <p:spTgt spid="4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7"/>
                                        </p:tgtEl>
                                        <p:attrNameLst>
                                          <p:attrName>style.visibility</p:attrName>
                                        </p:attrNameLst>
                                      </p:cBhvr>
                                      <p:to>
                                        <p:strVal val="visible"/>
                                      </p:to>
                                    </p:set>
                                    <p:animEffect transition="in" filter="fade">
                                      <p:cBhvr>
                                        <p:cTn id="89" dur="500"/>
                                        <p:tgtEl>
                                          <p:spTgt spid="47"/>
                                        </p:tgtEl>
                                      </p:cBhvr>
                                    </p:animEffect>
                                    <p:anim calcmode="lin" valueType="num">
                                      <p:cBhvr>
                                        <p:cTn id="90" dur="500" fill="hold"/>
                                        <p:tgtEl>
                                          <p:spTgt spid="47"/>
                                        </p:tgtEl>
                                        <p:attrNameLst>
                                          <p:attrName>ppt_x</p:attrName>
                                        </p:attrNameLst>
                                      </p:cBhvr>
                                      <p:tavLst>
                                        <p:tav tm="0">
                                          <p:val>
                                            <p:strVal val="#ppt_x"/>
                                          </p:val>
                                        </p:tav>
                                        <p:tav tm="100000">
                                          <p:val>
                                            <p:strVal val="#ppt_x"/>
                                          </p:val>
                                        </p:tav>
                                      </p:tavLst>
                                    </p:anim>
                                    <p:anim calcmode="lin" valueType="num">
                                      <p:cBhvr>
                                        <p:cTn id="91"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3401110" y="3929300"/>
            <a:ext cx="117495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76068" y="3929300"/>
            <a:ext cx="117495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200000" flipV="1">
            <a:off x="3988589" y="3341821"/>
            <a:ext cx="1174956"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2700000" flipH="1">
            <a:off x="3573177" y="3513889"/>
            <a:ext cx="117495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8900000">
            <a:off x="4404001" y="3513889"/>
            <a:ext cx="117495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2596621" y="3562949"/>
            <a:ext cx="714227" cy="7254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7492" tIns="48746" rIns="97492" bIns="48746" rtlCol="0" anchor="ctr"/>
          <a:lstStyle/>
          <a:p>
            <a:pPr algn="ctr" defTabSz="685800">
              <a:lnSpc>
                <a:spcPct val="120000"/>
              </a:lnSpc>
              <a:defRPr/>
            </a:pPr>
            <a:endParaRPr lang="zh-CN" altLang="en-US" sz="747">
              <a:solidFill>
                <a:srgbClr val="336699"/>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2610628" y="3627169"/>
            <a:ext cx="686212" cy="597042"/>
          </a:xfrm>
          <a:prstGeom prst="rect">
            <a:avLst/>
          </a:prstGeom>
          <a:noFill/>
        </p:spPr>
        <p:txBody>
          <a:bodyPr wrap="square" lIns="97492" tIns="48746" rIns="97492" bIns="48746" rtlCol="0">
            <a:spAutoFit/>
          </a:bodyPr>
          <a:lstStyle/>
          <a:p>
            <a:pPr algn="ctr" defTabSz="685800">
              <a:lnSpc>
                <a:spcPct val="120000"/>
              </a:lnSpc>
              <a:defRPr/>
            </a:pPr>
            <a:r>
              <a:rPr lang="zh-CN" altLang="en-US" sz="1350" b="1" dirty="0">
                <a:solidFill>
                  <a:srgbClr val="FFFFFF"/>
                </a:solidFill>
                <a:latin typeface="Arial" panose="020B0604020202020204" pitchFamily="34" charset="0"/>
                <a:ea typeface="微软雅黑" panose="020B0503020204020204" pitchFamily="34" charset="-122"/>
                <a:sym typeface="Arial" panose="020B0604020202020204" pitchFamily="34" charset="0"/>
              </a:rPr>
              <a:t>文字内容</a:t>
            </a:r>
          </a:p>
        </p:txBody>
      </p:sp>
      <p:grpSp>
        <p:nvGrpSpPr>
          <p:cNvPr id="18" name="组合 17"/>
          <p:cNvGrpSpPr/>
          <p:nvPr/>
        </p:nvGrpSpPr>
        <p:grpSpPr>
          <a:xfrm>
            <a:off x="3823383" y="3053410"/>
            <a:ext cx="1497236" cy="1497236"/>
            <a:chOff x="3815003" y="3087488"/>
            <a:chExt cx="2237712" cy="2237713"/>
          </a:xfrm>
        </p:grpSpPr>
        <p:sp>
          <p:nvSpPr>
            <p:cNvPr id="19" name="椭圆 18"/>
            <p:cNvSpPr/>
            <p:nvPr/>
          </p:nvSpPr>
          <p:spPr>
            <a:xfrm>
              <a:off x="3993415" y="3271064"/>
              <a:ext cx="1872208" cy="18722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20000"/>
                </a:lnSpc>
                <a:defRPr/>
              </a:pPr>
              <a:endParaRPr lang="zh-CN" altLang="en-US" sz="74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4"/>
            <p:cNvSpPr/>
            <p:nvPr/>
          </p:nvSpPr>
          <p:spPr>
            <a:xfrm>
              <a:off x="3815003" y="3087488"/>
              <a:ext cx="2237712" cy="2237713"/>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20000"/>
                </a:lnSpc>
                <a:defRPr/>
              </a:pPr>
              <a:endParaRPr lang="zh-CN" altLang="en-US" sz="74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Rectangle 11"/>
          <p:cNvSpPr>
            <a:spLocks noChangeArrowheads="1"/>
          </p:cNvSpPr>
          <p:nvPr/>
        </p:nvSpPr>
        <p:spPr bwMode="gray">
          <a:xfrm>
            <a:off x="4082324" y="3294197"/>
            <a:ext cx="979355" cy="1015663"/>
          </a:xfrm>
          <a:prstGeom prst="rect">
            <a:avLst/>
          </a:prstGeom>
          <a:noFill/>
          <a:ln>
            <a:noFill/>
          </a:ln>
          <a:extLst/>
        </p:spPr>
        <p:txBody>
          <a:bodyPr wrap="square">
            <a:spAutoFit/>
          </a:bodyPr>
          <a:lstStyle/>
          <a:p>
            <a:pPr algn="ctr">
              <a:lnSpc>
                <a:spcPct val="150000"/>
              </a:lnSpc>
            </a:pPr>
            <a:r>
              <a:rPr lang="zh-CN" altLang="en-US" sz="2000" dirty="0">
                <a:solidFill>
                  <a:schemeClr val="bg2"/>
                </a:solidFill>
                <a:latin typeface="微软雅黑" pitchFamily="34" charset="-122"/>
                <a:ea typeface="微软雅黑" pitchFamily="34" charset="-122"/>
              </a:rPr>
              <a:t>添加</a:t>
            </a:r>
            <a:endParaRPr lang="en-US" altLang="zh-CN" sz="2000" dirty="0">
              <a:solidFill>
                <a:schemeClr val="bg2"/>
              </a:solidFill>
              <a:latin typeface="微软雅黑" pitchFamily="34" charset="-122"/>
              <a:ea typeface="微软雅黑" pitchFamily="34" charset="-122"/>
            </a:endParaRPr>
          </a:p>
          <a:p>
            <a:pPr algn="ctr">
              <a:lnSpc>
                <a:spcPct val="150000"/>
              </a:lnSpc>
            </a:pPr>
            <a:r>
              <a:rPr lang="zh-CN" altLang="en-US" sz="2000" dirty="0">
                <a:solidFill>
                  <a:schemeClr val="bg2"/>
                </a:solidFill>
                <a:latin typeface="微软雅黑" pitchFamily="34" charset="-122"/>
                <a:ea typeface="微软雅黑" pitchFamily="34" charset="-122"/>
              </a:rPr>
              <a:t>标题</a:t>
            </a:r>
            <a:endParaRPr lang="en-US" altLang="zh-CN" sz="2000" dirty="0">
              <a:solidFill>
                <a:schemeClr val="bg2"/>
              </a:solidFill>
              <a:latin typeface="微软雅黑" pitchFamily="34" charset="-122"/>
              <a:ea typeface="微软雅黑" pitchFamily="34" charset="-122"/>
            </a:endParaRPr>
          </a:p>
        </p:txBody>
      </p:sp>
      <p:sp>
        <p:nvSpPr>
          <p:cNvPr id="24" name="椭圆 23"/>
          <p:cNvSpPr/>
          <p:nvPr/>
        </p:nvSpPr>
        <p:spPr>
          <a:xfrm>
            <a:off x="3038714" y="2414081"/>
            <a:ext cx="714227" cy="7254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7492" tIns="48746" rIns="97492" bIns="48746" rtlCol="0" anchor="ctr"/>
          <a:lstStyle/>
          <a:p>
            <a:pPr algn="ctr" defTabSz="685800">
              <a:lnSpc>
                <a:spcPct val="120000"/>
              </a:lnSpc>
              <a:defRPr/>
            </a:pPr>
            <a:endParaRPr lang="zh-CN" altLang="en-US" sz="74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225401" y="1977680"/>
            <a:ext cx="714227" cy="7254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7492" tIns="48746" rIns="97492" bIns="48746" rtlCol="0" anchor="ctr"/>
          <a:lstStyle/>
          <a:p>
            <a:pPr algn="ctr" defTabSz="685800">
              <a:lnSpc>
                <a:spcPct val="120000"/>
              </a:lnSpc>
              <a:defRPr/>
            </a:pPr>
            <a:endParaRPr lang="zh-CN" altLang="en-US" sz="74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a:off x="5294701" y="2414081"/>
            <a:ext cx="714227" cy="7254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7492" tIns="48746" rIns="97492" bIns="48746" rtlCol="0" anchor="ctr"/>
          <a:lstStyle/>
          <a:p>
            <a:pPr algn="ctr" defTabSz="685800">
              <a:lnSpc>
                <a:spcPct val="120000"/>
              </a:lnSpc>
              <a:defRPr/>
            </a:pPr>
            <a:endParaRPr lang="zh-CN" altLang="en-US" sz="74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a:off x="5833155" y="3562949"/>
            <a:ext cx="714227" cy="7254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7492" tIns="48746" rIns="97492" bIns="48746" rtlCol="0" anchor="ctr"/>
          <a:lstStyle/>
          <a:p>
            <a:pPr algn="ctr" defTabSz="685800">
              <a:lnSpc>
                <a:spcPct val="120000"/>
              </a:lnSpc>
              <a:defRPr/>
            </a:pPr>
            <a:endParaRPr lang="zh-CN" altLang="en-US" sz="747">
              <a:solidFill>
                <a:srgbClr val="37988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3052721" y="2478301"/>
            <a:ext cx="686212" cy="597042"/>
          </a:xfrm>
          <a:prstGeom prst="rect">
            <a:avLst/>
          </a:prstGeom>
          <a:noFill/>
        </p:spPr>
        <p:txBody>
          <a:bodyPr wrap="square" lIns="97492" tIns="48746" rIns="97492" bIns="48746" rtlCol="0">
            <a:spAutoFit/>
          </a:bodyPr>
          <a:lstStyle/>
          <a:p>
            <a:pPr algn="ctr" defTabSz="685800">
              <a:lnSpc>
                <a:spcPct val="120000"/>
              </a:lnSpc>
              <a:defRPr/>
            </a:pPr>
            <a:r>
              <a:rPr lang="zh-CN" altLang="en-US" sz="1350" b="1" dirty="0">
                <a:solidFill>
                  <a:srgbClr val="FFFFFF"/>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38" name="TextBox 37"/>
          <p:cNvSpPr txBox="1"/>
          <p:nvPr/>
        </p:nvSpPr>
        <p:spPr>
          <a:xfrm>
            <a:off x="4239408" y="2041900"/>
            <a:ext cx="686212" cy="597042"/>
          </a:xfrm>
          <a:prstGeom prst="rect">
            <a:avLst/>
          </a:prstGeom>
          <a:noFill/>
        </p:spPr>
        <p:txBody>
          <a:bodyPr wrap="square" lIns="97492" tIns="48746" rIns="97492" bIns="48746" rtlCol="0">
            <a:spAutoFit/>
          </a:bodyPr>
          <a:lstStyle/>
          <a:p>
            <a:pPr algn="ctr" defTabSz="685800">
              <a:lnSpc>
                <a:spcPct val="120000"/>
              </a:lnSpc>
              <a:defRPr/>
            </a:pPr>
            <a:r>
              <a:rPr lang="zh-CN" altLang="en-US" sz="1350" b="1" dirty="0">
                <a:solidFill>
                  <a:srgbClr val="FFFFFF"/>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39" name="TextBox 38"/>
          <p:cNvSpPr txBox="1"/>
          <p:nvPr/>
        </p:nvSpPr>
        <p:spPr>
          <a:xfrm>
            <a:off x="5308708" y="2478301"/>
            <a:ext cx="686212" cy="597042"/>
          </a:xfrm>
          <a:prstGeom prst="rect">
            <a:avLst/>
          </a:prstGeom>
          <a:noFill/>
        </p:spPr>
        <p:txBody>
          <a:bodyPr wrap="square" lIns="97492" tIns="48746" rIns="97492" bIns="48746" rtlCol="0">
            <a:spAutoFit/>
          </a:bodyPr>
          <a:lstStyle/>
          <a:p>
            <a:pPr algn="ctr" defTabSz="685800">
              <a:lnSpc>
                <a:spcPct val="120000"/>
              </a:lnSpc>
              <a:defRPr/>
            </a:pPr>
            <a:r>
              <a:rPr lang="zh-CN" altLang="en-US" sz="1350" b="1" dirty="0">
                <a:solidFill>
                  <a:srgbClr val="FFFFFF"/>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40" name="TextBox 39"/>
          <p:cNvSpPr txBox="1"/>
          <p:nvPr/>
        </p:nvSpPr>
        <p:spPr>
          <a:xfrm>
            <a:off x="5847162" y="3627169"/>
            <a:ext cx="686212" cy="597042"/>
          </a:xfrm>
          <a:prstGeom prst="rect">
            <a:avLst/>
          </a:prstGeom>
          <a:noFill/>
        </p:spPr>
        <p:txBody>
          <a:bodyPr wrap="square" lIns="97492" tIns="48746" rIns="97492" bIns="48746" rtlCol="0">
            <a:spAutoFit/>
          </a:bodyPr>
          <a:lstStyle/>
          <a:p>
            <a:pPr algn="ctr" defTabSz="685800">
              <a:lnSpc>
                <a:spcPct val="120000"/>
              </a:lnSpc>
              <a:defRPr/>
            </a:pPr>
            <a:r>
              <a:rPr lang="zh-CN" altLang="en-US" sz="1350" b="1" dirty="0">
                <a:solidFill>
                  <a:srgbClr val="FFFFFF"/>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22" name="TextBox 23"/>
          <p:cNvSpPr txBox="1"/>
          <p:nvPr/>
        </p:nvSpPr>
        <p:spPr>
          <a:xfrm>
            <a:off x="782242" y="3855548"/>
            <a:ext cx="1852523" cy="581698"/>
          </a:xfrm>
          <a:prstGeom prst="rect">
            <a:avLst/>
          </a:prstGeom>
          <a:noFill/>
        </p:spPr>
        <p:txBody>
          <a:bodyPr wrap="square" lIns="0" tIns="0" rIns="0" bIns="0" rtlCol="0">
            <a:spAutoFit/>
          </a:bodyPr>
          <a:lstStyle/>
          <a:p>
            <a:pPr defTabSz="685800">
              <a:lnSpc>
                <a:spcPct val="120000"/>
              </a:lnSpc>
              <a:defRPr/>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GB" altLang="zh-CN" sz="10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4"/>
          <p:cNvSpPr txBox="1"/>
          <p:nvPr/>
        </p:nvSpPr>
        <p:spPr>
          <a:xfrm>
            <a:off x="782242" y="3592541"/>
            <a:ext cx="2079634" cy="202491"/>
          </a:xfrm>
          <a:prstGeom prst="rect">
            <a:avLst/>
          </a:prstGeom>
          <a:noFill/>
        </p:spPr>
        <p:txBody>
          <a:bodyPr wrap="square" lIns="0" tIns="0" rIns="0" bIns="0" rtlCol="0">
            <a:spAutoFit/>
          </a:bodyPr>
          <a:lstStyle/>
          <a:p>
            <a:pPr defTabSz="685800">
              <a:lnSpc>
                <a:spcPct val="120000"/>
              </a:lnSpc>
              <a:defRPr/>
            </a:pPr>
            <a:r>
              <a:rPr lang="zh-CN" altLang="en-US" sz="1200" dirty="0">
                <a:solidFill>
                  <a:schemeClr val="tx2"/>
                </a:solidFill>
                <a:latin typeface="微软雅黑" panose="020B0503020204020204" pitchFamily="34" charset="-122"/>
                <a:ea typeface="微软雅黑" panose="020B0503020204020204" pitchFamily="34" charset="-122"/>
              </a:rPr>
              <a:t>添加标题</a:t>
            </a:r>
            <a:r>
              <a:rPr lang="zh-CN" altLang="en-US" sz="1200" dirty="0">
                <a:solidFill>
                  <a:schemeClr val="tx2"/>
                </a:solidFill>
                <a:latin typeface="Arial" panose="020B0604020202020204" pitchFamily="34" charset="0"/>
                <a:ea typeface="微软雅黑" panose="020B0503020204020204" pitchFamily="34" charset="-122"/>
                <a:sym typeface="Arial" panose="020B0604020202020204" pitchFamily="34" charset="0"/>
              </a:rPr>
              <a:t>内容</a:t>
            </a:r>
          </a:p>
        </p:txBody>
      </p:sp>
      <p:sp>
        <p:nvSpPr>
          <p:cNvPr id="27" name="TextBox 23"/>
          <p:cNvSpPr txBox="1"/>
          <p:nvPr/>
        </p:nvSpPr>
        <p:spPr>
          <a:xfrm>
            <a:off x="769402" y="2665610"/>
            <a:ext cx="2210032" cy="371127"/>
          </a:xfrm>
          <a:prstGeom prst="rect">
            <a:avLst/>
          </a:prstGeom>
          <a:noFill/>
        </p:spPr>
        <p:txBody>
          <a:bodyPr wrap="square" lIns="0" tIns="0" rIns="0" bIns="0" rtlCol="0">
            <a:spAutoFit/>
          </a:bodyPr>
          <a:lstStyle/>
          <a:p>
            <a:pPr defTabSz="685800">
              <a:lnSpc>
                <a:spcPct val="120000"/>
              </a:lnSpc>
              <a:defRPr/>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GB" altLang="zh-CN" sz="10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4"/>
          <p:cNvSpPr txBox="1"/>
          <p:nvPr/>
        </p:nvSpPr>
        <p:spPr>
          <a:xfrm>
            <a:off x="794353" y="2381535"/>
            <a:ext cx="2079634" cy="202491"/>
          </a:xfrm>
          <a:prstGeom prst="rect">
            <a:avLst/>
          </a:prstGeom>
          <a:noFill/>
        </p:spPr>
        <p:txBody>
          <a:bodyPr wrap="square" lIns="0" tIns="0" rIns="0" bIns="0" rtlCol="0">
            <a:spAutoFit/>
          </a:bodyPr>
          <a:lstStyle/>
          <a:p>
            <a:pPr defTabSz="685800">
              <a:lnSpc>
                <a:spcPct val="120000"/>
              </a:lnSpc>
              <a:defRPr/>
            </a:pPr>
            <a:r>
              <a:rPr lang="zh-CN" altLang="en-US" sz="1200" dirty="0">
                <a:solidFill>
                  <a:schemeClr val="tx2"/>
                </a:solidFill>
                <a:latin typeface="微软雅黑" panose="020B0503020204020204" pitchFamily="34" charset="-122"/>
                <a:ea typeface="微软雅黑" panose="020B0503020204020204" pitchFamily="34" charset="-122"/>
              </a:rPr>
              <a:t>添加标题</a:t>
            </a:r>
            <a:r>
              <a:rPr lang="zh-CN" altLang="en-US" sz="1200" dirty="0">
                <a:solidFill>
                  <a:schemeClr val="tx2"/>
                </a:solidFill>
                <a:latin typeface="Arial" panose="020B0604020202020204" pitchFamily="34" charset="0"/>
                <a:ea typeface="微软雅黑" panose="020B0503020204020204" pitchFamily="34" charset="-122"/>
                <a:sym typeface="Arial" panose="020B0604020202020204" pitchFamily="34" charset="0"/>
              </a:rPr>
              <a:t>内容</a:t>
            </a:r>
          </a:p>
        </p:txBody>
      </p:sp>
      <p:sp>
        <p:nvSpPr>
          <p:cNvPr id="29" name="TextBox 23"/>
          <p:cNvSpPr txBox="1"/>
          <p:nvPr/>
        </p:nvSpPr>
        <p:spPr>
          <a:xfrm>
            <a:off x="3637331" y="1474243"/>
            <a:ext cx="2270486" cy="371127"/>
          </a:xfrm>
          <a:prstGeom prst="rect">
            <a:avLst/>
          </a:prstGeom>
          <a:noFill/>
        </p:spPr>
        <p:txBody>
          <a:bodyPr wrap="square" lIns="0" tIns="0" rIns="0" bIns="0" rtlCol="0">
            <a:spAutoFit/>
          </a:bodyPr>
          <a:lstStyle/>
          <a:p>
            <a:pPr defTabSz="685800">
              <a:lnSpc>
                <a:spcPct val="120000"/>
              </a:lnSpc>
              <a:defRPr/>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US" altLang="zh-CN" sz="10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4"/>
          <p:cNvSpPr txBox="1"/>
          <p:nvPr/>
        </p:nvSpPr>
        <p:spPr>
          <a:xfrm>
            <a:off x="3651303" y="1179334"/>
            <a:ext cx="1077218" cy="236219"/>
          </a:xfrm>
          <a:prstGeom prst="rect">
            <a:avLst/>
          </a:prstGeom>
          <a:noFill/>
        </p:spPr>
        <p:txBody>
          <a:bodyPr wrap="none" lIns="0" tIns="0" rIns="0" bIns="0" rtlCol="0">
            <a:spAutoFit/>
          </a:bodyPr>
          <a:lstStyle/>
          <a:p>
            <a:pPr defTabSz="685800">
              <a:lnSpc>
                <a:spcPct val="120000"/>
              </a:lnSpc>
              <a:defRPr/>
            </a:pPr>
            <a:r>
              <a:rPr lang="zh-CN" altLang="en-US" sz="1400" dirty="0">
                <a:solidFill>
                  <a:schemeClr val="tx2"/>
                </a:solidFill>
                <a:latin typeface="微软雅黑" panose="020B0503020204020204" pitchFamily="34" charset="-122"/>
                <a:ea typeface="微软雅黑" panose="020B0503020204020204" pitchFamily="34" charset="-122"/>
              </a:rPr>
              <a:t>添加标题</a:t>
            </a:r>
            <a:r>
              <a:rPr lang="zh-CN" altLang="en-US" sz="1400" dirty="0">
                <a:solidFill>
                  <a:schemeClr val="tx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3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23"/>
          <p:cNvSpPr txBox="1"/>
          <p:nvPr/>
        </p:nvSpPr>
        <p:spPr>
          <a:xfrm>
            <a:off x="6291042" y="2710679"/>
            <a:ext cx="2210032" cy="371127"/>
          </a:xfrm>
          <a:prstGeom prst="rect">
            <a:avLst/>
          </a:prstGeom>
          <a:noFill/>
        </p:spPr>
        <p:txBody>
          <a:bodyPr wrap="square" lIns="0" tIns="0" rIns="0" bIns="0" rtlCol="0">
            <a:spAutoFit/>
          </a:bodyPr>
          <a:lstStyle/>
          <a:p>
            <a:pPr defTabSz="685800">
              <a:lnSpc>
                <a:spcPct val="120000"/>
              </a:lnSpc>
              <a:defRPr/>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GB" altLang="zh-CN" sz="10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4"/>
          <p:cNvSpPr txBox="1"/>
          <p:nvPr/>
        </p:nvSpPr>
        <p:spPr>
          <a:xfrm>
            <a:off x="6291042" y="2388818"/>
            <a:ext cx="2079634" cy="236219"/>
          </a:xfrm>
          <a:prstGeom prst="rect">
            <a:avLst/>
          </a:prstGeom>
          <a:noFill/>
        </p:spPr>
        <p:txBody>
          <a:bodyPr wrap="square" lIns="0" tIns="0" rIns="0" bIns="0" rtlCol="0">
            <a:spAutoFit/>
          </a:bodyPr>
          <a:lstStyle/>
          <a:p>
            <a:pPr defTabSz="685800">
              <a:lnSpc>
                <a:spcPct val="120000"/>
              </a:lnSpc>
              <a:defRPr/>
            </a:pPr>
            <a:r>
              <a:rPr lang="zh-CN" altLang="en-US" sz="1400" dirty="0">
                <a:solidFill>
                  <a:schemeClr val="tx2"/>
                </a:solidFill>
                <a:latin typeface="微软雅黑" panose="020B0503020204020204" pitchFamily="34" charset="-122"/>
                <a:ea typeface="微软雅黑" panose="020B0503020204020204" pitchFamily="34" charset="-122"/>
              </a:rPr>
              <a:t>添加标题</a:t>
            </a:r>
            <a:r>
              <a:rPr lang="zh-CN" altLang="en-US" sz="1400" dirty="0">
                <a:solidFill>
                  <a:schemeClr val="tx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3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23"/>
          <p:cNvSpPr txBox="1"/>
          <p:nvPr/>
        </p:nvSpPr>
        <p:spPr>
          <a:xfrm>
            <a:off x="6683920" y="3855548"/>
            <a:ext cx="1817153" cy="581698"/>
          </a:xfrm>
          <a:prstGeom prst="rect">
            <a:avLst/>
          </a:prstGeom>
          <a:noFill/>
        </p:spPr>
        <p:txBody>
          <a:bodyPr wrap="square" lIns="0" tIns="0" rIns="0" bIns="0" rtlCol="0">
            <a:spAutoFit/>
          </a:bodyPr>
          <a:lstStyle/>
          <a:p>
            <a:pPr defTabSz="685800">
              <a:lnSpc>
                <a:spcPct val="120000"/>
              </a:lnSpc>
              <a:defRPr/>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en-GB" altLang="zh-CN" sz="10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24"/>
          <p:cNvSpPr txBox="1"/>
          <p:nvPr/>
        </p:nvSpPr>
        <p:spPr>
          <a:xfrm>
            <a:off x="6683920" y="3590785"/>
            <a:ext cx="2079634" cy="236219"/>
          </a:xfrm>
          <a:prstGeom prst="rect">
            <a:avLst/>
          </a:prstGeom>
          <a:noFill/>
        </p:spPr>
        <p:txBody>
          <a:bodyPr wrap="square" lIns="0" tIns="0" rIns="0" bIns="0" rtlCol="0">
            <a:spAutoFit/>
          </a:bodyPr>
          <a:lstStyle/>
          <a:p>
            <a:pPr defTabSz="685800">
              <a:lnSpc>
                <a:spcPct val="120000"/>
              </a:lnSpc>
              <a:defRPr/>
            </a:pPr>
            <a:r>
              <a:rPr lang="zh-CN" altLang="en-US" sz="1400" dirty="0">
                <a:solidFill>
                  <a:schemeClr val="tx2"/>
                </a:solidFill>
                <a:latin typeface="微软雅黑" panose="020B0503020204020204" pitchFamily="34" charset="-122"/>
                <a:ea typeface="微软雅黑" panose="020B0503020204020204" pitchFamily="34" charset="-122"/>
              </a:rPr>
              <a:t>添加标题</a:t>
            </a:r>
            <a:r>
              <a:rPr lang="zh-CN" altLang="en-US" sz="1400" dirty="0">
                <a:solidFill>
                  <a:schemeClr val="tx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135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43" name="直接连接符 42"/>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254691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par>
                          <p:cTn id="19" fill="hold">
                            <p:stCondLst>
                              <p:cond delay="1000"/>
                            </p:stCondLst>
                            <p:childTnLst>
                              <p:par>
                                <p:cTn id="20" presetID="22" presetClass="entr" presetSubtype="4"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randombar(horizontal)">
                                      <p:cBhvr>
                                        <p:cTn id="38" dur="500"/>
                                        <p:tgtEl>
                                          <p:spTgt spid="17"/>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horizontal)">
                                      <p:cBhvr>
                                        <p:cTn id="42" dur="500"/>
                                        <p:tgtEl>
                                          <p:spTgt spid="16"/>
                                        </p:tgtEl>
                                      </p:cBhvr>
                                    </p:animEffect>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randombar(horizontal)">
                                      <p:cBhvr>
                                        <p:cTn id="46" dur="500"/>
                                        <p:tgtEl>
                                          <p:spTgt spid="24"/>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randombar(horizontal)">
                                      <p:cBhvr>
                                        <p:cTn id="50" dur="500"/>
                                        <p:tgtEl>
                                          <p:spTgt spid="37"/>
                                        </p:tgtEl>
                                      </p:cBhvr>
                                    </p:animEffect>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randombar(horizontal)">
                                      <p:cBhvr>
                                        <p:cTn id="54" dur="500"/>
                                        <p:tgtEl>
                                          <p:spTgt spid="25"/>
                                        </p:tgtEl>
                                      </p:cBhvr>
                                    </p:animEffect>
                                  </p:childTnLst>
                                </p:cTn>
                              </p:par>
                            </p:childTnLst>
                          </p:cTn>
                        </p:par>
                        <p:par>
                          <p:cTn id="55" fill="hold">
                            <p:stCondLst>
                              <p:cond delay="5500"/>
                            </p:stCondLst>
                            <p:childTnLst>
                              <p:par>
                                <p:cTn id="56" presetID="14" presetClass="entr" presetSubtype="1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randombar(horizontal)">
                                      <p:cBhvr>
                                        <p:cTn id="58" dur="500"/>
                                        <p:tgtEl>
                                          <p:spTgt spid="38"/>
                                        </p:tgtEl>
                                      </p:cBhvr>
                                    </p:animEffect>
                                  </p:childTnLst>
                                </p:cTn>
                              </p:par>
                            </p:childTnLst>
                          </p:cTn>
                        </p:par>
                        <p:par>
                          <p:cTn id="59" fill="hold">
                            <p:stCondLst>
                              <p:cond delay="6000"/>
                            </p:stCondLst>
                            <p:childTnLst>
                              <p:par>
                                <p:cTn id="60" presetID="14" presetClass="entr" presetSubtype="10"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randombar(horizontal)">
                                      <p:cBhvr>
                                        <p:cTn id="62" dur="500"/>
                                        <p:tgtEl>
                                          <p:spTgt spid="35"/>
                                        </p:tgtEl>
                                      </p:cBhvr>
                                    </p:animEffect>
                                  </p:childTnLst>
                                </p:cTn>
                              </p:par>
                            </p:childTnLst>
                          </p:cTn>
                        </p:par>
                        <p:par>
                          <p:cTn id="63" fill="hold">
                            <p:stCondLst>
                              <p:cond delay="6500"/>
                            </p:stCondLst>
                            <p:childTnLst>
                              <p:par>
                                <p:cTn id="64" presetID="14" presetClass="entr" presetSubtype="10" fill="hold" grpId="0" nodeType="after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randombar(horizontal)">
                                      <p:cBhvr>
                                        <p:cTn id="66" dur="500"/>
                                        <p:tgtEl>
                                          <p:spTgt spid="39"/>
                                        </p:tgtEl>
                                      </p:cBhvr>
                                    </p:animEffect>
                                  </p:childTnLst>
                                </p:cTn>
                              </p:par>
                            </p:childTnLst>
                          </p:cTn>
                        </p:par>
                        <p:par>
                          <p:cTn id="67" fill="hold">
                            <p:stCondLst>
                              <p:cond delay="7000"/>
                            </p:stCondLst>
                            <p:childTnLst>
                              <p:par>
                                <p:cTn id="68" presetID="14" presetClass="entr" presetSubtype="10"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randombar(horizontal)">
                                      <p:cBhvr>
                                        <p:cTn id="70" dur="500"/>
                                        <p:tgtEl>
                                          <p:spTgt spid="3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randombar(horizontal)">
                                      <p:cBhvr>
                                        <p:cTn id="73" dur="500"/>
                                        <p:tgtEl>
                                          <p:spTgt spid="40"/>
                                        </p:tgtEl>
                                      </p:cBhvr>
                                    </p:animEffect>
                                  </p:childTnLst>
                                </p:cTn>
                              </p:par>
                            </p:childTnLst>
                          </p:cTn>
                        </p:par>
                        <p:par>
                          <p:cTn id="74" fill="hold">
                            <p:stCondLst>
                              <p:cond delay="7500"/>
                            </p:stCondLst>
                            <p:childTnLst>
                              <p:par>
                                <p:cTn id="75" presetID="12" presetClass="entr" presetSubtype="4"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p:tgtEl>
                                          <p:spTgt spid="22"/>
                                        </p:tgtEl>
                                        <p:attrNameLst>
                                          <p:attrName>ppt_y</p:attrName>
                                        </p:attrNameLst>
                                      </p:cBhvr>
                                      <p:tavLst>
                                        <p:tav tm="0">
                                          <p:val>
                                            <p:strVal val="#ppt_y+#ppt_h*1.125000"/>
                                          </p:val>
                                        </p:tav>
                                        <p:tav tm="100000">
                                          <p:val>
                                            <p:strVal val="#ppt_y"/>
                                          </p:val>
                                        </p:tav>
                                      </p:tavLst>
                                    </p:anim>
                                    <p:animEffect transition="in" filter="wipe(up)">
                                      <p:cBhvr>
                                        <p:cTn id="78" dur="500"/>
                                        <p:tgtEl>
                                          <p:spTgt spid="22"/>
                                        </p:tgtEl>
                                      </p:cBhvr>
                                    </p:animEffect>
                                  </p:childTnLst>
                                </p:cTn>
                              </p:par>
                              <p:par>
                                <p:cTn id="79" presetID="12" presetClass="entr" presetSubtype="1"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500"/>
                                        <p:tgtEl>
                                          <p:spTgt spid="26"/>
                                        </p:tgtEl>
                                        <p:attrNameLst>
                                          <p:attrName>ppt_y</p:attrName>
                                        </p:attrNameLst>
                                      </p:cBhvr>
                                      <p:tavLst>
                                        <p:tav tm="0">
                                          <p:val>
                                            <p:strVal val="#ppt_y-#ppt_h*1.125000"/>
                                          </p:val>
                                        </p:tav>
                                        <p:tav tm="100000">
                                          <p:val>
                                            <p:strVal val="#ppt_y"/>
                                          </p:val>
                                        </p:tav>
                                      </p:tavLst>
                                    </p:anim>
                                    <p:animEffect transition="in" filter="wipe(down)">
                                      <p:cBhvr>
                                        <p:cTn id="82" dur="500"/>
                                        <p:tgtEl>
                                          <p:spTgt spid="26"/>
                                        </p:tgtEl>
                                      </p:cBhvr>
                                    </p:animEffect>
                                  </p:childTnLst>
                                </p:cTn>
                              </p:par>
                            </p:childTnLst>
                          </p:cTn>
                        </p:par>
                        <p:par>
                          <p:cTn id="83" fill="hold">
                            <p:stCondLst>
                              <p:cond delay="8000"/>
                            </p:stCondLst>
                            <p:childTnLst>
                              <p:par>
                                <p:cTn id="84" presetID="12" presetClass="entr" presetSubtype="4"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additive="base">
                                        <p:cTn id="86" dur="500"/>
                                        <p:tgtEl>
                                          <p:spTgt spid="27"/>
                                        </p:tgtEl>
                                        <p:attrNameLst>
                                          <p:attrName>ppt_y</p:attrName>
                                        </p:attrNameLst>
                                      </p:cBhvr>
                                      <p:tavLst>
                                        <p:tav tm="0">
                                          <p:val>
                                            <p:strVal val="#ppt_y+#ppt_h*1.125000"/>
                                          </p:val>
                                        </p:tav>
                                        <p:tav tm="100000">
                                          <p:val>
                                            <p:strVal val="#ppt_y"/>
                                          </p:val>
                                        </p:tav>
                                      </p:tavLst>
                                    </p:anim>
                                    <p:animEffect transition="in" filter="wipe(up)">
                                      <p:cBhvr>
                                        <p:cTn id="87" dur="500"/>
                                        <p:tgtEl>
                                          <p:spTgt spid="27"/>
                                        </p:tgtEl>
                                      </p:cBhvr>
                                    </p:animEffect>
                                  </p:childTnLst>
                                </p:cTn>
                              </p:par>
                              <p:par>
                                <p:cTn id="88" presetID="12" presetClass="entr" presetSubtype="1"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p:tgtEl>
                                          <p:spTgt spid="28"/>
                                        </p:tgtEl>
                                        <p:attrNameLst>
                                          <p:attrName>ppt_y</p:attrName>
                                        </p:attrNameLst>
                                      </p:cBhvr>
                                      <p:tavLst>
                                        <p:tav tm="0">
                                          <p:val>
                                            <p:strVal val="#ppt_y-#ppt_h*1.125000"/>
                                          </p:val>
                                        </p:tav>
                                        <p:tav tm="100000">
                                          <p:val>
                                            <p:strVal val="#ppt_y"/>
                                          </p:val>
                                        </p:tav>
                                      </p:tavLst>
                                    </p:anim>
                                    <p:animEffect transition="in" filter="wipe(down)">
                                      <p:cBhvr>
                                        <p:cTn id="91" dur="500"/>
                                        <p:tgtEl>
                                          <p:spTgt spid="28"/>
                                        </p:tgtEl>
                                      </p:cBhvr>
                                    </p:animEffect>
                                  </p:childTnLst>
                                </p:cTn>
                              </p:par>
                            </p:childTnLst>
                          </p:cTn>
                        </p:par>
                        <p:par>
                          <p:cTn id="92" fill="hold">
                            <p:stCondLst>
                              <p:cond delay="8500"/>
                            </p:stCondLst>
                            <p:childTnLst>
                              <p:par>
                                <p:cTn id="93" presetID="12" presetClass="entr" presetSubtype="4" fill="hold" grpId="0"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ppt_y</p:attrName>
                                        </p:attrNameLst>
                                      </p:cBhvr>
                                      <p:tavLst>
                                        <p:tav tm="0">
                                          <p:val>
                                            <p:strVal val="#ppt_y+#ppt_h*1.125000"/>
                                          </p:val>
                                        </p:tav>
                                        <p:tav tm="100000">
                                          <p:val>
                                            <p:strVal val="#ppt_y"/>
                                          </p:val>
                                        </p:tav>
                                      </p:tavLst>
                                    </p:anim>
                                    <p:animEffect transition="in" filter="wipe(up)">
                                      <p:cBhvr>
                                        <p:cTn id="96" dur="500"/>
                                        <p:tgtEl>
                                          <p:spTgt spid="29"/>
                                        </p:tgtEl>
                                      </p:cBhvr>
                                    </p:animEffect>
                                  </p:childTnLst>
                                </p:cTn>
                              </p:par>
                              <p:par>
                                <p:cTn id="97" presetID="12" presetClass="entr" presetSubtype="1"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ppt_y</p:attrName>
                                        </p:attrNameLst>
                                      </p:cBhvr>
                                      <p:tavLst>
                                        <p:tav tm="0">
                                          <p:val>
                                            <p:strVal val="#ppt_y-#ppt_h*1.125000"/>
                                          </p:val>
                                        </p:tav>
                                        <p:tav tm="100000">
                                          <p:val>
                                            <p:strVal val="#ppt_y"/>
                                          </p:val>
                                        </p:tav>
                                      </p:tavLst>
                                    </p:anim>
                                    <p:animEffect transition="in" filter="wipe(down)">
                                      <p:cBhvr>
                                        <p:cTn id="100" dur="500"/>
                                        <p:tgtEl>
                                          <p:spTgt spid="30"/>
                                        </p:tgtEl>
                                      </p:cBhvr>
                                    </p:animEffect>
                                  </p:childTnLst>
                                </p:cTn>
                              </p:par>
                            </p:childTnLst>
                          </p:cTn>
                        </p:par>
                        <p:par>
                          <p:cTn id="101" fill="hold">
                            <p:stCondLst>
                              <p:cond delay="9000"/>
                            </p:stCondLst>
                            <p:childTnLst>
                              <p:par>
                                <p:cTn id="102" presetID="12" presetClass="entr" presetSubtype="4" fill="hold" grpId="0" nodeType="afterEffect">
                                  <p:stCondLst>
                                    <p:cond delay="0"/>
                                  </p:stCondLst>
                                  <p:childTnLst>
                                    <p:set>
                                      <p:cBhvr>
                                        <p:cTn id="103" dur="1" fill="hold">
                                          <p:stCondLst>
                                            <p:cond delay="0"/>
                                          </p:stCondLst>
                                        </p:cTn>
                                        <p:tgtEl>
                                          <p:spTgt spid="31"/>
                                        </p:tgtEl>
                                        <p:attrNameLst>
                                          <p:attrName>style.visibility</p:attrName>
                                        </p:attrNameLst>
                                      </p:cBhvr>
                                      <p:to>
                                        <p:strVal val="visible"/>
                                      </p:to>
                                    </p:set>
                                    <p:anim calcmode="lin" valueType="num">
                                      <p:cBhvr additive="base">
                                        <p:cTn id="104" dur="500"/>
                                        <p:tgtEl>
                                          <p:spTgt spid="31"/>
                                        </p:tgtEl>
                                        <p:attrNameLst>
                                          <p:attrName>ppt_y</p:attrName>
                                        </p:attrNameLst>
                                      </p:cBhvr>
                                      <p:tavLst>
                                        <p:tav tm="0">
                                          <p:val>
                                            <p:strVal val="#ppt_y+#ppt_h*1.125000"/>
                                          </p:val>
                                        </p:tav>
                                        <p:tav tm="100000">
                                          <p:val>
                                            <p:strVal val="#ppt_y"/>
                                          </p:val>
                                        </p:tav>
                                      </p:tavLst>
                                    </p:anim>
                                    <p:animEffect transition="in" filter="wipe(up)">
                                      <p:cBhvr>
                                        <p:cTn id="105" dur="500"/>
                                        <p:tgtEl>
                                          <p:spTgt spid="31"/>
                                        </p:tgtEl>
                                      </p:cBhvr>
                                    </p:animEffect>
                                  </p:childTnLst>
                                </p:cTn>
                              </p:par>
                              <p:par>
                                <p:cTn id="106" presetID="12" presetClass="entr" presetSubtype="1"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additive="base">
                                        <p:cTn id="108" dur="500"/>
                                        <p:tgtEl>
                                          <p:spTgt spid="32"/>
                                        </p:tgtEl>
                                        <p:attrNameLst>
                                          <p:attrName>ppt_y</p:attrName>
                                        </p:attrNameLst>
                                      </p:cBhvr>
                                      <p:tavLst>
                                        <p:tav tm="0">
                                          <p:val>
                                            <p:strVal val="#ppt_y-#ppt_h*1.125000"/>
                                          </p:val>
                                        </p:tav>
                                        <p:tav tm="100000">
                                          <p:val>
                                            <p:strVal val="#ppt_y"/>
                                          </p:val>
                                        </p:tav>
                                      </p:tavLst>
                                    </p:anim>
                                    <p:animEffect transition="in" filter="wipe(down)">
                                      <p:cBhvr>
                                        <p:cTn id="109" dur="500"/>
                                        <p:tgtEl>
                                          <p:spTgt spid="32"/>
                                        </p:tgtEl>
                                      </p:cBhvr>
                                    </p:animEffect>
                                  </p:childTnLst>
                                </p:cTn>
                              </p:par>
                            </p:childTnLst>
                          </p:cTn>
                        </p:par>
                        <p:par>
                          <p:cTn id="110" fill="hold">
                            <p:stCondLst>
                              <p:cond delay="9500"/>
                            </p:stCondLst>
                            <p:childTnLst>
                              <p:par>
                                <p:cTn id="111" presetID="12" presetClass="entr" presetSubtype="4"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500"/>
                                        <p:tgtEl>
                                          <p:spTgt spid="33"/>
                                        </p:tgtEl>
                                        <p:attrNameLst>
                                          <p:attrName>ppt_y</p:attrName>
                                        </p:attrNameLst>
                                      </p:cBhvr>
                                      <p:tavLst>
                                        <p:tav tm="0">
                                          <p:val>
                                            <p:strVal val="#ppt_y+#ppt_h*1.125000"/>
                                          </p:val>
                                        </p:tav>
                                        <p:tav tm="100000">
                                          <p:val>
                                            <p:strVal val="#ppt_y"/>
                                          </p:val>
                                        </p:tav>
                                      </p:tavLst>
                                    </p:anim>
                                    <p:animEffect transition="in" filter="wipe(up)">
                                      <p:cBhvr>
                                        <p:cTn id="114" dur="500"/>
                                        <p:tgtEl>
                                          <p:spTgt spid="33"/>
                                        </p:tgtEl>
                                      </p:cBhvr>
                                    </p:animEffect>
                                  </p:childTnLst>
                                </p:cTn>
                              </p:par>
                              <p:par>
                                <p:cTn id="115" presetID="12" presetClass="entr" presetSubtype="1" fill="hold" grpId="0" nodeType="withEffect">
                                  <p:stCondLst>
                                    <p:cond delay="0"/>
                                  </p:stCondLst>
                                  <p:childTnLst>
                                    <p:set>
                                      <p:cBhvr>
                                        <p:cTn id="116" dur="1" fill="hold">
                                          <p:stCondLst>
                                            <p:cond delay="0"/>
                                          </p:stCondLst>
                                        </p:cTn>
                                        <p:tgtEl>
                                          <p:spTgt spid="34"/>
                                        </p:tgtEl>
                                        <p:attrNameLst>
                                          <p:attrName>style.visibility</p:attrName>
                                        </p:attrNameLst>
                                      </p:cBhvr>
                                      <p:to>
                                        <p:strVal val="visible"/>
                                      </p:to>
                                    </p:set>
                                    <p:anim calcmode="lin" valueType="num">
                                      <p:cBhvr additive="base">
                                        <p:cTn id="117" dur="500"/>
                                        <p:tgtEl>
                                          <p:spTgt spid="34"/>
                                        </p:tgtEl>
                                        <p:attrNameLst>
                                          <p:attrName>ppt_y</p:attrName>
                                        </p:attrNameLst>
                                      </p:cBhvr>
                                      <p:tavLst>
                                        <p:tav tm="0">
                                          <p:val>
                                            <p:strVal val="#ppt_y-#ppt_h*1.125000"/>
                                          </p:val>
                                        </p:tav>
                                        <p:tav tm="100000">
                                          <p:val>
                                            <p:strVal val="#ppt_y"/>
                                          </p:val>
                                        </p:tav>
                                      </p:tavLst>
                                    </p:anim>
                                    <p:animEffect transition="in" filter="wipe(down)">
                                      <p:cBhvr>
                                        <p:cTn id="11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3" grpId="0"/>
      <p:bldP spid="24" grpId="0" animBg="1"/>
      <p:bldP spid="25" grpId="0" animBg="1"/>
      <p:bldP spid="35" grpId="0" animBg="1"/>
      <p:bldP spid="36" grpId="0" animBg="1"/>
      <p:bldP spid="37" grpId="0"/>
      <p:bldP spid="38" grpId="0"/>
      <p:bldP spid="39" grpId="0"/>
      <p:bldP spid="40" grpId="0"/>
      <p:bldP spid="22" grpId="0"/>
      <p:bldP spid="26" grpId="0"/>
      <p:bldP spid="27" grpId="0"/>
      <p:bldP spid="28" grpId="0"/>
      <p:bldP spid="29" grpId="0"/>
      <p:bldP spid="30" grpId="0"/>
      <p:bldP spid="31" grpId="0"/>
      <p:bldP spid="32"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3903990" y="855560"/>
            <a:ext cx="1358730" cy="918102"/>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bg2"/>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bg2"/>
                  </a:solidFill>
                  <a:latin typeface="微软雅黑" panose="020B0503020204020204" pitchFamily="34" charset="-122"/>
                  <a:ea typeface="微软雅黑" panose="020B0503020204020204" pitchFamily="34" charset="-122"/>
                </a:rPr>
                <a:t>20%</a:t>
              </a:r>
              <a:endParaRPr lang="zh-CN" altLang="en-US" dirty="0">
                <a:solidFill>
                  <a:schemeClr val="bg2"/>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903990" y="1881674"/>
            <a:ext cx="1358730" cy="1770196"/>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bg2"/>
                  </a:solidFill>
                  <a:latin typeface="微软雅黑" panose="020B0503020204020204" pitchFamily="34" charset="-122"/>
                  <a:ea typeface="微软雅黑" panose="020B0503020204020204" pitchFamily="34" charset="-122"/>
                </a:rPr>
                <a:t>80%</a:t>
              </a:r>
              <a:endParaRPr lang="zh-CN" altLang="en-US" dirty="0">
                <a:solidFill>
                  <a:schemeClr val="bg2"/>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811625" y="2571750"/>
            <a:ext cx="1520749" cy="461665"/>
          </a:xfrm>
          <a:prstGeom prst="rect">
            <a:avLst/>
          </a:prstGeom>
        </p:spPr>
        <p:txBody>
          <a:bodyPr wrap="square">
            <a:spAutoFit/>
          </a:bodyPr>
          <a:lstStyle/>
          <a:p>
            <a:pPr lvl="0" algn="ctr"/>
            <a:r>
              <a:rPr lang="zh-CN" altLang="en-US" sz="1200" dirty="0">
                <a:solidFill>
                  <a:schemeClr val="bg2"/>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2"/>
              </a:solidFill>
              <a:latin typeface="微软雅黑" panose="020B0503020204020204" pitchFamily="34" charset="-122"/>
              <a:ea typeface="微软雅黑" panose="020B0503020204020204" pitchFamily="34" charset="-122"/>
            </a:endParaRPr>
          </a:p>
          <a:p>
            <a:pPr lvl="0" algn="ctr"/>
            <a:r>
              <a:rPr lang="zh-CN" altLang="en-US" sz="1200" dirty="0">
                <a:solidFill>
                  <a:schemeClr val="bg2"/>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839144" y="1143085"/>
            <a:ext cx="1689713" cy="307526"/>
            <a:chOff x="928192" y="1524112"/>
            <a:chExt cx="2252950" cy="410035"/>
          </a:xfrm>
        </p:grpSpPr>
        <p:sp>
          <p:nvSpPr>
            <p:cNvPr id="40" name="矩形 3"/>
            <p:cNvSpPr/>
            <p:nvPr/>
          </p:nvSpPr>
          <p:spPr>
            <a:xfrm rot="5400000" flipH="1" flipV="1">
              <a:off x="1849649" y="602655"/>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1000201" y="1529076"/>
              <a:ext cx="2108931" cy="400110"/>
            </a:xfrm>
            <a:prstGeom prst="rect">
              <a:avLst/>
            </a:prstGeom>
            <a:noFill/>
          </p:spPr>
          <p:txBody>
            <a:bodyPr wrap="square" rtlCol="0">
              <a:spAutoFit/>
            </a:bodyPr>
            <a:lstStyle/>
            <a:p>
              <a:pPr algn="ctr"/>
              <a:r>
                <a:rPr lang="zh-CN" altLang="en-US" sz="1350" b="1" dirty="0">
                  <a:solidFill>
                    <a:schemeClr val="bg2"/>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4" y="1554586"/>
            <a:ext cx="1689711" cy="1754326"/>
          </a:xfrm>
          <a:prstGeom prst="rect">
            <a:avLst/>
          </a:prstGeom>
        </p:spPr>
        <p:txBody>
          <a:bodyPr wrap="square">
            <a:spAutoFit/>
          </a:bodyPr>
          <a:lstStyle/>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p>
        </p:txBody>
      </p:sp>
      <p:sp>
        <p:nvSpPr>
          <p:cNvPr id="43" name="矩形 42"/>
          <p:cNvSpPr/>
          <p:nvPr/>
        </p:nvSpPr>
        <p:spPr>
          <a:xfrm>
            <a:off x="5536844" y="1113588"/>
            <a:ext cx="1689711" cy="1754326"/>
          </a:xfrm>
          <a:prstGeom prst="rect">
            <a:avLst/>
          </a:prstGeom>
        </p:spPr>
        <p:txBody>
          <a:bodyPr wrap="square">
            <a:spAutoFit/>
          </a:bodyPr>
          <a:lstStyle/>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p>
        </p:txBody>
      </p:sp>
      <p:cxnSp>
        <p:nvCxnSpPr>
          <p:cNvPr id="44" name="直接连接符 43"/>
          <p:cNvCxnSpPr/>
          <p:nvPr/>
        </p:nvCxnSpPr>
        <p:spPr>
          <a:xfrm>
            <a:off x="1451647" y="3759882"/>
            <a:ext cx="625270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3765"/>
            <a:ext cx="437794" cy="4377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3918"/>
            <a:ext cx="205508" cy="217487"/>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prstTxWarp prst="textNoShape">
              <a:avLst/>
            </a:prstTxWarp>
          </a:bodyPr>
          <a:lstStyle/>
          <a:p>
            <a:pPr defTabSz="462954">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7340"/>
            <a:ext cx="4957074" cy="646331"/>
          </a:xfrm>
          <a:prstGeom prst="rect">
            <a:avLst/>
          </a:prstGeom>
          <a:noFill/>
          <a:ln w="9525" algn="ctr">
            <a:noFill/>
            <a:miter lim="800000"/>
            <a:headEnd/>
            <a:tailEnd/>
          </a:ln>
        </p:spPr>
        <p:txBody>
          <a:bodyPr wrap="square">
            <a:spAutoFit/>
          </a:bodyPr>
          <a:lstStyle/>
          <a:p>
            <a:pPr indent="-90488" algn="ctr" fontAlgn="base">
              <a:lnSpc>
                <a:spcPct val="150000"/>
              </a:lnSpc>
              <a:spcAft>
                <a:spcPct val="0"/>
              </a:spcAft>
              <a:buClr>
                <a:srgbClr val="1F3F5F"/>
              </a:buClr>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indent="-90488" algn="ctr" fontAlgn="base">
              <a:lnSpc>
                <a:spcPct val="150000"/>
              </a:lnSpc>
              <a:spcAft>
                <a:spcPct val="0"/>
              </a:spcAft>
              <a:buClr>
                <a:srgbClr val="1F3F5F"/>
              </a:buClr>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p>
        </p:txBody>
      </p:sp>
      <p:grpSp>
        <p:nvGrpSpPr>
          <p:cNvPr id="48" name="组合 47"/>
          <p:cNvGrpSpPr/>
          <p:nvPr/>
        </p:nvGrpSpPr>
        <p:grpSpPr>
          <a:xfrm>
            <a:off x="5536845" y="2940018"/>
            <a:ext cx="1689713" cy="307526"/>
            <a:chOff x="5858459" y="3920033"/>
            <a:chExt cx="2252950" cy="410036"/>
          </a:xfrm>
        </p:grpSpPr>
        <p:sp>
          <p:nvSpPr>
            <p:cNvPr id="49" name="矩形 3"/>
            <p:cNvSpPr/>
            <p:nvPr/>
          </p:nvSpPr>
          <p:spPr>
            <a:xfrm rot="16200000" flipV="1">
              <a:off x="6779916" y="2998576"/>
              <a:ext cx="410036"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5930468" y="3924993"/>
              <a:ext cx="2108931" cy="400111"/>
            </a:xfrm>
            <a:prstGeom prst="rect">
              <a:avLst/>
            </a:prstGeom>
            <a:noFill/>
          </p:spPr>
          <p:txBody>
            <a:bodyPr wrap="square" rtlCol="0">
              <a:spAutoFit/>
            </a:bodyPr>
            <a:lstStyle/>
            <a:p>
              <a:pPr algn="ctr"/>
              <a:r>
                <a:rPr lang="zh-CN" altLang="en-US" sz="1350" b="1" dirty="0">
                  <a:solidFill>
                    <a:schemeClr val="bg2"/>
                  </a:solidFill>
                  <a:latin typeface="微软雅黑" panose="020B0503020204020204" pitchFamily="34" charset="-122"/>
                  <a:ea typeface="微软雅黑" panose="020B0503020204020204" pitchFamily="34" charset="-122"/>
                </a:rPr>
                <a:t>单击添加标题</a:t>
              </a:r>
            </a:p>
          </p:txBody>
        </p:sp>
      </p:grpSp>
      <p:sp>
        <p:nvSpPr>
          <p:cNvPr id="22" name="矩形 21"/>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23" name="直接连接符 22"/>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45613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0-#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up)">
                                      <p:cBhvr>
                                        <p:cTn id="27" dur="500"/>
                                        <p:tgtEl>
                                          <p:spTgt spid="42"/>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down)">
                                      <p:cBhvr>
                                        <p:cTn id="31" dur="500"/>
                                        <p:tgtEl>
                                          <p:spTgt spid="43"/>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up)">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2855358" y="2845277"/>
            <a:ext cx="3434046" cy="72998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5"/>
          <p:cNvSpPr txBox="1"/>
          <p:nvPr/>
        </p:nvSpPr>
        <p:spPr>
          <a:xfrm>
            <a:off x="2984828" y="2955430"/>
            <a:ext cx="3176017" cy="507703"/>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pPr algn="ctr"/>
            <a:r>
              <a:rPr lang="zh-CN" altLang="en-US" sz="2699" dirty="0">
                <a:solidFill>
                  <a:schemeClr val="accent1"/>
                </a:solidFill>
                <a:latin typeface="张海山锐线体简" panose="02000000000000000000" pitchFamily="2" charset="-122"/>
                <a:ea typeface="张海山锐线体简" panose="02000000000000000000" pitchFamily="2" charset="-122"/>
              </a:rPr>
              <a:t>加入你的标题描述</a:t>
            </a:r>
          </a:p>
        </p:txBody>
      </p:sp>
      <p:grpSp>
        <p:nvGrpSpPr>
          <p:cNvPr id="22" name="组合 21"/>
          <p:cNvGrpSpPr/>
          <p:nvPr/>
        </p:nvGrpSpPr>
        <p:grpSpPr>
          <a:xfrm>
            <a:off x="1976348" y="2856397"/>
            <a:ext cx="799156" cy="729984"/>
            <a:chOff x="0" y="532828"/>
            <a:chExt cx="759125" cy="568897"/>
          </a:xfrm>
          <a:solidFill>
            <a:schemeClr val="accent1"/>
          </a:solidFill>
        </p:grpSpPr>
        <p:sp>
          <p:nvSpPr>
            <p:cNvPr id="23" name="矩形 22"/>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23"/>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24"/>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33" name="组合 32"/>
          <p:cNvGrpSpPr/>
          <p:nvPr/>
        </p:nvGrpSpPr>
        <p:grpSpPr>
          <a:xfrm flipH="1">
            <a:off x="6379972" y="2845277"/>
            <a:ext cx="799156" cy="729984"/>
            <a:chOff x="0" y="532828"/>
            <a:chExt cx="759125" cy="568897"/>
          </a:xfrm>
          <a:solidFill>
            <a:schemeClr val="accent1"/>
          </a:solidFill>
        </p:grpSpPr>
        <p:sp>
          <p:nvSpPr>
            <p:cNvPr id="34" name="矩形 33"/>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p:cNvSpPr/>
            <p:nvPr/>
          </p:nvSpPr>
          <p:spPr>
            <a:xfrm>
              <a:off x="341410" y="532828"/>
              <a:ext cx="107228"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6" name="矩形 35"/>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矩形 36"/>
            <p:cNvSpPr/>
            <p:nvPr/>
          </p:nvSpPr>
          <p:spPr>
            <a:xfrm>
              <a:off x="721341" y="532828"/>
              <a:ext cx="3778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8" name="矩形 27"/>
          <p:cNvSpPr/>
          <p:nvPr/>
        </p:nvSpPr>
        <p:spPr>
          <a:xfrm>
            <a:off x="3131852" y="1203598"/>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3599" dirty="0">
                <a:solidFill>
                  <a:schemeClr val="accent2"/>
                </a:solidFill>
                <a:latin typeface="张海山锐线体简" panose="02000000000000000000" pitchFamily="2" charset="-122"/>
                <a:ea typeface="张海山锐线体简" panose="02000000000000000000" pitchFamily="2" charset="-122"/>
              </a:rPr>
              <a:t>第四章</a:t>
            </a:r>
            <a:endParaRPr lang="en-US" altLang="zh-CN" sz="3599" dirty="0">
              <a:solidFill>
                <a:schemeClr val="accent2"/>
              </a:solidFill>
              <a:latin typeface="张海山锐线体简" panose="02000000000000000000" pitchFamily="2" charset="-122"/>
              <a:ea typeface="张海山锐线体简" panose="02000000000000000000" pitchFamily="2" charset="-122"/>
            </a:endParaRPr>
          </a:p>
        </p:txBody>
      </p:sp>
      <p:sp>
        <p:nvSpPr>
          <p:cNvPr id="18" name="矩形 17"/>
          <p:cNvSpPr/>
          <p:nvPr/>
        </p:nvSpPr>
        <p:spPr>
          <a:xfrm>
            <a:off x="3133337" y="1635646"/>
            <a:ext cx="2877325" cy="1107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altLang="zh-CN" sz="2399" dirty="0">
                <a:solidFill>
                  <a:schemeClr val="accent2"/>
                </a:solidFill>
                <a:latin typeface="张海山锐线体简" panose="02000000000000000000" pitchFamily="2" charset="-122"/>
                <a:ea typeface="张海山锐线体简" panose="02000000000000000000" pitchFamily="2" charset="-122"/>
              </a:rPr>
              <a:t>The first chapter</a:t>
            </a:r>
          </a:p>
        </p:txBody>
      </p:sp>
    </p:spTree>
    <p:extLst>
      <p:ext uri="{BB962C8B-B14F-4D97-AF65-F5344CB8AC3E}">
        <p14:creationId xmlns:p14="http://schemas.microsoft.com/office/powerpoint/2010/main" val="2764239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750"/>
                                        <p:tgtEl>
                                          <p:spTgt spid="28"/>
                                        </p:tgtEl>
                                      </p:cBhvr>
                                    </p:animEffect>
                                    <p:anim calcmode="lin" valueType="num">
                                      <p:cBhvr>
                                        <p:cTn id="8" dur="750" fill="hold"/>
                                        <p:tgtEl>
                                          <p:spTgt spid="28"/>
                                        </p:tgtEl>
                                        <p:attrNameLst>
                                          <p:attrName>ppt_x</p:attrName>
                                        </p:attrNameLst>
                                      </p:cBhvr>
                                      <p:tavLst>
                                        <p:tav tm="0">
                                          <p:val>
                                            <p:strVal val="#ppt_x"/>
                                          </p:val>
                                        </p:tav>
                                        <p:tav tm="100000">
                                          <p:val>
                                            <p:strVal val="#ppt_x"/>
                                          </p:val>
                                        </p:tav>
                                      </p:tavLst>
                                    </p:anim>
                                    <p:anim calcmode="lin" valueType="num">
                                      <p:cBhvr>
                                        <p:cTn id="9" dur="75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 calcmode="lin" valueType="num">
                                      <p:cBhvr>
                                        <p:cTn id="1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8"/>
                                        </p:tgtEl>
                                      </p:cBhvr>
                                    </p:animEffect>
                                  </p:childTnLst>
                                </p:cTn>
                              </p:par>
                            </p:childTnLst>
                          </p:cTn>
                        </p:par>
                        <p:par>
                          <p:cTn id="18" fill="hold">
                            <p:stCondLst>
                              <p:cond delay="1950"/>
                            </p:stCondLst>
                            <p:childTnLst>
                              <p:par>
                                <p:cTn id="19" presetID="53" presetClass="entr" presetSubtype="16"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45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29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8"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518596" y="1430392"/>
            <a:ext cx="3033728" cy="3159529"/>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品 2"/>
          <p:cNvSpPr>
            <a:spLocks noChangeArrowheads="1"/>
          </p:cNvSpPr>
          <p:nvPr/>
        </p:nvSpPr>
        <p:spPr bwMode="auto">
          <a:xfrm>
            <a:off x="617059" y="1430391"/>
            <a:ext cx="4766159" cy="1803573"/>
          </a:xfrm>
          <a:prstGeom prst="rect">
            <a:avLst/>
          </a:prstGeom>
          <a:solidFill>
            <a:schemeClr val="accent2"/>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18" name="15"/>
          <p:cNvSpPr>
            <a:spLocks noChangeArrowheads="1"/>
          </p:cNvSpPr>
          <p:nvPr>
            <p:custDataLst>
              <p:tags r:id="rId1"/>
            </p:custDataLst>
          </p:nvPr>
        </p:nvSpPr>
        <p:spPr bwMode="auto">
          <a:xfrm>
            <a:off x="784899" y="2082164"/>
            <a:ext cx="437691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20" name="9"/>
          <p:cNvSpPr>
            <a:spLocks noChangeArrowheads="1"/>
          </p:cNvSpPr>
          <p:nvPr/>
        </p:nvSpPr>
        <p:spPr bwMode="auto">
          <a:xfrm>
            <a:off x="617059" y="3355523"/>
            <a:ext cx="4766159" cy="1232601"/>
          </a:xfrm>
          <a:prstGeom prst="rect">
            <a:avLst/>
          </a:prstGeom>
          <a:solidFill>
            <a:schemeClr val="accent1"/>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rgbClr val="FFFFFF"/>
              </a:solidFill>
              <a:latin typeface="宋体" panose="02010600030101010101" pitchFamily="2" charset="-122"/>
              <a:sym typeface="宋体" panose="02010600030101010101" pitchFamily="2" charset="-122"/>
            </a:endParaRPr>
          </a:p>
        </p:txBody>
      </p:sp>
      <p:sp>
        <p:nvSpPr>
          <p:cNvPr id="22" name="15"/>
          <p:cNvSpPr>
            <a:spLocks noChangeArrowheads="1"/>
          </p:cNvSpPr>
          <p:nvPr>
            <p:custDataLst>
              <p:tags r:id="rId2"/>
            </p:custDataLst>
          </p:nvPr>
        </p:nvSpPr>
        <p:spPr bwMode="auto">
          <a:xfrm>
            <a:off x="784899" y="3895482"/>
            <a:ext cx="4435173"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23" name="12"/>
          <p:cNvSpPr>
            <a:spLocks noChangeArrowheads="1"/>
          </p:cNvSpPr>
          <p:nvPr>
            <p:custDataLst>
              <p:tags r:id="rId3"/>
            </p:custDataLst>
          </p:nvPr>
        </p:nvSpPr>
        <p:spPr bwMode="auto">
          <a:xfrm>
            <a:off x="785768" y="1563861"/>
            <a:ext cx="3570208" cy="46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399"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399" b="1" dirty="0">
              <a:solidFill>
                <a:schemeClr val="bg1"/>
              </a:solidFill>
              <a:sym typeface="宋体" panose="02010600030101010101" pitchFamily="2" charset="-122"/>
            </a:endParaRPr>
          </a:p>
        </p:txBody>
      </p:sp>
      <p:sp>
        <p:nvSpPr>
          <p:cNvPr id="24" name="13"/>
          <p:cNvSpPr>
            <a:spLocks noChangeArrowheads="1"/>
          </p:cNvSpPr>
          <p:nvPr>
            <p:custDataLst>
              <p:tags r:id="rId4"/>
            </p:custDataLst>
          </p:nvPr>
        </p:nvSpPr>
        <p:spPr bwMode="auto">
          <a:xfrm>
            <a:off x="785768" y="3545921"/>
            <a:ext cx="3542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800" b="1" dirty="0">
              <a:solidFill>
                <a:schemeClr val="bg1"/>
              </a:solidFill>
              <a:sym typeface="宋体" panose="02010600030101010101" pitchFamily="2" charset="-122"/>
            </a:endParaRPr>
          </a:p>
        </p:txBody>
      </p:sp>
      <p:sp>
        <p:nvSpPr>
          <p:cNvPr id="10" name="矩形 9"/>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11" name="直接连接符 10"/>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091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4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120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14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07103" y="2400344"/>
            <a:ext cx="8532654" cy="26425"/>
            <a:chOff x="407988" y="3200400"/>
            <a:chExt cx="11379835" cy="35242"/>
          </a:xfrm>
        </p:grpSpPr>
        <p:cxnSp>
          <p:nvCxnSpPr>
            <p:cNvPr id="12" name="直接连接符 11"/>
            <p:cNvCxnSpPr/>
            <p:nvPr/>
          </p:nvCxnSpPr>
          <p:spPr>
            <a:xfrm>
              <a:off x="9136063" y="3200400"/>
              <a:ext cx="2651760" cy="0"/>
            </a:xfrm>
            <a:prstGeom prst="line">
              <a:avLst/>
            </a:prstGeom>
            <a:ln w="79375"/>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07988" y="3235642"/>
              <a:ext cx="9120822" cy="0"/>
            </a:xfrm>
            <a:prstGeom prst="line">
              <a:avLst/>
            </a:prstGeom>
            <a:ln w="3175"/>
          </p:spPr>
          <p:style>
            <a:lnRef idx="1">
              <a:schemeClr val="accent1"/>
            </a:lnRef>
            <a:fillRef idx="0">
              <a:schemeClr val="accent1"/>
            </a:fillRef>
            <a:effectRef idx="0">
              <a:schemeClr val="accent1"/>
            </a:effectRef>
            <a:fontRef idx="minor">
              <a:schemeClr val="tx1"/>
            </a:fontRef>
          </p:style>
        </p:cxnSp>
      </p:grpSp>
      <p:sp>
        <p:nvSpPr>
          <p:cNvPr id="57" name="文本框 56"/>
          <p:cNvSpPr txBox="1"/>
          <p:nvPr/>
        </p:nvSpPr>
        <p:spPr>
          <a:xfrm>
            <a:off x="7285090" y="1452404"/>
            <a:ext cx="1616330" cy="369332"/>
          </a:xfrm>
          <a:prstGeom prst="rect">
            <a:avLst/>
          </a:prstGeom>
          <a:noFill/>
        </p:spPr>
        <p:txBody>
          <a:bodyPr wrap="square" rtlCol="0">
            <a:spAutoFit/>
          </a:bodyPr>
          <a:lstStyle/>
          <a:p>
            <a:pPr algn="r"/>
            <a:r>
              <a:rPr lang="zh-CN" altLang="en-US" dirty="0">
                <a:solidFill>
                  <a:schemeClr val="tx2"/>
                </a:solidFill>
                <a:latin typeface="微软雅黑" panose="020B0503020204020204" pitchFamily="34" charset="-122"/>
                <a:ea typeface="微软雅黑" panose="020B0503020204020204" pitchFamily="34" charset="-122"/>
              </a:rPr>
              <a:t>点击添加标题</a:t>
            </a:r>
          </a:p>
        </p:txBody>
      </p:sp>
      <p:sp>
        <p:nvSpPr>
          <p:cNvPr id="58" name="文本框 57"/>
          <p:cNvSpPr txBox="1"/>
          <p:nvPr/>
        </p:nvSpPr>
        <p:spPr>
          <a:xfrm>
            <a:off x="307102" y="1780741"/>
            <a:ext cx="8594319" cy="572464"/>
          </a:xfrm>
          <a:prstGeom prst="rect">
            <a:avLst/>
          </a:prstGeom>
          <a:noFill/>
        </p:spPr>
        <p:txBody>
          <a:bodyPr wrap="square" rtlCol="0">
            <a:spAutoFit/>
          </a:bodyPr>
          <a:lstStyle/>
          <a:p>
            <a:pPr algn="r">
              <a:lnSpc>
                <a:spcPct val="130000"/>
              </a:lnSpc>
            </a:pPr>
            <a:r>
              <a:rPr lang="zh-CN" altLang="en-US" sz="1200" dirty="0">
                <a:solidFill>
                  <a:schemeClr val="tx2"/>
                </a:solidFill>
                <a:ea typeface="微软雅黑" panose="020B0503020204020204" pitchFamily="34" charset="-122"/>
              </a:rPr>
              <a:t>点击添加文字说明点击添加文字说明点击添加文字点击添加文字说明点击添加文字说明点击添加文字点击添加文字说明点击添加文字说明点击添加文字点击添加文字说明点击添加文字说明点击添加</a:t>
            </a:r>
          </a:p>
        </p:txBody>
      </p:sp>
      <p:sp>
        <p:nvSpPr>
          <p:cNvPr id="61" name="文本框 60"/>
          <p:cNvSpPr txBox="1"/>
          <p:nvPr/>
        </p:nvSpPr>
        <p:spPr>
          <a:xfrm>
            <a:off x="1035172" y="3513783"/>
            <a:ext cx="828599" cy="369332"/>
          </a:xfrm>
          <a:prstGeom prst="rect">
            <a:avLst/>
          </a:prstGeom>
          <a:noFill/>
        </p:spPr>
        <p:txBody>
          <a:bodyPr wrap="square" rtlCol="0">
            <a:spAutoFit/>
          </a:bodyPr>
          <a:lstStyle/>
          <a:p>
            <a:pPr algn="ctr"/>
            <a:r>
              <a:rPr lang="en-US" altLang="zh-CN" dirty="0">
                <a:solidFill>
                  <a:schemeClr val="accent2"/>
                </a:solidFill>
                <a:latin typeface="+mj-lt"/>
                <a:ea typeface="微软雅黑" panose="020B0503020204020204" pitchFamily="34" charset="-122"/>
              </a:rPr>
              <a:t>4524</a:t>
            </a:r>
            <a:endParaRPr lang="zh-CN" altLang="en-US" dirty="0">
              <a:solidFill>
                <a:schemeClr val="accent2"/>
              </a:solidFill>
              <a:latin typeface="+mj-lt"/>
              <a:ea typeface="微软雅黑" panose="020B0503020204020204" pitchFamily="34" charset="-122"/>
            </a:endParaRPr>
          </a:p>
        </p:txBody>
      </p:sp>
      <p:sp>
        <p:nvSpPr>
          <p:cNvPr id="62" name="文本框 61"/>
          <p:cNvSpPr txBox="1"/>
          <p:nvPr/>
        </p:nvSpPr>
        <p:spPr>
          <a:xfrm>
            <a:off x="584964" y="3830752"/>
            <a:ext cx="1680547" cy="572464"/>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sz="1200" dirty="0">
                <a:solidFill>
                  <a:schemeClr val="tx2"/>
                </a:solidFill>
                <a:ea typeface="微软雅黑" panose="020B0503020204020204" pitchFamily="34" charset="-122"/>
              </a:rPr>
              <a:t>说明点击添加文字点击添加文字说明点</a:t>
            </a:r>
          </a:p>
        </p:txBody>
      </p:sp>
      <p:grpSp>
        <p:nvGrpSpPr>
          <p:cNvPr id="88" name="组合 87"/>
          <p:cNvGrpSpPr/>
          <p:nvPr/>
        </p:nvGrpSpPr>
        <p:grpSpPr>
          <a:xfrm>
            <a:off x="3301582" y="2929924"/>
            <a:ext cx="499501" cy="499501"/>
            <a:chOff x="4302224" y="3906689"/>
            <a:chExt cx="666175" cy="666175"/>
          </a:xfrm>
        </p:grpSpPr>
        <p:sp>
          <p:nvSpPr>
            <p:cNvPr id="75" name="椭圆 74"/>
            <p:cNvSpPr/>
            <p:nvPr/>
          </p:nvSpPr>
          <p:spPr>
            <a:xfrm>
              <a:off x="4302224" y="3906689"/>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nvGrpSpPr>
            <p:cNvPr id="63" name="组合 62"/>
            <p:cNvGrpSpPr/>
            <p:nvPr/>
          </p:nvGrpSpPr>
          <p:grpSpPr>
            <a:xfrm>
              <a:off x="4528790" y="4052429"/>
              <a:ext cx="243522" cy="359454"/>
              <a:chOff x="2601913" y="2778126"/>
              <a:chExt cx="2254250" cy="3327400"/>
            </a:xfrm>
            <a:solidFill>
              <a:schemeClr val="bg1"/>
            </a:solidFill>
          </p:grpSpPr>
          <p:sp>
            <p:nvSpPr>
              <p:cNvPr id="64" name="Freeform 118"/>
              <p:cNvSpPr>
                <a:spLocks/>
              </p:cNvSpPr>
              <p:nvPr/>
            </p:nvSpPr>
            <p:spPr bwMode="auto">
              <a:xfrm>
                <a:off x="2874963" y="2778126"/>
                <a:ext cx="1981200" cy="3327400"/>
              </a:xfrm>
              <a:custGeom>
                <a:avLst/>
                <a:gdLst>
                  <a:gd name="T0" fmla="*/ 511 w 728"/>
                  <a:gd name="T1" fmla="*/ 613 h 1228"/>
                  <a:gd name="T2" fmla="*/ 359 w 728"/>
                  <a:gd name="T3" fmla="*/ 426 h 1228"/>
                  <a:gd name="T4" fmla="*/ 360 w 728"/>
                  <a:gd name="T5" fmla="*/ 410 h 1228"/>
                  <a:gd name="T6" fmla="*/ 411 w 728"/>
                  <a:gd name="T7" fmla="*/ 336 h 1228"/>
                  <a:gd name="T8" fmla="*/ 438 w 728"/>
                  <a:gd name="T9" fmla="*/ 265 h 1228"/>
                  <a:gd name="T10" fmla="*/ 431 w 728"/>
                  <a:gd name="T11" fmla="*/ 250 h 1228"/>
                  <a:gd name="T12" fmla="*/ 197 w 728"/>
                  <a:gd name="T13" fmla="*/ 249 h 1228"/>
                  <a:gd name="T14" fmla="*/ 190 w 728"/>
                  <a:gd name="T15" fmla="*/ 268 h 1228"/>
                  <a:gd name="T16" fmla="*/ 221 w 728"/>
                  <a:gd name="T17" fmla="*/ 342 h 1228"/>
                  <a:gd name="T18" fmla="*/ 403 w 728"/>
                  <a:gd name="T19" fmla="*/ 578 h 1228"/>
                  <a:gd name="T20" fmla="*/ 715 w 728"/>
                  <a:gd name="T21" fmla="*/ 939 h 1228"/>
                  <a:gd name="T22" fmla="*/ 722 w 728"/>
                  <a:gd name="T23" fmla="*/ 979 h 1228"/>
                  <a:gd name="T24" fmla="*/ 641 w 728"/>
                  <a:gd name="T25" fmla="*/ 1203 h 1228"/>
                  <a:gd name="T26" fmla="*/ 602 w 728"/>
                  <a:gd name="T27" fmla="*/ 1211 h 1228"/>
                  <a:gd name="T28" fmla="*/ 156 w 728"/>
                  <a:gd name="T29" fmla="*/ 668 h 1228"/>
                  <a:gd name="T30" fmla="*/ 42 w 728"/>
                  <a:gd name="T31" fmla="*/ 482 h 1228"/>
                  <a:gd name="T32" fmla="*/ 28 w 728"/>
                  <a:gd name="T33" fmla="*/ 262 h 1228"/>
                  <a:gd name="T34" fmla="*/ 147 w 728"/>
                  <a:gd name="T35" fmla="*/ 84 h 1228"/>
                  <a:gd name="T36" fmla="*/ 485 w 728"/>
                  <a:gd name="T37" fmla="*/ 88 h 1228"/>
                  <a:gd name="T38" fmla="*/ 617 w 728"/>
                  <a:gd name="T39" fmla="*/ 340 h 1228"/>
                  <a:gd name="T40" fmla="*/ 613 w 728"/>
                  <a:gd name="T41" fmla="*/ 407 h 1228"/>
                  <a:gd name="T42" fmla="*/ 511 w 728"/>
                  <a:gd name="T43" fmla="*/ 613 h 1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8" h="1228">
                    <a:moveTo>
                      <a:pt x="511" y="613"/>
                    </a:moveTo>
                    <a:cubicBezTo>
                      <a:pt x="459" y="549"/>
                      <a:pt x="409" y="487"/>
                      <a:pt x="359" y="426"/>
                    </a:cubicBezTo>
                    <a:cubicBezTo>
                      <a:pt x="353" y="420"/>
                      <a:pt x="356" y="415"/>
                      <a:pt x="360" y="410"/>
                    </a:cubicBezTo>
                    <a:cubicBezTo>
                      <a:pt x="377" y="385"/>
                      <a:pt x="397" y="362"/>
                      <a:pt x="411" y="336"/>
                    </a:cubicBezTo>
                    <a:cubicBezTo>
                      <a:pt x="423" y="314"/>
                      <a:pt x="430" y="289"/>
                      <a:pt x="438" y="265"/>
                    </a:cubicBezTo>
                    <a:cubicBezTo>
                      <a:pt x="439" y="261"/>
                      <a:pt x="435" y="252"/>
                      <a:pt x="431" y="250"/>
                    </a:cubicBezTo>
                    <a:cubicBezTo>
                      <a:pt x="353" y="209"/>
                      <a:pt x="275" y="209"/>
                      <a:pt x="197" y="249"/>
                    </a:cubicBezTo>
                    <a:cubicBezTo>
                      <a:pt x="187" y="254"/>
                      <a:pt x="188" y="261"/>
                      <a:pt x="190" y="268"/>
                    </a:cubicBezTo>
                    <a:cubicBezTo>
                      <a:pt x="200" y="293"/>
                      <a:pt x="206" y="321"/>
                      <a:pt x="221" y="342"/>
                    </a:cubicBezTo>
                    <a:cubicBezTo>
                      <a:pt x="280" y="422"/>
                      <a:pt x="339" y="502"/>
                      <a:pt x="403" y="578"/>
                    </a:cubicBezTo>
                    <a:cubicBezTo>
                      <a:pt x="505" y="700"/>
                      <a:pt x="610" y="819"/>
                      <a:pt x="715" y="939"/>
                    </a:cubicBezTo>
                    <a:cubicBezTo>
                      <a:pt x="726" y="952"/>
                      <a:pt x="728" y="963"/>
                      <a:pt x="722" y="979"/>
                    </a:cubicBezTo>
                    <a:cubicBezTo>
                      <a:pt x="695" y="1054"/>
                      <a:pt x="669" y="1129"/>
                      <a:pt x="641" y="1203"/>
                    </a:cubicBezTo>
                    <a:cubicBezTo>
                      <a:pt x="634" y="1225"/>
                      <a:pt x="618" y="1228"/>
                      <a:pt x="602" y="1211"/>
                    </a:cubicBezTo>
                    <a:cubicBezTo>
                      <a:pt x="445" y="1037"/>
                      <a:pt x="291" y="860"/>
                      <a:pt x="156" y="668"/>
                    </a:cubicBezTo>
                    <a:cubicBezTo>
                      <a:pt x="114" y="609"/>
                      <a:pt x="78" y="545"/>
                      <a:pt x="42" y="482"/>
                    </a:cubicBezTo>
                    <a:cubicBezTo>
                      <a:pt x="2" y="412"/>
                      <a:pt x="0" y="338"/>
                      <a:pt x="28" y="262"/>
                    </a:cubicBezTo>
                    <a:cubicBezTo>
                      <a:pt x="54" y="194"/>
                      <a:pt x="92" y="133"/>
                      <a:pt x="147" y="84"/>
                    </a:cubicBezTo>
                    <a:cubicBezTo>
                      <a:pt x="241" y="0"/>
                      <a:pt x="393" y="1"/>
                      <a:pt x="485" y="88"/>
                    </a:cubicBezTo>
                    <a:cubicBezTo>
                      <a:pt x="558" y="156"/>
                      <a:pt x="604" y="240"/>
                      <a:pt x="617" y="340"/>
                    </a:cubicBezTo>
                    <a:cubicBezTo>
                      <a:pt x="620" y="362"/>
                      <a:pt x="618" y="386"/>
                      <a:pt x="613" y="407"/>
                    </a:cubicBezTo>
                    <a:cubicBezTo>
                      <a:pt x="595" y="482"/>
                      <a:pt x="553" y="545"/>
                      <a:pt x="511" y="6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sp>
            <p:nvSpPr>
              <p:cNvPr id="65" name="Freeform 119"/>
              <p:cNvSpPr>
                <a:spLocks/>
              </p:cNvSpPr>
              <p:nvPr/>
            </p:nvSpPr>
            <p:spPr bwMode="auto">
              <a:xfrm>
                <a:off x="2601913" y="4716463"/>
                <a:ext cx="1017588" cy="1389063"/>
              </a:xfrm>
              <a:custGeom>
                <a:avLst/>
                <a:gdLst>
                  <a:gd name="T0" fmla="*/ 211 w 374"/>
                  <a:gd name="T1" fmla="*/ 0 h 513"/>
                  <a:gd name="T2" fmla="*/ 374 w 374"/>
                  <a:gd name="T3" fmla="*/ 212 h 513"/>
                  <a:gd name="T4" fmla="*/ 191 w 374"/>
                  <a:gd name="T5" fmla="*/ 424 h 513"/>
                  <a:gd name="T6" fmla="*/ 125 w 374"/>
                  <a:gd name="T7" fmla="*/ 496 h 513"/>
                  <a:gd name="T8" fmla="*/ 86 w 374"/>
                  <a:gd name="T9" fmla="*/ 488 h 513"/>
                  <a:gd name="T10" fmla="*/ 3 w 374"/>
                  <a:gd name="T11" fmla="*/ 259 h 513"/>
                  <a:gd name="T12" fmla="*/ 7 w 374"/>
                  <a:gd name="T13" fmla="*/ 231 h 513"/>
                  <a:gd name="T14" fmla="*/ 208 w 374"/>
                  <a:gd name="T15" fmla="*/ 2 h 513"/>
                  <a:gd name="T16" fmla="*/ 211 w 374"/>
                  <a:gd name="T17"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513">
                    <a:moveTo>
                      <a:pt x="211" y="0"/>
                    </a:moveTo>
                    <a:cubicBezTo>
                      <a:pt x="265" y="71"/>
                      <a:pt x="319" y="141"/>
                      <a:pt x="374" y="212"/>
                    </a:cubicBezTo>
                    <a:cubicBezTo>
                      <a:pt x="313" y="283"/>
                      <a:pt x="252" y="353"/>
                      <a:pt x="191" y="424"/>
                    </a:cubicBezTo>
                    <a:cubicBezTo>
                      <a:pt x="169" y="448"/>
                      <a:pt x="147" y="472"/>
                      <a:pt x="125" y="496"/>
                    </a:cubicBezTo>
                    <a:cubicBezTo>
                      <a:pt x="110" y="513"/>
                      <a:pt x="94" y="510"/>
                      <a:pt x="86" y="488"/>
                    </a:cubicBezTo>
                    <a:cubicBezTo>
                      <a:pt x="59" y="411"/>
                      <a:pt x="31" y="335"/>
                      <a:pt x="3" y="259"/>
                    </a:cubicBezTo>
                    <a:cubicBezTo>
                      <a:pt x="0" y="248"/>
                      <a:pt x="0" y="240"/>
                      <a:pt x="7" y="231"/>
                    </a:cubicBezTo>
                    <a:cubicBezTo>
                      <a:pt x="74" y="155"/>
                      <a:pt x="141" y="79"/>
                      <a:pt x="208" y="2"/>
                    </a:cubicBezTo>
                    <a:cubicBezTo>
                      <a:pt x="208" y="2"/>
                      <a:pt x="209" y="1"/>
                      <a:pt x="2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grpSp>
      </p:grpSp>
      <p:grpSp>
        <p:nvGrpSpPr>
          <p:cNvPr id="16" name="组合 15"/>
          <p:cNvGrpSpPr/>
          <p:nvPr/>
        </p:nvGrpSpPr>
        <p:grpSpPr>
          <a:xfrm>
            <a:off x="1206916" y="2921796"/>
            <a:ext cx="499501" cy="499501"/>
            <a:chOff x="1608051" y="3895848"/>
            <a:chExt cx="666175" cy="666175"/>
          </a:xfrm>
        </p:grpSpPr>
        <p:sp>
          <p:nvSpPr>
            <p:cNvPr id="74" name="椭圆 73"/>
            <p:cNvSpPr/>
            <p:nvPr/>
          </p:nvSpPr>
          <p:spPr>
            <a:xfrm>
              <a:off x="1608051" y="3895848"/>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nvGrpSpPr>
            <p:cNvPr id="66" name="组合 65"/>
            <p:cNvGrpSpPr/>
            <p:nvPr/>
          </p:nvGrpSpPr>
          <p:grpSpPr>
            <a:xfrm>
              <a:off x="1799770" y="4098656"/>
              <a:ext cx="282736" cy="281996"/>
              <a:chOff x="4673600" y="4648200"/>
              <a:chExt cx="1819275" cy="1814513"/>
            </a:xfrm>
            <a:solidFill>
              <a:schemeClr val="bg1"/>
            </a:solidFill>
          </p:grpSpPr>
          <p:sp>
            <p:nvSpPr>
              <p:cNvPr id="67" name="Freeform 290"/>
              <p:cNvSpPr>
                <a:spLocks/>
              </p:cNvSpPr>
              <p:nvPr/>
            </p:nvSpPr>
            <p:spPr bwMode="auto">
              <a:xfrm>
                <a:off x="5468938" y="4648200"/>
                <a:ext cx="1023937" cy="1022350"/>
              </a:xfrm>
              <a:custGeom>
                <a:avLst/>
                <a:gdLst>
                  <a:gd name="T0" fmla="*/ 20 w 376"/>
                  <a:gd name="T1" fmla="*/ 265 h 377"/>
                  <a:gd name="T2" fmla="*/ 42 w 376"/>
                  <a:gd name="T3" fmla="*/ 137 h 377"/>
                  <a:gd name="T4" fmla="*/ 130 w 376"/>
                  <a:gd name="T5" fmla="*/ 49 h 377"/>
                  <a:gd name="T6" fmla="*/ 297 w 376"/>
                  <a:gd name="T7" fmla="*/ 48 h 377"/>
                  <a:gd name="T8" fmla="*/ 333 w 376"/>
                  <a:gd name="T9" fmla="*/ 85 h 377"/>
                  <a:gd name="T10" fmla="*/ 334 w 376"/>
                  <a:gd name="T11" fmla="*/ 241 h 377"/>
                  <a:gd name="T12" fmla="*/ 237 w 376"/>
                  <a:gd name="T13" fmla="*/ 337 h 377"/>
                  <a:gd name="T14" fmla="*/ 111 w 376"/>
                  <a:gd name="T15" fmla="*/ 355 h 377"/>
                  <a:gd name="T16" fmla="*/ 157 w 376"/>
                  <a:gd name="T17" fmla="*/ 311 h 377"/>
                  <a:gd name="T18" fmla="*/ 261 w 376"/>
                  <a:gd name="T19" fmla="*/ 208 h 377"/>
                  <a:gd name="T20" fmla="*/ 261 w 376"/>
                  <a:gd name="T21" fmla="*/ 120 h 377"/>
                  <a:gd name="T22" fmla="*/ 227 w 376"/>
                  <a:gd name="T23" fmla="*/ 96 h 377"/>
                  <a:gd name="T24" fmla="*/ 169 w 376"/>
                  <a:gd name="T25" fmla="*/ 116 h 377"/>
                  <a:gd name="T26" fmla="*/ 32 w 376"/>
                  <a:gd name="T27" fmla="*/ 254 h 377"/>
                  <a:gd name="T28" fmla="*/ 20 w 376"/>
                  <a:gd name="T29" fmla="*/ 26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6" h="377">
                    <a:moveTo>
                      <a:pt x="20" y="265"/>
                    </a:moveTo>
                    <a:cubicBezTo>
                      <a:pt x="0" y="220"/>
                      <a:pt x="9" y="170"/>
                      <a:pt x="42" y="137"/>
                    </a:cubicBezTo>
                    <a:cubicBezTo>
                      <a:pt x="71" y="107"/>
                      <a:pt x="101" y="78"/>
                      <a:pt x="130" y="49"/>
                    </a:cubicBezTo>
                    <a:cubicBezTo>
                      <a:pt x="180" y="0"/>
                      <a:pt x="248" y="0"/>
                      <a:pt x="297" y="48"/>
                    </a:cubicBezTo>
                    <a:cubicBezTo>
                      <a:pt x="310" y="60"/>
                      <a:pt x="322" y="72"/>
                      <a:pt x="333" y="85"/>
                    </a:cubicBezTo>
                    <a:cubicBezTo>
                      <a:pt x="375" y="130"/>
                      <a:pt x="376" y="196"/>
                      <a:pt x="334" y="241"/>
                    </a:cubicBezTo>
                    <a:cubicBezTo>
                      <a:pt x="302" y="274"/>
                      <a:pt x="270" y="306"/>
                      <a:pt x="237" y="337"/>
                    </a:cubicBezTo>
                    <a:cubicBezTo>
                      <a:pt x="204" y="370"/>
                      <a:pt x="151" y="377"/>
                      <a:pt x="111" y="355"/>
                    </a:cubicBezTo>
                    <a:cubicBezTo>
                      <a:pt x="127" y="340"/>
                      <a:pt x="142" y="326"/>
                      <a:pt x="157" y="311"/>
                    </a:cubicBezTo>
                    <a:cubicBezTo>
                      <a:pt x="192" y="277"/>
                      <a:pt x="226" y="242"/>
                      <a:pt x="261" y="208"/>
                    </a:cubicBezTo>
                    <a:cubicBezTo>
                      <a:pt x="292" y="177"/>
                      <a:pt x="292" y="150"/>
                      <a:pt x="261" y="120"/>
                    </a:cubicBezTo>
                    <a:cubicBezTo>
                      <a:pt x="251" y="110"/>
                      <a:pt x="239" y="100"/>
                      <a:pt x="227" y="96"/>
                    </a:cubicBezTo>
                    <a:cubicBezTo>
                      <a:pt x="204" y="88"/>
                      <a:pt x="185" y="99"/>
                      <a:pt x="169" y="116"/>
                    </a:cubicBezTo>
                    <a:cubicBezTo>
                      <a:pt x="124" y="162"/>
                      <a:pt x="78" y="208"/>
                      <a:pt x="32" y="254"/>
                    </a:cubicBezTo>
                    <a:cubicBezTo>
                      <a:pt x="28" y="257"/>
                      <a:pt x="24" y="260"/>
                      <a:pt x="20"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sp>
            <p:nvSpPr>
              <p:cNvPr id="68" name="Freeform 291"/>
              <p:cNvSpPr>
                <a:spLocks/>
              </p:cNvSpPr>
              <p:nvPr/>
            </p:nvSpPr>
            <p:spPr bwMode="auto">
              <a:xfrm>
                <a:off x="4673600" y="5440363"/>
                <a:ext cx="1022350" cy="1022350"/>
              </a:xfrm>
              <a:custGeom>
                <a:avLst/>
                <a:gdLst>
                  <a:gd name="T0" fmla="*/ 266 w 375"/>
                  <a:gd name="T1" fmla="*/ 22 h 377"/>
                  <a:gd name="T2" fmla="*/ 210 w 375"/>
                  <a:gd name="T3" fmla="*/ 76 h 377"/>
                  <a:gd name="T4" fmla="*/ 111 w 375"/>
                  <a:gd name="T5" fmla="*/ 174 h 377"/>
                  <a:gd name="T6" fmla="*/ 111 w 375"/>
                  <a:gd name="T7" fmla="*/ 256 h 377"/>
                  <a:gd name="T8" fmla="*/ 123 w 375"/>
                  <a:gd name="T9" fmla="*/ 267 h 377"/>
                  <a:gd name="T10" fmla="*/ 201 w 375"/>
                  <a:gd name="T11" fmla="*/ 267 h 377"/>
                  <a:gd name="T12" fmla="*/ 340 w 375"/>
                  <a:gd name="T13" fmla="*/ 128 h 377"/>
                  <a:gd name="T14" fmla="*/ 353 w 375"/>
                  <a:gd name="T15" fmla="*/ 110 h 377"/>
                  <a:gd name="T16" fmla="*/ 341 w 375"/>
                  <a:gd name="T17" fmla="*/ 232 h 377"/>
                  <a:gd name="T18" fmla="*/ 236 w 375"/>
                  <a:gd name="T19" fmla="*/ 338 h 377"/>
                  <a:gd name="T20" fmla="*/ 85 w 375"/>
                  <a:gd name="T21" fmla="*/ 336 h 377"/>
                  <a:gd name="T22" fmla="*/ 46 w 375"/>
                  <a:gd name="T23" fmla="*/ 297 h 377"/>
                  <a:gd name="T24" fmla="*/ 46 w 375"/>
                  <a:gd name="T25" fmla="*/ 133 h 377"/>
                  <a:gd name="T26" fmla="*/ 132 w 375"/>
                  <a:gd name="T27" fmla="*/ 47 h 377"/>
                  <a:gd name="T28" fmla="*/ 266 w 375"/>
                  <a:gd name="T29" fmla="*/ 2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5" h="377">
                    <a:moveTo>
                      <a:pt x="266" y="22"/>
                    </a:moveTo>
                    <a:cubicBezTo>
                      <a:pt x="247" y="41"/>
                      <a:pt x="228" y="58"/>
                      <a:pt x="210" y="76"/>
                    </a:cubicBezTo>
                    <a:cubicBezTo>
                      <a:pt x="177" y="108"/>
                      <a:pt x="144" y="141"/>
                      <a:pt x="111" y="174"/>
                    </a:cubicBezTo>
                    <a:cubicBezTo>
                      <a:pt x="85" y="200"/>
                      <a:pt x="85" y="230"/>
                      <a:pt x="111" y="256"/>
                    </a:cubicBezTo>
                    <a:cubicBezTo>
                      <a:pt x="115" y="260"/>
                      <a:pt x="119" y="264"/>
                      <a:pt x="123" y="267"/>
                    </a:cubicBezTo>
                    <a:cubicBezTo>
                      <a:pt x="147" y="291"/>
                      <a:pt x="177" y="291"/>
                      <a:pt x="201" y="267"/>
                    </a:cubicBezTo>
                    <a:cubicBezTo>
                      <a:pt x="248" y="221"/>
                      <a:pt x="294" y="175"/>
                      <a:pt x="340" y="128"/>
                    </a:cubicBezTo>
                    <a:cubicBezTo>
                      <a:pt x="345" y="123"/>
                      <a:pt x="348" y="117"/>
                      <a:pt x="353" y="110"/>
                    </a:cubicBezTo>
                    <a:cubicBezTo>
                      <a:pt x="375" y="149"/>
                      <a:pt x="370" y="201"/>
                      <a:pt x="341" y="232"/>
                    </a:cubicBezTo>
                    <a:cubicBezTo>
                      <a:pt x="308" y="269"/>
                      <a:pt x="272" y="305"/>
                      <a:pt x="236" y="338"/>
                    </a:cubicBezTo>
                    <a:cubicBezTo>
                      <a:pt x="193" y="377"/>
                      <a:pt x="127" y="374"/>
                      <a:pt x="85" y="336"/>
                    </a:cubicBezTo>
                    <a:cubicBezTo>
                      <a:pt x="72" y="323"/>
                      <a:pt x="59" y="310"/>
                      <a:pt x="46" y="297"/>
                    </a:cubicBezTo>
                    <a:cubicBezTo>
                      <a:pt x="0" y="249"/>
                      <a:pt x="0" y="180"/>
                      <a:pt x="46" y="133"/>
                    </a:cubicBezTo>
                    <a:cubicBezTo>
                      <a:pt x="75" y="104"/>
                      <a:pt x="103" y="75"/>
                      <a:pt x="132" y="47"/>
                    </a:cubicBezTo>
                    <a:cubicBezTo>
                      <a:pt x="170" y="10"/>
                      <a:pt x="220" y="0"/>
                      <a:pt x="26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sp>
            <p:nvSpPr>
              <p:cNvPr id="69" name="Freeform 292"/>
              <p:cNvSpPr>
                <a:spLocks/>
              </p:cNvSpPr>
              <p:nvPr/>
            </p:nvSpPr>
            <p:spPr bwMode="auto">
              <a:xfrm>
                <a:off x="5183188" y="5148263"/>
                <a:ext cx="809625" cy="815975"/>
              </a:xfrm>
              <a:custGeom>
                <a:avLst/>
                <a:gdLst>
                  <a:gd name="T0" fmla="*/ 0 w 297"/>
                  <a:gd name="T1" fmla="*/ 254 h 301"/>
                  <a:gd name="T2" fmla="*/ 12 w 297"/>
                  <a:gd name="T3" fmla="*/ 232 h 301"/>
                  <a:gd name="T4" fmla="*/ 229 w 297"/>
                  <a:gd name="T5" fmla="*/ 15 h 301"/>
                  <a:gd name="T6" fmla="*/ 282 w 297"/>
                  <a:gd name="T7" fmla="*/ 16 h 301"/>
                  <a:gd name="T8" fmla="*/ 280 w 297"/>
                  <a:gd name="T9" fmla="*/ 71 h 301"/>
                  <a:gd name="T10" fmla="*/ 167 w 297"/>
                  <a:gd name="T11" fmla="*/ 184 h 301"/>
                  <a:gd name="T12" fmla="*/ 65 w 297"/>
                  <a:gd name="T13" fmla="*/ 286 h 301"/>
                  <a:gd name="T14" fmla="*/ 22 w 297"/>
                  <a:gd name="T15" fmla="*/ 294 h 301"/>
                  <a:gd name="T16" fmla="*/ 0 w 297"/>
                  <a:gd name="T17" fmla="*/ 254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301">
                    <a:moveTo>
                      <a:pt x="0" y="254"/>
                    </a:moveTo>
                    <a:cubicBezTo>
                      <a:pt x="3" y="249"/>
                      <a:pt x="6" y="239"/>
                      <a:pt x="12" y="232"/>
                    </a:cubicBezTo>
                    <a:cubicBezTo>
                      <a:pt x="84" y="160"/>
                      <a:pt x="157" y="87"/>
                      <a:pt x="229" y="15"/>
                    </a:cubicBezTo>
                    <a:cubicBezTo>
                      <a:pt x="245" y="0"/>
                      <a:pt x="267" y="1"/>
                      <a:pt x="282" y="16"/>
                    </a:cubicBezTo>
                    <a:cubicBezTo>
                      <a:pt x="297" y="31"/>
                      <a:pt x="297" y="53"/>
                      <a:pt x="280" y="71"/>
                    </a:cubicBezTo>
                    <a:cubicBezTo>
                      <a:pt x="243" y="109"/>
                      <a:pt x="205" y="146"/>
                      <a:pt x="167" y="184"/>
                    </a:cubicBezTo>
                    <a:cubicBezTo>
                      <a:pt x="133" y="218"/>
                      <a:pt x="99" y="252"/>
                      <a:pt x="65" y="286"/>
                    </a:cubicBezTo>
                    <a:cubicBezTo>
                      <a:pt x="52" y="298"/>
                      <a:pt x="36" y="301"/>
                      <a:pt x="22" y="294"/>
                    </a:cubicBezTo>
                    <a:cubicBezTo>
                      <a:pt x="8" y="287"/>
                      <a:pt x="1" y="275"/>
                      <a:pt x="0" y="2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grpSp>
      </p:grpSp>
      <p:grpSp>
        <p:nvGrpSpPr>
          <p:cNvPr id="90" name="组合 89"/>
          <p:cNvGrpSpPr/>
          <p:nvPr/>
        </p:nvGrpSpPr>
        <p:grpSpPr>
          <a:xfrm>
            <a:off x="7494363" y="2943244"/>
            <a:ext cx="499501" cy="499501"/>
            <a:chOff x="10360574" y="3889087"/>
            <a:chExt cx="666175" cy="666175"/>
          </a:xfrm>
        </p:grpSpPr>
        <p:sp>
          <p:nvSpPr>
            <p:cNvPr id="77" name="椭圆 76"/>
            <p:cNvSpPr/>
            <p:nvPr/>
          </p:nvSpPr>
          <p:spPr>
            <a:xfrm>
              <a:off x="10360574" y="3889087"/>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grpSp>
          <p:nvGrpSpPr>
            <p:cNvPr id="70" name="组合 69"/>
            <p:cNvGrpSpPr/>
            <p:nvPr/>
          </p:nvGrpSpPr>
          <p:grpSpPr>
            <a:xfrm>
              <a:off x="10543439" y="4076756"/>
              <a:ext cx="300444" cy="279806"/>
              <a:chOff x="1303338" y="4240213"/>
              <a:chExt cx="1409700" cy="1312863"/>
            </a:xfrm>
            <a:solidFill>
              <a:schemeClr val="bg1"/>
            </a:solidFill>
          </p:grpSpPr>
          <p:sp>
            <p:nvSpPr>
              <p:cNvPr id="71" name="Freeform 403"/>
              <p:cNvSpPr>
                <a:spLocks/>
              </p:cNvSpPr>
              <p:nvPr/>
            </p:nvSpPr>
            <p:spPr bwMode="auto">
              <a:xfrm>
                <a:off x="1303338" y="4240213"/>
                <a:ext cx="1319213" cy="1312863"/>
              </a:xfrm>
              <a:custGeom>
                <a:avLst/>
                <a:gdLst>
                  <a:gd name="T0" fmla="*/ 1220 w 1442"/>
                  <a:gd name="T1" fmla="*/ 38 h 1442"/>
                  <a:gd name="T2" fmla="*/ 1140 w 1442"/>
                  <a:gd name="T3" fmla="*/ 90 h 1442"/>
                  <a:gd name="T4" fmla="*/ 1030 w 1442"/>
                  <a:gd name="T5" fmla="*/ 172 h 1442"/>
                  <a:gd name="T6" fmla="*/ 1005 w 1442"/>
                  <a:gd name="T7" fmla="*/ 193 h 1442"/>
                  <a:gd name="T8" fmla="*/ 996 w 1442"/>
                  <a:gd name="T9" fmla="*/ 195 h 1442"/>
                  <a:gd name="T10" fmla="*/ 719 w 1442"/>
                  <a:gd name="T11" fmla="*/ 194 h 1442"/>
                  <a:gd name="T12" fmla="*/ 479 w 1442"/>
                  <a:gd name="T13" fmla="*/ 194 h 1442"/>
                  <a:gd name="T14" fmla="*/ 249 w 1442"/>
                  <a:gd name="T15" fmla="*/ 312 h 1442"/>
                  <a:gd name="T16" fmla="*/ 193 w 1442"/>
                  <a:gd name="T17" fmla="*/ 481 h 1442"/>
                  <a:gd name="T18" fmla="*/ 194 w 1442"/>
                  <a:gd name="T19" fmla="*/ 979 h 1442"/>
                  <a:gd name="T20" fmla="*/ 251 w 1442"/>
                  <a:gd name="T21" fmla="*/ 1135 h 1442"/>
                  <a:gd name="T22" fmla="*/ 384 w 1442"/>
                  <a:gd name="T23" fmla="*/ 1233 h 1442"/>
                  <a:gd name="T24" fmla="*/ 473 w 1442"/>
                  <a:gd name="T25" fmla="*/ 1249 h 1442"/>
                  <a:gd name="T26" fmla="*/ 963 w 1442"/>
                  <a:gd name="T27" fmla="*/ 1249 h 1442"/>
                  <a:gd name="T28" fmla="*/ 1166 w 1442"/>
                  <a:gd name="T29" fmla="*/ 1163 h 1442"/>
                  <a:gd name="T30" fmla="*/ 1249 w 1442"/>
                  <a:gd name="T31" fmla="*/ 956 h 1442"/>
                  <a:gd name="T32" fmla="*/ 1249 w 1442"/>
                  <a:gd name="T33" fmla="*/ 488 h 1442"/>
                  <a:gd name="T34" fmla="*/ 1261 w 1442"/>
                  <a:gd name="T35" fmla="*/ 462 h 1442"/>
                  <a:gd name="T36" fmla="*/ 1431 w 1442"/>
                  <a:gd name="T37" fmla="*/ 346 h 1442"/>
                  <a:gd name="T38" fmla="*/ 1439 w 1442"/>
                  <a:gd name="T39" fmla="*/ 343 h 1442"/>
                  <a:gd name="T40" fmla="*/ 1441 w 1442"/>
                  <a:gd name="T41" fmla="*/ 381 h 1442"/>
                  <a:gd name="T42" fmla="*/ 1440 w 1442"/>
                  <a:gd name="T43" fmla="*/ 1072 h 1442"/>
                  <a:gd name="T44" fmla="*/ 1381 w 1442"/>
                  <a:gd name="T45" fmla="*/ 1262 h 1442"/>
                  <a:gd name="T46" fmla="*/ 1202 w 1442"/>
                  <a:gd name="T47" fmla="*/ 1413 h 1442"/>
                  <a:gd name="T48" fmla="*/ 1059 w 1442"/>
                  <a:gd name="T49" fmla="*/ 1441 h 1442"/>
                  <a:gd name="T50" fmla="*/ 383 w 1442"/>
                  <a:gd name="T51" fmla="*/ 1441 h 1442"/>
                  <a:gd name="T52" fmla="*/ 191 w 1442"/>
                  <a:gd name="T53" fmla="*/ 1388 h 1442"/>
                  <a:gd name="T54" fmla="*/ 35 w 1442"/>
                  <a:gd name="T55" fmla="*/ 1215 h 1442"/>
                  <a:gd name="T56" fmla="*/ 1 w 1442"/>
                  <a:gd name="T57" fmla="*/ 1013 h 1442"/>
                  <a:gd name="T58" fmla="*/ 1 w 1442"/>
                  <a:gd name="T59" fmla="*/ 383 h 1442"/>
                  <a:gd name="T60" fmla="*/ 84 w 1442"/>
                  <a:gd name="T61" fmla="*/ 147 h 1442"/>
                  <a:gd name="T62" fmla="*/ 285 w 1442"/>
                  <a:gd name="T63" fmla="*/ 15 h 1442"/>
                  <a:gd name="T64" fmla="*/ 444 w 1442"/>
                  <a:gd name="T65" fmla="*/ 1 h 1442"/>
                  <a:gd name="T66" fmla="*/ 1071 w 1442"/>
                  <a:gd name="T67" fmla="*/ 2 h 1442"/>
                  <a:gd name="T68" fmla="*/ 1220 w 1442"/>
                  <a:gd name="T69" fmla="*/ 38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2" h="1442">
                    <a:moveTo>
                      <a:pt x="1220" y="38"/>
                    </a:moveTo>
                    <a:cubicBezTo>
                      <a:pt x="1192" y="56"/>
                      <a:pt x="1165" y="72"/>
                      <a:pt x="1140" y="90"/>
                    </a:cubicBezTo>
                    <a:cubicBezTo>
                      <a:pt x="1103" y="116"/>
                      <a:pt x="1067" y="144"/>
                      <a:pt x="1030" y="172"/>
                    </a:cubicBezTo>
                    <a:cubicBezTo>
                      <a:pt x="1021" y="179"/>
                      <a:pt x="1013" y="186"/>
                      <a:pt x="1005" y="193"/>
                    </a:cubicBezTo>
                    <a:cubicBezTo>
                      <a:pt x="1003" y="195"/>
                      <a:pt x="999" y="195"/>
                      <a:pt x="996" y="195"/>
                    </a:cubicBezTo>
                    <a:cubicBezTo>
                      <a:pt x="903" y="195"/>
                      <a:pt x="811" y="194"/>
                      <a:pt x="719" y="194"/>
                    </a:cubicBezTo>
                    <a:cubicBezTo>
                      <a:pt x="639" y="193"/>
                      <a:pt x="559" y="193"/>
                      <a:pt x="479" y="194"/>
                    </a:cubicBezTo>
                    <a:cubicBezTo>
                      <a:pt x="383" y="195"/>
                      <a:pt x="306" y="235"/>
                      <a:pt x="249" y="312"/>
                    </a:cubicBezTo>
                    <a:cubicBezTo>
                      <a:pt x="212" y="362"/>
                      <a:pt x="193" y="418"/>
                      <a:pt x="193" y="481"/>
                    </a:cubicBezTo>
                    <a:cubicBezTo>
                      <a:pt x="193" y="647"/>
                      <a:pt x="192" y="813"/>
                      <a:pt x="194" y="979"/>
                    </a:cubicBezTo>
                    <a:cubicBezTo>
                      <a:pt x="194" y="1036"/>
                      <a:pt x="216" y="1088"/>
                      <a:pt x="251" y="1135"/>
                    </a:cubicBezTo>
                    <a:cubicBezTo>
                      <a:pt x="286" y="1181"/>
                      <a:pt x="330" y="1214"/>
                      <a:pt x="384" y="1233"/>
                    </a:cubicBezTo>
                    <a:cubicBezTo>
                      <a:pt x="412" y="1243"/>
                      <a:pt x="443" y="1248"/>
                      <a:pt x="473" y="1249"/>
                    </a:cubicBezTo>
                    <a:cubicBezTo>
                      <a:pt x="636" y="1250"/>
                      <a:pt x="800" y="1250"/>
                      <a:pt x="963" y="1249"/>
                    </a:cubicBezTo>
                    <a:cubicBezTo>
                      <a:pt x="1043" y="1249"/>
                      <a:pt x="1111" y="1219"/>
                      <a:pt x="1166" y="1163"/>
                    </a:cubicBezTo>
                    <a:cubicBezTo>
                      <a:pt x="1222" y="1105"/>
                      <a:pt x="1249" y="1036"/>
                      <a:pt x="1249" y="956"/>
                    </a:cubicBezTo>
                    <a:cubicBezTo>
                      <a:pt x="1249" y="800"/>
                      <a:pt x="1249" y="644"/>
                      <a:pt x="1249" y="488"/>
                    </a:cubicBezTo>
                    <a:cubicBezTo>
                      <a:pt x="1248" y="476"/>
                      <a:pt x="1252" y="469"/>
                      <a:pt x="1261" y="462"/>
                    </a:cubicBezTo>
                    <a:cubicBezTo>
                      <a:pt x="1313" y="417"/>
                      <a:pt x="1370" y="378"/>
                      <a:pt x="1431" y="346"/>
                    </a:cubicBezTo>
                    <a:cubicBezTo>
                      <a:pt x="1433" y="345"/>
                      <a:pt x="1435" y="345"/>
                      <a:pt x="1439" y="343"/>
                    </a:cubicBezTo>
                    <a:cubicBezTo>
                      <a:pt x="1440" y="356"/>
                      <a:pt x="1441" y="369"/>
                      <a:pt x="1441" y="381"/>
                    </a:cubicBezTo>
                    <a:cubicBezTo>
                      <a:pt x="1441" y="611"/>
                      <a:pt x="1442" y="841"/>
                      <a:pt x="1440" y="1072"/>
                    </a:cubicBezTo>
                    <a:cubicBezTo>
                      <a:pt x="1440" y="1140"/>
                      <a:pt x="1418" y="1204"/>
                      <a:pt x="1381" y="1262"/>
                    </a:cubicBezTo>
                    <a:cubicBezTo>
                      <a:pt x="1338" y="1331"/>
                      <a:pt x="1278" y="1381"/>
                      <a:pt x="1202" y="1413"/>
                    </a:cubicBezTo>
                    <a:cubicBezTo>
                      <a:pt x="1157" y="1432"/>
                      <a:pt x="1109" y="1441"/>
                      <a:pt x="1059" y="1441"/>
                    </a:cubicBezTo>
                    <a:cubicBezTo>
                      <a:pt x="834" y="1441"/>
                      <a:pt x="608" y="1442"/>
                      <a:pt x="383" y="1441"/>
                    </a:cubicBezTo>
                    <a:cubicBezTo>
                      <a:pt x="315" y="1441"/>
                      <a:pt x="250" y="1423"/>
                      <a:pt x="191" y="1388"/>
                    </a:cubicBezTo>
                    <a:cubicBezTo>
                      <a:pt x="121" y="1346"/>
                      <a:pt x="69" y="1289"/>
                      <a:pt x="35" y="1215"/>
                    </a:cubicBezTo>
                    <a:cubicBezTo>
                      <a:pt x="5" y="1150"/>
                      <a:pt x="0" y="1082"/>
                      <a:pt x="1" y="1013"/>
                    </a:cubicBezTo>
                    <a:cubicBezTo>
                      <a:pt x="1" y="803"/>
                      <a:pt x="0" y="593"/>
                      <a:pt x="1" y="383"/>
                    </a:cubicBezTo>
                    <a:cubicBezTo>
                      <a:pt x="2" y="295"/>
                      <a:pt x="30" y="216"/>
                      <a:pt x="84" y="147"/>
                    </a:cubicBezTo>
                    <a:cubicBezTo>
                      <a:pt x="136" y="81"/>
                      <a:pt x="204" y="38"/>
                      <a:pt x="285" y="15"/>
                    </a:cubicBezTo>
                    <a:cubicBezTo>
                      <a:pt x="337" y="0"/>
                      <a:pt x="391" y="1"/>
                      <a:pt x="444" y="1"/>
                    </a:cubicBezTo>
                    <a:cubicBezTo>
                      <a:pt x="653" y="2"/>
                      <a:pt x="862" y="1"/>
                      <a:pt x="1071" y="2"/>
                    </a:cubicBezTo>
                    <a:cubicBezTo>
                      <a:pt x="1122" y="2"/>
                      <a:pt x="1172" y="15"/>
                      <a:pt x="122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sp>
            <p:nvSpPr>
              <p:cNvPr id="72" name="Freeform 404"/>
              <p:cNvSpPr>
                <a:spLocks/>
              </p:cNvSpPr>
              <p:nvPr/>
            </p:nvSpPr>
            <p:spPr bwMode="auto">
              <a:xfrm>
                <a:off x="1595438" y="4273551"/>
                <a:ext cx="1117600" cy="957263"/>
              </a:xfrm>
              <a:custGeom>
                <a:avLst/>
                <a:gdLst>
                  <a:gd name="T0" fmla="*/ 401 w 1222"/>
                  <a:gd name="T1" fmla="*/ 735 h 1050"/>
                  <a:gd name="T2" fmla="*/ 435 w 1222"/>
                  <a:gd name="T3" fmla="*/ 653 h 1050"/>
                  <a:gd name="T4" fmla="*/ 581 w 1222"/>
                  <a:gd name="T5" fmla="*/ 409 h 1050"/>
                  <a:gd name="T6" fmla="*/ 715 w 1222"/>
                  <a:gd name="T7" fmla="*/ 260 h 1050"/>
                  <a:gd name="T8" fmla="*/ 924 w 1222"/>
                  <a:gd name="T9" fmla="*/ 101 h 1050"/>
                  <a:gd name="T10" fmla="*/ 1095 w 1222"/>
                  <a:gd name="T11" fmla="*/ 16 h 1050"/>
                  <a:gd name="T12" fmla="*/ 1128 w 1222"/>
                  <a:gd name="T13" fmla="*/ 7 h 1050"/>
                  <a:gd name="T14" fmla="*/ 1217 w 1222"/>
                  <a:gd name="T15" fmla="*/ 87 h 1050"/>
                  <a:gd name="T16" fmla="*/ 1155 w 1222"/>
                  <a:gd name="T17" fmla="*/ 186 h 1050"/>
                  <a:gd name="T18" fmla="*/ 929 w 1222"/>
                  <a:gd name="T19" fmla="*/ 310 h 1050"/>
                  <a:gd name="T20" fmla="*/ 744 w 1222"/>
                  <a:gd name="T21" fmla="*/ 492 h 1050"/>
                  <a:gd name="T22" fmla="*/ 589 w 1222"/>
                  <a:gd name="T23" fmla="*/ 753 h 1050"/>
                  <a:gd name="T24" fmla="*/ 525 w 1222"/>
                  <a:gd name="T25" fmla="*/ 972 h 1050"/>
                  <a:gd name="T26" fmla="*/ 468 w 1222"/>
                  <a:gd name="T27" fmla="*/ 1040 h 1050"/>
                  <a:gd name="T28" fmla="*/ 373 w 1222"/>
                  <a:gd name="T29" fmla="*/ 1020 h 1050"/>
                  <a:gd name="T30" fmla="*/ 354 w 1222"/>
                  <a:gd name="T31" fmla="*/ 992 h 1050"/>
                  <a:gd name="T32" fmla="*/ 214 w 1222"/>
                  <a:gd name="T33" fmla="*/ 798 h 1050"/>
                  <a:gd name="T34" fmla="*/ 63 w 1222"/>
                  <a:gd name="T35" fmla="*/ 691 h 1050"/>
                  <a:gd name="T36" fmla="*/ 17 w 1222"/>
                  <a:gd name="T37" fmla="*/ 651 h 1050"/>
                  <a:gd name="T38" fmla="*/ 33 w 1222"/>
                  <a:gd name="T39" fmla="*/ 554 h 1050"/>
                  <a:gd name="T40" fmla="*/ 159 w 1222"/>
                  <a:gd name="T41" fmla="*/ 537 h 1050"/>
                  <a:gd name="T42" fmla="*/ 354 w 1222"/>
                  <a:gd name="T43" fmla="*/ 683 h 1050"/>
                  <a:gd name="T44" fmla="*/ 401 w 1222"/>
                  <a:gd name="T45" fmla="*/ 735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22" h="1050">
                    <a:moveTo>
                      <a:pt x="401" y="735"/>
                    </a:moveTo>
                    <a:cubicBezTo>
                      <a:pt x="412" y="707"/>
                      <a:pt x="423" y="680"/>
                      <a:pt x="435" y="653"/>
                    </a:cubicBezTo>
                    <a:cubicBezTo>
                      <a:pt x="475" y="566"/>
                      <a:pt x="523" y="485"/>
                      <a:pt x="581" y="409"/>
                    </a:cubicBezTo>
                    <a:cubicBezTo>
                      <a:pt x="622" y="356"/>
                      <a:pt x="666" y="306"/>
                      <a:pt x="715" y="260"/>
                    </a:cubicBezTo>
                    <a:cubicBezTo>
                      <a:pt x="779" y="199"/>
                      <a:pt x="848" y="146"/>
                      <a:pt x="924" y="101"/>
                    </a:cubicBezTo>
                    <a:cubicBezTo>
                      <a:pt x="979" y="68"/>
                      <a:pt x="1036" y="40"/>
                      <a:pt x="1095" y="16"/>
                    </a:cubicBezTo>
                    <a:cubicBezTo>
                      <a:pt x="1106" y="12"/>
                      <a:pt x="1117" y="8"/>
                      <a:pt x="1128" y="7"/>
                    </a:cubicBezTo>
                    <a:cubicBezTo>
                      <a:pt x="1181" y="0"/>
                      <a:pt x="1213" y="40"/>
                      <a:pt x="1217" y="87"/>
                    </a:cubicBezTo>
                    <a:cubicBezTo>
                      <a:pt x="1222" y="133"/>
                      <a:pt x="1199" y="170"/>
                      <a:pt x="1155" y="186"/>
                    </a:cubicBezTo>
                    <a:cubicBezTo>
                      <a:pt x="1073" y="215"/>
                      <a:pt x="998" y="258"/>
                      <a:pt x="929" y="310"/>
                    </a:cubicBezTo>
                    <a:cubicBezTo>
                      <a:pt x="859" y="363"/>
                      <a:pt x="798" y="424"/>
                      <a:pt x="744" y="492"/>
                    </a:cubicBezTo>
                    <a:cubicBezTo>
                      <a:pt x="680" y="572"/>
                      <a:pt x="629" y="659"/>
                      <a:pt x="589" y="753"/>
                    </a:cubicBezTo>
                    <a:cubicBezTo>
                      <a:pt x="559" y="824"/>
                      <a:pt x="537" y="896"/>
                      <a:pt x="525" y="972"/>
                    </a:cubicBezTo>
                    <a:cubicBezTo>
                      <a:pt x="519" y="1006"/>
                      <a:pt x="501" y="1030"/>
                      <a:pt x="468" y="1040"/>
                    </a:cubicBezTo>
                    <a:cubicBezTo>
                      <a:pt x="433" y="1050"/>
                      <a:pt x="400" y="1045"/>
                      <a:pt x="373" y="1020"/>
                    </a:cubicBezTo>
                    <a:cubicBezTo>
                      <a:pt x="365" y="1012"/>
                      <a:pt x="359" y="1002"/>
                      <a:pt x="354" y="992"/>
                    </a:cubicBezTo>
                    <a:cubicBezTo>
                      <a:pt x="317" y="920"/>
                      <a:pt x="272" y="854"/>
                      <a:pt x="214" y="798"/>
                    </a:cubicBezTo>
                    <a:cubicBezTo>
                      <a:pt x="169" y="755"/>
                      <a:pt x="118" y="720"/>
                      <a:pt x="63" y="691"/>
                    </a:cubicBezTo>
                    <a:cubicBezTo>
                      <a:pt x="45" y="681"/>
                      <a:pt x="27" y="670"/>
                      <a:pt x="17" y="651"/>
                    </a:cubicBezTo>
                    <a:cubicBezTo>
                      <a:pt x="0" y="617"/>
                      <a:pt x="10" y="581"/>
                      <a:pt x="33" y="554"/>
                    </a:cubicBezTo>
                    <a:cubicBezTo>
                      <a:pt x="65" y="517"/>
                      <a:pt x="107" y="508"/>
                      <a:pt x="159" y="537"/>
                    </a:cubicBezTo>
                    <a:cubicBezTo>
                      <a:pt x="231" y="577"/>
                      <a:pt x="296" y="625"/>
                      <a:pt x="354" y="683"/>
                    </a:cubicBezTo>
                    <a:cubicBezTo>
                      <a:pt x="370" y="699"/>
                      <a:pt x="385" y="717"/>
                      <a:pt x="401" y="7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grpSp>
      </p:grpSp>
      <p:grpSp>
        <p:nvGrpSpPr>
          <p:cNvPr id="89" name="组合 88"/>
          <p:cNvGrpSpPr/>
          <p:nvPr/>
        </p:nvGrpSpPr>
        <p:grpSpPr>
          <a:xfrm>
            <a:off x="5412306" y="2923326"/>
            <a:ext cx="499501" cy="499501"/>
            <a:chOff x="7322960" y="3897888"/>
            <a:chExt cx="666175" cy="666175"/>
          </a:xfrm>
        </p:grpSpPr>
        <p:sp>
          <p:nvSpPr>
            <p:cNvPr id="76" name="椭圆 75"/>
            <p:cNvSpPr/>
            <p:nvPr/>
          </p:nvSpPr>
          <p:spPr>
            <a:xfrm>
              <a:off x="7322960" y="3897888"/>
              <a:ext cx="666175" cy="666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73" name="Freeform 9"/>
            <p:cNvSpPr>
              <a:spLocks noEditPoints="1"/>
            </p:cNvSpPr>
            <p:nvPr/>
          </p:nvSpPr>
          <p:spPr bwMode="auto">
            <a:xfrm>
              <a:off x="7532749" y="4112927"/>
              <a:ext cx="254690" cy="253696"/>
            </a:xfrm>
            <a:custGeom>
              <a:avLst/>
              <a:gdLst>
                <a:gd name="T0" fmla="*/ 1728 w 2048"/>
                <a:gd name="T1" fmla="*/ 0 h 2048"/>
                <a:gd name="T2" fmla="*/ 2048 w 2048"/>
                <a:gd name="T3" fmla="*/ 320 h 2048"/>
                <a:gd name="T4" fmla="*/ 1984 w 2048"/>
                <a:gd name="T5" fmla="*/ 512 h 2048"/>
                <a:gd name="T6" fmla="*/ 1856 w 2048"/>
                <a:gd name="T7" fmla="*/ 640 h 2048"/>
                <a:gd name="T8" fmla="*/ 1408 w 2048"/>
                <a:gd name="T9" fmla="*/ 192 h 2048"/>
                <a:gd name="T10" fmla="*/ 1536 w 2048"/>
                <a:gd name="T11" fmla="*/ 64 h 2048"/>
                <a:gd name="T12" fmla="*/ 1728 w 2048"/>
                <a:gd name="T13" fmla="*/ 0 h 2048"/>
                <a:gd name="T14" fmla="*/ 128 w 2048"/>
                <a:gd name="T15" fmla="*/ 1472 h 2048"/>
                <a:gd name="T16" fmla="*/ 0 w 2048"/>
                <a:gd name="T17" fmla="*/ 2048 h 2048"/>
                <a:gd name="T18" fmla="*/ 576 w 2048"/>
                <a:gd name="T19" fmla="*/ 1920 h 2048"/>
                <a:gd name="T20" fmla="*/ 1760 w 2048"/>
                <a:gd name="T21" fmla="*/ 736 h 2048"/>
                <a:gd name="T22" fmla="*/ 1312 w 2048"/>
                <a:gd name="T23" fmla="*/ 288 h 2048"/>
                <a:gd name="T24" fmla="*/ 128 w 2048"/>
                <a:gd name="T25" fmla="*/ 1472 h 2048"/>
                <a:gd name="T26" fmla="*/ 1431 w 2048"/>
                <a:gd name="T27" fmla="*/ 727 h 2048"/>
                <a:gd name="T28" fmla="*/ 535 w 2048"/>
                <a:gd name="T29" fmla="*/ 1623 h 2048"/>
                <a:gd name="T30" fmla="*/ 425 w 2048"/>
                <a:gd name="T31" fmla="*/ 1513 h 2048"/>
                <a:gd name="T32" fmla="*/ 1321 w 2048"/>
                <a:gd name="T33" fmla="*/ 617 h 2048"/>
                <a:gd name="T34" fmla="*/ 1431 w 2048"/>
                <a:gd name="T35" fmla="*/ 727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48" h="2048">
                  <a:moveTo>
                    <a:pt x="1728" y="0"/>
                  </a:moveTo>
                  <a:cubicBezTo>
                    <a:pt x="1905" y="0"/>
                    <a:pt x="2048" y="143"/>
                    <a:pt x="2048" y="320"/>
                  </a:cubicBezTo>
                  <a:cubicBezTo>
                    <a:pt x="2048" y="392"/>
                    <a:pt x="2024" y="459"/>
                    <a:pt x="1984" y="512"/>
                  </a:cubicBezTo>
                  <a:cubicBezTo>
                    <a:pt x="1856" y="640"/>
                    <a:pt x="1856" y="640"/>
                    <a:pt x="1856" y="640"/>
                  </a:cubicBezTo>
                  <a:cubicBezTo>
                    <a:pt x="1408" y="192"/>
                    <a:pt x="1408" y="192"/>
                    <a:pt x="1408" y="192"/>
                  </a:cubicBezTo>
                  <a:cubicBezTo>
                    <a:pt x="1536" y="64"/>
                    <a:pt x="1536" y="64"/>
                    <a:pt x="1536" y="64"/>
                  </a:cubicBezTo>
                  <a:cubicBezTo>
                    <a:pt x="1589" y="24"/>
                    <a:pt x="1656" y="0"/>
                    <a:pt x="1728" y="0"/>
                  </a:cubicBezTo>
                  <a:close/>
                  <a:moveTo>
                    <a:pt x="128" y="1472"/>
                  </a:moveTo>
                  <a:cubicBezTo>
                    <a:pt x="0" y="2048"/>
                    <a:pt x="0" y="2048"/>
                    <a:pt x="0" y="2048"/>
                  </a:cubicBezTo>
                  <a:cubicBezTo>
                    <a:pt x="576" y="1920"/>
                    <a:pt x="576" y="1920"/>
                    <a:pt x="576" y="1920"/>
                  </a:cubicBezTo>
                  <a:cubicBezTo>
                    <a:pt x="1760" y="736"/>
                    <a:pt x="1760" y="736"/>
                    <a:pt x="1760" y="736"/>
                  </a:cubicBezTo>
                  <a:cubicBezTo>
                    <a:pt x="1312" y="288"/>
                    <a:pt x="1312" y="288"/>
                    <a:pt x="1312" y="288"/>
                  </a:cubicBezTo>
                  <a:lnTo>
                    <a:pt x="128" y="1472"/>
                  </a:lnTo>
                  <a:close/>
                  <a:moveTo>
                    <a:pt x="1431" y="727"/>
                  </a:moveTo>
                  <a:cubicBezTo>
                    <a:pt x="535" y="1623"/>
                    <a:pt x="535" y="1623"/>
                    <a:pt x="535" y="1623"/>
                  </a:cubicBezTo>
                  <a:cubicBezTo>
                    <a:pt x="425" y="1513"/>
                    <a:pt x="425" y="1513"/>
                    <a:pt x="425" y="1513"/>
                  </a:cubicBezTo>
                  <a:cubicBezTo>
                    <a:pt x="1321" y="617"/>
                    <a:pt x="1321" y="617"/>
                    <a:pt x="1321" y="617"/>
                  </a:cubicBezTo>
                  <a:lnTo>
                    <a:pt x="1431" y="727"/>
                  </a:ln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350">
                <a:ea typeface="微软雅黑" panose="020B0503020204020204" pitchFamily="34" charset="-122"/>
              </a:endParaRPr>
            </a:p>
          </p:txBody>
        </p:sp>
      </p:grpSp>
      <p:sp>
        <p:nvSpPr>
          <p:cNvPr id="80" name="文本框 79"/>
          <p:cNvSpPr txBox="1"/>
          <p:nvPr/>
        </p:nvSpPr>
        <p:spPr>
          <a:xfrm>
            <a:off x="3141464" y="3513783"/>
            <a:ext cx="828599" cy="369332"/>
          </a:xfrm>
          <a:prstGeom prst="rect">
            <a:avLst/>
          </a:prstGeom>
          <a:noFill/>
        </p:spPr>
        <p:txBody>
          <a:bodyPr wrap="square" rtlCol="0">
            <a:spAutoFit/>
          </a:bodyPr>
          <a:lstStyle/>
          <a:p>
            <a:pPr algn="ctr"/>
            <a:r>
              <a:rPr lang="en-US" altLang="zh-CN" dirty="0">
                <a:solidFill>
                  <a:schemeClr val="accent2"/>
                </a:solidFill>
                <a:latin typeface="+mj-lt"/>
                <a:ea typeface="微软雅黑" panose="020B0503020204020204" pitchFamily="34" charset="-122"/>
              </a:rPr>
              <a:t>3424</a:t>
            </a:r>
            <a:endParaRPr lang="zh-CN" altLang="en-US" dirty="0">
              <a:solidFill>
                <a:schemeClr val="accent2"/>
              </a:solidFill>
              <a:latin typeface="+mj-lt"/>
              <a:ea typeface="微软雅黑" panose="020B0503020204020204" pitchFamily="34" charset="-122"/>
            </a:endParaRPr>
          </a:p>
        </p:txBody>
      </p:sp>
      <p:sp>
        <p:nvSpPr>
          <p:cNvPr id="81" name="文本框 80"/>
          <p:cNvSpPr txBox="1"/>
          <p:nvPr/>
        </p:nvSpPr>
        <p:spPr>
          <a:xfrm>
            <a:off x="2691256" y="3830752"/>
            <a:ext cx="1680547" cy="572464"/>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sz="1200" dirty="0">
                <a:solidFill>
                  <a:schemeClr val="tx2"/>
                </a:solidFill>
                <a:ea typeface="微软雅黑" panose="020B0503020204020204" pitchFamily="34" charset="-122"/>
              </a:rPr>
              <a:t>说明点击添加文字点击添加文字说明点</a:t>
            </a:r>
          </a:p>
        </p:txBody>
      </p:sp>
      <p:sp>
        <p:nvSpPr>
          <p:cNvPr id="83" name="文本框 82"/>
          <p:cNvSpPr txBox="1"/>
          <p:nvPr/>
        </p:nvSpPr>
        <p:spPr>
          <a:xfrm>
            <a:off x="5247756" y="3513783"/>
            <a:ext cx="828599" cy="369332"/>
          </a:xfrm>
          <a:prstGeom prst="rect">
            <a:avLst/>
          </a:prstGeom>
          <a:noFill/>
        </p:spPr>
        <p:txBody>
          <a:bodyPr wrap="square" rtlCol="0">
            <a:spAutoFit/>
          </a:bodyPr>
          <a:lstStyle/>
          <a:p>
            <a:pPr algn="ctr"/>
            <a:r>
              <a:rPr lang="en-US" altLang="zh-CN" dirty="0">
                <a:solidFill>
                  <a:schemeClr val="accent2"/>
                </a:solidFill>
                <a:latin typeface="+mj-lt"/>
                <a:ea typeface="微软雅黑" panose="020B0503020204020204" pitchFamily="34" charset="-122"/>
              </a:rPr>
              <a:t>2675</a:t>
            </a:r>
            <a:endParaRPr lang="zh-CN" altLang="en-US" dirty="0">
              <a:solidFill>
                <a:schemeClr val="accent2"/>
              </a:solidFill>
              <a:latin typeface="+mj-lt"/>
              <a:ea typeface="微软雅黑" panose="020B0503020204020204" pitchFamily="34" charset="-122"/>
            </a:endParaRPr>
          </a:p>
        </p:txBody>
      </p:sp>
      <p:sp>
        <p:nvSpPr>
          <p:cNvPr id="84" name="文本框 83"/>
          <p:cNvSpPr txBox="1"/>
          <p:nvPr/>
        </p:nvSpPr>
        <p:spPr>
          <a:xfrm>
            <a:off x="4797548" y="3830752"/>
            <a:ext cx="1680547" cy="572464"/>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sz="1200" dirty="0">
                <a:solidFill>
                  <a:schemeClr val="tx2"/>
                </a:solidFill>
                <a:ea typeface="微软雅黑" panose="020B0503020204020204" pitchFamily="34" charset="-122"/>
              </a:rPr>
              <a:t>说明点击添加文字点击添加文字说明点</a:t>
            </a:r>
          </a:p>
        </p:txBody>
      </p:sp>
      <p:sp>
        <p:nvSpPr>
          <p:cNvPr id="86" name="文本框 85"/>
          <p:cNvSpPr txBox="1"/>
          <p:nvPr/>
        </p:nvSpPr>
        <p:spPr>
          <a:xfrm>
            <a:off x="7354048" y="3513783"/>
            <a:ext cx="828599" cy="369332"/>
          </a:xfrm>
          <a:prstGeom prst="rect">
            <a:avLst/>
          </a:prstGeom>
          <a:noFill/>
        </p:spPr>
        <p:txBody>
          <a:bodyPr wrap="square" rtlCol="0">
            <a:spAutoFit/>
          </a:bodyPr>
          <a:lstStyle/>
          <a:p>
            <a:pPr algn="ctr"/>
            <a:r>
              <a:rPr lang="en-US" altLang="zh-CN" dirty="0">
                <a:solidFill>
                  <a:schemeClr val="accent2"/>
                </a:solidFill>
                <a:latin typeface="+mj-lt"/>
                <a:ea typeface="微软雅黑" panose="020B0503020204020204" pitchFamily="34" charset="-122"/>
              </a:rPr>
              <a:t>3426</a:t>
            </a:r>
            <a:endParaRPr lang="zh-CN" altLang="en-US" dirty="0">
              <a:solidFill>
                <a:schemeClr val="accent2"/>
              </a:solidFill>
              <a:latin typeface="+mj-lt"/>
              <a:ea typeface="微软雅黑" panose="020B0503020204020204" pitchFamily="34" charset="-122"/>
            </a:endParaRPr>
          </a:p>
        </p:txBody>
      </p:sp>
      <p:sp>
        <p:nvSpPr>
          <p:cNvPr id="87" name="文本框 86"/>
          <p:cNvSpPr txBox="1"/>
          <p:nvPr/>
        </p:nvSpPr>
        <p:spPr>
          <a:xfrm>
            <a:off x="6903841" y="3830752"/>
            <a:ext cx="1680547" cy="572464"/>
          </a:xfrm>
          <a:prstGeom prst="rect">
            <a:avLst/>
          </a:prstGeom>
          <a:noFill/>
        </p:spPr>
        <p:txBody>
          <a:bodyPr wrap="square" rtlCol="0">
            <a:spAutoFit/>
          </a:bodyPr>
          <a:lstStyle>
            <a:defPPr>
              <a:defRPr lang="zh-CN"/>
            </a:defPPr>
            <a:lvl1pPr algn="r">
              <a:lnSpc>
                <a:spcPct val="130000"/>
              </a:lnSpc>
              <a:defRPr sz="1600">
                <a:solidFill>
                  <a:schemeClr val="tx1">
                    <a:lumMod val="75000"/>
                    <a:lumOff val="25000"/>
                  </a:schemeClr>
                </a:solidFill>
              </a:defRPr>
            </a:lvl1pPr>
          </a:lstStyle>
          <a:p>
            <a:pPr algn="ctr"/>
            <a:r>
              <a:rPr lang="zh-CN" altLang="en-US" sz="1200" dirty="0">
                <a:solidFill>
                  <a:schemeClr val="tx2"/>
                </a:solidFill>
                <a:ea typeface="微软雅黑" panose="020B0503020204020204" pitchFamily="34" charset="-122"/>
              </a:rPr>
              <a:t>说明点击添加文字点击添加文字说明点</a:t>
            </a:r>
          </a:p>
        </p:txBody>
      </p:sp>
      <p:sp>
        <p:nvSpPr>
          <p:cNvPr id="35" name="矩形 34"/>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36" name="直接连接符 35"/>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0422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250"/>
                                        <p:tgtEl>
                                          <p:spTgt spid="57"/>
                                        </p:tgtEl>
                                      </p:cBhvr>
                                    </p:animEffect>
                                    <p:anim calcmode="lin" valueType="num">
                                      <p:cBhvr>
                                        <p:cTn id="8" dur="250" fill="hold"/>
                                        <p:tgtEl>
                                          <p:spTgt spid="57"/>
                                        </p:tgtEl>
                                        <p:attrNameLst>
                                          <p:attrName>ppt_x</p:attrName>
                                        </p:attrNameLst>
                                      </p:cBhvr>
                                      <p:tavLst>
                                        <p:tav tm="0">
                                          <p:val>
                                            <p:strVal val="#ppt_x"/>
                                          </p:val>
                                        </p:tav>
                                        <p:tav tm="100000">
                                          <p:val>
                                            <p:strVal val="#ppt_x"/>
                                          </p:val>
                                        </p:tav>
                                      </p:tavLst>
                                    </p:anim>
                                    <p:anim calcmode="lin" valueType="num">
                                      <p:cBhvr>
                                        <p:cTn id="9" dur="25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0" presetClass="entr" presetSubtype="0" fill="hold" grpId="0" nodeType="afterEffect">
                                  <p:stCondLst>
                                    <p:cond delay="0"/>
                                  </p:stCondLst>
                                  <p:iterate type="wd">
                                    <p:tmPct val="10000"/>
                                  </p:iterate>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childTnLst>
                          </p:cTn>
                        </p:par>
                        <p:par>
                          <p:cTn id="14" fill="hold">
                            <p:stCondLst>
                              <p:cond delay="2850"/>
                            </p:stCondLst>
                            <p:childTnLst>
                              <p:par>
                                <p:cTn id="15" presetID="2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25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250"/>
                                        <p:tgtEl>
                                          <p:spTgt spid="16"/>
                                        </p:tgtEl>
                                      </p:cBhvr>
                                    </p:animEffect>
                                    <p:anim calcmode="lin" valueType="num">
                                      <p:cBhvr>
                                        <p:cTn id="23" dur="250" fill="hold"/>
                                        <p:tgtEl>
                                          <p:spTgt spid="16"/>
                                        </p:tgtEl>
                                        <p:attrNameLst>
                                          <p:attrName>ppt_x</p:attrName>
                                        </p:attrNameLst>
                                      </p:cBhvr>
                                      <p:tavLst>
                                        <p:tav tm="0">
                                          <p:val>
                                            <p:strVal val="#ppt_x"/>
                                          </p:val>
                                        </p:tav>
                                        <p:tav tm="100000">
                                          <p:val>
                                            <p:strVal val="#ppt_x"/>
                                          </p:val>
                                        </p:tav>
                                      </p:tavLst>
                                    </p:anim>
                                    <p:anim calcmode="lin" valueType="num">
                                      <p:cBhvr>
                                        <p:cTn id="24" dur="25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250"/>
                            </p:stCondLst>
                            <p:childTnLst>
                              <p:par>
                                <p:cTn id="26" presetID="42"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250"/>
                                        <p:tgtEl>
                                          <p:spTgt spid="61"/>
                                        </p:tgtEl>
                                      </p:cBhvr>
                                    </p:animEffect>
                                    <p:anim calcmode="lin" valueType="num">
                                      <p:cBhvr>
                                        <p:cTn id="29" dur="250" fill="hold"/>
                                        <p:tgtEl>
                                          <p:spTgt spid="61"/>
                                        </p:tgtEl>
                                        <p:attrNameLst>
                                          <p:attrName>ppt_x</p:attrName>
                                        </p:attrNameLst>
                                      </p:cBhvr>
                                      <p:tavLst>
                                        <p:tav tm="0">
                                          <p:val>
                                            <p:strVal val="#ppt_x"/>
                                          </p:val>
                                        </p:tav>
                                        <p:tav tm="100000">
                                          <p:val>
                                            <p:strVal val="#ppt_x"/>
                                          </p:val>
                                        </p:tav>
                                      </p:tavLst>
                                    </p:anim>
                                    <p:anim calcmode="lin" valueType="num">
                                      <p:cBhvr>
                                        <p:cTn id="30" dur="250" fill="hold"/>
                                        <p:tgtEl>
                                          <p:spTgt spid="61"/>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0"/>
                                  </p:stCondLst>
                                  <p:iterate type="wd">
                                    <p:tmPct val="10000"/>
                                  </p:iterate>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88"/>
                                        </p:tgtEl>
                                        <p:attrNameLst>
                                          <p:attrName>style.visibility</p:attrName>
                                        </p:attrNameLst>
                                      </p:cBhvr>
                                      <p:to>
                                        <p:strVal val="visible"/>
                                      </p:to>
                                    </p:set>
                                    <p:animEffect transition="in" filter="fade">
                                      <p:cBhvr>
                                        <p:cTn id="38" dur="250"/>
                                        <p:tgtEl>
                                          <p:spTgt spid="88"/>
                                        </p:tgtEl>
                                      </p:cBhvr>
                                    </p:animEffect>
                                    <p:anim calcmode="lin" valueType="num">
                                      <p:cBhvr>
                                        <p:cTn id="39" dur="250" fill="hold"/>
                                        <p:tgtEl>
                                          <p:spTgt spid="88"/>
                                        </p:tgtEl>
                                        <p:attrNameLst>
                                          <p:attrName>ppt_x</p:attrName>
                                        </p:attrNameLst>
                                      </p:cBhvr>
                                      <p:tavLst>
                                        <p:tav tm="0">
                                          <p:val>
                                            <p:strVal val="#ppt_x"/>
                                          </p:val>
                                        </p:tav>
                                        <p:tav tm="100000">
                                          <p:val>
                                            <p:strVal val="#ppt_x"/>
                                          </p:val>
                                        </p:tav>
                                      </p:tavLst>
                                    </p:anim>
                                    <p:anim calcmode="lin" valueType="num">
                                      <p:cBhvr>
                                        <p:cTn id="40" dur="250" fill="hold"/>
                                        <p:tgtEl>
                                          <p:spTgt spid="88"/>
                                        </p:tgtEl>
                                        <p:attrNameLst>
                                          <p:attrName>ppt_y</p:attrName>
                                        </p:attrNameLst>
                                      </p:cBhvr>
                                      <p:tavLst>
                                        <p:tav tm="0">
                                          <p:val>
                                            <p:strVal val="#ppt_y+.1"/>
                                          </p:val>
                                        </p:tav>
                                        <p:tav tm="100000">
                                          <p:val>
                                            <p:strVal val="#ppt_y"/>
                                          </p:val>
                                        </p:tav>
                                      </p:tavLst>
                                    </p:anim>
                                  </p:childTnLst>
                                </p:cTn>
                              </p:par>
                            </p:childTnLst>
                          </p:cTn>
                        </p:par>
                        <p:par>
                          <p:cTn id="41" fill="hold">
                            <p:stCondLst>
                              <p:cond delay="250"/>
                            </p:stCondLst>
                            <p:childTnLst>
                              <p:par>
                                <p:cTn id="42" presetID="42" presetClass="entr" presetSubtype="0"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fade">
                                      <p:cBhvr>
                                        <p:cTn id="44" dur="250"/>
                                        <p:tgtEl>
                                          <p:spTgt spid="80"/>
                                        </p:tgtEl>
                                      </p:cBhvr>
                                    </p:animEffect>
                                    <p:anim calcmode="lin" valueType="num">
                                      <p:cBhvr>
                                        <p:cTn id="45" dur="250" fill="hold"/>
                                        <p:tgtEl>
                                          <p:spTgt spid="80"/>
                                        </p:tgtEl>
                                        <p:attrNameLst>
                                          <p:attrName>ppt_x</p:attrName>
                                        </p:attrNameLst>
                                      </p:cBhvr>
                                      <p:tavLst>
                                        <p:tav tm="0">
                                          <p:val>
                                            <p:strVal val="#ppt_x"/>
                                          </p:val>
                                        </p:tav>
                                        <p:tav tm="100000">
                                          <p:val>
                                            <p:strVal val="#ppt_x"/>
                                          </p:val>
                                        </p:tav>
                                      </p:tavLst>
                                    </p:anim>
                                    <p:anim calcmode="lin" valueType="num">
                                      <p:cBhvr>
                                        <p:cTn id="46" dur="250" fill="hold"/>
                                        <p:tgtEl>
                                          <p:spTgt spid="80"/>
                                        </p:tgtEl>
                                        <p:attrNameLst>
                                          <p:attrName>ppt_y</p:attrName>
                                        </p:attrNameLst>
                                      </p:cBhvr>
                                      <p:tavLst>
                                        <p:tav tm="0">
                                          <p:val>
                                            <p:strVal val="#ppt_y+.1"/>
                                          </p:val>
                                        </p:tav>
                                        <p:tav tm="100000">
                                          <p:val>
                                            <p:strVal val="#ppt_y"/>
                                          </p:val>
                                        </p:tav>
                                      </p:tavLst>
                                    </p:anim>
                                  </p:childTnLst>
                                </p:cTn>
                              </p:par>
                              <p:par>
                                <p:cTn id="47" presetID="10" presetClass="entr" presetSubtype="0" fill="hold" grpId="0" nodeType="withEffect">
                                  <p:stCondLst>
                                    <p:cond delay="0"/>
                                  </p:stCondLst>
                                  <p:iterate type="wd">
                                    <p:tmPct val="10000"/>
                                  </p:iterate>
                                  <p:childTnLst>
                                    <p:set>
                                      <p:cBhvr>
                                        <p:cTn id="48" dur="1" fill="hold">
                                          <p:stCondLst>
                                            <p:cond delay="0"/>
                                          </p:stCondLst>
                                        </p:cTn>
                                        <p:tgtEl>
                                          <p:spTgt spid="81"/>
                                        </p:tgtEl>
                                        <p:attrNameLst>
                                          <p:attrName>style.visibility</p:attrName>
                                        </p:attrNameLst>
                                      </p:cBhvr>
                                      <p:to>
                                        <p:strVal val="visible"/>
                                      </p:to>
                                    </p:set>
                                    <p:animEffect transition="in" filter="fade">
                                      <p:cBhvr>
                                        <p:cTn id="49" dur="500"/>
                                        <p:tgtEl>
                                          <p:spTgt spid="81"/>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250"/>
                                        <p:tgtEl>
                                          <p:spTgt spid="89"/>
                                        </p:tgtEl>
                                      </p:cBhvr>
                                    </p:animEffect>
                                    <p:anim calcmode="lin" valueType="num">
                                      <p:cBhvr>
                                        <p:cTn id="55" dur="250" fill="hold"/>
                                        <p:tgtEl>
                                          <p:spTgt spid="89"/>
                                        </p:tgtEl>
                                        <p:attrNameLst>
                                          <p:attrName>ppt_x</p:attrName>
                                        </p:attrNameLst>
                                      </p:cBhvr>
                                      <p:tavLst>
                                        <p:tav tm="0">
                                          <p:val>
                                            <p:strVal val="#ppt_x"/>
                                          </p:val>
                                        </p:tav>
                                        <p:tav tm="100000">
                                          <p:val>
                                            <p:strVal val="#ppt_x"/>
                                          </p:val>
                                        </p:tav>
                                      </p:tavLst>
                                    </p:anim>
                                    <p:anim calcmode="lin" valueType="num">
                                      <p:cBhvr>
                                        <p:cTn id="56" dur="250" fill="hold"/>
                                        <p:tgtEl>
                                          <p:spTgt spid="89"/>
                                        </p:tgtEl>
                                        <p:attrNameLst>
                                          <p:attrName>ppt_y</p:attrName>
                                        </p:attrNameLst>
                                      </p:cBhvr>
                                      <p:tavLst>
                                        <p:tav tm="0">
                                          <p:val>
                                            <p:strVal val="#ppt_y+.1"/>
                                          </p:val>
                                        </p:tav>
                                        <p:tav tm="100000">
                                          <p:val>
                                            <p:strVal val="#ppt_y"/>
                                          </p:val>
                                        </p:tav>
                                      </p:tavLst>
                                    </p:anim>
                                  </p:childTnLst>
                                </p:cTn>
                              </p:par>
                            </p:childTnLst>
                          </p:cTn>
                        </p:par>
                        <p:par>
                          <p:cTn id="57" fill="hold">
                            <p:stCondLst>
                              <p:cond delay="250"/>
                            </p:stCondLst>
                            <p:childTnLst>
                              <p:par>
                                <p:cTn id="58" presetID="42" presetClass="entr" presetSubtype="0" fill="hold" grpId="0" nodeType="after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250"/>
                                        <p:tgtEl>
                                          <p:spTgt spid="83"/>
                                        </p:tgtEl>
                                      </p:cBhvr>
                                    </p:animEffect>
                                    <p:anim calcmode="lin" valueType="num">
                                      <p:cBhvr>
                                        <p:cTn id="61" dur="250" fill="hold"/>
                                        <p:tgtEl>
                                          <p:spTgt spid="83"/>
                                        </p:tgtEl>
                                        <p:attrNameLst>
                                          <p:attrName>ppt_x</p:attrName>
                                        </p:attrNameLst>
                                      </p:cBhvr>
                                      <p:tavLst>
                                        <p:tav tm="0">
                                          <p:val>
                                            <p:strVal val="#ppt_x"/>
                                          </p:val>
                                        </p:tav>
                                        <p:tav tm="100000">
                                          <p:val>
                                            <p:strVal val="#ppt_x"/>
                                          </p:val>
                                        </p:tav>
                                      </p:tavLst>
                                    </p:anim>
                                    <p:anim calcmode="lin" valueType="num">
                                      <p:cBhvr>
                                        <p:cTn id="62" dur="250" fill="hold"/>
                                        <p:tgtEl>
                                          <p:spTgt spid="83"/>
                                        </p:tgtEl>
                                        <p:attrNameLst>
                                          <p:attrName>ppt_y</p:attrName>
                                        </p:attrNameLst>
                                      </p:cBhvr>
                                      <p:tavLst>
                                        <p:tav tm="0">
                                          <p:val>
                                            <p:strVal val="#ppt_y+.1"/>
                                          </p:val>
                                        </p:tav>
                                        <p:tav tm="100000">
                                          <p:val>
                                            <p:strVal val="#ppt_y"/>
                                          </p:val>
                                        </p:tav>
                                      </p:tavLst>
                                    </p:anim>
                                  </p:childTnLst>
                                </p:cTn>
                              </p:par>
                              <p:par>
                                <p:cTn id="63" presetID="10" presetClass="entr" presetSubtype="0" fill="hold" grpId="0" nodeType="withEffect">
                                  <p:stCondLst>
                                    <p:cond delay="0"/>
                                  </p:stCondLst>
                                  <p:iterate type="wd">
                                    <p:tmPct val="10000"/>
                                  </p:iterate>
                                  <p:childTnLst>
                                    <p:set>
                                      <p:cBhvr>
                                        <p:cTn id="64" dur="1" fill="hold">
                                          <p:stCondLst>
                                            <p:cond delay="0"/>
                                          </p:stCondLst>
                                        </p:cTn>
                                        <p:tgtEl>
                                          <p:spTgt spid="84"/>
                                        </p:tgtEl>
                                        <p:attrNameLst>
                                          <p:attrName>style.visibility</p:attrName>
                                        </p:attrNameLst>
                                      </p:cBhvr>
                                      <p:to>
                                        <p:strVal val="visible"/>
                                      </p:to>
                                    </p:set>
                                    <p:animEffect transition="in" filter="fade">
                                      <p:cBhvr>
                                        <p:cTn id="65" dur="500"/>
                                        <p:tgtEl>
                                          <p:spTgt spid="84"/>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250"/>
                                        <p:tgtEl>
                                          <p:spTgt spid="90"/>
                                        </p:tgtEl>
                                      </p:cBhvr>
                                    </p:animEffect>
                                    <p:anim calcmode="lin" valueType="num">
                                      <p:cBhvr>
                                        <p:cTn id="71" dur="250" fill="hold"/>
                                        <p:tgtEl>
                                          <p:spTgt spid="90"/>
                                        </p:tgtEl>
                                        <p:attrNameLst>
                                          <p:attrName>ppt_x</p:attrName>
                                        </p:attrNameLst>
                                      </p:cBhvr>
                                      <p:tavLst>
                                        <p:tav tm="0">
                                          <p:val>
                                            <p:strVal val="#ppt_x"/>
                                          </p:val>
                                        </p:tav>
                                        <p:tav tm="100000">
                                          <p:val>
                                            <p:strVal val="#ppt_x"/>
                                          </p:val>
                                        </p:tav>
                                      </p:tavLst>
                                    </p:anim>
                                    <p:anim calcmode="lin" valueType="num">
                                      <p:cBhvr>
                                        <p:cTn id="72" dur="250" fill="hold"/>
                                        <p:tgtEl>
                                          <p:spTgt spid="90"/>
                                        </p:tgtEl>
                                        <p:attrNameLst>
                                          <p:attrName>ppt_y</p:attrName>
                                        </p:attrNameLst>
                                      </p:cBhvr>
                                      <p:tavLst>
                                        <p:tav tm="0">
                                          <p:val>
                                            <p:strVal val="#ppt_y+.1"/>
                                          </p:val>
                                        </p:tav>
                                        <p:tav tm="100000">
                                          <p:val>
                                            <p:strVal val="#ppt_y"/>
                                          </p:val>
                                        </p:tav>
                                      </p:tavLst>
                                    </p:anim>
                                  </p:childTnLst>
                                </p:cTn>
                              </p:par>
                            </p:childTnLst>
                          </p:cTn>
                        </p:par>
                        <p:par>
                          <p:cTn id="73" fill="hold">
                            <p:stCondLst>
                              <p:cond delay="750"/>
                            </p:stCondLst>
                            <p:childTnLst>
                              <p:par>
                                <p:cTn id="74" presetID="42" presetClass="entr" presetSubtype="0" fill="hold" grpId="0" nodeType="after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250"/>
                                        <p:tgtEl>
                                          <p:spTgt spid="86"/>
                                        </p:tgtEl>
                                      </p:cBhvr>
                                    </p:animEffect>
                                    <p:anim calcmode="lin" valueType="num">
                                      <p:cBhvr>
                                        <p:cTn id="77" dur="250" fill="hold"/>
                                        <p:tgtEl>
                                          <p:spTgt spid="86"/>
                                        </p:tgtEl>
                                        <p:attrNameLst>
                                          <p:attrName>ppt_x</p:attrName>
                                        </p:attrNameLst>
                                      </p:cBhvr>
                                      <p:tavLst>
                                        <p:tav tm="0">
                                          <p:val>
                                            <p:strVal val="#ppt_x"/>
                                          </p:val>
                                        </p:tav>
                                        <p:tav tm="100000">
                                          <p:val>
                                            <p:strVal val="#ppt_x"/>
                                          </p:val>
                                        </p:tav>
                                      </p:tavLst>
                                    </p:anim>
                                    <p:anim calcmode="lin" valueType="num">
                                      <p:cBhvr>
                                        <p:cTn id="78" dur="250" fill="hold"/>
                                        <p:tgtEl>
                                          <p:spTgt spid="86"/>
                                        </p:tgtEl>
                                        <p:attrNameLst>
                                          <p:attrName>ppt_y</p:attrName>
                                        </p:attrNameLst>
                                      </p:cBhvr>
                                      <p:tavLst>
                                        <p:tav tm="0">
                                          <p:val>
                                            <p:strVal val="#ppt_y+.1"/>
                                          </p:val>
                                        </p:tav>
                                        <p:tav tm="100000">
                                          <p:val>
                                            <p:strVal val="#ppt_y"/>
                                          </p:val>
                                        </p:tav>
                                      </p:tavLst>
                                    </p:anim>
                                  </p:childTnLst>
                                </p:cTn>
                              </p:par>
                              <p:par>
                                <p:cTn id="79" presetID="10" presetClass="entr" presetSubtype="0" fill="hold" grpId="0" nodeType="withEffect">
                                  <p:stCondLst>
                                    <p:cond delay="0"/>
                                  </p:stCondLst>
                                  <p:iterate type="wd">
                                    <p:tmPct val="10000"/>
                                  </p:iterate>
                                  <p:childTnLst>
                                    <p:set>
                                      <p:cBhvr>
                                        <p:cTn id="80" dur="1" fill="hold">
                                          <p:stCondLst>
                                            <p:cond delay="0"/>
                                          </p:stCondLst>
                                        </p:cTn>
                                        <p:tgtEl>
                                          <p:spTgt spid="87"/>
                                        </p:tgtEl>
                                        <p:attrNameLst>
                                          <p:attrName>style.visibility</p:attrName>
                                        </p:attrNameLst>
                                      </p:cBhvr>
                                      <p:to>
                                        <p:strVal val="visible"/>
                                      </p:to>
                                    </p:set>
                                    <p:animEffect transition="in" filter="fade">
                                      <p:cBhvr>
                                        <p:cTn id="8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1" grpId="0"/>
      <p:bldP spid="62" grpId="0"/>
      <p:bldP spid="80" grpId="0"/>
      <p:bldP spid="81" grpId="0"/>
      <p:bldP spid="83" grpId="0"/>
      <p:bldP spid="84" grpId="0"/>
      <p:bldP spid="86" grpId="0"/>
      <p:bldP spid="8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3"/>
          <p:cNvSpPr/>
          <p:nvPr/>
        </p:nvSpPr>
        <p:spPr>
          <a:xfrm>
            <a:off x="1294577" y="1542693"/>
            <a:ext cx="1635540" cy="1635540"/>
          </a:xfrm>
          <a:prstGeom prst="ellipse">
            <a:avLst/>
          </a:prstGeom>
          <a:solidFill>
            <a:schemeClr val="accent2"/>
          </a:solidFill>
          <a:ln w="9525">
            <a:noFill/>
          </a:ln>
        </p:spPr>
        <p:txBody>
          <a:bodyPr/>
          <a:lstStyle/>
          <a:p>
            <a:pPr marL="171404" indent="-171404"/>
            <a:endParaRPr lang="zh-CN" altLang="zh-CN" sz="1575" dirty="0">
              <a:latin typeface="微软雅黑" pitchFamily="34" charset="-122"/>
              <a:ea typeface="微软雅黑" pitchFamily="34" charset="-122"/>
              <a:sym typeface="Calibri" pitchFamily="34" charset="0"/>
            </a:endParaRPr>
          </a:p>
        </p:txBody>
      </p:sp>
      <p:sp>
        <p:nvSpPr>
          <p:cNvPr id="24" name="Text Placeholder 4"/>
          <p:cNvSpPr/>
          <p:nvPr/>
        </p:nvSpPr>
        <p:spPr>
          <a:xfrm>
            <a:off x="3753244" y="1551025"/>
            <a:ext cx="1636730" cy="1635540"/>
          </a:xfrm>
          <a:prstGeom prst="ellipse">
            <a:avLst/>
          </a:prstGeom>
          <a:solidFill>
            <a:schemeClr val="accent1"/>
          </a:solidFill>
          <a:ln w="9525">
            <a:noFill/>
          </a:ln>
        </p:spPr>
        <p:txBody>
          <a:bodyPr/>
          <a:lstStyle/>
          <a:p>
            <a:pPr marL="171404" indent="-171404" algn="ctr"/>
            <a:endParaRPr lang="zh-CN" altLang="zh-CN" sz="1575" dirty="0">
              <a:latin typeface="微软雅黑" pitchFamily="34" charset="-122"/>
              <a:ea typeface="微软雅黑" pitchFamily="34" charset="-122"/>
              <a:sym typeface="Calibri" pitchFamily="34" charset="0"/>
            </a:endParaRPr>
          </a:p>
        </p:txBody>
      </p:sp>
      <p:sp>
        <p:nvSpPr>
          <p:cNvPr id="25" name="Text Placeholder 5"/>
          <p:cNvSpPr/>
          <p:nvPr/>
        </p:nvSpPr>
        <p:spPr>
          <a:xfrm>
            <a:off x="6211911" y="1551025"/>
            <a:ext cx="1636730" cy="1635540"/>
          </a:xfrm>
          <a:prstGeom prst="ellipse">
            <a:avLst/>
          </a:prstGeom>
          <a:solidFill>
            <a:schemeClr val="accent2"/>
          </a:solidFill>
          <a:ln w="9525">
            <a:noFill/>
          </a:ln>
        </p:spPr>
        <p:txBody>
          <a:bodyPr/>
          <a:lstStyle/>
          <a:p>
            <a:pPr marL="171404" indent="-171404" algn="ctr"/>
            <a:endParaRPr lang="zh-CN" altLang="zh-CN" sz="1575" dirty="0">
              <a:latin typeface="微软雅黑" pitchFamily="34" charset="-122"/>
              <a:ea typeface="微软雅黑" pitchFamily="34" charset="-122"/>
              <a:sym typeface="Calibri" pitchFamily="34" charset="0"/>
            </a:endParaRPr>
          </a:p>
        </p:txBody>
      </p:sp>
      <p:grpSp>
        <p:nvGrpSpPr>
          <p:cNvPr id="26" name="组合 75"/>
          <p:cNvGrpSpPr/>
          <p:nvPr/>
        </p:nvGrpSpPr>
        <p:grpSpPr>
          <a:xfrm>
            <a:off x="1113644" y="3492486"/>
            <a:ext cx="1997406" cy="1153448"/>
            <a:chOff x="0" y="0"/>
            <a:chExt cx="2343898" cy="992595"/>
          </a:xfrm>
        </p:grpSpPr>
        <p:sp>
          <p:nvSpPr>
            <p:cNvPr id="27" name="文本框 76"/>
            <p:cNvSpPr/>
            <p:nvPr/>
          </p:nvSpPr>
          <p:spPr>
            <a:xfrm>
              <a:off x="0" y="287439"/>
              <a:ext cx="2343898" cy="705156"/>
            </a:xfrm>
            <a:prstGeom prst="rect">
              <a:avLst/>
            </a:prstGeom>
            <a:noFill/>
            <a:ln w="9525">
              <a:noFill/>
              <a:miter/>
            </a:ln>
          </p:spPr>
          <p:txBody>
            <a:bodyPr lIns="91334" tIns="45667" rIns="91334" bIns="45667"/>
            <a:lstStyle/>
            <a:p>
              <a:pPr lvl="0" algn="ctr" eaLnBrk="1" hangingPunct="1">
                <a:lnSpc>
                  <a:spcPct val="120000"/>
                </a:lnSpc>
                <a:buNone/>
              </a:pPr>
              <a:r>
                <a:rPr lang="zh-CN" altLang="en-US" sz="1050" dirty="0">
                  <a:solidFill>
                    <a:schemeClr val="tx2"/>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350" dirty="0">
                <a:solidFill>
                  <a:schemeClr val="tx2"/>
                </a:solidFill>
                <a:latin typeface="Arial" pitchFamily="34" charset="0"/>
                <a:ea typeface="宋体" pitchFamily="2" charset="-122"/>
              </a:endParaRPr>
            </a:p>
          </p:txBody>
        </p:sp>
        <p:sp>
          <p:nvSpPr>
            <p:cNvPr id="28" name="文本框 77"/>
            <p:cNvSpPr/>
            <p:nvPr/>
          </p:nvSpPr>
          <p:spPr>
            <a:xfrm>
              <a:off x="589566" y="0"/>
              <a:ext cx="1164764" cy="288031"/>
            </a:xfrm>
            <a:prstGeom prst="rect">
              <a:avLst/>
            </a:prstGeom>
            <a:noFill/>
            <a:ln w="9525">
              <a:noFill/>
              <a:miter/>
            </a:ln>
          </p:spPr>
          <p:txBody>
            <a:bodyPr wrap="none">
              <a:spAutoFit/>
            </a:bodyPr>
            <a:lstStyle/>
            <a:p>
              <a:pPr lvl="0" algn="ctr" eaLnBrk="1" hangingPunct="1">
                <a:buNone/>
              </a:pPr>
              <a:r>
                <a:rPr lang="zh-CN" altLang="en-US" sz="1575" b="1" dirty="0">
                  <a:solidFill>
                    <a:schemeClr val="tx2"/>
                  </a:solidFill>
                  <a:latin typeface="微软雅黑" pitchFamily="34" charset="-122"/>
                  <a:ea typeface="微软雅黑" pitchFamily="34" charset="-122"/>
                  <a:sym typeface="微软雅黑" pitchFamily="34" charset="-122"/>
                </a:rPr>
                <a:t>添加内容</a:t>
              </a:r>
              <a:endParaRPr lang="zh-CN" altLang="en-US" sz="1350" dirty="0">
                <a:solidFill>
                  <a:schemeClr val="tx2"/>
                </a:solidFill>
                <a:latin typeface="Arial" pitchFamily="34" charset="0"/>
                <a:ea typeface="宋体" pitchFamily="2" charset="-122"/>
              </a:endParaRPr>
            </a:p>
          </p:txBody>
        </p:sp>
      </p:grpSp>
      <p:sp>
        <p:nvSpPr>
          <p:cNvPr id="29" name="文本框 79"/>
          <p:cNvSpPr/>
          <p:nvPr/>
        </p:nvSpPr>
        <p:spPr>
          <a:xfrm>
            <a:off x="1596331" y="2187339"/>
            <a:ext cx="1032033" cy="346249"/>
          </a:xfrm>
          <a:prstGeom prst="rect">
            <a:avLst/>
          </a:prstGeom>
          <a:noFill/>
          <a:ln w="9525">
            <a:noFill/>
            <a:miter/>
          </a:ln>
        </p:spPr>
        <p:txBody>
          <a:bodyPr>
            <a:spAutoFit/>
          </a:bodyPr>
          <a:lstStyle/>
          <a:p>
            <a:pPr lvl="0" algn="ctr" eaLnBrk="1" hangingPunct="1">
              <a:buNone/>
            </a:pPr>
            <a:r>
              <a:rPr lang="zh-CN" altLang="en-US" sz="1650" b="1" dirty="0">
                <a:solidFill>
                  <a:srgbClr val="F2F2F2"/>
                </a:solidFill>
                <a:latin typeface="微软雅黑" pitchFamily="34" charset="-122"/>
                <a:ea typeface="微软雅黑" pitchFamily="34" charset="-122"/>
                <a:sym typeface="微软雅黑" pitchFamily="34" charset="-122"/>
              </a:rPr>
              <a:t>添加内容</a:t>
            </a:r>
            <a:endParaRPr lang="zh-CN" altLang="en-US" sz="1350" dirty="0">
              <a:latin typeface="Arial" pitchFamily="34" charset="0"/>
              <a:ea typeface="宋体" pitchFamily="2" charset="-122"/>
            </a:endParaRPr>
          </a:p>
        </p:txBody>
      </p:sp>
      <p:sp>
        <p:nvSpPr>
          <p:cNvPr id="30" name="文本框 80"/>
          <p:cNvSpPr/>
          <p:nvPr/>
        </p:nvSpPr>
        <p:spPr>
          <a:xfrm>
            <a:off x="4056188" y="2187339"/>
            <a:ext cx="1030843" cy="346249"/>
          </a:xfrm>
          <a:prstGeom prst="rect">
            <a:avLst/>
          </a:prstGeom>
          <a:noFill/>
          <a:ln w="9525">
            <a:noFill/>
            <a:miter/>
          </a:ln>
        </p:spPr>
        <p:txBody>
          <a:bodyPr>
            <a:spAutoFit/>
          </a:bodyPr>
          <a:lstStyle/>
          <a:p>
            <a:pPr lvl="0" algn="ctr" eaLnBrk="1" hangingPunct="1">
              <a:buNone/>
            </a:pPr>
            <a:r>
              <a:rPr lang="zh-CN" altLang="en-US" sz="1650" b="1" dirty="0">
                <a:solidFill>
                  <a:srgbClr val="F2F2F2"/>
                </a:solidFill>
                <a:latin typeface="微软雅黑" pitchFamily="34" charset="-122"/>
                <a:ea typeface="微软雅黑" pitchFamily="34" charset="-122"/>
                <a:sym typeface="微软雅黑" pitchFamily="34" charset="-122"/>
              </a:rPr>
              <a:t>添加内容</a:t>
            </a:r>
            <a:endParaRPr lang="zh-CN" altLang="en-US" sz="1350" dirty="0">
              <a:latin typeface="Arial" pitchFamily="34" charset="0"/>
              <a:ea typeface="宋体" pitchFamily="2" charset="-122"/>
            </a:endParaRPr>
          </a:p>
        </p:txBody>
      </p:sp>
      <p:sp>
        <p:nvSpPr>
          <p:cNvPr id="31" name="文本框 81"/>
          <p:cNvSpPr/>
          <p:nvPr/>
        </p:nvSpPr>
        <p:spPr>
          <a:xfrm>
            <a:off x="6514855" y="2187339"/>
            <a:ext cx="1030843" cy="346249"/>
          </a:xfrm>
          <a:prstGeom prst="rect">
            <a:avLst/>
          </a:prstGeom>
          <a:noFill/>
          <a:ln w="9525">
            <a:noFill/>
            <a:miter/>
          </a:ln>
        </p:spPr>
        <p:txBody>
          <a:bodyPr>
            <a:spAutoFit/>
          </a:bodyPr>
          <a:lstStyle/>
          <a:p>
            <a:pPr lvl="0" algn="ctr" eaLnBrk="1" hangingPunct="1">
              <a:buNone/>
            </a:pPr>
            <a:r>
              <a:rPr lang="zh-CN" altLang="en-US" sz="1650" b="1" dirty="0">
                <a:solidFill>
                  <a:srgbClr val="F2F2F2"/>
                </a:solidFill>
                <a:latin typeface="微软雅黑" pitchFamily="34" charset="-122"/>
                <a:ea typeface="微软雅黑" pitchFamily="34" charset="-122"/>
                <a:sym typeface="微软雅黑" pitchFamily="34" charset="-122"/>
              </a:rPr>
              <a:t>添加内容</a:t>
            </a:r>
            <a:endParaRPr lang="zh-CN" altLang="en-US" sz="1350" dirty="0">
              <a:latin typeface="Arial" pitchFamily="34" charset="0"/>
              <a:ea typeface="宋体" pitchFamily="2" charset="-122"/>
            </a:endParaRPr>
          </a:p>
        </p:txBody>
      </p:sp>
      <p:grpSp>
        <p:nvGrpSpPr>
          <p:cNvPr id="32" name="组合 82"/>
          <p:cNvGrpSpPr/>
          <p:nvPr/>
        </p:nvGrpSpPr>
        <p:grpSpPr>
          <a:xfrm>
            <a:off x="3572906" y="3492486"/>
            <a:ext cx="1997406" cy="1153448"/>
            <a:chOff x="0" y="0"/>
            <a:chExt cx="2343898" cy="992595"/>
          </a:xfrm>
        </p:grpSpPr>
        <p:sp>
          <p:nvSpPr>
            <p:cNvPr id="33" name="文本框 83"/>
            <p:cNvSpPr/>
            <p:nvPr/>
          </p:nvSpPr>
          <p:spPr>
            <a:xfrm>
              <a:off x="0" y="287439"/>
              <a:ext cx="2343898" cy="705156"/>
            </a:xfrm>
            <a:prstGeom prst="rect">
              <a:avLst/>
            </a:prstGeom>
            <a:noFill/>
            <a:ln w="9525">
              <a:noFill/>
              <a:miter/>
            </a:ln>
          </p:spPr>
          <p:txBody>
            <a:bodyPr lIns="91334" tIns="45667" rIns="91334" bIns="45667"/>
            <a:lstStyle/>
            <a:p>
              <a:pPr lvl="0" algn="ctr" eaLnBrk="1" hangingPunct="1">
                <a:lnSpc>
                  <a:spcPct val="120000"/>
                </a:lnSpc>
                <a:buNone/>
              </a:pPr>
              <a:r>
                <a:rPr lang="zh-CN" altLang="en-US" sz="1050" dirty="0">
                  <a:solidFill>
                    <a:schemeClr val="tx2"/>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350" dirty="0">
                <a:solidFill>
                  <a:schemeClr val="tx2"/>
                </a:solidFill>
                <a:latin typeface="Arial" pitchFamily="34" charset="0"/>
                <a:ea typeface="宋体" pitchFamily="2" charset="-122"/>
              </a:endParaRPr>
            </a:p>
          </p:txBody>
        </p:sp>
        <p:sp>
          <p:nvSpPr>
            <p:cNvPr id="34" name="文本框 84"/>
            <p:cNvSpPr/>
            <p:nvPr/>
          </p:nvSpPr>
          <p:spPr>
            <a:xfrm>
              <a:off x="589566" y="0"/>
              <a:ext cx="1164764" cy="288031"/>
            </a:xfrm>
            <a:prstGeom prst="rect">
              <a:avLst/>
            </a:prstGeom>
            <a:noFill/>
            <a:ln w="9525">
              <a:noFill/>
              <a:miter/>
            </a:ln>
          </p:spPr>
          <p:txBody>
            <a:bodyPr wrap="none">
              <a:spAutoFit/>
            </a:bodyPr>
            <a:lstStyle/>
            <a:p>
              <a:pPr lvl="0" algn="ctr" eaLnBrk="1" hangingPunct="1">
                <a:buNone/>
              </a:pPr>
              <a:r>
                <a:rPr lang="zh-CN" altLang="en-US" sz="1575" b="1" dirty="0">
                  <a:solidFill>
                    <a:schemeClr val="tx2"/>
                  </a:solidFill>
                  <a:latin typeface="微软雅黑" pitchFamily="34" charset="-122"/>
                  <a:ea typeface="微软雅黑" pitchFamily="34" charset="-122"/>
                  <a:sym typeface="微软雅黑" pitchFamily="34" charset="-122"/>
                </a:rPr>
                <a:t>添加内容</a:t>
              </a:r>
              <a:endParaRPr lang="zh-CN" altLang="en-US" sz="1350" dirty="0">
                <a:solidFill>
                  <a:schemeClr val="tx2"/>
                </a:solidFill>
                <a:latin typeface="Arial" pitchFamily="34" charset="0"/>
                <a:ea typeface="宋体" pitchFamily="2" charset="-122"/>
              </a:endParaRPr>
            </a:p>
          </p:txBody>
        </p:sp>
      </p:grpSp>
      <p:grpSp>
        <p:nvGrpSpPr>
          <p:cNvPr id="35" name="组合 85"/>
          <p:cNvGrpSpPr/>
          <p:nvPr/>
        </p:nvGrpSpPr>
        <p:grpSpPr>
          <a:xfrm>
            <a:off x="6032168" y="3492486"/>
            <a:ext cx="1996216" cy="1153448"/>
            <a:chOff x="0" y="0"/>
            <a:chExt cx="2343898" cy="992595"/>
          </a:xfrm>
        </p:grpSpPr>
        <p:sp>
          <p:nvSpPr>
            <p:cNvPr id="36" name="文本框 86"/>
            <p:cNvSpPr/>
            <p:nvPr/>
          </p:nvSpPr>
          <p:spPr>
            <a:xfrm>
              <a:off x="0" y="287439"/>
              <a:ext cx="2343898" cy="705156"/>
            </a:xfrm>
            <a:prstGeom prst="rect">
              <a:avLst/>
            </a:prstGeom>
            <a:noFill/>
            <a:ln w="9525">
              <a:noFill/>
              <a:miter/>
            </a:ln>
          </p:spPr>
          <p:txBody>
            <a:bodyPr lIns="91334" tIns="45667" rIns="91334" bIns="45667"/>
            <a:lstStyle/>
            <a:p>
              <a:pPr lvl="0" algn="ctr" eaLnBrk="1" hangingPunct="1">
                <a:lnSpc>
                  <a:spcPct val="120000"/>
                </a:lnSpc>
                <a:buNone/>
              </a:pPr>
              <a:r>
                <a:rPr lang="zh-CN" altLang="en-US" sz="1050" dirty="0">
                  <a:solidFill>
                    <a:schemeClr val="tx2"/>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350" dirty="0">
                <a:solidFill>
                  <a:schemeClr val="tx2"/>
                </a:solidFill>
                <a:latin typeface="Arial" pitchFamily="34" charset="0"/>
                <a:ea typeface="宋体" pitchFamily="2" charset="-122"/>
              </a:endParaRPr>
            </a:p>
          </p:txBody>
        </p:sp>
        <p:sp>
          <p:nvSpPr>
            <p:cNvPr id="37" name="文本框 87"/>
            <p:cNvSpPr/>
            <p:nvPr/>
          </p:nvSpPr>
          <p:spPr>
            <a:xfrm>
              <a:off x="589219" y="0"/>
              <a:ext cx="1165458" cy="288031"/>
            </a:xfrm>
            <a:prstGeom prst="rect">
              <a:avLst/>
            </a:prstGeom>
            <a:noFill/>
            <a:ln w="9525">
              <a:noFill/>
              <a:miter/>
            </a:ln>
          </p:spPr>
          <p:txBody>
            <a:bodyPr wrap="none">
              <a:spAutoFit/>
            </a:bodyPr>
            <a:lstStyle/>
            <a:p>
              <a:pPr lvl="0" algn="ctr" eaLnBrk="1" hangingPunct="1">
                <a:buNone/>
              </a:pPr>
              <a:r>
                <a:rPr lang="zh-CN" altLang="en-US" sz="1575" b="1" dirty="0">
                  <a:solidFill>
                    <a:schemeClr val="tx2"/>
                  </a:solidFill>
                  <a:latin typeface="微软雅黑" pitchFamily="34" charset="-122"/>
                  <a:ea typeface="微软雅黑" pitchFamily="34" charset="-122"/>
                  <a:sym typeface="微软雅黑" pitchFamily="34" charset="-122"/>
                </a:rPr>
                <a:t>添加内容</a:t>
              </a:r>
              <a:endParaRPr lang="zh-CN" altLang="en-US" sz="1350" dirty="0">
                <a:solidFill>
                  <a:schemeClr val="tx2"/>
                </a:solidFill>
                <a:latin typeface="Arial" pitchFamily="34" charset="0"/>
                <a:ea typeface="宋体" pitchFamily="2" charset="-122"/>
              </a:endParaRPr>
            </a:p>
          </p:txBody>
        </p:sp>
      </p:grpSp>
      <p:sp>
        <p:nvSpPr>
          <p:cNvPr id="18" name="矩形 17"/>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19" name="直接连接符 18"/>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88316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bg/>
                                          </p:spTgt>
                                        </p:tgtEl>
                                        <p:attrNameLst>
                                          <p:attrName>style.visibility</p:attrName>
                                        </p:attrNameLst>
                                      </p:cBhvr>
                                      <p:to>
                                        <p:strVal val="visible"/>
                                      </p:to>
                                    </p:set>
                                    <p:animEffect filter="fade">
                                      <p:cBhvr>
                                        <p:cTn id="7" dur="750"/>
                                        <p:tgtEl>
                                          <p:spTgt spid="23">
                                            <p:bg/>
                                          </p:spTgt>
                                        </p:tgtEl>
                                      </p:cBhvr>
                                    </p:animEffect>
                                    <p:anim calcmode="lin" valueType="num">
                                      <p:cBhvr>
                                        <p:cTn id="8" dur="750" fill="hold"/>
                                        <p:tgtEl>
                                          <p:spTgt spid="23">
                                            <p:bg/>
                                          </p:spTgt>
                                        </p:tgtEl>
                                        <p:attrNameLst>
                                          <p:attrName>ppt_x</p:attrName>
                                        </p:attrNameLst>
                                      </p:cBhvr>
                                      <p:tavLst>
                                        <p:tav tm="0">
                                          <p:val>
                                            <p:strVal val="#ppt_x"/>
                                          </p:val>
                                        </p:tav>
                                        <p:tav tm="100000">
                                          <p:val>
                                            <p:strVal val="#ppt_x"/>
                                          </p:val>
                                        </p:tav>
                                      </p:tavLst>
                                    </p:anim>
                                    <p:anim calcmode="lin" valueType="num">
                                      <p:cBhvr>
                                        <p:cTn id="9" dur="750" fill="hold"/>
                                        <p:tgtEl>
                                          <p:spTgt spid="23">
                                            <p:bg/>
                                          </p:spTgt>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filter="fade">
                                      <p:cBhvr>
                                        <p:cTn id="13" dur="300"/>
                                        <p:tgtEl>
                                          <p:spTgt spid="29"/>
                                        </p:tgtEl>
                                      </p:cBhvr>
                                    </p:animEffect>
                                  </p:childTnLst>
                                </p:cTn>
                              </p:par>
                            </p:childTnLst>
                          </p:cTn>
                        </p:par>
                        <p:par>
                          <p:cTn id="14" fill="hold">
                            <p:stCondLst>
                              <p:cond delay="1050"/>
                            </p:stCondLst>
                            <p:childTnLst>
                              <p:par>
                                <p:cTn id="15" presetID="22" presetClass="entr" presetSubtype="1"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filter="wipe(up)">
                                      <p:cBhvr>
                                        <p:cTn id="17" dur="500"/>
                                        <p:tgtEl>
                                          <p:spTgt spid="26"/>
                                        </p:tgtEl>
                                      </p:cBhvr>
                                    </p:animEffect>
                                  </p:childTnLst>
                                </p:cTn>
                              </p:par>
                            </p:childTnLst>
                          </p:cTn>
                        </p:par>
                        <p:par>
                          <p:cTn id="18" fill="hold">
                            <p:stCondLst>
                              <p:cond delay="1550"/>
                            </p:stCondLst>
                            <p:childTnLst>
                              <p:par>
                                <p:cTn id="19" presetID="42" presetClass="entr" presetSubtype="0" fill="hold" grpId="0" nodeType="afterEffect">
                                  <p:stCondLst>
                                    <p:cond delay="0"/>
                                  </p:stCondLst>
                                  <p:childTnLst>
                                    <p:set>
                                      <p:cBhvr>
                                        <p:cTn id="20" dur="1" fill="hold">
                                          <p:stCondLst>
                                            <p:cond delay="0"/>
                                          </p:stCondLst>
                                        </p:cTn>
                                        <p:tgtEl>
                                          <p:spTgt spid="24">
                                            <p:bg/>
                                          </p:spTgt>
                                        </p:tgtEl>
                                        <p:attrNameLst>
                                          <p:attrName>style.visibility</p:attrName>
                                        </p:attrNameLst>
                                      </p:cBhvr>
                                      <p:to>
                                        <p:strVal val="visible"/>
                                      </p:to>
                                    </p:set>
                                    <p:animEffect filter="fade">
                                      <p:cBhvr>
                                        <p:cTn id="21" dur="750"/>
                                        <p:tgtEl>
                                          <p:spTgt spid="24">
                                            <p:bg/>
                                          </p:spTgt>
                                        </p:tgtEl>
                                      </p:cBhvr>
                                    </p:animEffect>
                                    <p:anim calcmode="lin" valueType="num">
                                      <p:cBhvr>
                                        <p:cTn id="22" dur="750" fill="hold"/>
                                        <p:tgtEl>
                                          <p:spTgt spid="24">
                                            <p:bg/>
                                          </p:spTgt>
                                        </p:tgtEl>
                                        <p:attrNameLst>
                                          <p:attrName>ppt_x</p:attrName>
                                        </p:attrNameLst>
                                      </p:cBhvr>
                                      <p:tavLst>
                                        <p:tav tm="0">
                                          <p:val>
                                            <p:strVal val="#ppt_x"/>
                                          </p:val>
                                        </p:tav>
                                        <p:tav tm="100000">
                                          <p:val>
                                            <p:strVal val="#ppt_x"/>
                                          </p:val>
                                        </p:tav>
                                      </p:tavLst>
                                    </p:anim>
                                    <p:anim calcmode="lin" valueType="num">
                                      <p:cBhvr>
                                        <p:cTn id="23" dur="750" fill="hold"/>
                                        <p:tgtEl>
                                          <p:spTgt spid="24">
                                            <p:bg/>
                                          </p:spTgt>
                                        </p:tgtEl>
                                        <p:attrNameLst>
                                          <p:attrName>ppt_y</p:attrName>
                                        </p:attrNameLst>
                                      </p:cBhvr>
                                      <p:tavLst>
                                        <p:tav tm="0">
                                          <p:val>
                                            <p:strVal val="#ppt_y+.1"/>
                                          </p:val>
                                        </p:tav>
                                        <p:tav tm="100000">
                                          <p:val>
                                            <p:strVal val="#ppt_y"/>
                                          </p:val>
                                        </p:tav>
                                      </p:tavLst>
                                    </p:anim>
                                  </p:childTnLst>
                                </p:cTn>
                              </p:par>
                            </p:childTnLst>
                          </p:cTn>
                        </p:par>
                        <p:par>
                          <p:cTn id="24" fill="hold">
                            <p:stCondLst>
                              <p:cond delay="2300"/>
                            </p:stCondLst>
                            <p:childTnLst>
                              <p:par>
                                <p:cTn id="25" presetID="10"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filter="fade">
                                      <p:cBhvr>
                                        <p:cTn id="27" dur="300"/>
                                        <p:tgtEl>
                                          <p:spTgt spid="30"/>
                                        </p:tgtEl>
                                      </p:cBhvr>
                                    </p:animEffect>
                                  </p:childTnLst>
                                </p:cTn>
                              </p:par>
                            </p:childTnLst>
                          </p:cTn>
                        </p:par>
                        <p:par>
                          <p:cTn id="28" fill="hold">
                            <p:stCondLst>
                              <p:cond delay="2600"/>
                            </p:stCondLst>
                            <p:childTnLst>
                              <p:par>
                                <p:cTn id="29" presetID="22" presetClass="entr" presetSubtype="1"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filter="wipe(up)">
                                      <p:cBhvr>
                                        <p:cTn id="31" dur="500"/>
                                        <p:tgtEl>
                                          <p:spTgt spid="32"/>
                                        </p:tgtEl>
                                      </p:cBhvr>
                                    </p:animEffect>
                                  </p:childTnLst>
                                </p:cTn>
                              </p:par>
                              <p:par>
                                <p:cTn id="32" presetID="47" presetClass="entr" presetSubtype="0" fill="hold" grpId="0" nodeType="withEffect">
                                  <p:stCondLst>
                                    <p:cond delay="250"/>
                                  </p:stCondLst>
                                  <p:childTnLst>
                                    <p:set>
                                      <p:cBhvr>
                                        <p:cTn id="33" dur="1" fill="hold">
                                          <p:stCondLst>
                                            <p:cond delay="0"/>
                                          </p:stCondLst>
                                        </p:cTn>
                                        <p:tgtEl>
                                          <p:spTgt spid="25">
                                            <p:bg/>
                                          </p:spTgt>
                                        </p:tgtEl>
                                        <p:attrNameLst>
                                          <p:attrName>style.visibility</p:attrName>
                                        </p:attrNameLst>
                                      </p:cBhvr>
                                      <p:to>
                                        <p:strVal val="visible"/>
                                      </p:to>
                                    </p:set>
                                    <p:animEffect filter="fade">
                                      <p:cBhvr>
                                        <p:cTn id="34" dur="750"/>
                                        <p:tgtEl>
                                          <p:spTgt spid="25">
                                            <p:bg/>
                                          </p:spTgt>
                                        </p:tgtEl>
                                      </p:cBhvr>
                                    </p:animEffect>
                                    <p:anim calcmode="lin" valueType="num">
                                      <p:cBhvr>
                                        <p:cTn id="35" dur="750" fill="hold"/>
                                        <p:tgtEl>
                                          <p:spTgt spid="25">
                                            <p:bg/>
                                          </p:spTgt>
                                        </p:tgtEl>
                                        <p:attrNameLst>
                                          <p:attrName>ppt_x</p:attrName>
                                        </p:attrNameLst>
                                      </p:cBhvr>
                                      <p:tavLst>
                                        <p:tav tm="0">
                                          <p:val>
                                            <p:strVal val="#ppt_x"/>
                                          </p:val>
                                        </p:tav>
                                        <p:tav tm="100000">
                                          <p:val>
                                            <p:strVal val="#ppt_x"/>
                                          </p:val>
                                        </p:tav>
                                      </p:tavLst>
                                    </p:anim>
                                    <p:anim calcmode="lin" valueType="num">
                                      <p:cBhvr>
                                        <p:cTn id="36" dur="750" fill="hold"/>
                                        <p:tgtEl>
                                          <p:spTgt spid="25">
                                            <p:bg/>
                                          </p:spTgt>
                                        </p:tgtEl>
                                        <p:attrNameLst>
                                          <p:attrName>ppt_y</p:attrName>
                                        </p:attrNameLst>
                                      </p:cBhvr>
                                      <p:tavLst>
                                        <p:tav tm="0">
                                          <p:val>
                                            <p:strVal val="#ppt_y-.1"/>
                                          </p:val>
                                        </p:tav>
                                        <p:tav tm="100000">
                                          <p:val>
                                            <p:strVal val="#ppt_y"/>
                                          </p:val>
                                        </p:tav>
                                      </p:tavLst>
                                    </p:anim>
                                  </p:childTnLst>
                                </p:cTn>
                              </p:par>
                            </p:childTnLst>
                          </p:cTn>
                        </p:par>
                        <p:par>
                          <p:cTn id="37" fill="hold">
                            <p:stCondLst>
                              <p:cond delay="3600"/>
                            </p:stCondLst>
                            <p:childTnLst>
                              <p:par>
                                <p:cTn id="38" presetID="10"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filter="fade">
                                      <p:cBhvr>
                                        <p:cTn id="40" dur="300"/>
                                        <p:tgtEl>
                                          <p:spTgt spid="31"/>
                                        </p:tgtEl>
                                      </p:cBhvr>
                                    </p:animEffect>
                                  </p:childTnLst>
                                </p:cTn>
                              </p:par>
                            </p:childTnLst>
                          </p:cTn>
                        </p:par>
                        <p:par>
                          <p:cTn id="41" fill="hold">
                            <p:stCondLst>
                              <p:cond delay="3900"/>
                            </p:stCondLst>
                            <p:childTnLst>
                              <p:par>
                                <p:cTn id="42" presetID="22" presetClass="entr" presetSubtype="1"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filter="wipe(up)">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bldLvl="0" animBg="1"/>
      <p:bldP spid="24" grpId="0" build="p" bldLvl="0" animBg="1"/>
      <p:bldP spid="25" grpId="0" build="p" bldLvl="0" animBg="1"/>
      <p:bldP spid="29" grpId="0" bldLvl="0"/>
      <p:bldP spid="30" grpId="0" bldLvl="0"/>
      <p:bldP spid="31"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10"/>
          <p:cNvGrpSpPr>
            <a:grpSpLocks/>
          </p:cNvGrpSpPr>
          <p:nvPr/>
        </p:nvGrpSpPr>
        <p:grpSpPr bwMode="auto">
          <a:xfrm rot="6300000">
            <a:off x="860189" y="1534494"/>
            <a:ext cx="703093" cy="1179033"/>
            <a:chOff x="2761515" y="2286000"/>
            <a:chExt cx="1645174" cy="2760228"/>
          </a:xfrm>
          <a:solidFill>
            <a:schemeClr val="accent2"/>
          </a:solidFill>
          <a:effectLst/>
        </p:grpSpPr>
        <p:sp>
          <p:nvSpPr>
            <p:cNvPr id="8" name="Oval 2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9" name="Oval 2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0" name="Oval 2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1" name="Oval 2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2" name="Oval 32"/>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3" name="Freeform 33"/>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grpSp>
        <p:nvGrpSpPr>
          <p:cNvPr id="14" name="Group 11"/>
          <p:cNvGrpSpPr>
            <a:grpSpLocks/>
          </p:cNvGrpSpPr>
          <p:nvPr/>
        </p:nvGrpSpPr>
        <p:grpSpPr bwMode="auto">
          <a:xfrm rot="15300000" flipV="1">
            <a:off x="1444169" y="2053508"/>
            <a:ext cx="703093" cy="1179033"/>
            <a:chOff x="2761515" y="2286000"/>
            <a:chExt cx="1645174" cy="2760228"/>
          </a:xfrm>
          <a:solidFill>
            <a:schemeClr val="accent2"/>
          </a:solidFill>
          <a:effectLst/>
        </p:grpSpPr>
        <p:sp>
          <p:nvSpPr>
            <p:cNvPr id="15" name="Oval 35"/>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6" name="Oval 36"/>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7" name="Oval 37"/>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8" name="Oval 38"/>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19" name="Oval 3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20" name="Freeform 40"/>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grpSp>
        <p:nvGrpSpPr>
          <p:cNvPr id="21" name="Group 41"/>
          <p:cNvGrpSpPr>
            <a:grpSpLocks/>
          </p:cNvGrpSpPr>
          <p:nvPr/>
        </p:nvGrpSpPr>
        <p:grpSpPr bwMode="auto">
          <a:xfrm rot="6300000">
            <a:off x="2719876" y="1512644"/>
            <a:ext cx="766765" cy="1286408"/>
            <a:chOff x="2761515" y="2286000"/>
            <a:chExt cx="1645174" cy="2760228"/>
          </a:xfrm>
          <a:solidFill>
            <a:schemeClr val="accent1"/>
          </a:solidFill>
          <a:effectLst/>
        </p:grpSpPr>
        <p:sp>
          <p:nvSpPr>
            <p:cNvPr id="22" name="Oval 42"/>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23" name="Oval 43"/>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24" name="Oval 44"/>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25" name="Oval 45"/>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26" name="Oval 46"/>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27" name="Freeform 47"/>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grpSp>
        <p:nvGrpSpPr>
          <p:cNvPr id="28" name="Group 25"/>
          <p:cNvGrpSpPr>
            <a:grpSpLocks/>
          </p:cNvGrpSpPr>
          <p:nvPr/>
        </p:nvGrpSpPr>
        <p:grpSpPr bwMode="auto">
          <a:xfrm rot="15300000" flipV="1">
            <a:off x="3301785" y="1995779"/>
            <a:ext cx="766765" cy="1286408"/>
            <a:chOff x="2761515" y="2286000"/>
            <a:chExt cx="1645174" cy="2760228"/>
          </a:xfrm>
          <a:solidFill>
            <a:schemeClr val="accent1"/>
          </a:solidFill>
          <a:effectLst/>
        </p:grpSpPr>
        <p:sp>
          <p:nvSpPr>
            <p:cNvPr id="29" name="Oval 49"/>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0" name="Oval 50"/>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1" name="Oval 51"/>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2" name="Oval 52"/>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3" name="Oval 53"/>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4" name="Freeform 54"/>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grpSp>
        <p:nvGrpSpPr>
          <p:cNvPr id="35" name="Group 32"/>
          <p:cNvGrpSpPr>
            <a:grpSpLocks/>
          </p:cNvGrpSpPr>
          <p:nvPr/>
        </p:nvGrpSpPr>
        <p:grpSpPr bwMode="auto">
          <a:xfrm rot="6300000">
            <a:off x="4443555" y="1324392"/>
            <a:ext cx="857342" cy="1438608"/>
            <a:chOff x="2761515" y="2286000"/>
            <a:chExt cx="1645174" cy="2760228"/>
          </a:xfrm>
          <a:solidFill>
            <a:schemeClr val="accent4"/>
          </a:solidFill>
          <a:effectLst/>
        </p:grpSpPr>
        <p:sp>
          <p:nvSpPr>
            <p:cNvPr id="36" name="Oval 5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7" name="Oval 5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8" name="Oval 5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39" name="Oval 5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40" name="Oval 60"/>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41" name="Freeform 61"/>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grpSp>
        <p:nvGrpSpPr>
          <p:cNvPr id="42" name="Group 39"/>
          <p:cNvGrpSpPr>
            <a:grpSpLocks/>
          </p:cNvGrpSpPr>
          <p:nvPr/>
        </p:nvGrpSpPr>
        <p:grpSpPr bwMode="auto">
          <a:xfrm rot="15300000" flipV="1">
            <a:off x="5156105" y="1957271"/>
            <a:ext cx="857342" cy="1438608"/>
            <a:chOff x="2761515" y="2286000"/>
            <a:chExt cx="1645174" cy="2760228"/>
          </a:xfrm>
          <a:solidFill>
            <a:schemeClr val="accent4"/>
          </a:solidFill>
          <a:effectLst/>
        </p:grpSpPr>
        <p:sp>
          <p:nvSpPr>
            <p:cNvPr id="43" name="Oval 63"/>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44" name="Oval 64"/>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45" name="Oval 65"/>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46" name="Oval 66"/>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47" name="Oval 67"/>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48" name="Freeform 68"/>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grpSp>
        <p:nvGrpSpPr>
          <p:cNvPr id="49" name="Group 46"/>
          <p:cNvGrpSpPr>
            <a:grpSpLocks/>
          </p:cNvGrpSpPr>
          <p:nvPr/>
        </p:nvGrpSpPr>
        <p:grpSpPr bwMode="auto">
          <a:xfrm rot="6300000">
            <a:off x="6470515" y="1214767"/>
            <a:ext cx="971236" cy="1628338"/>
            <a:chOff x="2761515" y="2286000"/>
            <a:chExt cx="1645174" cy="2760228"/>
          </a:xfrm>
          <a:solidFill>
            <a:schemeClr val="accent3"/>
          </a:solidFill>
          <a:effectLst/>
        </p:grpSpPr>
        <p:sp>
          <p:nvSpPr>
            <p:cNvPr id="50" name="Oval 70"/>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51" name="Oval 71"/>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52" name="Oval 72"/>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53" name="Oval 73"/>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54" name="Oval 74"/>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55" name="Freeform 75"/>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grpSp>
        <p:nvGrpSpPr>
          <p:cNvPr id="56" name="Group 53"/>
          <p:cNvGrpSpPr>
            <a:grpSpLocks/>
          </p:cNvGrpSpPr>
          <p:nvPr/>
        </p:nvGrpSpPr>
        <p:grpSpPr bwMode="auto">
          <a:xfrm rot="15300000" flipV="1">
            <a:off x="7277040" y="1931723"/>
            <a:ext cx="971236" cy="1628338"/>
            <a:chOff x="2761515" y="2286000"/>
            <a:chExt cx="1645174" cy="2760228"/>
          </a:xfrm>
          <a:solidFill>
            <a:schemeClr val="accent3"/>
          </a:solidFill>
          <a:effectLst/>
        </p:grpSpPr>
        <p:sp>
          <p:nvSpPr>
            <p:cNvPr id="57" name="Oval 77"/>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58" name="Oval 78"/>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59" name="Oval 79"/>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60" name="Oval 80"/>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61" name="Oval 81"/>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sp>
          <p:nvSpPr>
            <p:cNvPr id="62" name="Freeform 82"/>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endParaRPr lang="id-ID" altLang="id-ID" sz="1013">
                <a:solidFill>
                  <a:srgbClr val="FFFFFF"/>
                </a:solidFill>
                <a:latin typeface="+mn-lt"/>
                <a:ea typeface="微软雅黑" panose="020B0503020204020204" pitchFamily="34" charset="-122"/>
              </a:endParaRPr>
            </a:p>
          </p:txBody>
        </p:sp>
      </p:grpSp>
      <p:sp>
        <p:nvSpPr>
          <p:cNvPr id="63" name="Content Placeholder 2"/>
          <p:cNvSpPr txBox="1">
            <a:spLocks/>
          </p:cNvSpPr>
          <p:nvPr/>
        </p:nvSpPr>
        <p:spPr>
          <a:xfrm>
            <a:off x="734776" y="3753266"/>
            <a:ext cx="7674448" cy="687791"/>
          </a:xfrm>
          <a:prstGeom prst="rect">
            <a:avLst/>
          </a:prstGeom>
        </p:spPr>
        <p:txBody>
          <a:bodyPr vert="horz" lIns="91238" tIns="45619" rIns="91238" bIns="45619"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zh-CN" altLang="en-US" sz="1100" dirty="0">
                <a:solidFill>
                  <a:schemeClr val="tx2"/>
                </a:solidFill>
                <a:latin typeface="微软雅黑" panose="020B0503020204020204" pitchFamily="34" charset="-122"/>
                <a:ea typeface="微软雅黑" panose="020B0503020204020204" pitchFamily="34" charset="-122"/>
              </a:rPr>
              <a:t>单击此处添加文本，本模版所有图形线条及其相应素材均可自由编辑、改色、替换，建议您在展示时字体选择微软雅黑。单击此处添加文本，本模版所有图形线条及其相应素材均可自由编辑、改色、替换，建议您在展示时字体选择微软雅黑。</a:t>
            </a:r>
          </a:p>
          <a:p>
            <a:pPr marL="0" indent="0" algn="ctr">
              <a:buNone/>
              <a:defRPr/>
            </a:pPr>
            <a:endParaRPr lang="zh-CN" altLang="en-US" sz="1100" dirty="0">
              <a:solidFill>
                <a:schemeClr val="tx2"/>
              </a:solidFill>
              <a:latin typeface="微软雅黑" panose="020B0503020204020204" pitchFamily="34" charset="-122"/>
              <a:ea typeface="微软雅黑" panose="020B0503020204020204" pitchFamily="34" charset="-122"/>
            </a:endParaRPr>
          </a:p>
        </p:txBody>
      </p:sp>
      <p:sp>
        <p:nvSpPr>
          <p:cNvPr id="65" name="矩形 64"/>
          <p:cNvSpPr/>
          <p:nvPr/>
        </p:nvSpPr>
        <p:spPr>
          <a:xfrm>
            <a:off x="452443" y="267494"/>
            <a:ext cx="2031325" cy="369332"/>
          </a:xfrm>
          <a:prstGeom prst="rect">
            <a:avLst/>
          </a:prstGeom>
        </p:spPr>
        <p:txBody>
          <a:bodyPr wrap="none">
            <a:spAutoFit/>
          </a:bodyPr>
          <a:lstStyle/>
          <a:p>
            <a:pPr algn="l"/>
            <a:r>
              <a:rPr lang="en-US" altLang="zh-CN" dirty="0">
                <a:solidFill>
                  <a:schemeClr val="tx2"/>
                </a:solidFill>
                <a:latin typeface="黑体" panose="02010600030101010101" charset="-122"/>
                <a:ea typeface="黑体" panose="02010600030101010101" charset="-122"/>
              </a:rPr>
              <a:t>单击此处添加标题</a:t>
            </a:r>
          </a:p>
        </p:txBody>
      </p:sp>
      <p:cxnSp>
        <p:nvCxnSpPr>
          <p:cNvPr id="66" name="直接连接符 65"/>
          <p:cNvCxnSpPr/>
          <p:nvPr/>
        </p:nvCxnSpPr>
        <p:spPr>
          <a:xfrm>
            <a:off x="535481" y="606048"/>
            <a:ext cx="2448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527861" y="659388"/>
            <a:ext cx="2448856"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416015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4571355"/>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76941"/>
          <a:stretch/>
        </p:blipFill>
        <p:spPr>
          <a:xfrm>
            <a:off x="0" y="4089400"/>
            <a:ext cx="9144000" cy="10541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6805" b="50285"/>
          <a:stretch/>
        </p:blipFill>
        <p:spPr>
          <a:xfrm>
            <a:off x="1536700" y="411510"/>
            <a:ext cx="7607300" cy="2272655"/>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r="84139"/>
          <a:stretch/>
        </p:blipFill>
        <p:spPr>
          <a:xfrm>
            <a:off x="0" y="572145"/>
            <a:ext cx="1450280" cy="4571355"/>
          </a:xfrm>
          <a:prstGeom prst="rect">
            <a:avLst/>
          </a:prstGeom>
        </p:spPr>
      </p:pic>
      <p:pic>
        <p:nvPicPr>
          <p:cNvPr id="14" name="图片 13"/>
          <p:cNvPicPr>
            <a:picLocks noChangeAspect="1"/>
          </p:cNvPicPr>
          <p:nvPr/>
        </p:nvPicPr>
        <p:blipFill rotWithShape="1">
          <a:blip r:embed="rId5" cstate="print">
            <a:extLst>
              <a:ext uri="{28A0092B-C50C-407E-A947-70E740481C1C}">
                <a14:useLocalDpi xmlns:a14="http://schemas.microsoft.com/office/drawing/2010/main" val="0"/>
              </a:ext>
            </a:extLst>
          </a:blip>
          <a:srcRect l="22160" t="62470"/>
          <a:stretch/>
        </p:blipFill>
        <p:spPr>
          <a:xfrm>
            <a:off x="2026320" y="3427859"/>
            <a:ext cx="7117680" cy="1715641"/>
          </a:xfrm>
          <a:prstGeom prst="rect">
            <a:avLst/>
          </a:prstGeom>
        </p:spPr>
      </p:pic>
      <p:sp>
        <p:nvSpPr>
          <p:cNvPr id="15" name="文本框 14"/>
          <p:cNvSpPr txBox="1"/>
          <p:nvPr/>
        </p:nvSpPr>
        <p:spPr>
          <a:xfrm>
            <a:off x="1349642" y="2643758"/>
            <a:ext cx="6444716" cy="338554"/>
          </a:xfrm>
          <a:prstGeom prst="rect">
            <a:avLst/>
          </a:prstGeom>
          <a:noFill/>
        </p:spPr>
        <p:txBody>
          <a:bodyPr wrap="square" rtlCol="0">
            <a:spAutoFit/>
          </a:bodyPr>
          <a:lstStyle/>
          <a:p>
            <a:pPr algn="ctr"/>
            <a:r>
              <a:rPr lang="zh-CN" altLang="en-US" sz="1600" b="1" dirty="0">
                <a:solidFill>
                  <a:schemeClr val="accent1"/>
                </a:solidFill>
                <a:latin typeface="幼圆" panose="02010509060101010101" pitchFamily="49" charset="-122"/>
                <a:ea typeface="幼圆" panose="02010509060101010101" pitchFamily="49" charset="-122"/>
              </a:rPr>
              <a:t>祝全国的小朋友六一儿童节快乐！</a:t>
            </a:r>
          </a:p>
        </p:txBody>
      </p:sp>
    </p:spTree>
    <p:extLst>
      <p:ext uri="{BB962C8B-B14F-4D97-AF65-F5344CB8AC3E}">
        <p14:creationId xmlns:p14="http://schemas.microsoft.com/office/powerpoint/2010/main" val="18703349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200"/>
                            </p:stCondLst>
                            <p:childTnLst>
                              <p:par>
                                <p:cTn id="11" presetID="26" presetClass="emph" presetSubtype="0" fill="hold" grpId="1" nodeType="afterEffect">
                                  <p:stCondLst>
                                    <p:cond delay="0"/>
                                  </p:stCondLst>
                                  <p:iterate type="lt">
                                    <p:tmPct val="0"/>
                                  </p:iterate>
                                  <p:childTnLst>
                                    <p:animEffect transition="out" filter="fade">
                                      <p:cBhvr>
                                        <p:cTn id="12" dur="500" tmFilter="0, 0; .2, .5; .8, .5; 1, 0"/>
                                        <p:tgtEl>
                                          <p:spTgt spid="15"/>
                                        </p:tgtEl>
                                      </p:cBhvr>
                                    </p:animEffect>
                                    <p:animScale>
                                      <p:cBhvr>
                                        <p:cTn id="13" dur="250" autoRev="1" fill="hold"/>
                                        <p:tgtEl>
                                          <p:spTgt spid="15"/>
                                        </p:tgtEl>
                                      </p:cBhvr>
                                      <p:by x="105000" y="105000"/>
                                    </p:animScale>
                                  </p:childTnLst>
                                </p:cTn>
                              </p:par>
                            </p:childTnLst>
                          </p:cTn>
                        </p:par>
                        <p:par>
                          <p:cTn id="14" fill="hold">
                            <p:stCondLst>
                              <p:cond delay="17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700"/>
                            </p:stCondLst>
                            <p:childTnLst>
                              <p:par>
                                <p:cTn id="21" presetID="42"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d1b510fc54c66e1c5d8655d86146baacb58926"/>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627">
      <a:dk1>
        <a:srgbClr val="000000"/>
      </a:dk1>
      <a:lt1>
        <a:srgbClr val="FFFFFF"/>
      </a:lt1>
      <a:dk2>
        <a:srgbClr val="7F7F7F"/>
      </a:dk2>
      <a:lt2>
        <a:srgbClr val="FFFFFF"/>
      </a:lt2>
      <a:accent1>
        <a:srgbClr val="244B95"/>
      </a:accent1>
      <a:accent2>
        <a:srgbClr val="E43D76"/>
      </a:accent2>
      <a:accent3>
        <a:srgbClr val="244B95"/>
      </a:accent3>
      <a:accent4>
        <a:srgbClr val="E43D76"/>
      </a:accent4>
      <a:accent5>
        <a:srgbClr val="244B95"/>
      </a:accent5>
      <a:accent6>
        <a:srgbClr val="E43D76"/>
      </a:accent6>
      <a:hlink>
        <a:srgbClr val="244B95"/>
      </a:hlink>
      <a:folHlink>
        <a:srgbClr val="E43D7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70C0"/>
        </a:solidFill>
        <a:ln w="15875">
          <a:noFill/>
        </a:ln>
        <a:effectLst>
          <a:innerShdw blurRad="63500" dist="25400" dir="8100000">
            <a:prstClr val="black">
              <a:alpha val="50000"/>
            </a:prstClr>
          </a:innerShdw>
        </a:effectLst>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6460</TotalTime>
  <Words>2161</Words>
  <Application>Microsoft Office PowerPoint</Application>
  <PresentationFormat>全屏显示(16:9)</PresentationFormat>
  <Paragraphs>259</Paragraphs>
  <Slides>25</Slides>
  <Notes>15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拉普耶鲁</cp:lastModifiedBy>
  <cp:revision>1773</cp:revision>
  <dcterms:created xsi:type="dcterms:W3CDTF">2016-03-09T04:37:28Z</dcterms:created>
  <dcterms:modified xsi:type="dcterms:W3CDTF">2018-04-04T01:33:56Z</dcterms:modified>
</cp:coreProperties>
</file>