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7" r:id="rId6"/>
    <p:sldId id="261" r:id="rId7"/>
    <p:sldId id="262" r:id="rId8"/>
    <p:sldId id="275" r:id="rId9"/>
    <p:sldId id="263" r:id="rId10"/>
    <p:sldId id="278" r:id="rId11"/>
    <p:sldId id="281" r:id="rId12"/>
    <p:sldId id="266" r:id="rId13"/>
    <p:sldId id="276" r:id="rId14"/>
    <p:sldId id="277" r:id="rId15"/>
    <p:sldId id="279" r:id="rId16"/>
    <p:sldId id="269" r:id="rId17"/>
    <p:sldId id="270" r:id="rId18"/>
    <p:sldId id="280" r:id="rId19"/>
    <p:sldId id="271" r:id="rId20"/>
    <p:sldId id="282" r:id="rId21"/>
    <p:sldId id="273" r:id="rId22"/>
    <p:sldId id="274" r:id="rId23"/>
    <p:sldId id="283" r:id="rId24"/>
    <p:sldId id="284" r:id="rId25"/>
    <p:sldId id="28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B78D"/>
    <a:srgbClr val="4EC15A"/>
    <a:srgbClr val="F46C69"/>
    <a:srgbClr val="C54343"/>
    <a:srgbClr val="FFB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1944" y="-9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AFE69-411B-4AD5-99E0-C2F79A0E3149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81313-494E-444E-AD74-A6AEA27EF3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939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673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514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554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262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181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24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237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625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978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289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430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202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440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227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0616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615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436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245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4463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2874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9775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3047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6834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8736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81313-494E-444E-AD74-A6AEA27EF35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742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1075F-BB73-4E27-B6B7-BAE19F5A3C0B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52619-FA51-4151-87FC-45FB596CBB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emf"/><Relationship Id="rId11" Type="http://schemas.openxmlformats.org/officeDocument/2006/relationships/image" Target="../media/image7.png"/><Relationship Id="rId5" Type="http://schemas.openxmlformats.org/officeDocument/2006/relationships/image" Target="../media/image1.emf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2.emf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2.emf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2.emf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2.emf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/>
          <a:srcRect b="41348"/>
          <a:stretch>
            <a:fillRect/>
          </a:stretch>
        </p:blipFill>
        <p:spPr>
          <a:xfrm>
            <a:off x="-152400" y="4706227"/>
            <a:ext cx="12503150" cy="21517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6" t="13358" r="40265" b="21938"/>
          <a:stretch>
            <a:fillRect/>
          </a:stretch>
        </p:blipFill>
        <p:spPr>
          <a:xfrm>
            <a:off x="4728935" y="3002138"/>
            <a:ext cx="3300640" cy="2509207"/>
          </a:xfrm>
          <a:prstGeom prst="rect">
            <a:avLst/>
          </a:prstGeom>
          <a:effectLst>
            <a:outerShdw blurRad="76200" dist="1905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8110" y="5507976"/>
            <a:ext cx="615616" cy="26478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6610" y="5796901"/>
            <a:ext cx="933116" cy="40135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9" t="15269" r="46910" b="19534"/>
          <a:stretch>
            <a:fillRect/>
          </a:stretch>
        </p:blipFill>
        <p:spPr>
          <a:xfrm>
            <a:off x="1479550" y="2209881"/>
            <a:ext cx="2028825" cy="3520993"/>
          </a:xfrm>
          <a:prstGeom prst="rect">
            <a:avLst/>
          </a:prstGeom>
          <a:effectLst>
            <a:outerShdw blurRad="76200" dist="2286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2" name="图片 21" descr="图片包含 事情&#10;&#10;已生成高可信度的说明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53" t="16829" r="36898" b="16623"/>
          <a:stretch>
            <a:fillRect/>
          </a:stretch>
        </p:blipFill>
        <p:spPr>
          <a:xfrm>
            <a:off x="9534524" y="380999"/>
            <a:ext cx="2010981" cy="2733675"/>
          </a:xfrm>
          <a:prstGeom prst="rect">
            <a:avLst/>
          </a:prstGeom>
        </p:spPr>
      </p:pic>
      <p:sp>
        <p:nvSpPr>
          <p:cNvPr id="26" name="AutoShape 18"/>
          <p:cNvSpPr>
            <a:spLocks noChangeAspect="1" noChangeArrowheads="1" noTextEdit="1"/>
          </p:cNvSpPr>
          <p:nvPr/>
        </p:nvSpPr>
        <p:spPr bwMode="auto">
          <a:xfrm>
            <a:off x="3051176" y="869951"/>
            <a:ext cx="16510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9" name="图片 28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1181100" y="5229225"/>
            <a:ext cx="981417" cy="1276350"/>
          </a:xfrm>
          <a:prstGeom prst="rect">
            <a:avLst/>
          </a:prstGeom>
        </p:spPr>
      </p:pic>
      <p:pic>
        <p:nvPicPr>
          <p:cNvPr id="31" name="图片 30" descr="图片包含 轮廓&#10;&#10;已生成高可信度的说明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9" t="35216" r="39098" b="37650"/>
          <a:stretch>
            <a:fillRect/>
          </a:stretch>
        </p:blipFill>
        <p:spPr>
          <a:xfrm>
            <a:off x="1628775" y="885825"/>
            <a:ext cx="1171575" cy="882926"/>
          </a:xfrm>
          <a:prstGeom prst="rect">
            <a:avLst/>
          </a:prstGeom>
        </p:spPr>
      </p:pic>
      <p:pic>
        <p:nvPicPr>
          <p:cNvPr id="42" name="图片 41" descr="图片包含 轮廓&#10;&#10;已生成高可信度的说明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9" t="36921" r="40624" b="37650"/>
          <a:stretch>
            <a:fillRect/>
          </a:stretch>
        </p:blipFill>
        <p:spPr>
          <a:xfrm>
            <a:off x="476250" y="962025"/>
            <a:ext cx="1676400" cy="1278143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2941955" y="1185545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46C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可爱</a:t>
            </a:r>
            <a:r>
              <a:rPr lang="zh-CN" altLang="en-US" sz="4800" b="1" dirty="0">
                <a:solidFill>
                  <a:srgbClr val="30B7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矢量课件模板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5" t="33997" r="43866" b="33999"/>
          <a:stretch>
            <a:fillRect/>
          </a:stretch>
        </p:blipFill>
        <p:spPr>
          <a:xfrm>
            <a:off x="8763000" y="3935366"/>
            <a:ext cx="1663700" cy="163993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25259" y="5280025"/>
            <a:ext cx="1053581" cy="63500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025" name="矩形 1024"/>
          <p:cNvSpPr>
            <a:spLocks noChangeAspect="1"/>
          </p:cNvSpPr>
          <p:nvPr/>
        </p:nvSpPr>
        <p:spPr>
          <a:xfrm>
            <a:off x="1595438" y="1555750"/>
            <a:ext cx="6461125" cy="3721100"/>
          </a:xfrm>
          <a:prstGeom prst="rect">
            <a:avLst/>
          </a:prstGeom>
          <a:noFill/>
          <a:ln w="9525">
            <a:noFill/>
          </a:ln>
        </p:spPr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7908A02-A1E8-40E4-9050-B8A343BAD769}"/>
              </a:ext>
            </a:extLst>
          </p:cNvPr>
          <p:cNvGrpSpPr/>
          <p:nvPr/>
        </p:nvGrpSpPr>
        <p:grpSpPr>
          <a:xfrm>
            <a:off x="4247515" y="2204085"/>
            <a:ext cx="3775710" cy="338455"/>
            <a:chOff x="4247515" y="2204085"/>
            <a:chExt cx="3775710" cy="338455"/>
          </a:xfrm>
        </p:grpSpPr>
        <p:sp>
          <p:nvSpPr>
            <p:cNvPr id="2" name="圆角矩形 1"/>
            <p:cNvSpPr/>
            <p:nvPr/>
          </p:nvSpPr>
          <p:spPr>
            <a:xfrm>
              <a:off x="4247515" y="2209800"/>
              <a:ext cx="3775710" cy="332740"/>
            </a:xfrm>
            <a:prstGeom prst="roundRect">
              <a:avLst>
                <a:gd name="adj" fmla="val 50000"/>
              </a:avLst>
            </a:prstGeom>
            <a:solidFill>
              <a:srgbClr val="F4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486275" y="2204085"/>
              <a:ext cx="333819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输入文字输入文字</a:t>
              </a:r>
            </a:p>
          </p:txBody>
        </p:sp>
      </p:grpSp>
      <p:pic>
        <p:nvPicPr>
          <p:cNvPr id="5" name="Cleopatra Stratan-Numar Pan'La Unu (Counting Unti">
            <a:hlinkClick r:id="" action="ppaction://media"/>
            <a:extLst>
              <a:ext uri="{FF2B5EF4-FFF2-40B4-BE49-F238E27FC236}">
                <a16:creationId xmlns:a16="http://schemas.microsoft.com/office/drawing/2014/main" xmlns="" id="{3A52A5C4-F840-49A7-938C-00A8959C5D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005253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8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117475" y="5508625"/>
            <a:ext cx="12503150" cy="1349375"/>
          </a:xfrm>
          <a:prstGeom prst="rect">
            <a:avLst/>
          </a:prstGeom>
        </p:spPr>
      </p:pic>
      <p:pic>
        <p:nvPicPr>
          <p:cNvPr id="3" name="图片 2" descr="图片包含 事情&#10;&#10;已生成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53" t="16829" r="36898" b="16623"/>
          <a:stretch>
            <a:fillRect/>
          </a:stretch>
        </p:blipFill>
        <p:spPr>
          <a:xfrm>
            <a:off x="1041399" y="1104900"/>
            <a:ext cx="2879837" cy="391477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095875" y="866774"/>
            <a:ext cx="3463588" cy="847725"/>
            <a:chOff x="5467350" y="1066799"/>
            <a:chExt cx="3463588" cy="847725"/>
          </a:xfrm>
        </p:grpSpPr>
        <p:pic>
          <p:nvPicPr>
            <p:cNvPr id="4" name="图片 3" descr="图片包含 鲜花, 植物&#10;&#10;已生成高可信度的说明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98" t="30712" r="40599" b="33426"/>
            <a:stretch>
              <a:fillRect/>
            </a:stretch>
          </p:blipFill>
          <p:spPr>
            <a:xfrm>
              <a:off x="5467350" y="1066799"/>
              <a:ext cx="651837" cy="847725"/>
            </a:xfrm>
            <a:prstGeom prst="rect">
              <a:avLst/>
            </a:prstGeom>
          </p:spPr>
        </p:pic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6591836" y="1293168"/>
              <a:ext cx="23391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请输入所需标题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095875" y="2035174"/>
            <a:ext cx="3463588" cy="847725"/>
            <a:chOff x="5467350" y="1066799"/>
            <a:chExt cx="3463588" cy="847725"/>
          </a:xfrm>
        </p:grpSpPr>
        <p:pic>
          <p:nvPicPr>
            <p:cNvPr id="12" name="图片 11" descr="图片包含 鲜花, 植物&#10;&#10;已生成高可信度的说明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98" t="30712" r="40599" b="33426"/>
            <a:stretch>
              <a:fillRect/>
            </a:stretch>
          </p:blipFill>
          <p:spPr>
            <a:xfrm>
              <a:off x="5467350" y="1066799"/>
              <a:ext cx="651837" cy="847725"/>
            </a:xfrm>
            <a:prstGeom prst="rect">
              <a:avLst/>
            </a:prstGeom>
          </p:spPr>
        </p:pic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6591836" y="1293168"/>
              <a:ext cx="23391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请输入所需标题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95875" y="3203574"/>
            <a:ext cx="3463588" cy="847725"/>
            <a:chOff x="5467350" y="1066799"/>
            <a:chExt cx="3463588" cy="847725"/>
          </a:xfrm>
        </p:grpSpPr>
        <p:pic>
          <p:nvPicPr>
            <p:cNvPr id="15" name="图片 14" descr="图片包含 鲜花, 植物&#10;&#10;已生成高可信度的说明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98" t="30712" r="40599" b="33426"/>
            <a:stretch>
              <a:fillRect/>
            </a:stretch>
          </p:blipFill>
          <p:spPr>
            <a:xfrm>
              <a:off x="5467350" y="1066799"/>
              <a:ext cx="651837" cy="847725"/>
            </a:xfrm>
            <a:prstGeom prst="rect">
              <a:avLst/>
            </a:prstGeom>
          </p:spPr>
        </p:pic>
        <p:sp>
          <p:nvSpPr>
            <p:cNvPr id="16" name="文本框 15"/>
            <p:cNvSpPr txBox="1">
              <a:spLocks noChangeArrowheads="1"/>
            </p:cNvSpPr>
            <p:nvPr/>
          </p:nvSpPr>
          <p:spPr bwMode="auto">
            <a:xfrm>
              <a:off x="6591836" y="1293168"/>
              <a:ext cx="23391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请输入所需标题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095875" y="4371974"/>
            <a:ext cx="3463588" cy="847725"/>
            <a:chOff x="5467350" y="1066799"/>
            <a:chExt cx="3463588" cy="847725"/>
          </a:xfrm>
        </p:grpSpPr>
        <p:pic>
          <p:nvPicPr>
            <p:cNvPr id="18" name="图片 17" descr="图片包含 鲜花, 植物&#10;&#10;已生成高可信度的说明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98" t="30712" r="40599" b="33426"/>
            <a:stretch>
              <a:fillRect/>
            </a:stretch>
          </p:blipFill>
          <p:spPr>
            <a:xfrm>
              <a:off x="5467350" y="1066799"/>
              <a:ext cx="651837" cy="847725"/>
            </a:xfrm>
            <a:prstGeom prst="rect">
              <a:avLst/>
            </a:prstGeom>
          </p:spPr>
        </p:pic>
        <p:sp>
          <p:nvSpPr>
            <p:cNvPr id="19" name="文本框 18"/>
            <p:cNvSpPr txBox="1">
              <a:spLocks noChangeArrowheads="1"/>
            </p:cNvSpPr>
            <p:nvPr/>
          </p:nvSpPr>
          <p:spPr bwMode="auto">
            <a:xfrm>
              <a:off x="6591836" y="1293168"/>
              <a:ext cx="23391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defTabSz="51435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请输入所需标题</a:t>
              </a: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9" t="38998" r="35598" b="39285"/>
          <a:stretch>
            <a:fillRect/>
          </a:stretch>
        </p:blipFill>
        <p:spPr>
          <a:xfrm>
            <a:off x="9696450" y="5562600"/>
            <a:ext cx="1514348" cy="819149"/>
          </a:xfrm>
          <a:prstGeom prst="rect">
            <a:avLst/>
          </a:prstGeom>
          <a:effectLst>
            <a:outerShdw blurRad="76200" dist="889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1" name="文本框 30"/>
          <p:cNvSpPr txBox="1"/>
          <p:nvPr/>
        </p:nvSpPr>
        <p:spPr>
          <a:xfrm>
            <a:off x="10467976" y="323850"/>
            <a:ext cx="11048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30B7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6600" b="1" dirty="0">
              <a:solidFill>
                <a:srgbClr val="30B78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600" b="1" dirty="0">
                <a:solidFill>
                  <a:srgbClr val="30B7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10306050" y="1057275"/>
            <a:ext cx="0" cy="214312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b="41348"/>
          <a:stretch>
            <a:fillRect/>
          </a:stretch>
        </p:blipFill>
        <p:spPr>
          <a:xfrm>
            <a:off x="-180975" y="4657725"/>
            <a:ext cx="12503150" cy="2200275"/>
          </a:xfrm>
          <a:prstGeom prst="rect">
            <a:avLst/>
          </a:prstGeom>
        </p:spPr>
      </p:pic>
      <p:pic>
        <p:nvPicPr>
          <p:cNvPr id="7" name="图片 6" descr="图片包含 事情&#10;&#10;已生成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0" t="18891" r="23699" b="21664"/>
          <a:stretch>
            <a:fillRect/>
          </a:stretch>
        </p:blipFill>
        <p:spPr>
          <a:xfrm>
            <a:off x="7391400" y="3267075"/>
            <a:ext cx="4096917" cy="2933700"/>
          </a:xfrm>
          <a:prstGeom prst="rect">
            <a:avLst/>
          </a:prstGeom>
          <a:effectLst>
            <a:outerShdw blurRad="76200" dist="152400" dir="168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9" t="38998" r="35598" b="39285"/>
          <a:stretch>
            <a:fillRect/>
          </a:stretch>
        </p:blipFill>
        <p:spPr>
          <a:xfrm>
            <a:off x="2724150" y="4317129"/>
            <a:ext cx="2038350" cy="1102595"/>
          </a:xfrm>
          <a:prstGeom prst="rect">
            <a:avLst/>
          </a:prstGeom>
          <a:effectLst>
            <a:outerShdw blurRad="76200" dist="889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1676400" y="4781550"/>
            <a:ext cx="981417" cy="12763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9" t="39570" r="39799" b="39999"/>
          <a:stretch>
            <a:fillRect/>
          </a:stretch>
        </p:blipFill>
        <p:spPr>
          <a:xfrm>
            <a:off x="4752975" y="4715111"/>
            <a:ext cx="2095500" cy="1476140"/>
          </a:xfrm>
          <a:prstGeom prst="rect">
            <a:avLst/>
          </a:prstGeom>
          <a:effectLst>
            <a:outerShdw blurRad="76200" dist="1143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2714625" y="1133475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46C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4800" b="1" dirty="0">
              <a:solidFill>
                <a:srgbClr val="30B78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724150" y="2209800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0B7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18" name="图片 17" descr="图片包含 轮廓&#10;&#10;已生成高可信度的说明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9" t="36921" r="40624" b="37650"/>
          <a:stretch>
            <a:fillRect/>
          </a:stretch>
        </p:blipFill>
        <p:spPr>
          <a:xfrm>
            <a:off x="8505825" y="933450"/>
            <a:ext cx="1489007" cy="1135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sp>
        <p:nvSpPr>
          <p:cNvPr id="386" name="Freeform 5"/>
          <p:cNvSpPr>
            <a:spLocks noEditPoints="1"/>
          </p:cNvSpPr>
          <p:nvPr/>
        </p:nvSpPr>
        <p:spPr bwMode="auto">
          <a:xfrm>
            <a:off x="4649615" y="2012201"/>
            <a:ext cx="2702269" cy="2699466"/>
          </a:xfrm>
          <a:custGeom>
            <a:avLst/>
            <a:gdLst>
              <a:gd name="T0" fmla="*/ 870 w 935"/>
              <a:gd name="T1" fmla="*/ 608 h 935"/>
              <a:gd name="T2" fmla="*/ 870 w 935"/>
              <a:gd name="T3" fmla="*/ 608 h 935"/>
              <a:gd name="T4" fmla="*/ 806 w 935"/>
              <a:gd name="T5" fmla="*/ 468 h 935"/>
              <a:gd name="T6" fmla="*/ 870 w 935"/>
              <a:gd name="T7" fmla="*/ 327 h 935"/>
              <a:gd name="T8" fmla="*/ 870 w 935"/>
              <a:gd name="T9" fmla="*/ 327 h 935"/>
              <a:gd name="T10" fmla="*/ 935 w 935"/>
              <a:gd name="T11" fmla="*/ 186 h 935"/>
              <a:gd name="T12" fmla="*/ 750 w 935"/>
              <a:gd name="T13" fmla="*/ 0 h 935"/>
              <a:gd name="T14" fmla="*/ 608 w 935"/>
              <a:gd name="T15" fmla="*/ 65 h 935"/>
              <a:gd name="T16" fmla="*/ 608 w 935"/>
              <a:gd name="T17" fmla="*/ 65 h 935"/>
              <a:gd name="T18" fmla="*/ 468 w 935"/>
              <a:gd name="T19" fmla="*/ 129 h 935"/>
              <a:gd name="T20" fmla="*/ 328 w 935"/>
              <a:gd name="T21" fmla="*/ 65 h 935"/>
              <a:gd name="T22" fmla="*/ 328 w 935"/>
              <a:gd name="T23" fmla="*/ 65 h 935"/>
              <a:gd name="T24" fmla="*/ 186 w 935"/>
              <a:gd name="T25" fmla="*/ 0 h 935"/>
              <a:gd name="T26" fmla="*/ 0 w 935"/>
              <a:gd name="T27" fmla="*/ 186 h 935"/>
              <a:gd name="T28" fmla="*/ 66 w 935"/>
              <a:gd name="T29" fmla="*/ 327 h 935"/>
              <a:gd name="T30" fmla="*/ 66 w 935"/>
              <a:gd name="T31" fmla="*/ 327 h 935"/>
              <a:gd name="T32" fmla="*/ 130 w 935"/>
              <a:gd name="T33" fmla="*/ 468 h 935"/>
              <a:gd name="T34" fmla="*/ 66 w 935"/>
              <a:gd name="T35" fmla="*/ 608 h 935"/>
              <a:gd name="T36" fmla="*/ 66 w 935"/>
              <a:gd name="T37" fmla="*/ 608 h 935"/>
              <a:gd name="T38" fmla="*/ 0 w 935"/>
              <a:gd name="T39" fmla="*/ 749 h 935"/>
              <a:gd name="T40" fmla="*/ 186 w 935"/>
              <a:gd name="T41" fmla="*/ 935 h 935"/>
              <a:gd name="T42" fmla="*/ 328 w 935"/>
              <a:gd name="T43" fmla="*/ 870 h 935"/>
              <a:gd name="T44" fmla="*/ 328 w 935"/>
              <a:gd name="T45" fmla="*/ 870 h 935"/>
              <a:gd name="T46" fmla="*/ 468 w 935"/>
              <a:gd name="T47" fmla="*/ 806 h 935"/>
              <a:gd name="T48" fmla="*/ 608 w 935"/>
              <a:gd name="T49" fmla="*/ 870 h 935"/>
              <a:gd name="T50" fmla="*/ 608 w 935"/>
              <a:gd name="T51" fmla="*/ 870 h 935"/>
              <a:gd name="T52" fmla="*/ 750 w 935"/>
              <a:gd name="T53" fmla="*/ 935 h 935"/>
              <a:gd name="T54" fmla="*/ 935 w 935"/>
              <a:gd name="T55" fmla="*/ 749 h 935"/>
              <a:gd name="T56" fmla="*/ 870 w 935"/>
              <a:gd name="T57" fmla="*/ 608 h 935"/>
              <a:gd name="T58" fmla="*/ 468 w 935"/>
              <a:gd name="T59" fmla="*/ 681 h 935"/>
              <a:gd name="T60" fmla="*/ 255 w 935"/>
              <a:gd name="T61" fmla="*/ 468 h 935"/>
              <a:gd name="T62" fmla="*/ 468 w 935"/>
              <a:gd name="T63" fmla="*/ 255 h 935"/>
              <a:gd name="T64" fmla="*/ 681 w 935"/>
              <a:gd name="T65" fmla="*/ 468 h 935"/>
              <a:gd name="T66" fmla="*/ 468 w 935"/>
              <a:gd name="T67" fmla="*/ 681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5" h="935">
                <a:moveTo>
                  <a:pt x="870" y="608"/>
                </a:moveTo>
                <a:cubicBezTo>
                  <a:pt x="870" y="608"/>
                  <a:pt x="870" y="608"/>
                  <a:pt x="870" y="608"/>
                </a:cubicBezTo>
                <a:cubicBezTo>
                  <a:pt x="831" y="574"/>
                  <a:pt x="806" y="524"/>
                  <a:pt x="806" y="468"/>
                </a:cubicBezTo>
                <a:cubicBezTo>
                  <a:pt x="806" y="412"/>
                  <a:pt x="831" y="362"/>
                  <a:pt x="870" y="327"/>
                </a:cubicBezTo>
                <a:cubicBezTo>
                  <a:pt x="870" y="327"/>
                  <a:pt x="870" y="327"/>
                  <a:pt x="870" y="327"/>
                </a:cubicBezTo>
                <a:cubicBezTo>
                  <a:pt x="910" y="293"/>
                  <a:pt x="935" y="243"/>
                  <a:pt x="935" y="186"/>
                </a:cubicBezTo>
                <a:cubicBezTo>
                  <a:pt x="935" y="83"/>
                  <a:pt x="852" y="0"/>
                  <a:pt x="750" y="0"/>
                </a:cubicBezTo>
                <a:cubicBezTo>
                  <a:pt x="693" y="0"/>
                  <a:pt x="642" y="25"/>
                  <a:pt x="608" y="65"/>
                </a:cubicBezTo>
                <a:cubicBezTo>
                  <a:pt x="608" y="65"/>
                  <a:pt x="608" y="65"/>
                  <a:pt x="608" y="65"/>
                </a:cubicBezTo>
                <a:cubicBezTo>
                  <a:pt x="574" y="105"/>
                  <a:pt x="524" y="129"/>
                  <a:pt x="468" y="129"/>
                </a:cubicBezTo>
                <a:cubicBezTo>
                  <a:pt x="412" y="129"/>
                  <a:pt x="362" y="105"/>
                  <a:pt x="328" y="65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294" y="25"/>
                  <a:pt x="243" y="0"/>
                  <a:pt x="186" y="0"/>
                </a:cubicBezTo>
                <a:cubicBezTo>
                  <a:pt x="83" y="0"/>
                  <a:pt x="0" y="83"/>
                  <a:pt x="0" y="186"/>
                </a:cubicBezTo>
                <a:cubicBezTo>
                  <a:pt x="0" y="243"/>
                  <a:pt x="26" y="293"/>
                  <a:pt x="66" y="327"/>
                </a:cubicBezTo>
                <a:cubicBezTo>
                  <a:pt x="66" y="327"/>
                  <a:pt x="66" y="327"/>
                  <a:pt x="66" y="327"/>
                </a:cubicBezTo>
                <a:cubicBezTo>
                  <a:pt x="105" y="362"/>
                  <a:pt x="130" y="412"/>
                  <a:pt x="130" y="468"/>
                </a:cubicBezTo>
                <a:cubicBezTo>
                  <a:pt x="130" y="524"/>
                  <a:pt x="105" y="574"/>
                  <a:pt x="66" y="608"/>
                </a:cubicBezTo>
                <a:cubicBezTo>
                  <a:pt x="66" y="608"/>
                  <a:pt x="66" y="608"/>
                  <a:pt x="66" y="608"/>
                </a:cubicBezTo>
                <a:cubicBezTo>
                  <a:pt x="26" y="642"/>
                  <a:pt x="0" y="693"/>
                  <a:pt x="0" y="749"/>
                </a:cubicBezTo>
                <a:cubicBezTo>
                  <a:pt x="0" y="852"/>
                  <a:pt x="83" y="935"/>
                  <a:pt x="186" y="935"/>
                </a:cubicBezTo>
                <a:cubicBezTo>
                  <a:pt x="243" y="935"/>
                  <a:pt x="294" y="910"/>
                  <a:pt x="328" y="870"/>
                </a:cubicBezTo>
                <a:cubicBezTo>
                  <a:pt x="328" y="870"/>
                  <a:pt x="328" y="870"/>
                  <a:pt x="328" y="870"/>
                </a:cubicBezTo>
                <a:cubicBezTo>
                  <a:pt x="362" y="831"/>
                  <a:pt x="412" y="806"/>
                  <a:pt x="468" y="806"/>
                </a:cubicBezTo>
                <a:cubicBezTo>
                  <a:pt x="524" y="806"/>
                  <a:pt x="574" y="831"/>
                  <a:pt x="608" y="870"/>
                </a:cubicBezTo>
                <a:cubicBezTo>
                  <a:pt x="608" y="870"/>
                  <a:pt x="608" y="870"/>
                  <a:pt x="608" y="870"/>
                </a:cubicBezTo>
                <a:cubicBezTo>
                  <a:pt x="642" y="910"/>
                  <a:pt x="693" y="935"/>
                  <a:pt x="750" y="935"/>
                </a:cubicBezTo>
                <a:cubicBezTo>
                  <a:pt x="852" y="935"/>
                  <a:pt x="935" y="852"/>
                  <a:pt x="935" y="749"/>
                </a:cubicBezTo>
                <a:cubicBezTo>
                  <a:pt x="935" y="693"/>
                  <a:pt x="910" y="642"/>
                  <a:pt x="870" y="608"/>
                </a:cubicBezTo>
                <a:close/>
                <a:moveTo>
                  <a:pt x="468" y="681"/>
                </a:moveTo>
                <a:cubicBezTo>
                  <a:pt x="350" y="681"/>
                  <a:pt x="255" y="585"/>
                  <a:pt x="255" y="468"/>
                </a:cubicBezTo>
                <a:cubicBezTo>
                  <a:pt x="255" y="350"/>
                  <a:pt x="350" y="255"/>
                  <a:pt x="468" y="255"/>
                </a:cubicBezTo>
                <a:cubicBezTo>
                  <a:pt x="585" y="255"/>
                  <a:pt x="681" y="350"/>
                  <a:pt x="681" y="468"/>
                </a:cubicBezTo>
                <a:cubicBezTo>
                  <a:pt x="681" y="585"/>
                  <a:pt x="585" y="681"/>
                  <a:pt x="468" y="681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87" name="Oval 8"/>
          <p:cNvSpPr>
            <a:spLocks noChangeArrowheads="1"/>
          </p:cNvSpPr>
          <p:nvPr/>
        </p:nvSpPr>
        <p:spPr bwMode="auto">
          <a:xfrm>
            <a:off x="6424030" y="2166376"/>
            <a:ext cx="783491" cy="779285"/>
          </a:xfrm>
          <a:prstGeom prst="ellipse">
            <a:avLst/>
          </a:prstGeom>
          <a:solidFill>
            <a:srgbClr val="30B78D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88" name="AutoShape 4"/>
          <p:cNvSpPr/>
          <p:nvPr/>
        </p:nvSpPr>
        <p:spPr bwMode="auto">
          <a:xfrm>
            <a:off x="6662300" y="2401843"/>
            <a:ext cx="306949" cy="3083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89" name="Oval 6"/>
          <p:cNvSpPr>
            <a:spLocks noChangeArrowheads="1"/>
          </p:cNvSpPr>
          <p:nvPr/>
        </p:nvSpPr>
        <p:spPr bwMode="auto">
          <a:xfrm>
            <a:off x="6424030" y="3792223"/>
            <a:ext cx="783491" cy="782088"/>
          </a:xfrm>
          <a:prstGeom prst="ellipse">
            <a:avLst/>
          </a:prstGeom>
          <a:solidFill>
            <a:srgbClr val="FFBB3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93" name="Oval 9"/>
          <p:cNvSpPr>
            <a:spLocks noChangeArrowheads="1"/>
          </p:cNvSpPr>
          <p:nvPr/>
        </p:nvSpPr>
        <p:spPr bwMode="auto">
          <a:xfrm>
            <a:off x="4796783" y="3792223"/>
            <a:ext cx="780687" cy="782088"/>
          </a:xfrm>
          <a:prstGeom prst="ellipse">
            <a:avLst/>
          </a:prstGeom>
          <a:solidFill>
            <a:srgbClr val="30B78D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95" name="Oval 7"/>
          <p:cNvSpPr>
            <a:spLocks noChangeArrowheads="1"/>
          </p:cNvSpPr>
          <p:nvPr/>
        </p:nvSpPr>
        <p:spPr bwMode="auto">
          <a:xfrm>
            <a:off x="4796783" y="2166376"/>
            <a:ext cx="780687" cy="779285"/>
          </a:xfrm>
          <a:prstGeom prst="ellipse">
            <a:avLst/>
          </a:prstGeom>
          <a:solidFill>
            <a:srgbClr val="F46C69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96" name="Group 112"/>
          <p:cNvGrpSpPr/>
          <p:nvPr/>
        </p:nvGrpSpPr>
        <p:grpSpPr>
          <a:xfrm>
            <a:off x="5028303" y="2409423"/>
            <a:ext cx="317646" cy="297590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397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98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25" name="AutoShape 59"/>
          <p:cNvSpPr/>
          <p:nvPr/>
        </p:nvSpPr>
        <p:spPr bwMode="auto">
          <a:xfrm>
            <a:off x="6635593" y="4003878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26" name="AutoShape 112"/>
          <p:cNvSpPr/>
          <p:nvPr/>
        </p:nvSpPr>
        <p:spPr bwMode="auto">
          <a:xfrm>
            <a:off x="5007304" y="4003879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7545705" y="2152650"/>
            <a:ext cx="2698750" cy="988060"/>
            <a:chOff x="11282" y="2102"/>
            <a:chExt cx="4250" cy="1556"/>
          </a:xfrm>
        </p:grpSpPr>
        <p:sp>
          <p:nvSpPr>
            <p:cNvPr id="69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545705" y="3940810"/>
            <a:ext cx="2698750" cy="988695"/>
            <a:chOff x="11282" y="2102"/>
            <a:chExt cx="4250" cy="1557"/>
          </a:xfrm>
        </p:grpSpPr>
        <p:sp>
          <p:nvSpPr>
            <p:cNvPr id="20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522730" y="3932555"/>
            <a:ext cx="2698750" cy="988695"/>
            <a:chOff x="11282" y="2102"/>
            <a:chExt cx="4250" cy="1557"/>
          </a:xfrm>
        </p:grpSpPr>
        <p:sp>
          <p:nvSpPr>
            <p:cNvPr id="23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522730" y="2152650"/>
            <a:ext cx="2698750" cy="988695"/>
            <a:chOff x="11282" y="2102"/>
            <a:chExt cx="4250" cy="1557"/>
          </a:xfrm>
        </p:grpSpPr>
        <p:sp>
          <p:nvSpPr>
            <p:cNvPr id="30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" grpId="0" animBg="1"/>
      <p:bldP spid="387" grpId="0" animBg="1"/>
      <p:bldP spid="388" grpId="0" animBg="1"/>
      <p:bldP spid="389" grpId="0" animBg="1"/>
      <p:bldP spid="393" grpId="0" animBg="1"/>
      <p:bldP spid="395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25425" y="5113020"/>
            <a:ext cx="12642215" cy="1744980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9" t="39570" r="39799" b="39999"/>
          <a:stretch>
            <a:fillRect/>
          </a:stretch>
        </p:blipFill>
        <p:spPr>
          <a:xfrm>
            <a:off x="4315460" y="2174240"/>
            <a:ext cx="3561080" cy="2509520"/>
          </a:xfrm>
          <a:prstGeom prst="rect">
            <a:avLst/>
          </a:prstGeom>
          <a:effectLst>
            <a:outerShdw blurRad="76200" dist="1143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9" name="文本框 18"/>
          <p:cNvSpPr txBox="1"/>
          <p:nvPr/>
        </p:nvSpPr>
        <p:spPr>
          <a:xfrm>
            <a:off x="8523605" y="2964180"/>
            <a:ext cx="3137535" cy="166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8170" y="2964180"/>
            <a:ext cx="3137535" cy="166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单击此处添加本章节的简要内容本模板精心设计，模板所有素材均可自由编辑替换移动。单击此处添加本章节的简要内容。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523605" y="2287905"/>
            <a:ext cx="3442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30B7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3370" y="2380615"/>
            <a:ext cx="3442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30B7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" grpId="0"/>
      <p:bldP spid="17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grpSp>
        <p:nvGrpSpPr>
          <p:cNvPr id="96300" name="Group 44"/>
          <p:cNvGrpSpPr/>
          <p:nvPr/>
        </p:nvGrpSpPr>
        <p:grpSpPr bwMode="auto">
          <a:xfrm>
            <a:off x="4076065" y="2657475"/>
            <a:ext cx="2584450" cy="2582863"/>
            <a:chOff x="1898" y="1504"/>
            <a:chExt cx="1628" cy="1627"/>
          </a:xfrm>
        </p:grpSpPr>
        <p:sp>
          <p:nvSpPr>
            <p:cNvPr id="78863" name="Freeform 4"/>
            <p:cNvSpPr/>
            <p:nvPr/>
          </p:nvSpPr>
          <p:spPr bwMode="auto">
            <a:xfrm>
              <a:off x="1898" y="1504"/>
              <a:ext cx="1628" cy="1627"/>
            </a:xfrm>
            <a:custGeom>
              <a:avLst/>
              <a:gdLst>
                <a:gd name="T0" fmla="*/ 27823902 w 1050"/>
                <a:gd name="T1" fmla="*/ 31492985 h 1049"/>
                <a:gd name="T2" fmla="*/ 26641373 w 1050"/>
                <a:gd name="T3" fmla="*/ 34736462 h 1049"/>
                <a:gd name="T4" fmla="*/ 23337316 w 1050"/>
                <a:gd name="T5" fmla="*/ 33794818 h 1049"/>
                <a:gd name="T6" fmla="*/ 21737437 w 1050"/>
                <a:gd name="T7" fmla="*/ 36410525 h 1049"/>
                <a:gd name="T8" fmla="*/ 18294215 w 1050"/>
                <a:gd name="T9" fmla="*/ 34562080 h 1049"/>
                <a:gd name="T10" fmla="*/ 15407503 w 1050"/>
                <a:gd name="T11" fmla="*/ 36515174 h 1049"/>
                <a:gd name="T12" fmla="*/ 13251139 w 1050"/>
                <a:gd name="T13" fmla="*/ 33794818 h 1049"/>
                <a:gd name="T14" fmla="*/ 10468745 w 1050"/>
                <a:gd name="T15" fmla="*/ 34980626 h 1049"/>
                <a:gd name="T16" fmla="*/ 9460130 w 1050"/>
                <a:gd name="T17" fmla="*/ 31981265 h 1049"/>
                <a:gd name="T18" fmla="*/ 8068950 w 1050"/>
                <a:gd name="T19" fmla="*/ 30969864 h 1049"/>
                <a:gd name="T20" fmla="*/ 4869192 w 1050"/>
                <a:gd name="T21" fmla="*/ 30900106 h 1049"/>
                <a:gd name="T22" fmla="*/ 4660514 w 1050"/>
                <a:gd name="T23" fmla="*/ 27133533 h 1049"/>
                <a:gd name="T24" fmla="*/ 1634652 w 1050"/>
                <a:gd name="T25" fmla="*/ 26156974 h 1049"/>
                <a:gd name="T26" fmla="*/ 2712834 w 1050"/>
                <a:gd name="T27" fmla="*/ 22913516 h 1049"/>
                <a:gd name="T28" fmla="*/ 0 w 1050"/>
                <a:gd name="T29" fmla="*/ 20576828 h 1049"/>
                <a:gd name="T30" fmla="*/ 2086793 w 1050"/>
                <a:gd name="T31" fmla="*/ 17438001 h 1049"/>
                <a:gd name="T32" fmla="*/ 208689 w 1050"/>
                <a:gd name="T33" fmla="*/ 14857174 h 1049"/>
                <a:gd name="T34" fmla="*/ 2991068 w 1050"/>
                <a:gd name="T35" fmla="*/ 12834375 h 1049"/>
                <a:gd name="T36" fmla="*/ 1912898 w 1050"/>
                <a:gd name="T37" fmla="*/ 9904777 h 1049"/>
                <a:gd name="T38" fmla="*/ 5147425 w 1050"/>
                <a:gd name="T39" fmla="*/ 8719001 h 1049"/>
                <a:gd name="T40" fmla="*/ 4869192 w 1050"/>
                <a:gd name="T41" fmla="*/ 5684787 h 1049"/>
                <a:gd name="T42" fmla="*/ 8068950 w 1050"/>
                <a:gd name="T43" fmla="*/ 5649914 h 1049"/>
                <a:gd name="T44" fmla="*/ 9425356 w 1050"/>
                <a:gd name="T45" fmla="*/ 2127443 h 1049"/>
                <a:gd name="T46" fmla="*/ 12451208 w 1050"/>
                <a:gd name="T47" fmla="*/ 3069092 h 1049"/>
                <a:gd name="T48" fmla="*/ 14085853 w 1050"/>
                <a:gd name="T49" fmla="*/ 2545951 h 1049"/>
                <a:gd name="T50" fmla="*/ 17424721 w 1050"/>
                <a:gd name="T51" fmla="*/ 2022817 h 1049"/>
                <a:gd name="T52" fmla="*/ 20589688 w 1050"/>
                <a:gd name="T53" fmla="*/ 0 h 1049"/>
                <a:gd name="T54" fmla="*/ 22467797 w 1050"/>
                <a:gd name="T55" fmla="*/ 2545951 h 1049"/>
                <a:gd name="T56" fmla="*/ 24137263 w 1050"/>
                <a:gd name="T57" fmla="*/ 3069092 h 1049"/>
                <a:gd name="T58" fmla="*/ 27163102 w 1050"/>
                <a:gd name="T59" fmla="*/ 2127443 h 1049"/>
                <a:gd name="T60" fmla="*/ 28171680 w 1050"/>
                <a:gd name="T61" fmla="*/ 5405780 h 1049"/>
                <a:gd name="T62" fmla="*/ 31301879 w 1050"/>
                <a:gd name="T63" fmla="*/ 5266274 h 1049"/>
                <a:gd name="T64" fmla="*/ 31440976 w 1050"/>
                <a:gd name="T65" fmla="*/ 8719001 h 1049"/>
                <a:gd name="T66" fmla="*/ 34675540 w 1050"/>
                <a:gd name="T67" fmla="*/ 9904777 h 1049"/>
                <a:gd name="T68" fmla="*/ 33736473 w 1050"/>
                <a:gd name="T69" fmla="*/ 13252856 h 1049"/>
                <a:gd name="T70" fmla="*/ 36344993 w 1050"/>
                <a:gd name="T71" fmla="*/ 14857174 h 1049"/>
                <a:gd name="T72" fmla="*/ 34536419 w 1050"/>
                <a:gd name="T73" fmla="*/ 18275020 h 1049"/>
                <a:gd name="T74" fmla="*/ 36449309 w 1050"/>
                <a:gd name="T75" fmla="*/ 21169708 h 1049"/>
                <a:gd name="T76" fmla="*/ 33736473 w 1050"/>
                <a:gd name="T77" fmla="*/ 23332038 h 1049"/>
                <a:gd name="T78" fmla="*/ 34953733 w 1050"/>
                <a:gd name="T79" fmla="*/ 26156974 h 1049"/>
                <a:gd name="T80" fmla="*/ 31927924 w 1050"/>
                <a:gd name="T81" fmla="*/ 27133533 h 1049"/>
                <a:gd name="T82" fmla="*/ 30919321 w 1050"/>
                <a:gd name="T83" fmla="*/ 28528565 h 1049"/>
                <a:gd name="T84" fmla="*/ 30884516 w 1050"/>
                <a:gd name="T85" fmla="*/ 31772016 h 10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50"/>
                <a:gd name="T130" fmla="*/ 0 h 1049"/>
                <a:gd name="T131" fmla="*/ 1050 w 1050"/>
                <a:gd name="T132" fmla="*/ 1049 h 104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solidFill>
              <a:srgbClr val="F46C69"/>
            </a:solidFill>
            <a:ln w="3175" cap="flat" cmpd="sng" algn="ctr">
              <a:noFill/>
              <a:prstDash val="solid"/>
              <a:round/>
            </a:ln>
          </p:spPr>
          <p:txBody>
            <a:bodyPr lIns="0" rIns="0" anchor="ctr"/>
            <a:lstStyle/>
            <a:p>
              <a:endParaRPr lang="zh-CN" altLang="en-US"/>
            </a:p>
          </p:txBody>
        </p:sp>
        <p:sp>
          <p:nvSpPr>
            <p:cNvPr id="78864" name="Oval 5"/>
            <p:cNvSpPr>
              <a:spLocks noChangeArrowheads="1"/>
            </p:cNvSpPr>
            <p:nvPr/>
          </p:nvSpPr>
          <p:spPr bwMode="auto">
            <a:xfrm>
              <a:off x="2149" y="1752"/>
              <a:ext cx="1129" cy="1131"/>
            </a:xfrm>
            <a:prstGeom prst="ellipse">
              <a:avLst/>
            </a:prstGeom>
            <a:solidFill>
              <a:srgbClr val="F2F2F2"/>
            </a:solidFill>
            <a:ln w="22225">
              <a:noFill/>
              <a:round/>
            </a:ln>
          </p:spPr>
          <p:txBody>
            <a:bodyPr anchor="ctr" anchorCtr="1"/>
            <a:lstStyle/>
            <a:p>
              <a:pPr algn="ctr" defTabSz="1006475">
                <a:buFont typeface="Arial" panose="020B0604020202020204" pitchFamily="34" charset="0"/>
                <a:buNone/>
              </a:pPr>
              <a:endParaRPr lang="zh-CN" altLang="en-US" sz="1800" b="0">
                <a:solidFill>
                  <a:schemeClr val="bg2"/>
                </a:solidFill>
                <a:sym typeface="造字工房悦黑体验版常规体" pitchFamily="50" charset="-122"/>
              </a:endParaRPr>
            </a:p>
            <a:p>
              <a:pPr algn="ctr" defTabSz="1006475">
                <a:buFont typeface="Arial" panose="020B0604020202020204" pitchFamily="34" charset="0"/>
                <a:buNone/>
              </a:pPr>
              <a:endParaRPr lang="en-US" altLang="zh-CN" sz="1800" b="0">
                <a:solidFill>
                  <a:srgbClr val="C00000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96301" name="Group 45"/>
          <p:cNvGrpSpPr/>
          <p:nvPr/>
        </p:nvGrpSpPr>
        <p:grpSpPr bwMode="auto">
          <a:xfrm>
            <a:off x="6350953" y="2182813"/>
            <a:ext cx="1760537" cy="1758950"/>
            <a:chOff x="3331" y="1205"/>
            <a:chExt cx="1109" cy="1108"/>
          </a:xfrm>
        </p:grpSpPr>
        <p:sp>
          <p:nvSpPr>
            <p:cNvPr id="78861" name="Freeform 6"/>
            <p:cNvSpPr/>
            <p:nvPr/>
          </p:nvSpPr>
          <p:spPr bwMode="auto">
            <a:xfrm>
              <a:off x="3331" y="1205"/>
              <a:ext cx="1109" cy="1108"/>
            </a:xfrm>
            <a:custGeom>
              <a:avLst/>
              <a:gdLst>
                <a:gd name="T0" fmla="*/ 28683952 w 637"/>
                <a:gd name="T1" fmla="*/ 35184134 h 638"/>
                <a:gd name="T2" fmla="*/ 27318068 w 637"/>
                <a:gd name="T3" fmla="*/ 35823842 h 638"/>
                <a:gd name="T4" fmla="*/ 25822071 w 637"/>
                <a:gd name="T5" fmla="*/ 36335592 h 638"/>
                <a:gd name="T6" fmla="*/ 23545534 w 637"/>
                <a:gd name="T7" fmla="*/ 40685647 h 638"/>
                <a:gd name="T8" fmla="*/ 20293411 w 637"/>
                <a:gd name="T9" fmla="*/ 37039294 h 638"/>
                <a:gd name="T10" fmla="*/ 18732385 w 637"/>
                <a:gd name="T11" fmla="*/ 36911335 h 638"/>
                <a:gd name="T12" fmla="*/ 17171346 w 637"/>
                <a:gd name="T13" fmla="*/ 36655446 h 638"/>
                <a:gd name="T14" fmla="*/ 13593978 w 637"/>
                <a:gd name="T15" fmla="*/ 39598071 h 638"/>
                <a:gd name="T16" fmla="*/ 11772781 w 637"/>
                <a:gd name="T17" fmla="*/ 38894425 h 638"/>
                <a:gd name="T18" fmla="*/ 11317489 w 637"/>
                <a:gd name="T19" fmla="*/ 34096613 h 638"/>
                <a:gd name="T20" fmla="*/ 10081684 w 637"/>
                <a:gd name="T21" fmla="*/ 33200988 h 638"/>
                <a:gd name="T22" fmla="*/ 5138416 w 637"/>
                <a:gd name="T23" fmla="*/ 33968655 h 638"/>
                <a:gd name="T24" fmla="*/ 3642426 w 637"/>
                <a:gd name="T25" fmla="*/ 32113496 h 638"/>
                <a:gd name="T26" fmla="*/ 5788812 w 637"/>
                <a:gd name="T27" fmla="*/ 27635531 h 638"/>
                <a:gd name="T28" fmla="*/ 5073363 w 637"/>
                <a:gd name="T29" fmla="*/ 26228142 h 638"/>
                <a:gd name="T30" fmla="*/ 390260 w 637"/>
                <a:gd name="T31" fmla="*/ 24500913 h 638"/>
                <a:gd name="T32" fmla="*/ 0 w 637"/>
                <a:gd name="T33" fmla="*/ 22134018 h 638"/>
                <a:gd name="T34" fmla="*/ 4162768 w 637"/>
                <a:gd name="T35" fmla="*/ 19255289 h 638"/>
                <a:gd name="T36" fmla="*/ 4357890 w 637"/>
                <a:gd name="T37" fmla="*/ 17656046 h 638"/>
                <a:gd name="T38" fmla="*/ 1105734 w 637"/>
                <a:gd name="T39" fmla="*/ 13753772 h 638"/>
                <a:gd name="T40" fmla="*/ 1951286 w 637"/>
                <a:gd name="T41" fmla="*/ 11642745 h 638"/>
                <a:gd name="T42" fmla="*/ 7089692 w 637"/>
                <a:gd name="T43" fmla="*/ 11194932 h 638"/>
                <a:gd name="T44" fmla="*/ 8065338 w 637"/>
                <a:gd name="T45" fmla="*/ 9915516 h 638"/>
                <a:gd name="T46" fmla="*/ 7219763 w 637"/>
                <a:gd name="T47" fmla="*/ 4861807 h 638"/>
                <a:gd name="T48" fmla="*/ 8975950 w 637"/>
                <a:gd name="T49" fmla="*/ 3518424 h 638"/>
                <a:gd name="T50" fmla="*/ 13724070 w 637"/>
                <a:gd name="T51" fmla="*/ 5629449 h 638"/>
                <a:gd name="T52" fmla="*/ 15220063 w 637"/>
                <a:gd name="T53" fmla="*/ 5053716 h 638"/>
                <a:gd name="T54" fmla="*/ 16976231 w 637"/>
                <a:gd name="T55" fmla="*/ 255894 h 638"/>
                <a:gd name="T56" fmla="*/ 18146973 w 637"/>
                <a:gd name="T57" fmla="*/ 63986 h 638"/>
                <a:gd name="T58" fmla="*/ 21464180 w 637"/>
                <a:gd name="T59" fmla="*/ 4094164 h 638"/>
                <a:gd name="T60" fmla="*/ 23090263 w 637"/>
                <a:gd name="T61" fmla="*/ 4222091 h 638"/>
                <a:gd name="T62" fmla="*/ 24651274 w 637"/>
                <a:gd name="T63" fmla="*/ 4477980 h 638"/>
                <a:gd name="T64" fmla="*/ 28358710 w 637"/>
                <a:gd name="T65" fmla="*/ 1343375 h 638"/>
                <a:gd name="T66" fmla="*/ 29984828 w 637"/>
                <a:gd name="T67" fmla="*/ 2047075 h 638"/>
                <a:gd name="T68" fmla="*/ 30440127 w 637"/>
                <a:gd name="T69" fmla="*/ 7036817 h 638"/>
                <a:gd name="T70" fmla="*/ 31740954 w 637"/>
                <a:gd name="T71" fmla="*/ 7996405 h 638"/>
                <a:gd name="T72" fmla="*/ 36554172 w 637"/>
                <a:gd name="T73" fmla="*/ 7164768 h 638"/>
                <a:gd name="T74" fmla="*/ 37659899 w 637"/>
                <a:gd name="T75" fmla="*/ 8700079 h 638"/>
                <a:gd name="T76" fmla="*/ 35643546 w 637"/>
                <a:gd name="T77" fmla="*/ 12858217 h 638"/>
                <a:gd name="T78" fmla="*/ 36033802 w 637"/>
                <a:gd name="T79" fmla="*/ 13625863 h 638"/>
                <a:gd name="T80" fmla="*/ 36619187 w 637"/>
                <a:gd name="T81" fmla="*/ 15033206 h 638"/>
                <a:gd name="T82" fmla="*/ 41107191 w 637"/>
                <a:gd name="T83" fmla="*/ 16696484 h 638"/>
                <a:gd name="T84" fmla="*/ 41432377 w 637"/>
                <a:gd name="T85" fmla="*/ 19255289 h 638"/>
                <a:gd name="T86" fmla="*/ 37529813 w 637"/>
                <a:gd name="T87" fmla="*/ 22006087 h 638"/>
                <a:gd name="T88" fmla="*/ 37334685 w 637"/>
                <a:gd name="T89" fmla="*/ 23477386 h 638"/>
                <a:gd name="T90" fmla="*/ 40326651 w 637"/>
                <a:gd name="T91" fmla="*/ 27123739 h 638"/>
                <a:gd name="T92" fmla="*/ 39285939 w 637"/>
                <a:gd name="T93" fmla="*/ 29554663 h 638"/>
                <a:gd name="T94" fmla="*/ 34602890 w 637"/>
                <a:gd name="T95" fmla="*/ 30002447 h 638"/>
                <a:gd name="T96" fmla="*/ 33692292 w 637"/>
                <a:gd name="T97" fmla="*/ 31217898 h 638"/>
                <a:gd name="T98" fmla="*/ 34407734 w 637"/>
                <a:gd name="T99" fmla="*/ 35759849 h 638"/>
                <a:gd name="T100" fmla="*/ 32846680 w 637"/>
                <a:gd name="T101" fmla="*/ 37039294 h 6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37"/>
                <a:gd name="T154" fmla="*/ 0 h 638"/>
                <a:gd name="T155" fmla="*/ 637 w 637"/>
                <a:gd name="T156" fmla="*/ 638 h 63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solidFill>
              <a:srgbClr val="4EC15A"/>
            </a:solidFill>
            <a:ln w="3175" cap="flat" cmpd="sng" algn="ctr">
              <a:noFill/>
              <a:prstDash val="solid"/>
              <a:round/>
            </a:ln>
          </p:spPr>
          <p:txBody>
            <a:bodyPr lIns="0" rIns="0" anchor="ctr"/>
            <a:lstStyle/>
            <a:p>
              <a:endParaRPr lang="zh-CN" altLang="en-US"/>
            </a:p>
          </p:txBody>
        </p:sp>
        <p:sp>
          <p:nvSpPr>
            <p:cNvPr id="78862" name="Oval 7"/>
            <p:cNvSpPr>
              <a:spLocks noChangeArrowheads="1"/>
            </p:cNvSpPr>
            <p:nvPr/>
          </p:nvSpPr>
          <p:spPr bwMode="auto">
            <a:xfrm>
              <a:off x="3551" y="1427"/>
              <a:ext cx="669" cy="664"/>
            </a:xfrm>
            <a:prstGeom prst="ellipse">
              <a:avLst/>
            </a:prstGeom>
            <a:solidFill>
              <a:srgbClr val="F2F2F2"/>
            </a:solidFill>
            <a:ln w="22225">
              <a:noFill/>
              <a:round/>
            </a:ln>
          </p:spPr>
          <p:txBody>
            <a:bodyPr anchor="ctr" anchorCtr="1"/>
            <a:lstStyle/>
            <a:p>
              <a:pPr algn="ctr" defTabSz="914400">
                <a:buFont typeface="Arial" panose="020B0604020202020204" pitchFamily="34" charset="0"/>
                <a:buNone/>
              </a:pPr>
              <a:endParaRPr lang="en-US" altLang="zh-CN" sz="1200" b="0">
                <a:solidFill>
                  <a:srgbClr val="C00000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96299" name="Group 43"/>
          <p:cNvGrpSpPr/>
          <p:nvPr/>
        </p:nvGrpSpPr>
        <p:grpSpPr bwMode="auto">
          <a:xfrm>
            <a:off x="2179003" y="2446338"/>
            <a:ext cx="2039937" cy="2044700"/>
            <a:chOff x="703" y="1371"/>
            <a:chExt cx="1285" cy="1288"/>
          </a:xfrm>
        </p:grpSpPr>
        <p:sp>
          <p:nvSpPr>
            <p:cNvPr id="78859" name="Freeform 8"/>
            <p:cNvSpPr/>
            <p:nvPr/>
          </p:nvSpPr>
          <p:spPr bwMode="auto">
            <a:xfrm>
              <a:off x="703" y="1371"/>
              <a:ext cx="1285" cy="1288"/>
            </a:xfrm>
            <a:custGeom>
              <a:avLst/>
              <a:gdLst>
                <a:gd name="T0" fmla="*/ 24396665 w 808"/>
                <a:gd name="T1" fmla="*/ 28691301 h 810"/>
                <a:gd name="T2" fmla="*/ 22983560 w 808"/>
                <a:gd name="T3" fmla="*/ 29480257 h 810"/>
                <a:gd name="T4" fmla="*/ 22235462 w 808"/>
                <a:gd name="T5" fmla="*/ 32760413 h 810"/>
                <a:gd name="T6" fmla="*/ 21154853 w 808"/>
                <a:gd name="T7" fmla="*/ 33092609 h 810"/>
                <a:gd name="T8" fmla="*/ 18702730 w 808"/>
                <a:gd name="T9" fmla="*/ 30767366 h 810"/>
                <a:gd name="T10" fmla="*/ 17663700 w 808"/>
                <a:gd name="T11" fmla="*/ 30891930 h 810"/>
                <a:gd name="T12" fmla="*/ 15710284 w 808"/>
                <a:gd name="T13" fmla="*/ 33632360 h 810"/>
                <a:gd name="T14" fmla="*/ 14588111 w 808"/>
                <a:gd name="T15" fmla="*/ 33507796 h 810"/>
                <a:gd name="T16" fmla="*/ 13175028 w 808"/>
                <a:gd name="T17" fmla="*/ 30435246 h 810"/>
                <a:gd name="T18" fmla="*/ 12135998 w 808"/>
                <a:gd name="T19" fmla="*/ 30144572 h 810"/>
                <a:gd name="T20" fmla="*/ 9351372 w 808"/>
                <a:gd name="T21" fmla="*/ 31930013 h 810"/>
                <a:gd name="T22" fmla="*/ 8270763 w 808"/>
                <a:gd name="T23" fmla="*/ 31348689 h 810"/>
                <a:gd name="T24" fmla="*/ 8187639 w 808"/>
                <a:gd name="T25" fmla="*/ 28027011 h 810"/>
                <a:gd name="T26" fmla="*/ 7356410 w 808"/>
                <a:gd name="T27" fmla="*/ 27321099 h 810"/>
                <a:gd name="T28" fmla="*/ 4114605 w 808"/>
                <a:gd name="T29" fmla="*/ 27902422 h 810"/>
                <a:gd name="T30" fmla="*/ 3366481 w 808"/>
                <a:gd name="T31" fmla="*/ 26947432 h 810"/>
                <a:gd name="T32" fmla="*/ 4280851 w 808"/>
                <a:gd name="T33" fmla="*/ 23376582 h 810"/>
                <a:gd name="T34" fmla="*/ 3823664 w 808"/>
                <a:gd name="T35" fmla="*/ 22421593 h 810"/>
                <a:gd name="T36" fmla="*/ 664983 w 808"/>
                <a:gd name="T37" fmla="*/ 21632688 h 810"/>
                <a:gd name="T38" fmla="*/ 2784624 w 808"/>
                <a:gd name="T39" fmla="*/ 19141385 h 810"/>
                <a:gd name="T40" fmla="*/ 2659958 w 808"/>
                <a:gd name="T41" fmla="*/ 18103366 h 810"/>
                <a:gd name="T42" fmla="*/ 2576832 w 808"/>
                <a:gd name="T43" fmla="*/ 17023787 h 810"/>
                <a:gd name="T44" fmla="*/ 41567 w 808"/>
                <a:gd name="T45" fmla="*/ 15030777 h 810"/>
                <a:gd name="T46" fmla="*/ 2909319 w 808"/>
                <a:gd name="T47" fmla="*/ 13619041 h 810"/>
                <a:gd name="T48" fmla="*/ 3241807 w 808"/>
                <a:gd name="T49" fmla="*/ 12581018 h 810"/>
                <a:gd name="T50" fmla="*/ 3574308 w 808"/>
                <a:gd name="T51" fmla="*/ 11542973 h 810"/>
                <a:gd name="T52" fmla="*/ 1994956 w 808"/>
                <a:gd name="T53" fmla="*/ 8802549 h 810"/>
                <a:gd name="T54" fmla="*/ 5195214 w 808"/>
                <a:gd name="T55" fmla="*/ 8553421 h 810"/>
                <a:gd name="T56" fmla="*/ 5818626 w 808"/>
                <a:gd name="T57" fmla="*/ 7722989 h 810"/>
                <a:gd name="T58" fmla="*/ 6525172 w 808"/>
                <a:gd name="T59" fmla="*/ 6892563 h 810"/>
                <a:gd name="T60" fmla="*/ 6151129 w 808"/>
                <a:gd name="T61" fmla="*/ 3778449 h 810"/>
                <a:gd name="T62" fmla="*/ 9185117 w 808"/>
                <a:gd name="T63" fmla="*/ 4733457 h 810"/>
                <a:gd name="T64" fmla="*/ 10598222 w 808"/>
                <a:gd name="T65" fmla="*/ 3944537 h 810"/>
                <a:gd name="T66" fmla="*/ 11304775 w 808"/>
                <a:gd name="T67" fmla="*/ 871955 h 810"/>
                <a:gd name="T68" fmla="*/ 12551606 w 808"/>
                <a:gd name="T69" fmla="*/ 498260 h 810"/>
                <a:gd name="T70" fmla="*/ 14879068 w 808"/>
                <a:gd name="T71" fmla="*/ 2615860 h 810"/>
                <a:gd name="T72" fmla="*/ 15918085 w 808"/>
                <a:gd name="T73" fmla="*/ 2532823 h 810"/>
                <a:gd name="T74" fmla="*/ 17746805 w 808"/>
                <a:gd name="T75" fmla="*/ 0 h 810"/>
                <a:gd name="T76" fmla="*/ 19076767 w 808"/>
                <a:gd name="T77" fmla="*/ 124566 h 810"/>
                <a:gd name="T78" fmla="*/ 20406754 w 808"/>
                <a:gd name="T79" fmla="*/ 2948028 h 810"/>
                <a:gd name="T80" fmla="*/ 21404232 w 808"/>
                <a:gd name="T81" fmla="*/ 3238673 h 810"/>
                <a:gd name="T82" fmla="*/ 24064156 w 808"/>
                <a:gd name="T83" fmla="*/ 1619328 h 810"/>
                <a:gd name="T84" fmla="*/ 25227895 w 808"/>
                <a:gd name="T85" fmla="*/ 2242162 h 810"/>
                <a:gd name="T86" fmla="*/ 25394156 w 808"/>
                <a:gd name="T87" fmla="*/ 5397792 h 810"/>
                <a:gd name="T88" fmla="*/ 26183807 w 808"/>
                <a:gd name="T89" fmla="*/ 6062132 h 810"/>
                <a:gd name="T90" fmla="*/ 29300930 w 808"/>
                <a:gd name="T91" fmla="*/ 5563886 h 810"/>
                <a:gd name="T92" fmla="*/ 30132159 w 808"/>
                <a:gd name="T93" fmla="*/ 6560391 h 810"/>
                <a:gd name="T94" fmla="*/ 29300930 w 808"/>
                <a:gd name="T95" fmla="*/ 10006666 h 810"/>
                <a:gd name="T96" fmla="*/ 29758110 w 808"/>
                <a:gd name="T97" fmla="*/ 10961675 h 810"/>
                <a:gd name="T98" fmla="*/ 32875239 w 808"/>
                <a:gd name="T99" fmla="*/ 11833628 h 810"/>
                <a:gd name="T100" fmla="*/ 30755601 w 808"/>
                <a:gd name="T101" fmla="*/ 14241847 h 810"/>
                <a:gd name="T102" fmla="*/ 30921836 w 808"/>
                <a:gd name="T103" fmla="*/ 15279892 h 810"/>
                <a:gd name="T104" fmla="*/ 30963389 w 808"/>
                <a:gd name="T105" fmla="*/ 16400980 h 810"/>
                <a:gd name="T106" fmla="*/ 33540233 w 808"/>
                <a:gd name="T107" fmla="*/ 18352493 h 810"/>
                <a:gd name="T108" fmla="*/ 30630892 w 808"/>
                <a:gd name="T109" fmla="*/ 19805739 h 810"/>
                <a:gd name="T110" fmla="*/ 30339973 w 808"/>
                <a:gd name="T111" fmla="*/ 20843771 h 810"/>
                <a:gd name="T112" fmla="*/ 30007502 w 808"/>
                <a:gd name="T113" fmla="*/ 21840282 h 810"/>
                <a:gd name="T114" fmla="*/ 31669960 w 808"/>
                <a:gd name="T115" fmla="*/ 24705251 h 810"/>
                <a:gd name="T116" fmla="*/ 28386545 w 808"/>
                <a:gd name="T117" fmla="*/ 24871362 h 810"/>
                <a:gd name="T118" fmla="*/ 27763155 w 808"/>
                <a:gd name="T119" fmla="*/ 25743283 h 810"/>
                <a:gd name="T120" fmla="*/ 27056608 w 808"/>
                <a:gd name="T121" fmla="*/ 26532200 h 810"/>
                <a:gd name="T122" fmla="*/ 27513788 w 808"/>
                <a:gd name="T123" fmla="*/ 29812427 h 81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8"/>
                <a:gd name="T187" fmla="*/ 0 h 810"/>
                <a:gd name="T188" fmla="*/ 808 w 808"/>
                <a:gd name="T189" fmla="*/ 810 h 81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rgbClr val="30B78D"/>
            </a:solidFill>
            <a:ln w="3175" cap="flat" cmpd="sng" algn="ctr">
              <a:noFill/>
              <a:prstDash val="solid"/>
              <a:round/>
            </a:ln>
          </p:spPr>
          <p:txBody>
            <a:bodyPr lIns="0" rIns="0" anchor="ctr"/>
            <a:lstStyle/>
            <a:p>
              <a:endParaRPr lang="zh-CN" altLang="en-US"/>
            </a:p>
          </p:txBody>
        </p:sp>
        <p:sp>
          <p:nvSpPr>
            <p:cNvPr id="78860" name="Oval 9"/>
            <p:cNvSpPr>
              <a:spLocks noChangeArrowheads="1"/>
            </p:cNvSpPr>
            <p:nvPr/>
          </p:nvSpPr>
          <p:spPr bwMode="auto">
            <a:xfrm>
              <a:off x="918" y="1588"/>
              <a:ext cx="853" cy="853"/>
            </a:xfrm>
            <a:prstGeom prst="ellipse">
              <a:avLst/>
            </a:prstGeom>
            <a:solidFill>
              <a:srgbClr val="F2F2F2"/>
            </a:solidFill>
            <a:ln w="22225">
              <a:noFill/>
              <a:round/>
            </a:ln>
          </p:spPr>
          <p:txBody>
            <a:bodyPr anchor="ctr"/>
            <a:lstStyle/>
            <a:p>
              <a:pPr algn="ctr" defTabSz="1006475">
                <a:buFont typeface="Arial" panose="020B0604020202020204" pitchFamily="34" charset="0"/>
                <a:buNone/>
              </a:pPr>
              <a:endParaRPr lang="en-US" altLang="zh-CN" sz="1400" b="0">
                <a:solidFill>
                  <a:schemeClr val="bg2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96302" name="Group 46"/>
          <p:cNvGrpSpPr/>
          <p:nvPr/>
        </p:nvGrpSpPr>
        <p:grpSpPr bwMode="auto">
          <a:xfrm>
            <a:off x="7828915" y="3089275"/>
            <a:ext cx="1627188" cy="1631950"/>
            <a:chOff x="4262" y="1776"/>
            <a:chExt cx="1025" cy="1028"/>
          </a:xfrm>
        </p:grpSpPr>
        <p:sp>
          <p:nvSpPr>
            <p:cNvPr id="78857" name="Freeform 8"/>
            <p:cNvSpPr/>
            <p:nvPr/>
          </p:nvSpPr>
          <p:spPr bwMode="auto">
            <a:xfrm>
              <a:off x="4262" y="1776"/>
              <a:ext cx="1025" cy="1028"/>
            </a:xfrm>
            <a:custGeom>
              <a:avLst/>
              <a:gdLst>
                <a:gd name="T0" fmla="*/ 6284276 w 808"/>
                <a:gd name="T1" fmla="*/ 7416764 h 810"/>
                <a:gd name="T2" fmla="*/ 5920274 w 808"/>
                <a:gd name="T3" fmla="*/ 7620694 h 810"/>
                <a:gd name="T4" fmla="*/ 5727569 w 808"/>
                <a:gd name="T5" fmla="*/ 8468623 h 810"/>
                <a:gd name="T6" fmla="*/ 5449226 w 808"/>
                <a:gd name="T7" fmla="*/ 8554488 h 810"/>
                <a:gd name="T8" fmla="*/ 4817584 w 808"/>
                <a:gd name="T9" fmla="*/ 7953431 h 810"/>
                <a:gd name="T10" fmla="*/ 4549944 w 808"/>
                <a:gd name="T11" fmla="*/ 7985631 h 810"/>
                <a:gd name="T12" fmla="*/ 4046776 w 808"/>
                <a:gd name="T13" fmla="*/ 8694032 h 810"/>
                <a:gd name="T14" fmla="*/ 3757714 w 808"/>
                <a:gd name="T15" fmla="*/ 8661831 h 810"/>
                <a:gd name="T16" fmla="*/ 3393725 w 808"/>
                <a:gd name="T17" fmla="*/ 7867566 h 810"/>
                <a:gd name="T18" fmla="*/ 3126080 w 808"/>
                <a:gd name="T19" fmla="*/ 7792433 h 810"/>
                <a:gd name="T20" fmla="*/ 2408794 w 808"/>
                <a:gd name="T21" fmla="*/ 8253962 h 810"/>
                <a:gd name="T22" fmla="*/ 2130443 w 808"/>
                <a:gd name="T23" fmla="*/ 8103696 h 810"/>
                <a:gd name="T24" fmla="*/ 2109034 w 808"/>
                <a:gd name="T25" fmla="*/ 7245025 h 810"/>
                <a:gd name="T26" fmla="*/ 1894919 w 808"/>
                <a:gd name="T27" fmla="*/ 7062563 h 810"/>
                <a:gd name="T28" fmla="*/ 1059869 w 808"/>
                <a:gd name="T29" fmla="*/ 7212824 h 810"/>
                <a:gd name="T30" fmla="*/ 867161 w 808"/>
                <a:gd name="T31" fmla="*/ 6965952 h 810"/>
                <a:gd name="T32" fmla="*/ 1102696 w 808"/>
                <a:gd name="T33" fmla="*/ 6042889 h 810"/>
                <a:gd name="T34" fmla="*/ 984929 w 808"/>
                <a:gd name="T35" fmla="*/ 5796022 h 810"/>
                <a:gd name="T36" fmla="*/ 171294 w 808"/>
                <a:gd name="T37" fmla="*/ 5592087 h 810"/>
                <a:gd name="T38" fmla="*/ 717286 w 808"/>
                <a:gd name="T39" fmla="*/ 4948084 h 810"/>
                <a:gd name="T40" fmla="*/ 685168 w 808"/>
                <a:gd name="T41" fmla="*/ 4679755 h 810"/>
                <a:gd name="T42" fmla="*/ 663757 w 808"/>
                <a:gd name="T43" fmla="*/ 4400680 h 810"/>
                <a:gd name="T44" fmla="*/ 10704 w 808"/>
                <a:gd name="T45" fmla="*/ 3885482 h 810"/>
                <a:gd name="T46" fmla="*/ 749406 w 808"/>
                <a:gd name="T47" fmla="*/ 3520547 h 810"/>
                <a:gd name="T48" fmla="*/ 835050 w 808"/>
                <a:gd name="T49" fmla="*/ 3252219 h 810"/>
                <a:gd name="T50" fmla="*/ 920697 w 808"/>
                <a:gd name="T51" fmla="*/ 2983881 h 810"/>
                <a:gd name="T52" fmla="*/ 513878 w 808"/>
                <a:gd name="T53" fmla="*/ 2275477 h 810"/>
                <a:gd name="T54" fmla="*/ 1338220 w 808"/>
                <a:gd name="T55" fmla="*/ 2211077 h 810"/>
                <a:gd name="T56" fmla="*/ 1498806 w 808"/>
                <a:gd name="T57" fmla="*/ 1996409 h 810"/>
                <a:gd name="T58" fmla="*/ 1680805 w 808"/>
                <a:gd name="T59" fmla="*/ 1781740 h 810"/>
                <a:gd name="T60" fmla="*/ 1584451 w 808"/>
                <a:gd name="T61" fmla="*/ 976737 h 810"/>
                <a:gd name="T62" fmla="*/ 2365969 w 808"/>
                <a:gd name="T63" fmla="*/ 1223608 h 810"/>
                <a:gd name="T64" fmla="*/ 2729969 w 808"/>
                <a:gd name="T65" fmla="*/ 1019671 h 810"/>
                <a:gd name="T66" fmla="*/ 2911967 w 808"/>
                <a:gd name="T67" fmla="*/ 225402 h 810"/>
                <a:gd name="T68" fmla="*/ 3233140 w 808"/>
                <a:gd name="T69" fmla="*/ 128803 h 810"/>
                <a:gd name="T70" fmla="*/ 3832660 w 808"/>
                <a:gd name="T71" fmla="*/ 676202 h 810"/>
                <a:gd name="T72" fmla="*/ 4100299 w 808"/>
                <a:gd name="T73" fmla="*/ 654741 h 810"/>
                <a:gd name="T74" fmla="*/ 4571353 w 808"/>
                <a:gd name="T75" fmla="*/ 0 h 810"/>
                <a:gd name="T76" fmla="*/ 4913936 w 808"/>
                <a:gd name="T77" fmla="*/ 32203 h 810"/>
                <a:gd name="T78" fmla="*/ 5256522 w 808"/>
                <a:gd name="T79" fmla="*/ 762068 h 810"/>
                <a:gd name="T80" fmla="*/ 5513456 w 808"/>
                <a:gd name="T81" fmla="*/ 837206 h 810"/>
                <a:gd name="T82" fmla="*/ 6198627 w 808"/>
                <a:gd name="T83" fmla="*/ 418600 h 810"/>
                <a:gd name="T84" fmla="*/ 6498389 w 808"/>
                <a:gd name="T85" fmla="*/ 579605 h 810"/>
                <a:gd name="T86" fmla="*/ 6541211 w 808"/>
                <a:gd name="T87" fmla="*/ 1395336 h 810"/>
                <a:gd name="T88" fmla="*/ 6744612 w 808"/>
                <a:gd name="T89" fmla="*/ 1567071 h 810"/>
                <a:gd name="T90" fmla="*/ 7547547 w 808"/>
                <a:gd name="T91" fmla="*/ 1438275 h 810"/>
                <a:gd name="T92" fmla="*/ 7761671 w 808"/>
                <a:gd name="T93" fmla="*/ 1695876 h 810"/>
                <a:gd name="T94" fmla="*/ 7547547 w 808"/>
                <a:gd name="T95" fmla="*/ 2586745 h 810"/>
                <a:gd name="T96" fmla="*/ 7665310 w 808"/>
                <a:gd name="T97" fmla="*/ 2833610 h 810"/>
                <a:gd name="T98" fmla="*/ 8468240 w 808"/>
                <a:gd name="T99" fmla="*/ 3059014 h 810"/>
                <a:gd name="T100" fmla="*/ 7922251 w 808"/>
                <a:gd name="T101" fmla="*/ 3681547 h 810"/>
                <a:gd name="T102" fmla="*/ 7965072 w 808"/>
                <a:gd name="T103" fmla="*/ 3949881 h 810"/>
                <a:gd name="T104" fmla="*/ 7975779 w 808"/>
                <a:gd name="T105" fmla="*/ 4239683 h 810"/>
                <a:gd name="T106" fmla="*/ 8639532 w 808"/>
                <a:gd name="T107" fmla="*/ 4744156 h 810"/>
                <a:gd name="T108" fmla="*/ 7890136 w 808"/>
                <a:gd name="T109" fmla="*/ 5119823 h 810"/>
                <a:gd name="T110" fmla="*/ 7815194 w 808"/>
                <a:gd name="T111" fmla="*/ 5388152 h 810"/>
                <a:gd name="T112" fmla="*/ 7729545 w 808"/>
                <a:gd name="T113" fmla="*/ 5645751 h 810"/>
                <a:gd name="T114" fmla="*/ 8157777 w 808"/>
                <a:gd name="T115" fmla="*/ 6386358 h 810"/>
                <a:gd name="T116" fmla="*/ 7312026 w 808"/>
                <a:gd name="T117" fmla="*/ 6429290 h 810"/>
                <a:gd name="T118" fmla="*/ 7151436 w 808"/>
                <a:gd name="T119" fmla="*/ 6654694 h 810"/>
                <a:gd name="T120" fmla="*/ 6969442 w 808"/>
                <a:gd name="T121" fmla="*/ 6858624 h 810"/>
                <a:gd name="T122" fmla="*/ 7087201 w 808"/>
                <a:gd name="T123" fmla="*/ 7706563 h 81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8"/>
                <a:gd name="T187" fmla="*/ 0 h 810"/>
                <a:gd name="T188" fmla="*/ 808 w 808"/>
                <a:gd name="T189" fmla="*/ 810 h 81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rgbClr val="FFBB3F"/>
            </a:solidFill>
            <a:ln w="3175" cap="flat" cmpd="sng" algn="ctr">
              <a:noFill/>
              <a:prstDash val="solid"/>
              <a:round/>
            </a:ln>
          </p:spPr>
          <p:txBody>
            <a:bodyPr lIns="0" rIns="0" anchor="ctr"/>
            <a:lstStyle/>
            <a:p>
              <a:endParaRPr lang="zh-CN" altLang="en-US"/>
            </a:p>
          </p:txBody>
        </p:sp>
        <p:sp>
          <p:nvSpPr>
            <p:cNvPr id="78858" name="Oval 9"/>
            <p:cNvSpPr>
              <a:spLocks noChangeArrowheads="1"/>
            </p:cNvSpPr>
            <p:nvPr/>
          </p:nvSpPr>
          <p:spPr bwMode="auto">
            <a:xfrm>
              <a:off x="4433" y="1949"/>
              <a:ext cx="681" cy="681"/>
            </a:xfrm>
            <a:prstGeom prst="ellipse">
              <a:avLst/>
            </a:prstGeom>
            <a:solidFill>
              <a:srgbClr val="F2F2F2"/>
            </a:solidFill>
            <a:ln w="22225">
              <a:noFill/>
              <a:round/>
            </a:ln>
          </p:spPr>
          <p:txBody>
            <a:bodyPr anchor="ctr"/>
            <a:lstStyle/>
            <a:p>
              <a:pPr algn="ctr" defTabSz="1006475">
                <a:buFont typeface="Arial" panose="020B0604020202020204" pitchFamily="34" charset="0"/>
                <a:buNone/>
              </a:pPr>
              <a:endParaRPr lang="zh-CN" altLang="en-US" sz="1200" b="0">
                <a:solidFill>
                  <a:schemeClr val="bg2"/>
                </a:solidFill>
                <a:sym typeface="造字工房悦黑体验版常规体" pitchFamily="50" charset="-122"/>
              </a:endParaRPr>
            </a:p>
          </p:txBody>
        </p:sp>
      </p:grpSp>
      <p:sp>
        <p:nvSpPr>
          <p:cNvPr id="54" name="TextBox 76"/>
          <p:cNvSpPr txBox="1"/>
          <p:nvPr/>
        </p:nvSpPr>
        <p:spPr>
          <a:xfrm>
            <a:off x="2547620" y="3096895"/>
            <a:ext cx="12992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rgbClr val="635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请写入</a:t>
            </a:r>
          </a:p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rgbClr val="635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6581775" y="2678430"/>
            <a:ext cx="12992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rgbClr val="635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请写入</a:t>
            </a:r>
          </a:p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rgbClr val="635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" name="TextBox 76"/>
          <p:cNvSpPr txBox="1"/>
          <p:nvPr/>
        </p:nvSpPr>
        <p:spPr>
          <a:xfrm>
            <a:off x="7993380" y="3520440"/>
            <a:ext cx="12992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rgbClr val="635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请写入</a:t>
            </a:r>
          </a:p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rgbClr val="635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9" name="TextBox 76"/>
          <p:cNvSpPr txBox="1"/>
          <p:nvPr/>
        </p:nvSpPr>
        <p:spPr>
          <a:xfrm>
            <a:off x="4721860" y="3564890"/>
            <a:ext cx="129921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rgbClr val="635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请写入</a:t>
            </a:r>
          </a:p>
          <a:p>
            <a:pPr algn="ctr">
              <a:lnSpc>
                <a:spcPct val="110000"/>
              </a:lnSpc>
            </a:pPr>
            <a:r>
              <a:rPr lang="zh-CN" altLang="en-US" sz="2000" b="1" dirty="0">
                <a:solidFill>
                  <a:srgbClr val="635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854200" y="5227320"/>
            <a:ext cx="2867660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单击此处添加本章节的简要内容。本模板文字，形状可随意更改变色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851265" y="4650105"/>
            <a:ext cx="2867660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单击此处添加本章节的简要内容。本模板文字，形状可随意更改变色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70840" y="2183130"/>
            <a:ext cx="3210560" cy="337820"/>
            <a:chOff x="1156" y="3347"/>
            <a:chExt cx="5056" cy="532"/>
          </a:xfrm>
        </p:grpSpPr>
        <p:cxnSp>
          <p:nvCxnSpPr>
            <p:cNvPr id="23" name="直接箭头连接符 22"/>
            <p:cNvCxnSpPr/>
            <p:nvPr/>
          </p:nvCxnSpPr>
          <p:spPr>
            <a:xfrm>
              <a:off x="5922" y="3347"/>
              <a:ext cx="290" cy="533"/>
            </a:xfrm>
            <a:prstGeom prst="straightConnector1">
              <a:avLst/>
            </a:prstGeom>
            <a:ln>
              <a:solidFill>
                <a:srgbClr val="9F794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156" y="3347"/>
              <a:ext cx="4766" cy="0"/>
            </a:xfrm>
            <a:prstGeom prst="line">
              <a:avLst/>
            </a:prstGeom>
            <a:ln>
              <a:solidFill>
                <a:srgbClr val="9F79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 flipH="1">
            <a:off x="8039100" y="2446655"/>
            <a:ext cx="2921000" cy="337820"/>
            <a:chOff x="1156" y="3347"/>
            <a:chExt cx="5056" cy="532"/>
          </a:xfrm>
        </p:grpSpPr>
        <p:cxnSp>
          <p:nvCxnSpPr>
            <p:cNvPr id="30" name="直接箭头连接符 29"/>
            <p:cNvCxnSpPr/>
            <p:nvPr/>
          </p:nvCxnSpPr>
          <p:spPr>
            <a:xfrm>
              <a:off x="5922" y="3347"/>
              <a:ext cx="290" cy="533"/>
            </a:xfrm>
            <a:prstGeom prst="straightConnector1">
              <a:avLst/>
            </a:prstGeom>
            <a:ln>
              <a:solidFill>
                <a:srgbClr val="9F794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1156" y="3347"/>
              <a:ext cx="4766" cy="0"/>
            </a:xfrm>
            <a:prstGeom prst="line">
              <a:avLst/>
            </a:prstGeom>
            <a:ln>
              <a:solidFill>
                <a:srgbClr val="9F79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 flipH="1">
            <a:off x="8605632" y="4820285"/>
            <a:ext cx="2998993" cy="649605"/>
            <a:chOff x="1156" y="2324"/>
            <a:chExt cx="5191" cy="1023"/>
          </a:xfrm>
        </p:grpSpPr>
        <p:cxnSp>
          <p:nvCxnSpPr>
            <p:cNvPr id="33" name="直接箭头连接符 32"/>
            <p:cNvCxnSpPr/>
            <p:nvPr/>
          </p:nvCxnSpPr>
          <p:spPr>
            <a:xfrm flipV="1">
              <a:off x="5922" y="2324"/>
              <a:ext cx="425" cy="1023"/>
            </a:xfrm>
            <a:prstGeom prst="straightConnector1">
              <a:avLst/>
            </a:prstGeom>
            <a:ln>
              <a:solidFill>
                <a:srgbClr val="9F794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1156" y="3347"/>
              <a:ext cx="4766" cy="0"/>
            </a:xfrm>
            <a:prstGeom prst="line">
              <a:avLst/>
            </a:prstGeom>
            <a:ln>
              <a:solidFill>
                <a:srgbClr val="9F79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1968612" y="5240655"/>
            <a:ext cx="2998993" cy="649605"/>
            <a:chOff x="1156" y="2324"/>
            <a:chExt cx="5191" cy="1023"/>
          </a:xfrm>
        </p:grpSpPr>
        <p:cxnSp>
          <p:nvCxnSpPr>
            <p:cNvPr id="36" name="直接箭头连接符 35"/>
            <p:cNvCxnSpPr/>
            <p:nvPr/>
          </p:nvCxnSpPr>
          <p:spPr>
            <a:xfrm flipV="1">
              <a:off x="5922" y="2324"/>
              <a:ext cx="425" cy="1023"/>
            </a:xfrm>
            <a:prstGeom prst="straightConnector1">
              <a:avLst/>
            </a:prstGeom>
            <a:ln>
              <a:solidFill>
                <a:srgbClr val="9F794B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1156" y="3347"/>
              <a:ext cx="4766" cy="0"/>
            </a:xfrm>
            <a:prstGeom prst="line">
              <a:avLst/>
            </a:prstGeom>
            <a:ln>
              <a:solidFill>
                <a:srgbClr val="9F79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/>
          <p:cNvSpPr txBox="1"/>
          <p:nvPr/>
        </p:nvSpPr>
        <p:spPr>
          <a:xfrm>
            <a:off x="450215" y="1550035"/>
            <a:ext cx="286766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单击此处添加本章节的简要内容。本模板文字，形状可随意更改变色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11490" y="1695450"/>
            <a:ext cx="2867660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单击此处添加本章节的简要内容。本模板文字，形状可随意更改变色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6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62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6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6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6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6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6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6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63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6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6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6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63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6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6" grpId="0"/>
      <p:bldP spid="18" grpId="0"/>
      <p:bldP spid="19" grpId="0"/>
      <p:bldP spid="20" grpId="0"/>
      <p:bldP spid="22" grpId="0"/>
      <p:bldP spid="29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sp>
        <p:nvSpPr>
          <p:cNvPr id="7" name="稻壳儿小白白(http://dwz.cn/Wu2UP)"/>
          <p:cNvSpPr>
            <a:spLocks noChangeArrowheads="1"/>
          </p:cNvSpPr>
          <p:nvPr/>
        </p:nvSpPr>
        <p:spPr bwMode="auto">
          <a:xfrm flipV="1">
            <a:off x="2247823" y="2165531"/>
            <a:ext cx="862013" cy="862012"/>
          </a:xfrm>
          <a:prstGeom prst="pentagon">
            <a:avLst/>
          </a:prstGeom>
          <a:solidFill>
            <a:srgbClr val="30B78D"/>
          </a:solidFill>
          <a:ln>
            <a:noFill/>
          </a:ln>
        </p:spPr>
        <p:txBody>
          <a:bodyPr anchor="ctr"/>
          <a:lstStyle>
            <a:lvl1pPr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800">
              <a:solidFill>
                <a:schemeClr val="bg2">
                  <a:lumMod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3" name="稻壳儿小白白(http://dwz.cn/Wu2UP)"/>
          <p:cNvSpPr>
            <a:spLocks noChangeArrowheads="1"/>
          </p:cNvSpPr>
          <p:nvPr/>
        </p:nvSpPr>
        <p:spPr bwMode="auto">
          <a:xfrm flipV="1">
            <a:off x="5764139" y="2165531"/>
            <a:ext cx="862013" cy="862012"/>
          </a:xfrm>
          <a:prstGeom prst="pentagon">
            <a:avLst/>
          </a:prstGeom>
          <a:solidFill>
            <a:srgbClr val="F46C69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chemeClr val="bg2">
                  <a:lumMod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4" name="稻壳儿小白白(http://dwz.cn/Wu2UP)"/>
          <p:cNvSpPr>
            <a:spLocks noChangeArrowheads="1"/>
          </p:cNvSpPr>
          <p:nvPr/>
        </p:nvSpPr>
        <p:spPr bwMode="auto">
          <a:xfrm flipV="1">
            <a:off x="9259880" y="2165531"/>
            <a:ext cx="860425" cy="862012"/>
          </a:xfrm>
          <a:prstGeom prst="pentagon">
            <a:avLst/>
          </a:prstGeom>
          <a:solidFill>
            <a:srgbClr val="FFBB3F"/>
          </a:solidFill>
          <a:ln>
            <a:noFill/>
          </a:ln>
        </p:spPr>
        <p:txBody>
          <a:bodyPr anchor="ctr"/>
          <a:lstStyle>
            <a:lvl1pPr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chemeClr val="bg2">
                  <a:lumMod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9" name="稻壳儿小白白(http://dwz.cn/Wu2UP)"/>
          <p:cNvSpPr/>
          <p:nvPr/>
        </p:nvSpPr>
        <p:spPr bwMode="auto">
          <a:xfrm>
            <a:off x="9483717" y="2411593"/>
            <a:ext cx="412750" cy="369888"/>
          </a:xfrm>
          <a:custGeom>
            <a:avLst/>
            <a:gdLst>
              <a:gd name="T0" fmla="*/ 305537980 w 497"/>
              <a:gd name="T1" fmla="*/ 48581956 h 444"/>
              <a:gd name="T2" fmla="*/ 305537980 w 497"/>
              <a:gd name="T3" fmla="*/ 48581956 h 444"/>
              <a:gd name="T4" fmla="*/ 293813222 w 497"/>
              <a:gd name="T5" fmla="*/ 48581956 h 444"/>
              <a:gd name="T6" fmla="*/ 293813222 w 497"/>
              <a:gd name="T7" fmla="*/ 307452738 h 444"/>
              <a:gd name="T8" fmla="*/ 305537980 w 497"/>
              <a:gd name="T9" fmla="*/ 307452738 h 444"/>
              <a:gd name="T10" fmla="*/ 342092515 w 497"/>
              <a:gd name="T11" fmla="*/ 276221362 h 444"/>
              <a:gd name="T12" fmla="*/ 342092515 w 497"/>
              <a:gd name="T13" fmla="*/ 86058942 h 444"/>
              <a:gd name="T14" fmla="*/ 305537980 w 497"/>
              <a:gd name="T15" fmla="*/ 48581956 h 444"/>
              <a:gd name="T16" fmla="*/ 0 w 497"/>
              <a:gd name="T17" fmla="*/ 86058942 h 444"/>
              <a:gd name="T18" fmla="*/ 0 w 497"/>
              <a:gd name="T19" fmla="*/ 86058942 h 444"/>
              <a:gd name="T20" fmla="*/ 0 w 497"/>
              <a:gd name="T21" fmla="*/ 276221362 h 444"/>
              <a:gd name="T22" fmla="*/ 36554535 w 497"/>
              <a:gd name="T23" fmla="*/ 307452738 h 444"/>
              <a:gd name="T24" fmla="*/ 48968594 w 497"/>
              <a:gd name="T25" fmla="*/ 307452738 h 444"/>
              <a:gd name="T26" fmla="*/ 48968594 w 497"/>
              <a:gd name="T27" fmla="*/ 48581956 h 444"/>
              <a:gd name="T28" fmla="*/ 36554535 w 497"/>
              <a:gd name="T29" fmla="*/ 48581956 h 444"/>
              <a:gd name="T30" fmla="*/ 0 w 497"/>
              <a:gd name="T31" fmla="*/ 86058942 h 444"/>
              <a:gd name="T32" fmla="*/ 232429740 w 497"/>
              <a:gd name="T33" fmla="*/ 18044536 h 444"/>
              <a:gd name="T34" fmla="*/ 232429740 w 497"/>
              <a:gd name="T35" fmla="*/ 18044536 h 444"/>
              <a:gd name="T36" fmla="*/ 171046258 w 497"/>
              <a:gd name="T37" fmla="*/ 0 h 444"/>
              <a:gd name="T38" fmla="*/ 110352076 w 497"/>
              <a:gd name="T39" fmla="*/ 18044536 h 444"/>
              <a:gd name="T40" fmla="*/ 110352076 w 497"/>
              <a:gd name="T41" fmla="*/ 48581956 h 444"/>
              <a:gd name="T42" fmla="*/ 73798371 w 497"/>
              <a:gd name="T43" fmla="*/ 48581956 h 444"/>
              <a:gd name="T44" fmla="*/ 73798371 w 497"/>
              <a:gd name="T45" fmla="*/ 307452738 h 444"/>
              <a:gd name="T46" fmla="*/ 268983445 w 497"/>
              <a:gd name="T47" fmla="*/ 307452738 h 444"/>
              <a:gd name="T48" fmla="*/ 268983445 w 497"/>
              <a:gd name="T49" fmla="*/ 48581956 h 444"/>
              <a:gd name="T50" fmla="*/ 232429740 w 497"/>
              <a:gd name="T51" fmla="*/ 48581956 h 444"/>
              <a:gd name="T52" fmla="*/ 232429740 w 497"/>
              <a:gd name="T53" fmla="*/ 18044536 h 444"/>
              <a:gd name="T54" fmla="*/ 207599962 w 497"/>
              <a:gd name="T55" fmla="*/ 48581956 h 444"/>
              <a:gd name="T56" fmla="*/ 207599962 w 497"/>
              <a:gd name="T57" fmla="*/ 48581956 h 444"/>
              <a:gd name="T58" fmla="*/ 134491722 w 497"/>
              <a:gd name="T59" fmla="*/ 48581956 h 444"/>
              <a:gd name="T60" fmla="*/ 134491722 w 497"/>
              <a:gd name="T61" fmla="*/ 30537420 h 444"/>
              <a:gd name="T62" fmla="*/ 171046258 w 497"/>
              <a:gd name="T63" fmla="*/ 18044536 h 444"/>
              <a:gd name="T64" fmla="*/ 207599962 w 497"/>
              <a:gd name="T65" fmla="*/ 30537420 h 444"/>
              <a:gd name="T66" fmla="*/ 207599962 w 497"/>
              <a:gd name="T67" fmla="*/ 48581956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稻壳儿小白白(http://dwz.cn/Wu2UP)"/>
          <p:cNvSpPr/>
          <p:nvPr/>
        </p:nvSpPr>
        <p:spPr bwMode="auto">
          <a:xfrm>
            <a:off x="2493886" y="2440962"/>
            <a:ext cx="369887" cy="311150"/>
          </a:xfrm>
          <a:custGeom>
            <a:avLst/>
            <a:gdLst>
              <a:gd name="T0" fmla="*/ 301204649 w 444"/>
              <a:gd name="T1" fmla="*/ 148218346 h 373"/>
              <a:gd name="T2" fmla="*/ 301204649 w 444"/>
              <a:gd name="T3" fmla="*/ 148218346 h 373"/>
              <a:gd name="T4" fmla="*/ 245683277 w 444"/>
              <a:gd name="T5" fmla="*/ 18788288 h 373"/>
              <a:gd name="T6" fmla="*/ 221392365 w 444"/>
              <a:gd name="T7" fmla="*/ 0 h 373"/>
              <a:gd name="T8" fmla="*/ 86058709 w 444"/>
              <a:gd name="T9" fmla="*/ 0 h 373"/>
              <a:gd name="T10" fmla="*/ 55521372 w 444"/>
              <a:gd name="T11" fmla="*/ 18788288 h 373"/>
              <a:gd name="T12" fmla="*/ 6246425 w 444"/>
              <a:gd name="T13" fmla="*/ 148218346 h 373"/>
              <a:gd name="T14" fmla="*/ 0 w 444"/>
              <a:gd name="T15" fmla="*/ 178836174 h 373"/>
              <a:gd name="T16" fmla="*/ 12492017 w 444"/>
              <a:gd name="T17" fmla="*/ 240071828 h 373"/>
              <a:gd name="T18" fmla="*/ 31231292 w 444"/>
              <a:gd name="T19" fmla="*/ 258860116 h 373"/>
              <a:gd name="T20" fmla="*/ 276913737 w 444"/>
              <a:gd name="T21" fmla="*/ 258860116 h 373"/>
              <a:gd name="T22" fmla="*/ 294959057 w 444"/>
              <a:gd name="T23" fmla="*/ 240071828 h 373"/>
              <a:gd name="T24" fmla="*/ 307451074 w 444"/>
              <a:gd name="T25" fmla="*/ 178836174 h 373"/>
              <a:gd name="T26" fmla="*/ 301204649 w 444"/>
              <a:gd name="T27" fmla="*/ 148218346 h 373"/>
              <a:gd name="T28" fmla="*/ 276913737 w 444"/>
              <a:gd name="T29" fmla="*/ 191361421 h 373"/>
              <a:gd name="T30" fmla="*/ 276913737 w 444"/>
              <a:gd name="T31" fmla="*/ 191361421 h 373"/>
              <a:gd name="T32" fmla="*/ 276913737 w 444"/>
              <a:gd name="T33" fmla="*/ 215717042 h 373"/>
              <a:gd name="T34" fmla="*/ 258175294 w 444"/>
              <a:gd name="T35" fmla="*/ 234504496 h 373"/>
              <a:gd name="T36" fmla="*/ 49275780 w 444"/>
              <a:gd name="T37" fmla="*/ 234504496 h 373"/>
              <a:gd name="T38" fmla="*/ 31231292 w 444"/>
              <a:gd name="T39" fmla="*/ 215717042 h 373"/>
              <a:gd name="T40" fmla="*/ 24290912 w 444"/>
              <a:gd name="T41" fmla="*/ 191361421 h 373"/>
              <a:gd name="T42" fmla="*/ 43029355 w 444"/>
              <a:gd name="T43" fmla="*/ 172573133 h 373"/>
              <a:gd name="T44" fmla="*/ 264421720 w 444"/>
              <a:gd name="T45" fmla="*/ 172573133 h 373"/>
              <a:gd name="T46" fmla="*/ 276913737 w 444"/>
              <a:gd name="T47" fmla="*/ 191361421 h 37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稻壳儿小白白(http://dwz.cn/Wu2UP)"/>
          <p:cNvSpPr/>
          <p:nvPr/>
        </p:nvSpPr>
        <p:spPr bwMode="auto">
          <a:xfrm>
            <a:off x="5981627" y="2404450"/>
            <a:ext cx="376237" cy="384175"/>
          </a:xfrm>
          <a:custGeom>
            <a:avLst/>
            <a:gdLst>
              <a:gd name="T0" fmla="*/ 190536572 w 452"/>
              <a:gd name="T1" fmla="*/ 208133043 h 462"/>
              <a:gd name="T2" fmla="*/ 190536572 w 452"/>
              <a:gd name="T3" fmla="*/ 208133043 h 462"/>
              <a:gd name="T4" fmla="*/ 300701596 w 452"/>
              <a:gd name="T5" fmla="*/ 17978060 h 462"/>
              <a:gd name="T6" fmla="*/ 300701596 w 452"/>
              <a:gd name="T7" fmla="*/ 12446605 h 462"/>
              <a:gd name="T8" fmla="*/ 294466216 w 452"/>
              <a:gd name="T9" fmla="*/ 12446605 h 462"/>
              <a:gd name="T10" fmla="*/ 110165024 w 452"/>
              <a:gd name="T11" fmla="*/ 123081521 h 462"/>
              <a:gd name="T12" fmla="*/ 6235379 w 452"/>
              <a:gd name="T13" fmla="*/ 208133043 h 462"/>
              <a:gd name="T14" fmla="*/ 24249806 w 452"/>
              <a:gd name="T15" fmla="*/ 226802950 h 462"/>
              <a:gd name="T16" fmla="*/ 60972036 w 452"/>
              <a:gd name="T17" fmla="*/ 214356345 h 462"/>
              <a:gd name="T18" fmla="*/ 104622187 w 452"/>
              <a:gd name="T19" fmla="*/ 257227614 h 462"/>
              <a:gd name="T20" fmla="*/ 92150596 w 452"/>
              <a:gd name="T21" fmla="*/ 293875581 h 462"/>
              <a:gd name="T22" fmla="*/ 104622187 w 452"/>
              <a:gd name="T23" fmla="*/ 312545488 h 462"/>
              <a:gd name="T24" fmla="*/ 190536572 w 452"/>
              <a:gd name="T25" fmla="*/ 208133043 h 462"/>
              <a:gd name="T26" fmla="*/ 208550999 w 452"/>
              <a:gd name="T27" fmla="*/ 103720598 h 462"/>
              <a:gd name="T28" fmla="*/ 208550999 w 452"/>
              <a:gd name="T29" fmla="*/ 103720598 h 462"/>
              <a:gd name="T30" fmla="*/ 208550999 w 452"/>
              <a:gd name="T31" fmla="*/ 67072631 h 462"/>
              <a:gd name="T32" fmla="*/ 245272396 w 452"/>
              <a:gd name="T33" fmla="*/ 67072631 h 462"/>
              <a:gd name="T34" fmla="*/ 245272396 w 452"/>
              <a:gd name="T35" fmla="*/ 103720598 h 462"/>
              <a:gd name="T36" fmla="*/ 208550999 w 452"/>
              <a:gd name="T37" fmla="*/ 103720598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833344" y="327527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46C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" name="TextBox 76"/>
          <p:cNvSpPr txBox="1"/>
          <p:nvPr/>
        </p:nvSpPr>
        <p:spPr>
          <a:xfrm>
            <a:off x="5332641" y="327527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46C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TextBox 76"/>
          <p:cNvSpPr txBox="1"/>
          <p:nvPr/>
        </p:nvSpPr>
        <p:spPr>
          <a:xfrm>
            <a:off x="8829406" y="327527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46C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4475470" y="1933517"/>
            <a:ext cx="0" cy="3159889"/>
          </a:xfrm>
          <a:prstGeom prst="line">
            <a:avLst/>
          </a:prstGeom>
          <a:ln w="3175" cmpd="sng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908044" y="1933517"/>
            <a:ext cx="0" cy="3159889"/>
          </a:xfrm>
          <a:prstGeom prst="line">
            <a:avLst/>
          </a:prstGeom>
          <a:ln w="3175" cmpd="sng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1579245" y="3950335"/>
            <a:ext cx="219773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单击此处添加本章节的简要内容。本模板文字，形状可随意更改变色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71110" y="3950335"/>
            <a:ext cx="219773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单击此处添加本章节的简要内容。本模板文字，形状可随意更改变色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90915" y="3950335"/>
            <a:ext cx="219773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单击此处添加本章节的简要内容。本模板文字，形状可随意更改变色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4" grpId="0" animBg="1"/>
      <p:bldP spid="9" grpId="0" animBg="1"/>
      <p:bldP spid="11" grpId="0" animBg="1"/>
      <p:bldP spid="12" grpId="0" animBg="1"/>
      <p:bldP spid="13" grpId="0"/>
      <p:bldP spid="15" grpId="0"/>
      <p:bldP spid="17" grpId="0"/>
      <p:bldP spid="29" grpId="0"/>
      <p:bldP spid="10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b="41348"/>
          <a:stretch>
            <a:fillRect/>
          </a:stretch>
        </p:blipFill>
        <p:spPr>
          <a:xfrm>
            <a:off x="-180975" y="4657725"/>
            <a:ext cx="12503150" cy="2200275"/>
          </a:xfrm>
          <a:prstGeom prst="rect">
            <a:avLst/>
          </a:prstGeom>
        </p:spPr>
      </p:pic>
      <p:pic>
        <p:nvPicPr>
          <p:cNvPr id="7" name="图片 6" descr="图片包含 事情&#10;&#10;已生成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0" t="18891" r="23699" b="21664"/>
          <a:stretch>
            <a:fillRect/>
          </a:stretch>
        </p:blipFill>
        <p:spPr>
          <a:xfrm>
            <a:off x="7391400" y="3267075"/>
            <a:ext cx="4096917" cy="2933700"/>
          </a:xfrm>
          <a:prstGeom prst="rect">
            <a:avLst/>
          </a:prstGeom>
          <a:effectLst>
            <a:outerShdw blurRad="76200" dist="152400" dir="168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9" t="38998" r="35598" b="39285"/>
          <a:stretch>
            <a:fillRect/>
          </a:stretch>
        </p:blipFill>
        <p:spPr>
          <a:xfrm>
            <a:off x="2330450" y="4531759"/>
            <a:ext cx="2038350" cy="1102595"/>
          </a:xfrm>
          <a:prstGeom prst="rect">
            <a:avLst/>
          </a:prstGeom>
          <a:effectLst>
            <a:outerShdw blurRad="76200" dist="889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1251585" y="4657725"/>
            <a:ext cx="981417" cy="12763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9" t="39570" r="39799" b="39999"/>
          <a:stretch>
            <a:fillRect/>
          </a:stretch>
        </p:blipFill>
        <p:spPr>
          <a:xfrm>
            <a:off x="5022850" y="4657961"/>
            <a:ext cx="2095500" cy="1476140"/>
          </a:xfrm>
          <a:prstGeom prst="rect">
            <a:avLst/>
          </a:prstGeom>
          <a:effectLst>
            <a:outerShdw blurRad="76200" dist="1143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2714625" y="1133475"/>
            <a:ext cx="63150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46C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4800" b="1" dirty="0">
              <a:solidFill>
                <a:srgbClr val="30B78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724150" y="2209800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0B7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18" name="图片 17" descr="图片包含 轮廓&#10;&#10;已生成高可信度的说明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9" t="36921" r="40624" b="37650"/>
          <a:stretch>
            <a:fillRect/>
          </a:stretch>
        </p:blipFill>
        <p:spPr>
          <a:xfrm>
            <a:off x="8505825" y="933450"/>
            <a:ext cx="1489007" cy="1135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sp>
        <p:nvSpPr>
          <p:cNvPr id="14" name="Freeform 16"/>
          <p:cNvSpPr>
            <a:spLocks noEditPoints="1"/>
          </p:cNvSpPr>
          <p:nvPr/>
        </p:nvSpPr>
        <p:spPr bwMode="auto">
          <a:xfrm>
            <a:off x="6475857" y="3088069"/>
            <a:ext cx="2176463" cy="2025650"/>
          </a:xfrm>
          <a:custGeom>
            <a:avLst/>
            <a:gdLst>
              <a:gd name="T0" fmla="*/ 3 w 179"/>
              <a:gd name="T1" fmla="*/ 165 h 167"/>
              <a:gd name="T2" fmla="*/ 0 w 179"/>
              <a:gd name="T3" fmla="*/ 158 h 167"/>
              <a:gd name="T4" fmla="*/ 8 w 179"/>
              <a:gd name="T5" fmla="*/ 126 h 167"/>
              <a:gd name="T6" fmla="*/ 62 w 179"/>
              <a:gd name="T7" fmla="*/ 92 h 167"/>
              <a:gd name="T8" fmla="*/ 25 w 179"/>
              <a:gd name="T9" fmla="*/ 51 h 167"/>
              <a:gd name="T10" fmla="*/ 35 w 179"/>
              <a:gd name="T11" fmla="*/ 8 h 167"/>
              <a:gd name="T12" fmla="*/ 43 w 179"/>
              <a:gd name="T13" fmla="*/ 1 h 167"/>
              <a:gd name="T14" fmla="*/ 52 w 179"/>
              <a:gd name="T15" fmla="*/ 3 h 167"/>
              <a:gd name="T16" fmla="*/ 171 w 179"/>
              <a:gd name="T17" fmla="*/ 75 h 167"/>
              <a:gd name="T18" fmla="*/ 179 w 179"/>
              <a:gd name="T19" fmla="*/ 88 h 167"/>
              <a:gd name="T20" fmla="*/ 171 w 179"/>
              <a:gd name="T21" fmla="*/ 96 h 167"/>
              <a:gd name="T22" fmla="*/ 10 w 179"/>
              <a:gd name="T23" fmla="*/ 167 h 167"/>
              <a:gd name="T24" fmla="*/ 3 w 179"/>
              <a:gd name="T25" fmla="*/ 165 h 167"/>
              <a:gd name="T26" fmla="*/ 113 w 179"/>
              <a:gd name="T27" fmla="*/ 65 h 167"/>
              <a:gd name="T28" fmla="*/ 100 w 179"/>
              <a:gd name="T29" fmla="*/ 74 h 167"/>
              <a:gd name="T30" fmla="*/ 113 w 179"/>
              <a:gd name="T31" fmla="*/ 84 h 167"/>
              <a:gd name="T32" fmla="*/ 126 w 179"/>
              <a:gd name="T33" fmla="*/ 74 h 167"/>
              <a:gd name="T34" fmla="*/ 113 w 179"/>
              <a:gd name="T35" fmla="*/ 65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79" h="167">
                <a:moveTo>
                  <a:pt x="3" y="165"/>
                </a:moveTo>
                <a:cubicBezTo>
                  <a:pt x="0" y="162"/>
                  <a:pt x="0" y="158"/>
                  <a:pt x="0" y="158"/>
                </a:cubicBezTo>
                <a:cubicBezTo>
                  <a:pt x="8" y="126"/>
                  <a:pt x="8" y="126"/>
                  <a:pt x="8" y="126"/>
                </a:cubicBezTo>
                <a:cubicBezTo>
                  <a:pt x="8" y="126"/>
                  <a:pt x="58" y="115"/>
                  <a:pt x="62" y="92"/>
                </a:cubicBezTo>
                <a:cubicBezTo>
                  <a:pt x="66" y="71"/>
                  <a:pt x="25" y="51"/>
                  <a:pt x="25" y="51"/>
                </a:cubicBezTo>
                <a:cubicBezTo>
                  <a:pt x="35" y="8"/>
                  <a:pt x="35" y="8"/>
                  <a:pt x="35" y="8"/>
                </a:cubicBezTo>
                <a:cubicBezTo>
                  <a:pt x="35" y="8"/>
                  <a:pt x="37" y="3"/>
                  <a:pt x="43" y="1"/>
                </a:cubicBezTo>
                <a:cubicBezTo>
                  <a:pt x="47" y="0"/>
                  <a:pt x="52" y="3"/>
                  <a:pt x="52" y="3"/>
                </a:cubicBezTo>
                <a:cubicBezTo>
                  <a:pt x="171" y="75"/>
                  <a:pt x="171" y="75"/>
                  <a:pt x="171" y="75"/>
                </a:cubicBezTo>
                <a:cubicBezTo>
                  <a:pt x="171" y="75"/>
                  <a:pt x="179" y="80"/>
                  <a:pt x="179" y="88"/>
                </a:cubicBezTo>
                <a:cubicBezTo>
                  <a:pt x="179" y="93"/>
                  <a:pt x="171" y="96"/>
                  <a:pt x="171" y="96"/>
                </a:cubicBezTo>
                <a:cubicBezTo>
                  <a:pt x="10" y="167"/>
                  <a:pt x="10" y="167"/>
                  <a:pt x="10" y="167"/>
                </a:cubicBezTo>
                <a:cubicBezTo>
                  <a:pt x="10" y="167"/>
                  <a:pt x="5" y="167"/>
                  <a:pt x="3" y="165"/>
                </a:cubicBezTo>
                <a:close/>
                <a:moveTo>
                  <a:pt x="113" y="65"/>
                </a:moveTo>
                <a:cubicBezTo>
                  <a:pt x="106" y="65"/>
                  <a:pt x="100" y="69"/>
                  <a:pt x="100" y="74"/>
                </a:cubicBezTo>
                <a:cubicBezTo>
                  <a:pt x="100" y="80"/>
                  <a:pt x="106" y="84"/>
                  <a:pt x="113" y="84"/>
                </a:cubicBezTo>
                <a:cubicBezTo>
                  <a:pt x="120" y="84"/>
                  <a:pt x="126" y="80"/>
                  <a:pt x="126" y="74"/>
                </a:cubicBezTo>
                <a:cubicBezTo>
                  <a:pt x="126" y="69"/>
                  <a:pt x="120" y="65"/>
                  <a:pt x="113" y="65"/>
                </a:cubicBezTo>
                <a:close/>
              </a:path>
            </a:pathLst>
          </a:custGeom>
          <a:solidFill>
            <a:srgbClr val="4EC15A"/>
          </a:solidFill>
          <a:ln>
            <a:noFill/>
          </a:ln>
          <a:effectLst>
            <a:outerShdw dist="38100" dir="27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B62822"/>
              </a:solidFill>
              <a:latin typeface="Arial" panose="020B0604020202020204" pitchFamily="34" charset="0"/>
            </a:endParaRPr>
          </a:p>
        </p:txBody>
      </p:sp>
      <p:sp>
        <p:nvSpPr>
          <p:cNvPr id="16" name="Freeform 17"/>
          <p:cNvSpPr/>
          <p:nvPr/>
        </p:nvSpPr>
        <p:spPr bwMode="auto">
          <a:xfrm>
            <a:off x="5278882" y="3303969"/>
            <a:ext cx="1763713" cy="173672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30B78D"/>
          </a:solidFill>
          <a:ln>
            <a:noFill/>
          </a:ln>
          <a:effectLst>
            <a:outerShdw dist="38100" dir="27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B62822"/>
              </a:solidFill>
              <a:latin typeface="Arial" panose="020B0604020202020204" pitchFamily="34" charset="0"/>
            </a:endParaRPr>
          </a:p>
        </p:txBody>
      </p:sp>
      <p:sp>
        <p:nvSpPr>
          <p:cNvPr id="18" name="Freeform 18"/>
          <p:cNvSpPr/>
          <p:nvPr/>
        </p:nvSpPr>
        <p:spPr bwMode="auto">
          <a:xfrm>
            <a:off x="4193032" y="3462719"/>
            <a:ext cx="1543050" cy="1508125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FFBB3F"/>
          </a:solidFill>
          <a:ln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B62822"/>
              </a:solidFill>
              <a:latin typeface="Arial" panose="020B0604020202020204" pitchFamily="34" charset="0"/>
            </a:endParaRPr>
          </a:p>
        </p:txBody>
      </p:sp>
      <p:sp>
        <p:nvSpPr>
          <p:cNvPr id="19" name="Freeform 19"/>
          <p:cNvSpPr/>
          <p:nvPr/>
        </p:nvSpPr>
        <p:spPr bwMode="auto">
          <a:xfrm>
            <a:off x="3323082" y="3596069"/>
            <a:ext cx="1225550" cy="1239837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  <a:effectLst>
            <a:outerShdw dist="38100" dir="27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B62822"/>
              </a:solidFill>
              <a:latin typeface="Arial" panose="020B0604020202020204" pitchFamily="34" charset="0"/>
            </a:endParaRPr>
          </a:p>
        </p:txBody>
      </p:sp>
      <p:sp>
        <p:nvSpPr>
          <p:cNvPr id="20" name="任意多边形 10"/>
          <p:cNvSpPr/>
          <p:nvPr/>
        </p:nvSpPr>
        <p:spPr bwMode="auto">
          <a:xfrm>
            <a:off x="8068310" y="3497580"/>
            <a:ext cx="3036570" cy="341630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B62822"/>
              </a:solidFill>
              <a:latin typeface="Arial" panose="020B0604020202020204" pitchFamily="34" charset="0"/>
            </a:endParaRPr>
          </a:p>
        </p:txBody>
      </p:sp>
      <p:sp>
        <p:nvSpPr>
          <p:cNvPr id="21" name="任意多边形 15"/>
          <p:cNvSpPr/>
          <p:nvPr/>
        </p:nvSpPr>
        <p:spPr bwMode="auto">
          <a:xfrm flipH="1">
            <a:off x="628015" y="3865245"/>
            <a:ext cx="3037840" cy="342265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B62822"/>
              </a:solidFill>
              <a:latin typeface="Arial" panose="020B0604020202020204" pitchFamily="34" charset="0"/>
            </a:endParaRPr>
          </a:p>
        </p:txBody>
      </p:sp>
      <p:sp>
        <p:nvSpPr>
          <p:cNvPr id="22" name="任意多边形 22"/>
          <p:cNvSpPr/>
          <p:nvPr/>
        </p:nvSpPr>
        <p:spPr bwMode="auto">
          <a:xfrm>
            <a:off x="6171565" y="2663190"/>
            <a:ext cx="800735" cy="1193800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B62822"/>
              </a:solidFill>
              <a:latin typeface="Arial" panose="020B0604020202020204" pitchFamily="34" charset="0"/>
            </a:endParaRPr>
          </a:p>
        </p:txBody>
      </p:sp>
      <p:sp>
        <p:nvSpPr>
          <p:cNvPr id="24" name="任意多边形 29"/>
          <p:cNvSpPr/>
          <p:nvPr/>
        </p:nvSpPr>
        <p:spPr bwMode="auto">
          <a:xfrm flipH="1">
            <a:off x="4131945" y="2656205"/>
            <a:ext cx="800735" cy="1193800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9050" cap="flat" cmpd="sng">
            <a:solidFill>
              <a:srgbClr val="000000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B62822"/>
              </a:solidFill>
              <a:latin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566150" y="2663190"/>
            <a:ext cx="232092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004560" y="1873885"/>
            <a:ext cx="232092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436495" y="1873885"/>
            <a:ext cx="232092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918845" y="2945765"/>
            <a:ext cx="2320925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6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4" grpId="0" bldLvl="0" animBg="1"/>
      <p:bldP spid="30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9" t="38998" r="35598" b="39285"/>
          <a:stretch>
            <a:fillRect/>
          </a:stretch>
        </p:blipFill>
        <p:spPr>
          <a:xfrm>
            <a:off x="1316990" y="2032399"/>
            <a:ext cx="2038350" cy="1102595"/>
          </a:xfrm>
          <a:prstGeom prst="rect">
            <a:avLst/>
          </a:prstGeom>
          <a:effectLst>
            <a:outerShdw blurRad="76200" dist="889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9" t="38998" r="35598" b="39285"/>
          <a:stretch>
            <a:fillRect/>
          </a:stretch>
        </p:blipFill>
        <p:spPr>
          <a:xfrm>
            <a:off x="5076825" y="2032399"/>
            <a:ext cx="2038350" cy="1102595"/>
          </a:xfrm>
          <a:prstGeom prst="rect">
            <a:avLst/>
          </a:prstGeom>
          <a:effectLst>
            <a:outerShdw blurRad="76200" dist="889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9" t="38998" r="35598" b="39285"/>
          <a:stretch>
            <a:fillRect/>
          </a:stretch>
        </p:blipFill>
        <p:spPr>
          <a:xfrm>
            <a:off x="8836660" y="2032399"/>
            <a:ext cx="2038350" cy="1102595"/>
          </a:xfrm>
          <a:prstGeom prst="rect">
            <a:avLst/>
          </a:prstGeom>
          <a:effectLst>
            <a:outerShdw blurRad="76200" dist="889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986790" y="3893185"/>
            <a:ext cx="2698750" cy="988695"/>
            <a:chOff x="11282" y="2102"/>
            <a:chExt cx="4250" cy="1557"/>
          </a:xfrm>
        </p:grpSpPr>
        <p:sp>
          <p:nvSpPr>
            <p:cNvPr id="12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46625" y="3893185"/>
            <a:ext cx="2698750" cy="988695"/>
            <a:chOff x="11282" y="2102"/>
            <a:chExt cx="4250" cy="1557"/>
          </a:xfrm>
        </p:grpSpPr>
        <p:sp>
          <p:nvSpPr>
            <p:cNvPr id="10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506460" y="3893185"/>
            <a:ext cx="2698750" cy="988695"/>
            <a:chOff x="11282" y="2102"/>
            <a:chExt cx="4250" cy="1557"/>
          </a:xfrm>
        </p:grpSpPr>
        <p:sp>
          <p:nvSpPr>
            <p:cNvPr id="16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1417955" y="3429000"/>
            <a:ext cx="1727835" cy="0"/>
          </a:xfrm>
          <a:prstGeom prst="line">
            <a:avLst/>
          </a:prstGeom>
          <a:ln w="0">
            <a:solidFill>
              <a:schemeClr val="tx1">
                <a:lumMod val="65000"/>
                <a:lumOff val="3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200650" y="3429000"/>
            <a:ext cx="1727835" cy="0"/>
          </a:xfrm>
          <a:prstGeom prst="line">
            <a:avLst/>
          </a:prstGeom>
          <a:ln w="0">
            <a:solidFill>
              <a:schemeClr val="tx1">
                <a:lumMod val="65000"/>
                <a:lumOff val="3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9027160" y="3429000"/>
            <a:ext cx="1727835" cy="0"/>
          </a:xfrm>
          <a:prstGeom prst="line">
            <a:avLst/>
          </a:prstGeom>
          <a:ln w="0">
            <a:solidFill>
              <a:schemeClr val="tx1">
                <a:lumMod val="65000"/>
                <a:lumOff val="3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68605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pic>
        <p:nvPicPr>
          <p:cNvPr id="3" name="图片 2" descr="C:\Users\Administrator\Desktop\图片1.png图片1"/>
          <p:cNvPicPr preferRelativeResize="0"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80098" y="2021840"/>
            <a:ext cx="3075940" cy="2190115"/>
          </a:xfrm>
          <a:prstGeom prst="rect">
            <a:avLst/>
          </a:prstGeom>
          <a:blipFill rotWithShape="1">
            <a:blip r:embed="rId6"/>
            <a:stretch>
              <a:fillRect t="-33000" b="-20000"/>
            </a:stretch>
          </a:blipFill>
          <a:ln w="38100">
            <a:solidFill>
              <a:srgbClr val="30B78D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C:\Users\Administrator\Desktop\图片1.png图片1"/>
          <p:cNvPicPr preferRelativeResize="0"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83748" y="2021840"/>
            <a:ext cx="3075940" cy="2190115"/>
          </a:xfrm>
          <a:prstGeom prst="rect">
            <a:avLst/>
          </a:prstGeom>
          <a:blipFill rotWithShape="1">
            <a:blip r:embed="rId6"/>
            <a:stretch>
              <a:fillRect t="-33000" b="-20000"/>
            </a:stretch>
          </a:blipFill>
          <a:ln w="38100">
            <a:solidFill>
              <a:srgbClr val="30B78D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C:\Users\Administrator\Desktop\图片1.png图片1"/>
          <p:cNvPicPr preferRelativeResize="0"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387398" y="2021840"/>
            <a:ext cx="3075940" cy="2190115"/>
          </a:xfrm>
          <a:prstGeom prst="rect">
            <a:avLst/>
          </a:prstGeom>
          <a:blipFill rotWithShape="1">
            <a:blip r:embed="rId6"/>
            <a:stretch>
              <a:fillRect t="-33000" b="-20000"/>
            </a:stretch>
          </a:blipFill>
          <a:ln w="38100">
            <a:solidFill>
              <a:srgbClr val="30B78D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组合 19"/>
          <p:cNvGrpSpPr/>
          <p:nvPr/>
        </p:nvGrpSpPr>
        <p:grpSpPr>
          <a:xfrm>
            <a:off x="1058545" y="4496435"/>
            <a:ext cx="2519680" cy="1403985"/>
            <a:chOff x="1831" y="2369"/>
            <a:chExt cx="3968" cy="2211"/>
          </a:xfrm>
        </p:grpSpPr>
        <p:sp>
          <p:nvSpPr>
            <p:cNvPr id="21" name="TextBox 76"/>
            <p:cNvSpPr txBox="1"/>
            <p:nvPr/>
          </p:nvSpPr>
          <p:spPr>
            <a:xfrm>
              <a:off x="1948" y="2369"/>
              <a:ext cx="367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30B78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831" y="3013"/>
              <a:ext cx="3968" cy="1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61560" y="4496435"/>
            <a:ext cx="2519680" cy="1403985"/>
            <a:chOff x="1831" y="2369"/>
            <a:chExt cx="3968" cy="2211"/>
          </a:xfrm>
        </p:grpSpPr>
        <p:sp>
          <p:nvSpPr>
            <p:cNvPr id="10" name="TextBox 76"/>
            <p:cNvSpPr txBox="1"/>
            <p:nvPr/>
          </p:nvSpPr>
          <p:spPr>
            <a:xfrm>
              <a:off x="1910" y="2369"/>
              <a:ext cx="367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30B78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31" y="3013"/>
              <a:ext cx="3968" cy="1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665845" y="4496435"/>
            <a:ext cx="2519680" cy="1403985"/>
            <a:chOff x="1831" y="2369"/>
            <a:chExt cx="3968" cy="2211"/>
          </a:xfrm>
        </p:grpSpPr>
        <p:sp>
          <p:nvSpPr>
            <p:cNvPr id="13" name="TextBox 76"/>
            <p:cNvSpPr txBox="1"/>
            <p:nvPr/>
          </p:nvSpPr>
          <p:spPr>
            <a:xfrm>
              <a:off x="1978" y="2369"/>
              <a:ext cx="3674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30B78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831" y="3013"/>
              <a:ext cx="3968" cy="1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 rot="2700000">
            <a:off x="6217352" y="2916248"/>
            <a:ext cx="1266916" cy="1266916"/>
          </a:xfrm>
          <a:prstGeom prst="roundRect">
            <a:avLst/>
          </a:prstGeom>
          <a:solidFill>
            <a:srgbClr val="F46C69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333D86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 rot="2700000">
            <a:off x="7213843" y="3936265"/>
            <a:ext cx="1266916" cy="1266916"/>
          </a:xfrm>
          <a:prstGeom prst="roundRect">
            <a:avLst/>
          </a:prstGeom>
          <a:solidFill>
            <a:srgbClr val="FFBB3F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333D86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2700000">
            <a:off x="7247498" y="1897502"/>
            <a:ext cx="1266916" cy="1266916"/>
          </a:xfrm>
          <a:prstGeom prst="roundRect">
            <a:avLst/>
          </a:prstGeom>
          <a:solidFill>
            <a:srgbClr val="4EC15A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333D86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8508439" y="2266758"/>
            <a:ext cx="2567165" cy="2567165"/>
          </a:xfrm>
          <a:prstGeom prst="roundRect">
            <a:avLst/>
          </a:prstGeom>
          <a:solidFill>
            <a:srgbClr val="30B78D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333D86"/>
              </a:solidFill>
            </a:endParaRPr>
          </a:p>
        </p:txBody>
      </p:sp>
      <p:sp>
        <p:nvSpPr>
          <p:cNvPr id="11" name="Freeform 810"/>
          <p:cNvSpPr>
            <a:spLocks noEditPoints="1"/>
          </p:cNvSpPr>
          <p:nvPr/>
        </p:nvSpPr>
        <p:spPr bwMode="auto">
          <a:xfrm>
            <a:off x="9064685" y="3029384"/>
            <a:ext cx="1454705" cy="1081969"/>
          </a:xfrm>
          <a:custGeom>
            <a:avLst/>
            <a:gdLst>
              <a:gd name="T0" fmla="*/ 160 w 174"/>
              <a:gd name="T1" fmla="*/ 97 h 130"/>
              <a:gd name="T2" fmla="*/ 14 w 174"/>
              <a:gd name="T3" fmla="*/ 97 h 130"/>
              <a:gd name="T4" fmla="*/ 3 w 174"/>
              <a:gd name="T5" fmla="*/ 118 h 130"/>
              <a:gd name="T6" fmla="*/ 171 w 174"/>
              <a:gd name="T7" fmla="*/ 118 h 130"/>
              <a:gd name="T8" fmla="*/ 160 w 174"/>
              <a:gd name="T9" fmla="*/ 97 h 130"/>
              <a:gd name="T10" fmla="*/ 69 w 174"/>
              <a:gd name="T11" fmla="*/ 113 h 130"/>
              <a:gd name="T12" fmla="*/ 73 w 174"/>
              <a:gd name="T13" fmla="*/ 105 h 130"/>
              <a:gd name="T14" fmla="*/ 101 w 174"/>
              <a:gd name="T15" fmla="*/ 105 h 130"/>
              <a:gd name="T16" fmla="*/ 105 w 174"/>
              <a:gd name="T17" fmla="*/ 113 h 130"/>
              <a:gd name="T18" fmla="*/ 69 w 174"/>
              <a:gd name="T19" fmla="*/ 113 h 130"/>
              <a:gd name="T20" fmla="*/ 157 w 174"/>
              <a:gd name="T21" fmla="*/ 92 h 130"/>
              <a:gd name="T22" fmla="*/ 157 w 174"/>
              <a:gd name="T23" fmla="*/ 92 h 130"/>
              <a:gd name="T24" fmla="*/ 157 w 174"/>
              <a:gd name="T25" fmla="*/ 91 h 130"/>
              <a:gd name="T26" fmla="*/ 157 w 174"/>
              <a:gd name="T27" fmla="*/ 4 h 130"/>
              <a:gd name="T28" fmla="*/ 153 w 174"/>
              <a:gd name="T29" fmla="*/ 0 h 130"/>
              <a:gd name="T30" fmla="*/ 21 w 174"/>
              <a:gd name="T31" fmla="*/ 0 h 130"/>
              <a:gd name="T32" fmla="*/ 17 w 174"/>
              <a:gd name="T33" fmla="*/ 4 h 130"/>
              <a:gd name="T34" fmla="*/ 17 w 174"/>
              <a:gd name="T35" fmla="*/ 91 h 130"/>
              <a:gd name="T36" fmla="*/ 17 w 174"/>
              <a:gd name="T37" fmla="*/ 92 h 130"/>
              <a:gd name="T38" fmla="*/ 17 w 174"/>
              <a:gd name="T39" fmla="*/ 92 h 130"/>
              <a:gd name="T40" fmla="*/ 16 w 174"/>
              <a:gd name="T41" fmla="*/ 92 h 130"/>
              <a:gd name="T42" fmla="*/ 158 w 174"/>
              <a:gd name="T43" fmla="*/ 92 h 130"/>
              <a:gd name="T44" fmla="*/ 157 w 174"/>
              <a:gd name="T45" fmla="*/ 92 h 130"/>
              <a:gd name="T46" fmla="*/ 147 w 174"/>
              <a:gd name="T47" fmla="*/ 85 h 130"/>
              <a:gd name="T48" fmla="*/ 27 w 174"/>
              <a:gd name="T49" fmla="*/ 85 h 130"/>
              <a:gd name="T50" fmla="*/ 27 w 174"/>
              <a:gd name="T51" fmla="*/ 10 h 130"/>
              <a:gd name="T52" fmla="*/ 147 w 174"/>
              <a:gd name="T53" fmla="*/ 10 h 130"/>
              <a:gd name="T54" fmla="*/ 147 w 174"/>
              <a:gd name="T55" fmla="*/ 85 h 130"/>
              <a:gd name="T56" fmla="*/ 173 w 174"/>
              <a:gd name="T57" fmla="*/ 123 h 130"/>
              <a:gd name="T58" fmla="*/ 1 w 174"/>
              <a:gd name="T59" fmla="*/ 123 h 130"/>
              <a:gd name="T60" fmla="*/ 0 w 174"/>
              <a:gd name="T61" fmla="*/ 124 h 130"/>
              <a:gd name="T62" fmla="*/ 4 w 174"/>
              <a:gd name="T63" fmla="*/ 130 h 130"/>
              <a:gd name="T64" fmla="*/ 170 w 174"/>
              <a:gd name="T65" fmla="*/ 130 h 130"/>
              <a:gd name="T66" fmla="*/ 174 w 174"/>
              <a:gd name="T67" fmla="*/ 124 h 130"/>
              <a:gd name="T68" fmla="*/ 173 w 174"/>
              <a:gd name="T69" fmla="*/ 123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4" h="130">
                <a:moveTo>
                  <a:pt x="160" y="97"/>
                </a:moveTo>
                <a:cubicBezTo>
                  <a:pt x="14" y="97"/>
                  <a:pt x="14" y="97"/>
                  <a:pt x="14" y="97"/>
                </a:cubicBezTo>
                <a:cubicBezTo>
                  <a:pt x="3" y="118"/>
                  <a:pt x="3" y="118"/>
                  <a:pt x="3" y="118"/>
                </a:cubicBezTo>
                <a:cubicBezTo>
                  <a:pt x="171" y="118"/>
                  <a:pt x="171" y="118"/>
                  <a:pt x="171" y="118"/>
                </a:cubicBezTo>
                <a:lnTo>
                  <a:pt x="160" y="97"/>
                </a:lnTo>
                <a:close/>
                <a:moveTo>
                  <a:pt x="69" y="113"/>
                </a:moveTo>
                <a:cubicBezTo>
                  <a:pt x="73" y="105"/>
                  <a:pt x="73" y="105"/>
                  <a:pt x="73" y="105"/>
                </a:cubicBezTo>
                <a:cubicBezTo>
                  <a:pt x="101" y="105"/>
                  <a:pt x="101" y="105"/>
                  <a:pt x="101" y="105"/>
                </a:cubicBezTo>
                <a:cubicBezTo>
                  <a:pt x="105" y="113"/>
                  <a:pt x="105" y="113"/>
                  <a:pt x="105" y="113"/>
                </a:cubicBezTo>
                <a:lnTo>
                  <a:pt x="69" y="113"/>
                </a:lnTo>
                <a:close/>
                <a:moveTo>
                  <a:pt x="157" y="92"/>
                </a:moveTo>
                <a:cubicBezTo>
                  <a:pt x="157" y="92"/>
                  <a:pt x="157" y="92"/>
                  <a:pt x="157" y="92"/>
                </a:cubicBezTo>
                <a:cubicBezTo>
                  <a:pt x="157" y="92"/>
                  <a:pt x="157" y="92"/>
                  <a:pt x="157" y="91"/>
                </a:cubicBezTo>
                <a:cubicBezTo>
                  <a:pt x="157" y="4"/>
                  <a:pt x="157" y="4"/>
                  <a:pt x="157" y="4"/>
                </a:cubicBezTo>
                <a:cubicBezTo>
                  <a:pt x="157" y="2"/>
                  <a:pt x="156" y="0"/>
                  <a:pt x="153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18" y="0"/>
                  <a:pt x="17" y="2"/>
                  <a:pt x="17" y="4"/>
                </a:cubicBezTo>
                <a:cubicBezTo>
                  <a:pt x="17" y="91"/>
                  <a:pt x="17" y="91"/>
                  <a:pt x="17" y="91"/>
                </a:cubicBezTo>
                <a:cubicBezTo>
                  <a:pt x="17" y="92"/>
                  <a:pt x="17" y="92"/>
                  <a:pt x="17" y="92"/>
                </a:cubicBezTo>
                <a:cubicBezTo>
                  <a:pt x="17" y="92"/>
                  <a:pt x="17" y="92"/>
                  <a:pt x="17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58" y="92"/>
                  <a:pt x="158" y="92"/>
                  <a:pt x="158" y="92"/>
                </a:cubicBezTo>
                <a:lnTo>
                  <a:pt x="157" y="92"/>
                </a:lnTo>
                <a:close/>
                <a:moveTo>
                  <a:pt x="147" y="85"/>
                </a:moveTo>
                <a:cubicBezTo>
                  <a:pt x="27" y="85"/>
                  <a:pt x="27" y="85"/>
                  <a:pt x="27" y="85"/>
                </a:cubicBezTo>
                <a:cubicBezTo>
                  <a:pt x="27" y="10"/>
                  <a:pt x="27" y="10"/>
                  <a:pt x="27" y="10"/>
                </a:cubicBezTo>
                <a:cubicBezTo>
                  <a:pt x="147" y="10"/>
                  <a:pt x="147" y="10"/>
                  <a:pt x="147" y="10"/>
                </a:cubicBezTo>
                <a:lnTo>
                  <a:pt x="147" y="85"/>
                </a:lnTo>
                <a:close/>
                <a:moveTo>
                  <a:pt x="173" y="123"/>
                </a:moveTo>
                <a:cubicBezTo>
                  <a:pt x="1" y="123"/>
                  <a:pt x="1" y="123"/>
                  <a:pt x="1" y="123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30"/>
                  <a:pt x="4" y="130"/>
                </a:cubicBezTo>
                <a:cubicBezTo>
                  <a:pt x="170" y="130"/>
                  <a:pt x="170" y="130"/>
                  <a:pt x="170" y="130"/>
                </a:cubicBezTo>
                <a:cubicBezTo>
                  <a:pt x="172" y="130"/>
                  <a:pt x="174" y="126"/>
                  <a:pt x="174" y="124"/>
                </a:cubicBezTo>
                <a:lnTo>
                  <a:pt x="173" y="123"/>
                </a:lnTo>
                <a:close/>
              </a:path>
            </a:pathLst>
          </a:custGeom>
          <a:solidFill>
            <a:srgbClr val="F2F2F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6"/>
          <p:cNvSpPr>
            <a:spLocks noEditPoints="1" noChangeArrowheads="1"/>
          </p:cNvSpPr>
          <p:nvPr/>
        </p:nvSpPr>
        <p:spPr bwMode="auto">
          <a:xfrm>
            <a:off x="7468582" y="4322472"/>
            <a:ext cx="751963" cy="494501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8"/>
          <p:cNvSpPr>
            <a:spLocks noEditPoints="1" noChangeArrowheads="1"/>
          </p:cNvSpPr>
          <p:nvPr/>
        </p:nvSpPr>
        <p:spPr bwMode="auto">
          <a:xfrm>
            <a:off x="7636264" y="2180020"/>
            <a:ext cx="476300" cy="701880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1"/>
          <p:cNvSpPr>
            <a:spLocks noEditPoints="1" noChangeArrowheads="1"/>
          </p:cNvSpPr>
          <p:nvPr/>
        </p:nvSpPr>
        <p:spPr bwMode="auto">
          <a:xfrm>
            <a:off x="6541297" y="3245390"/>
            <a:ext cx="619729" cy="609903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236345" y="2207260"/>
            <a:ext cx="4256405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236345" y="3585210"/>
            <a:ext cx="4256405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b="41348"/>
          <a:stretch>
            <a:fillRect/>
          </a:stretch>
        </p:blipFill>
        <p:spPr>
          <a:xfrm>
            <a:off x="-180975" y="4657725"/>
            <a:ext cx="12503150" cy="2200275"/>
          </a:xfrm>
          <a:prstGeom prst="rect">
            <a:avLst/>
          </a:prstGeom>
        </p:spPr>
      </p:pic>
      <p:pic>
        <p:nvPicPr>
          <p:cNvPr id="7" name="图片 6" descr="图片包含 事情&#10;&#10;已生成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0" t="18891" r="23699" b="21664"/>
          <a:stretch>
            <a:fillRect/>
          </a:stretch>
        </p:blipFill>
        <p:spPr>
          <a:xfrm>
            <a:off x="7391400" y="3267075"/>
            <a:ext cx="4096917" cy="2933700"/>
          </a:xfrm>
          <a:prstGeom prst="rect">
            <a:avLst/>
          </a:prstGeom>
          <a:effectLst>
            <a:outerShdw blurRad="76200" dist="152400" dir="168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9" t="38998" r="35598" b="39285"/>
          <a:stretch>
            <a:fillRect/>
          </a:stretch>
        </p:blipFill>
        <p:spPr>
          <a:xfrm>
            <a:off x="2339975" y="4531759"/>
            <a:ext cx="2038350" cy="1102595"/>
          </a:xfrm>
          <a:prstGeom prst="rect">
            <a:avLst/>
          </a:prstGeom>
          <a:effectLst>
            <a:outerShdw blurRad="76200" dist="889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1251585" y="4657725"/>
            <a:ext cx="981417" cy="12763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9" t="39570" r="39799" b="39999"/>
          <a:stretch>
            <a:fillRect/>
          </a:stretch>
        </p:blipFill>
        <p:spPr>
          <a:xfrm>
            <a:off x="5022850" y="4657961"/>
            <a:ext cx="2095500" cy="1476140"/>
          </a:xfrm>
          <a:prstGeom prst="rect">
            <a:avLst/>
          </a:prstGeom>
          <a:effectLst>
            <a:outerShdw blurRad="76200" dist="1143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2714625" y="1133475"/>
            <a:ext cx="63150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46C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4800" b="1" dirty="0">
              <a:solidFill>
                <a:srgbClr val="30B78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724150" y="2209800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0B7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18" name="图片 17" descr="图片包含 轮廓&#10;&#10;已生成高可信度的说明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9" t="36921" r="40624" b="37650"/>
          <a:stretch>
            <a:fillRect/>
          </a:stretch>
        </p:blipFill>
        <p:spPr>
          <a:xfrm>
            <a:off x="8505825" y="933450"/>
            <a:ext cx="1489007" cy="1135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358900" y="1847850"/>
            <a:ext cx="1765300" cy="3572510"/>
            <a:chOff x="2066" y="3345"/>
            <a:chExt cx="2780" cy="5626"/>
          </a:xfrm>
        </p:grpSpPr>
        <p:sp>
          <p:nvSpPr>
            <p:cNvPr id="4" name="矩形 3"/>
            <p:cNvSpPr/>
            <p:nvPr/>
          </p:nvSpPr>
          <p:spPr>
            <a:xfrm>
              <a:off x="2066" y="3345"/>
              <a:ext cx="2781" cy="5626"/>
            </a:xfrm>
            <a:prstGeom prst="rect">
              <a:avLst/>
            </a:prstGeom>
            <a:noFill/>
            <a:ln>
              <a:solidFill>
                <a:srgbClr val="F46C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294" y="3542"/>
              <a:ext cx="2326" cy="2326"/>
            </a:xfrm>
            <a:prstGeom prst="rect">
              <a:avLst/>
            </a:prstGeom>
            <a:solidFill>
              <a:srgbClr val="F4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48" name="组合 747"/>
            <p:cNvGrpSpPr/>
            <p:nvPr/>
          </p:nvGrpSpPr>
          <p:grpSpPr>
            <a:xfrm>
              <a:off x="2808" y="4101"/>
              <a:ext cx="1297" cy="1173"/>
              <a:chOff x="3219451" y="2135188"/>
              <a:chExt cx="584200" cy="528638"/>
            </a:xfrm>
            <a:solidFill>
              <a:schemeClr val="bg1"/>
            </a:solidFill>
          </p:grpSpPr>
          <p:sp>
            <p:nvSpPr>
              <p:cNvPr id="749" name="Freeform 115"/>
              <p:cNvSpPr/>
              <p:nvPr/>
            </p:nvSpPr>
            <p:spPr bwMode="auto">
              <a:xfrm>
                <a:off x="3219451" y="2374901"/>
                <a:ext cx="584200" cy="288925"/>
              </a:xfrm>
              <a:custGeom>
                <a:avLst/>
                <a:gdLst>
                  <a:gd name="T0" fmla="*/ 44 w 71"/>
                  <a:gd name="T1" fmla="*/ 6 h 35"/>
                  <a:gd name="T2" fmla="*/ 42 w 71"/>
                  <a:gd name="T3" fmla="*/ 8 h 35"/>
                  <a:gd name="T4" fmla="*/ 29 w 71"/>
                  <a:gd name="T5" fmla="*/ 8 h 35"/>
                  <a:gd name="T6" fmla="*/ 27 w 71"/>
                  <a:gd name="T7" fmla="*/ 6 h 35"/>
                  <a:gd name="T8" fmla="*/ 27 w 71"/>
                  <a:gd name="T9" fmla="*/ 0 h 35"/>
                  <a:gd name="T10" fmla="*/ 0 w 71"/>
                  <a:gd name="T11" fmla="*/ 0 h 35"/>
                  <a:gd name="T12" fmla="*/ 0 w 71"/>
                  <a:gd name="T13" fmla="*/ 28 h 35"/>
                  <a:gd name="T14" fmla="*/ 7 w 71"/>
                  <a:gd name="T15" fmla="*/ 35 h 35"/>
                  <a:gd name="T16" fmla="*/ 64 w 71"/>
                  <a:gd name="T17" fmla="*/ 35 h 35"/>
                  <a:gd name="T18" fmla="*/ 71 w 71"/>
                  <a:gd name="T19" fmla="*/ 28 h 35"/>
                  <a:gd name="T20" fmla="*/ 71 w 71"/>
                  <a:gd name="T21" fmla="*/ 0 h 35"/>
                  <a:gd name="T22" fmla="*/ 44 w 71"/>
                  <a:gd name="T23" fmla="*/ 0 h 35"/>
                  <a:gd name="T24" fmla="*/ 44 w 71"/>
                  <a:gd name="T25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35">
                    <a:moveTo>
                      <a:pt x="44" y="6"/>
                    </a:moveTo>
                    <a:cubicBezTo>
                      <a:pt x="44" y="7"/>
                      <a:pt x="43" y="8"/>
                      <a:pt x="42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8" y="8"/>
                      <a:pt x="27" y="7"/>
                      <a:pt x="27" y="6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3" y="35"/>
                      <a:pt x="7" y="35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68" y="35"/>
                      <a:pt x="71" y="31"/>
                      <a:pt x="71" y="28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44" y="0"/>
                      <a:pt x="44" y="0"/>
                      <a:pt x="44" y="0"/>
                    </a:cubicBezTo>
                    <a:lnTo>
                      <a:pt x="4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50" name="Freeform 116"/>
              <p:cNvSpPr>
                <a:spLocks noEditPoints="1"/>
              </p:cNvSpPr>
              <p:nvPr/>
            </p:nvSpPr>
            <p:spPr bwMode="auto">
              <a:xfrm>
                <a:off x="3219451" y="2135188"/>
                <a:ext cx="584200" cy="222250"/>
              </a:xfrm>
              <a:custGeom>
                <a:avLst/>
                <a:gdLst>
                  <a:gd name="T0" fmla="*/ 64 w 71"/>
                  <a:gd name="T1" fmla="*/ 12 h 27"/>
                  <a:gd name="T2" fmla="*/ 47 w 71"/>
                  <a:gd name="T3" fmla="*/ 12 h 27"/>
                  <a:gd name="T4" fmla="*/ 47 w 71"/>
                  <a:gd name="T5" fmla="*/ 5 h 27"/>
                  <a:gd name="T6" fmla="*/ 43 w 71"/>
                  <a:gd name="T7" fmla="*/ 0 h 27"/>
                  <a:gd name="T8" fmla="*/ 28 w 71"/>
                  <a:gd name="T9" fmla="*/ 0 h 27"/>
                  <a:gd name="T10" fmla="*/ 23 w 71"/>
                  <a:gd name="T11" fmla="*/ 5 h 27"/>
                  <a:gd name="T12" fmla="*/ 23 w 71"/>
                  <a:gd name="T13" fmla="*/ 12 h 27"/>
                  <a:gd name="T14" fmla="*/ 7 w 71"/>
                  <a:gd name="T15" fmla="*/ 12 h 27"/>
                  <a:gd name="T16" fmla="*/ 0 w 71"/>
                  <a:gd name="T17" fmla="*/ 19 h 27"/>
                  <a:gd name="T18" fmla="*/ 0 w 71"/>
                  <a:gd name="T19" fmla="*/ 27 h 27"/>
                  <a:gd name="T20" fmla="*/ 71 w 71"/>
                  <a:gd name="T21" fmla="*/ 27 h 27"/>
                  <a:gd name="T22" fmla="*/ 71 w 71"/>
                  <a:gd name="T23" fmla="*/ 19 h 27"/>
                  <a:gd name="T24" fmla="*/ 64 w 71"/>
                  <a:gd name="T25" fmla="*/ 12 h 27"/>
                  <a:gd name="T26" fmla="*/ 28 w 71"/>
                  <a:gd name="T27" fmla="*/ 5 h 27"/>
                  <a:gd name="T28" fmla="*/ 43 w 71"/>
                  <a:gd name="T29" fmla="*/ 5 h 27"/>
                  <a:gd name="T30" fmla="*/ 43 w 71"/>
                  <a:gd name="T31" fmla="*/ 12 h 27"/>
                  <a:gd name="T32" fmla="*/ 28 w 71"/>
                  <a:gd name="T33" fmla="*/ 12 h 27"/>
                  <a:gd name="T34" fmla="*/ 28 w 71"/>
                  <a:gd name="T35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1" h="27">
                    <a:moveTo>
                      <a:pt x="64" y="12"/>
                    </a:move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2"/>
                      <a:pt x="45" y="0"/>
                      <a:pt x="4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0"/>
                      <a:pt x="23" y="2"/>
                      <a:pt x="23" y="5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2"/>
                      <a:pt x="0" y="15"/>
                      <a:pt x="0" y="19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5"/>
                      <a:pt x="68" y="12"/>
                      <a:pt x="64" y="12"/>
                    </a:cubicBezTo>
                    <a:close/>
                    <a:moveTo>
                      <a:pt x="28" y="5"/>
                    </a:moveTo>
                    <a:cubicBezTo>
                      <a:pt x="43" y="5"/>
                      <a:pt x="43" y="5"/>
                      <a:pt x="43" y="5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28" y="12"/>
                      <a:pt x="28" y="12"/>
                      <a:pt x="28" y="12"/>
                    </a:cubicBezTo>
                    <a:lnTo>
                      <a:pt x="2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2220" y="6831"/>
              <a:ext cx="2473" cy="102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92240" y="1847850"/>
            <a:ext cx="1765300" cy="3572510"/>
            <a:chOff x="10255" y="3345"/>
            <a:chExt cx="2780" cy="5626"/>
          </a:xfrm>
        </p:grpSpPr>
        <p:sp>
          <p:nvSpPr>
            <p:cNvPr id="13" name="矩形 12"/>
            <p:cNvSpPr/>
            <p:nvPr/>
          </p:nvSpPr>
          <p:spPr>
            <a:xfrm>
              <a:off x="10255" y="3345"/>
              <a:ext cx="2781" cy="5626"/>
            </a:xfrm>
            <a:prstGeom prst="rect">
              <a:avLst/>
            </a:prstGeom>
            <a:noFill/>
            <a:ln>
              <a:solidFill>
                <a:srgbClr val="FFBB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0483" y="3542"/>
              <a:ext cx="2326" cy="2326"/>
            </a:xfrm>
            <a:prstGeom prst="rect">
              <a:avLst/>
            </a:prstGeom>
            <a:solidFill>
              <a:srgbClr val="FFBB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409" y="6831"/>
              <a:ext cx="2473" cy="102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</a:t>
              </a:r>
            </a:p>
          </p:txBody>
        </p:sp>
        <p:sp>
          <p:nvSpPr>
            <p:cNvPr id="618" name="Freeform 5"/>
            <p:cNvSpPr>
              <a:spLocks noEditPoints="1"/>
            </p:cNvSpPr>
            <p:nvPr/>
          </p:nvSpPr>
          <p:spPr bwMode="auto">
            <a:xfrm>
              <a:off x="11145" y="4144"/>
              <a:ext cx="1166" cy="1130"/>
            </a:xfrm>
            <a:custGeom>
              <a:avLst/>
              <a:gdLst>
                <a:gd name="T0" fmla="*/ 62 w 88"/>
                <a:gd name="T1" fmla="*/ 18 h 85"/>
                <a:gd name="T2" fmla="*/ 48 w 88"/>
                <a:gd name="T3" fmla="*/ 6 h 85"/>
                <a:gd name="T4" fmla="*/ 44 w 88"/>
                <a:gd name="T5" fmla="*/ 21 h 85"/>
                <a:gd name="T6" fmla="*/ 36 w 88"/>
                <a:gd name="T7" fmla="*/ 0 h 85"/>
                <a:gd name="T8" fmla="*/ 29 w 88"/>
                <a:gd name="T9" fmla="*/ 21 h 85"/>
                <a:gd name="T10" fmla="*/ 0 w 88"/>
                <a:gd name="T11" fmla="*/ 83 h 85"/>
                <a:gd name="T12" fmla="*/ 88 w 88"/>
                <a:gd name="T13" fmla="*/ 83 h 85"/>
                <a:gd name="T14" fmla="*/ 50 w 88"/>
                <a:gd name="T15" fmla="*/ 6 h 85"/>
                <a:gd name="T16" fmla="*/ 58 w 88"/>
                <a:gd name="T17" fmla="*/ 6 h 85"/>
                <a:gd name="T18" fmla="*/ 49 w 88"/>
                <a:gd name="T19" fmla="*/ 21 h 85"/>
                <a:gd name="T20" fmla="*/ 32 w 88"/>
                <a:gd name="T21" fmla="*/ 6 h 85"/>
                <a:gd name="T22" fmla="*/ 40 w 88"/>
                <a:gd name="T23" fmla="*/ 6 h 85"/>
                <a:gd name="T24" fmla="*/ 31 w 88"/>
                <a:gd name="T25" fmla="*/ 21 h 85"/>
                <a:gd name="T26" fmla="*/ 81 w 88"/>
                <a:gd name="T27" fmla="*/ 79 h 85"/>
                <a:gd name="T28" fmla="*/ 7 w 88"/>
                <a:gd name="T29" fmla="*/ 79 h 85"/>
                <a:gd name="T30" fmla="*/ 30 w 88"/>
                <a:gd name="T31" fmla="*/ 30 h 85"/>
                <a:gd name="T32" fmla="*/ 40 w 88"/>
                <a:gd name="T33" fmla="*/ 30 h 85"/>
                <a:gd name="T34" fmla="*/ 48 w 88"/>
                <a:gd name="T35" fmla="*/ 30 h 85"/>
                <a:gd name="T36" fmla="*/ 58 w 88"/>
                <a:gd name="T37" fmla="*/ 30 h 85"/>
                <a:gd name="T38" fmla="*/ 80 w 88"/>
                <a:gd name="T39" fmla="*/ 30 h 85"/>
                <a:gd name="T40" fmla="*/ 28 w 88"/>
                <a:gd name="T41" fmla="*/ 57 h 85"/>
                <a:gd name="T42" fmla="*/ 24 w 88"/>
                <a:gd name="T43" fmla="*/ 55 h 85"/>
                <a:gd name="T44" fmla="*/ 26 w 88"/>
                <a:gd name="T45" fmla="*/ 53 h 85"/>
                <a:gd name="T46" fmla="*/ 30 w 88"/>
                <a:gd name="T47" fmla="*/ 54 h 85"/>
                <a:gd name="T48" fmla="*/ 31 w 88"/>
                <a:gd name="T49" fmla="*/ 51 h 85"/>
                <a:gd name="T50" fmla="*/ 23 w 88"/>
                <a:gd name="T51" fmla="*/ 51 h 85"/>
                <a:gd name="T52" fmla="*/ 19 w 88"/>
                <a:gd name="T53" fmla="*/ 55 h 85"/>
                <a:gd name="T54" fmla="*/ 24 w 88"/>
                <a:gd name="T55" fmla="*/ 60 h 85"/>
                <a:gd name="T56" fmla="*/ 27 w 88"/>
                <a:gd name="T57" fmla="*/ 62 h 85"/>
                <a:gd name="T58" fmla="*/ 22 w 88"/>
                <a:gd name="T59" fmla="*/ 63 h 85"/>
                <a:gd name="T60" fmla="*/ 19 w 88"/>
                <a:gd name="T61" fmla="*/ 61 h 85"/>
                <a:gd name="T62" fmla="*/ 21 w 88"/>
                <a:gd name="T63" fmla="*/ 66 h 85"/>
                <a:gd name="T64" fmla="*/ 30 w 88"/>
                <a:gd name="T65" fmla="*/ 65 h 85"/>
                <a:gd name="T66" fmla="*/ 31 w 88"/>
                <a:gd name="T67" fmla="*/ 58 h 85"/>
                <a:gd name="T68" fmla="*/ 39 w 88"/>
                <a:gd name="T69" fmla="*/ 50 h 85"/>
                <a:gd name="T70" fmla="*/ 34 w 88"/>
                <a:gd name="T71" fmla="*/ 54 h 85"/>
                <a:gd name="T72" fmla="*/ 38 w 88"/>
                <a:gd name="T73" fmla="*/ 53 h 85"/>
                <a:gd name="T74" fmla="*/ 42 w 88"/>
                <a:gd name="T75" fmla="*/ 56 h 85"/>
                <a:gd name="T76" fmla="*/ 33 w 88"/>
                <a:gd name="T77" fmla="*/ 59 h 85"/>
                <a:gd name="T78" fmla="*/ 37 w 88"/>
                <a:gd name="T79" fmla="*/ 66 h 85"/>
                <a:gd name="T80" fmla="*/ 41 w 88"/>
                <a:gd name="T81" fmla="*/ 65 h 85"/>
                <a:gd name="T82" fmla="*/ 47 w 88"/>
                <a:gd name="T83" fmla="*/ 66 h 85"/>
                <a:gd name="T84" fmla="*/ 42 w 88"/>
                <a:gd name="T85" fmla="*/ 62 h 85"/>
                <a:gd name="T86" fmla="*/ 38 w 88"/>
                <a:gd name="T87" fmla="*/ 62 h 85"/>
                <a:gd name="T88" fmla="*/ 39 w 88"/>
                <a:gd name="T89" fmla="*/ 59 h 85"/>
                <a:gd name="T90" fmla="*/ 42 w 88"/>
                <a:gd name="T91" fmla="*/ 62 h 85"/>
                <a:gd name="T92" fmla="*/ 55 w 88"/>
                <a:gd name="T93" fmla="*/ 45 h 85"/>
                <a:gd name="T94" fmla="*/ 65 w 88"/>
                <a:gd name="T95" fmla="*/ 50 h 85"/>
                <a:gd name="T96" fmla="*/ 60 w 88"/>
                <a:gd name="T97" fmla="*/ 64 h 85"/>
                <a:gd name="T98" fmla="*/ 70 w 88"/>
                <a:gd name="T99" fmla="*/ 66 h 85"/>
                <a:gd name="T100" fmla="*/ 72 w 88"/>
                <a:gd name="T101" fmla="*/ 61 h 85"/>
                <a:gd name="T102" fmla="*/ 70 w 88"/>
                <a:gd name="T103" fmla="*/ 62 h 85"/>
                <a:gd name="T104" fmla="*/ 65 w 88"/>
                <a:gd name="T105" fmla="*/ 62 h 85"/>
                <a:gd name="T106" fmla="*/ 62 w 88"/>
                <a:gd name="T107" fmla="*/ 59 h 85"/>
                <a:gd name="T108" fmla="*/ 71 w 88"/>
                <a:gd name="T109" fmla="*/ 52 h 85"/>
                <a:gd name="T110" fmla="*/ 63 w 88"/>
                <a:gd name="T111" fmla="*/ 54 h 85"/>
                <a:gd name="T112" fmla="*/ 68 w 88"/>
                <a:gd name="T113" fmla="*/ 5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8" h="85">
                  <a:moveTo>
                    <a:pt x="85" y="21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0"/>
                    <a:pt x="62" y="19"/>
                    <a:pt x="62" y="18"/>
                  </a:cubicBezTo>
                  <a:cubicBezTo>
                    <a:pt x="62" y="13"/>
                    <a:pt x="62" y="9"/>
                    <a:pt x="61" y="6"/>
                  </a:cubicBezTo>
                  <a:cubicBezTo>
                    <a:pt x="60" y="2"/>
                    <a:pt x="58" y="0"/>
                    <a:pt x="54" y="0"/>
                  </a:cubicBezTo>
                  <a:cubicBezTo>
                    <a:pt x="51" y="0"/>
                    <a:pt x="49" y="2"/>
                    <a:pt x="48" y="6"/>
                  </a:cubicBezTo>
                  <a:cubicBezTo>
                    <a:pt x="47" y="9"/>
                    <a:pt x="47" y="13"/>
                    <a:pt x="47" y="18"/>
                  </a:cubicBezTo>
                  <a:cubicBezTo>
                    <a:pt x="47" y="19"/>
                    <a:pt x="47" y="20"/>
                    <a:pt x="47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0"/>
                    <a:pt x="44" y="19"/>
                    <a:pt x="44" y="18"/>
                  </a:cubicBezTo>
                  <a:cubicBezTo>
                    <a:pt x="44" y="13"/>
                    <a:pt x="43" y="9"/>
                    <a:pt x="42" y="6"/>
                  </a:cubicBezTo>
                  <a:cubicBezTo>
                    <a:pt x="41" y="2"/>
                    <a:pt x="39" y="0"/>
                    <a:pt x="36" y="0"/>
                  </a:cubicBezTo>
                  <a:cubicBezTo>
                    <a:pt x="33" y="0"/>
                    <a:pt x="31" y="2"/>
                    <a:pt x="30" y="6"/>
                  </a:cubicBezTo>
                  <a:cubicBezTo>
                    <a:pt x="29" y="9"/>
                    <a:pt x="28" y="13"/>
                    <a:pt x="28" y="18"/>
                  </a:cubicBezTo>
                  <a:cubicBezTo>
                    <a:pt x="28" y="19"/>
                    <a:pt x="28" y="20"/>
                    <a:pt x="29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2"/>
                    <a:pt x="0" y="2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4"/>
                    <a:pt x="1" y="85"/>
                    <a:pt x="2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7" y="85"/>
                    <a:pt x="88" y="84"/>
                    <a:pt x="88" y="83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2"/>
                    <a:pt x="87" y="21"/>
                    <a:pt x="85" y="21"/>
                  </a:cubicBezTo>
                  <a:close/>
                  <a:moveTo>
                    <a:pt x="50" y="6"/>
                  </a:moveTo>
                  <a:cubicBezTo>
                    <a:pt x="51" y="3"/>
                    <a:pt x="53" y="2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6" y="2"/>
                    <a:pt x="57" y="3"/>
                    <a:pt x="58" y="6"/>
                  </a:cubicBezTo>
                  <a:cubicBezTo>
                    <a:pt x="59" y="9"/>
                    <a:pt x="60" y="13"/>
                    <a:pt x="60" y="18"/>
                  </a:cubicBezTo>
                  <a:cubicBezTo>
                    <a:pt x="60" y="19"/>
                    <a:pt x="60" y="20"/>
                    <a:pt x="60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0"/>
                    <a:pt x="49" y="19"/>
                    <a:pt x="49" y="18"/>
                  </a:cubicBezTo>
                  <a:cubicBezTo>
                    <a:pt x="49" y="13"/>
                    <a:pt x="49" y="9"/>
                    <a:pt x="50" y="6"/>
                  </a:cubicBezTo>
                  <a:close/>
                  <a:moveTo>
                    <a:pt x="32" y="6"/>
                  </a:moveTo>
                  <a:cubicBezTo>
                    <a:pt x="33" y="3"/>
                    <a:pt x="34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8" y="2"/>
                    <a:pt x="39" y="3"/>
                    <a:pt x="40" y="6"/>
                  </a:cubicBezTo>
                  <a:cubicBezTo>
                    <a:pt x="41" y="9"/>
                    <a:pt x="41" y="13"/>
                    <a:pt x="41" y="18"/>
                  </a:cubicBezTo>
                  <a:cubicBezTo>
                    <a:pt x="41" y="19"/>
                    <a:pt x="41" y="20"/>
                    <a:pt x="4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1" y="19"/>
                    <a:pt x="31" y="18"/>
                  </a:cubicBezTo>
                  <a:cubicBezTo>
                    <a:pt x="31" y="13"/>
                    <a:pt x="31" y="9"/>
                    <a:pt x="32" y="6"/>
                  </a:cubicBezTo>
                  <a:close/>
                  <a:moveTo>
                    <a:pt x="81" y="79"/>
                  </a:moveTo>
                  <a:cubicBezTo>
                    <a:pt x="81" y="79"/>
                    <a:pt x="80" y="79"/>
                    <a:pt x="80" y="79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0"/>
                    <a:pt x="8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1" y="31"/>
                    <a:pt x="81" y="31"/>
                  </a:cubicBezTo>
                  <a:cubicBezTo>
                    <a:pt x="81" y="79"/>
                    <a:pt x="81" y="79"/>
                    <a:pt x="81" y="79"/>
                  </a:cubicBezTo>
                  <a:close/>
                  <a:moveTo>
                    <a:pt x="28" y="57"/>
                  </a:moveTo>
                  <a:cubicBezTo>
                    <a:pt x="28" y="57"/>
                    <a:pt x="27" y="56"/>
                    <a:pt x="27" y="56"/>
                  </a:cubicBezTo>
                  <a:cubicBezTo>
                    <a:pt x="26" y="56"/>
                    <a:pt x="26" y="56"/>
                    <a:pt x="25" y="56"/>
                  </a:cubicBezTo>
                  <a:cubicBezTo>
                    <a:pt x="24" y="56"/>
                    <a:pt x="24" y="56"/>
                    <a:pt x="2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4"/>
                    <a:pt x="24" y="54"/>
                    <a:pt x="24" y="54"/>
                  </a:cubicBezTo>
                  <a:cubicBezTo>
                    <a:pt x="25" y="53"/>
                    <a:pt x="25" y="53"/>
                    <a:pt x="26" y="53"/>
                  </a:cubicBezTo>
                  <a:cubicBezTo>
                    <a:pt x="26" y="53"/>
                    <a:pt x="27" y="53"/>
                    <a:pt x="27" y="54"/>
                  </a:cubicBezTo>
                  <a:cubicBezTo>
                    <a:pt x="28" y="54"/>
                    <a:pt x="28" y="54"/>
                    <a:pt x="29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1"/>
                    <a:pt x="29" y="51"/>
                    <a:pt x="29" y="50"/>
                  </a:cubicBezTo>
                  <a:cubicBezTo>
                    <a:pt x="28" y="50"/>
                    <a:pt x="27" y="50"/>
                    <a:pt x="26" y="50"/>
                  </a:cubicBezTo>
                  <a:cubicBezTo>
                    <a:pt x="25" y="50"/>
                    <a:pt x="24" y="50"/>
                    <a:pt x="23" y="51"/>
                  </a:cubicBezTo>
                  <a:cubicBezTo>
                    <a:pt x="22" y="51"/>
                    <a:pt x="21" y="51"/>
                    <a:pt x="20" y="52"/>
                  </a:cubicBezTo>
                  <a:cubicBezTo>
                    <a:pt x="20" y="52"/>
                    <a:pt x="19" y="53"/>
                    <a:pt x="19" y="53"/>
                  </a:cubicBezTo>
                  <a:cubicBezTo>
                    <a:pt x="19" y="54"/>
                    <a:pt x="19" y="54"/>
                    <a:pt x="19" y="55"/>
                  </a:cubicBezTo>
                  <a:cubicBezTo>
                    <a:pt x="19" y="56"/>
                    <a:pt x="19" y="57"/>
                    <a:pt x="20" y="58"/>
                  </a:cubicBezTo>
                  <a:cubicBezTo>
                    <a:pt x="20" y="59"/>
                    <a:pt x="21" y="59"/>
                    <a:pt x="22" y="60"/>
                  </a:cubicBezTo>
                  <a:cubicBezTo>
                    <a:pt x="23" y="60"/>
                    <a:pt x="23" y="60"/>
                    <a:pt x="24" y="60"/>
                  </a:cubicBezTo>
                  <a:cubicBezTo>
                    <a:pt x="24" y="60"/>
                    <a:pt x="25" y="60"/>
                    <a:pt x="25" y="60"/>
                  </a:cubicBezTo>
                  <a:cubicBezTo>
                    <a:pt x="26" y="60"/>
                    <a:pt x="26" y="61"/>
                    <a:pt x="26" y="61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7" y="62"/>
                    <a:pt x="26" y="62"/>
                    <a:pt x="26" y="62"/>
                  </a:cubicBezTo>
                  <a:cubicBezTo>
                    <a:pt x="25" y="63"/>
                    <a:pt x="25" y="63"/>
                    <a:pt x="24" y="63"/>
                  </a:cubicBezTo>
                  <a:cubicBezTo>
                    <a:pt x="24" y="63"/>
                    <a:pt x="23" y="63"/>
                    <a:pt x="22" y="63"/>
                  </a:cubicBezTo>
                  <a:cubicBezTo>
                    <a:pt x="22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20" y="65"/>
                    <a:pt x="21" y="66"/>
                  </a:cubicBezTo>
                  <a:cubicBezTo>
                    <a:pt x="22" y="66"/>
                    <a:pt x="23" y="66"/>
                    <a:pt x="24" y="66"/>
                  </a:cubicBezTo>
                  <a:cubicBezTo>
                    <a:pt x="25" y="66"/>
                    <a:pt x="26" y="66"/>
                    <a:pt x="27" y="66"/>
                  </a:cubicBezTo>
                  <a:cubicBezTo>
                    <a:pt x="28" y="65"/>
                    <a:pt x="29" y="65"/>
                    <a:pt x="30" y="65"/>
                  </a:cubicBezTo>
                  <a:cubicBezTo>
                    <a:pt x="30" y="64"/>
                    <a:pt x="31" y="64"/>
                    <a:pt x="31" y="63"/>
                  </a:cubicBezTo>
                  <a:cubicBezTo>
                    <a:pt x="31" y="62"/>
                    <a:pt x="31" y="62"/>
                    <a:pt x="31" y="61"/>
                  </a:cubicBezTo>
                  <a:cubicBezTo>
                    <a:pt x="31" y="60"/>
                    <a:pt x="31" y="59"/>
                    <a:pt x="31" y="58"/>
                  </a:cubicBezTo>
                  <a:cubicBezTo>
                    <a:pt x="30" y="58"/>
                    <a:pt x="29" y="57"/>
                    <a:pt x="28" y="57"/>
                  </a:cubicBezTo>
                  <a:close/>
                  <a:moveTo>
                    <a:pt x="45" y="51"/>
                  </a:moveTo>
                  <a:cubicBezTo>
                    <a:pt x="44" y="51"/>
                    <a:pt x="42" y="50"/>
                    <a:pt x="39" y="50"/>
                  </a:cubicBezTo>
                  <a:cubicBezTo>
                    <a:pt x="38" y="50"/>
                    <a:pt x="37" y="50"/>
                    <a:pt x="36" y="50"/>
                  </a:cubicBezTo>
                  <a:cubicBezTo>
                    <a:pt x="35" y="51"/>
                    <a:pt x="34" y="51"/>
                    <a:pt x="34" y="51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5" y="54"/>
                    <a:pt x="36" y="54"/>
                    <a:pt x="36" y="54"/>
                  </a:cubicBezTo>
                  <a:cubicBezTo>
                    <a:pt x="37" y="54"/>
                    <a:pt x="38" y="53"/>
                    <a:pt x="38" y="53"/>
                  </a:cubicBezTo>
                  <a:cubicBezTo>
                    <a:pt x="40" y="53"/>
                    <a:pt x="41" y="54"/>
                    <a:pt x="41" y="54"/>
                  </a:cubicBezTo>
                  <a:cubicBezTo>
                    <a:pt x="42" y="54"/>
                    <a:pt x="42" y="55"/>
                    <a:pt x="42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1" y="56"/>
                    <a:pt x="39" y="56"/>
                    <a:pt x="38" y="56"/>
                  </a:cubicBezTo>
                  <a:cubicBezTo>
                    <a:pt x="37" y="56"/>
                    <a:pt x="36" y="57"/>
                    <a:pt x="35" y="57"/>
                  </a:cubicBezTo>
                  <a:cubicBezTo>
                    <a:pt x="34" y="57"/>
                    <a:pt x="34" y="58"/>
                    <a:pt x="33" y="59"/>
                  </a:cubicBezTo>
                  <a:cubicBezTo>
                    <a:pt x="33" y="59"/>
                    <a:pt x="33" y="60"/>
                    <a:pt x="33" y="61"/>
                  </a:cubicBezTo>
                  <a:cubicBezTo>
                    <a:pt x="33" y="63"/>
                    <a:pt x="33" y="64"/>
                    <a:pt x="34" y="65"/>
                  </a:cubicBezTo>
                  <a:cubicBezTo>
                    <a:pt x="35" y="66"/>
                    <a:pt x="36" y="66"/>
                    <a:pt x="37" y="66"/>
                  </a:cubicBezTo>
                  <a:cubicBezTo>
                    <a:pt x="38" y="66"/>
                    <a:pt x="39" y="66"/>
                    <a:pt x="39" y="66"/>
                  </a:cubicBezTo>
                  <a:cubicBezTo>
                    <a:pt x="39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4"/>
                    <a:pt x="46" y="52"/>
                    <a:pt x="45" y="51"/>
                  </a:cubicBezTo>
                  <a:close/>
                  <a:moveTo>
                    <a:pt x="42" y="62"/>
                  </a:moveTo>
                  <a:cubicBezTo>
                    <a:pt x="42" y="62"/>
                    <a:pt x="41" y="62"/>
                    <a:pt x="41" y="62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39" y="63"/>
                    <a:pt x="38" y="63"/>
                    <a:pt x="38" y="62"/>
                  </a:cubicBezTo>
                  <a:cubicBezTo>
                    <a:pt x="38" y="62"/>
                    <a:pt x="37" y="62"/>
                    <a:pt x="37" y="61"/>
                  </a:cubicBezTo>
                  <a:cubicBezTo>
                    <a:pt x="37" y="60"/>
                    <a:pt x="37" y="60"/>
                    <a:pt x="38" y="60"/>
                  </a:cubicBezTo>
                  <a:cubicBezTo>
                    <a:pt x="38" y="59"/>
                    <a:pt x="38" y="59"/>
                    <a:pt x="39" y="59"/>
                  </a:cubicBezTo>
                  <a:cubicBezTo>
                    <a:pt x="39" y="59"/>
                    <a:pt x="40" y="59"/>
                    <a:pt x="40" y="59"/>
                  </a:cubicBezTo>
                  <a:cubicBezTo>
                    <a:pt x="41" y="59"/>
                    <a:pt x="41" y="59"/>
                    <a:pt x="42" y="59"/>
                  </a:cubicBezTo>
                  <a:lnTo>
                    <a:pt x="42" y="62"/>
                  </a:lnTo>
                  <a:close/>
                  <a:moveTo>
                    <a:pt x="50" y="66"/>
                  </a:moveTo>
                  <a:cubicBezTo>
                    <a:pt x="55" y="66"/>
                    <a:pt x="55" y="66"/>
                    <a:pt x="55" y="66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0" y="45"/>
                    <a:pt x="50" y="45"/>
                    <a:pt x="50" y="45"/>
                  </a:cubicBezTo>
                  <a:lnTo>
                    <a:pt x="50" y="66"/>
                  </a:lnTo>
                  <a:close/>
                  <a:moveTo>
                    <a:pt x="65" y="50"/>
                  </a:moveTo>
                  <a:cubicBezTo>
                    <a:pt x="63" y="50"/>
                    <a:pt x="61" y="51"/>
                    <a:pt x="59" y="52"/>
                  </a:cubicBezTo>
                  <a:cubicBezTo>
                    <a:pt x="58" y="54"/>
                    <a:pt x="57" y="56"/>
                    <a:pt x="57" y="58"/>
                  </a:cubicBezTo>
                  <a:cubicBezTo>
                    <a:pt x="57" y="61"/>
                    <a:pt x="58" y="63"/>
                    <a:pt x="60" y="64"/>
                  </a:cubicBezTo>
                  <a:cubicBezTo>
                    <a:pt x="61" y="65"/>
                    <a:pt x="63" y="66"/>
                    <a:pt x="66" y="66"/>
                  </a:cubicBezTo>
                  <a:cubicBezTo>
                    <a:pt x="67" y="66"/>
                    <a:pt x="68" y="66"/>
                    <a:pt x="68" y="66"/>
                  </a:cubicBezTo>
                  <a:cubicBezTo>
                    <a:pt x="69" y="66"/>
                    <a:pt x="69" y="66"/>
                    <a:pt x="70" y="66"/>
                  </a:cubicBezTo>
                  <a:cubicBezTo>
                    <a:pt x="70" y="65"/>
                    <a:pt x="71" y="65"/>
                    <a:pt x="71" y="65"/>
                  </a:cubicBezTo>
                  <a:cubicBezTo>
                    <a:pt x="71" y="65"/>
                    <a:pt x="72" y="65"/>
                    <a:pt x="72" y="65"/>
                  </a:cubicBezTo>
                  <a:cubicBezTo>
                    <a:pt x="72" y="61"/>
                    <a:pt x="72" y="61"/>
                    <a:pt x="72" y="61"/>
                  </a:cubicBezTo>
                  <a:cubicBezTo>
                    <a:pt x="72" y="61"/>
                    <a:pt x="72" y="61"/>
                    <a:pt x="72" y="61"/>
                  </a:cubicBezTo>
                  <a:cubicBezTo>
                    <a:pt x="71" y="61"/>
                    <a:pt x="71" y="61"/>
                    <a:pt x="71" y="61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69" y="62"/>
                    <a:pt x="69" y="62"/>
                    <a:pt x="68" y="62"/>
                  </a:cubicBezTo>
                  <a:cubicBezTo>
                    <a:pt x="68" y="63"/>
                    <a:pt x="67" y="63"/>
                    <a:pt x="67" y="63"/>
                  </a:cubicBezTo>
                  <a:cubicBezTo>
                    <a:pt x="66" y="63"/>
                    <a:pt x="65" y="63"/>
                    <a:pt x="65" y="62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63" y="62"/>
                    <a:pt x="63" y="61"/>
                    <a:pt x="63" y="61"/>
                  </a:cubicBezTo>
                  <a:cubicBezTo>
                    <a:pt x="62" y="60"/>
                    <a:pt x="62" y="60"/>
                    <a:pt x="62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5"/>
                    <a:pt x="72" y="53"/>
                    <a:pt x="71" y="52"/>
                  </a:cubicBezTo>
                  <a:cubicBezTo>
                    <a:pt x="69" y="51"/>
                    <a:pt x="68" y="50"/>
                    <a:pt x="65" y="50"/>
                  </a:cubicBezTo>
                  <a:close/>
                  <a:moveTo>
                    <a:pt x="62" y="56"/>
                  </a:moveTo>
                  <a:cubicBezTo>
                    <a:pt x="62" y="55"/>
                    <a:pt x="62" y="54"/>
                    <a:pt x="63" y="54"/>
                  </a:cubicBezTo>
                  <a:cubicBezTo>
                    <a:pt x="63" y="53"/>
                    <a:pt x="64" y="53"/>
                    <a:pt x="65" y="53"/>
                  </a:cubicBezTo>
                  <a:cubicBezTo>
                    <a:pt x="66" y="53"/>
                    <a:pt x="67" y="53"/>
                    <a:pt x="67" y="54"/>
                  </a:cubicBezTo>
                  <a:cubicBezTo>
                    <a:pt x="67" y="54"/>
                    <a:pt x="68" y="55"/>
                    <a:pt x="68" y="56"/>
                  </a:cubicBezTo>
                  <a:lnTo>
                    <a:pt x="62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925570" y="1847850"/>
            <a:ext cx="1765300" cy="3572510"/>
            <a:chOff x="6135" y="3345"/>
            <a:chExt cx="2780" cy="5626"/>
          </a:xfrm>
        </p:grpSpPr>
        <p:sp>
          <p:nvSpPr>
            <p:cNvPr id="15" name="矩形 14"/>
            <p:cNvSpPr/>
            <p:nvPr/>
          </p:nvSpPr>
          <p:spPr>
            <a:xfrm>
              <a:off x="6135" y="3345"/>
              <a:ext cx="2781" cy="5626"/>
            </a:xfrm>
            <a:prstGeom prst="rect">
              <a:avLst/>
            </a:prstGeom>
            <a:noFill/>
            <a:ln>
              <a:solidFill>
                <a:srgbClr val="30B7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363" y="3542"/>
              <a:ext cx="2326" cy="2326"/>
            </a:xfrm>
            <a:prstGeom prst="rect">
              <a:avLst/>
            </a:prstGeom>
            <a:solidFill>
              <a:srgbClr val="30B7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289" y="6831"/>
              <a:ext cx="2473" cy="102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</a:t>
              </a:r>
            </a:p>
          </p:txBody>
        </p:sp>
        <p:grpSp>
          <p:nvGrpSpPr>
            <p:cNvPr id="656" name="组合 655"/>
            <p:cNvGrpSpPr/>
            <p:nvPr/>
          </p:nvGrpSpPr>
          <p:grpSpPr>
            <a:xfrm>
              <a:off x="6965" y="4144"/>
              <a:ext cx="1173" cy="1130"/>
              <a:chOff x="1128713" y="5221288"/>
              <a:chExt cx="684213" cy="658813"/>
            </a:xfrm>
            <a:solidFill>
              <a:schemeClr val="bg1"/>
            </a:solidFill>
          </p:grpSpPr>
          <p:sp>
            <p:nvSpPr>
              <p:cNvPr id="657" name="Freeform 36"/>
              <p:cNvSpPr/>
              <p:nvPr/>
            </p:nvSpPr>
            <p:spPr bwMode="auto">
              <a:xfrm>
                <a:off x="1236663" y="5368926"/>
                <a:ext cx="468313" cy="511175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6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8" name="Freeform 37"/>
              <p:cNvSpPr/>
              <p:nvPr/>
            </p:nvSpPr>
            <p:spPr bwMode="auto">
              <a:xfrm>
                <a:off x="1128713" y="5221288"/>
                <a:ext cx="684213" cy="369888"/>
              </a:xfrm>
              <a:custGeom>
                <a:avLst/>
                <a:gdLst>
                  <a:gd name="T0" fmla="*/ 81 w 83"/>
                  <a:gd name="T1" fmla="*/ 35 h 45"/>
                  <a:gd name="T2" fmla="*/ 45 w 83"/>
                  <a:gd name="T3" fmla="*/ 2 h 45"/>
                  <a:gd name="T4" fmla="*/ 38 w 83"/>
                  <a:gd name="T5" fmla="*/ 2 h 45"/>
                  <a:gd name="T6" fmla="*/ 2 w 83"/>
                  <a:gd name="T7" fmla="*/ 35 h 45"/>
                  <a:gd name="T8" fmla="*/ 2 w 83"/>
                  <a:gd name="T9" fmla="*/ 43 h 45"/>
                  <a:gd name="T10" fmla="*/ 2 w 83"/>
                  <a:gd name="T11" fmla="*/ 43 h 45"/>
                  <a:gd name="T12" fmla="*/ 6 w 83"/>
                  <a:gd name="T13" fmla="*/ 44 h 45"/>
                  <a:gd name="T14" fmla="*/ 10 w 83"/>
                  <a:gd name="T15" fmla="*/ 43 h 45"/>
                  <a:gd name="T16" fmla="*/ 42 w 83"/>
                  <a:gd name="T17" fmla="*/ 13 h 45"/>
                  <a:gd name="T18" fmla="*/ 74 w 83"/>
                  <a:gd name="T19" fmla="*/ 43 h 45"/>
                  <a:gd name="T20" fmla="*/ 81 w 83"/>
                  <a:gd name="T21" fmla="*/ 43 h 45"/>
                  <a:gd name="T22" fmla="*/ 81 w 83"/>
                  <a:gd name="T2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79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9058910" y="1847850"/>
            <a:ext cx="1765300" cy="3572510"/>
            <a:chOff x="14192" y="3345"/>
            <a:chExt cx="2780" cy="5626"/>
          </a:xfrm>
        </p:grpSpPr>
        <p:sp>
          <p:nvSpPr>
            <p:cNvPr id="19" name="矩形 18"/>
            <p:cNvSpPr/>
            <p:nvPr/>
          </p:nvSpPr>
          <p:spPr>
            <a:xfrm>
              <a:off x="14192" y="3345"/>
              <a:ext cx="2781" cy="5626"/>
            </a:xfrm>
            <a:prstGeom prst="rect">
              <a:avLst/>
            </a:prstGeom>
            <a:noFill/>
            <a:ln>
              <a:solidFill>
                <a:srgbClr val="30B7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4420" y="3542"/>
              <a:ext cx="2326" cy="2326"/>
            </a:xfrm>
            <a:prstGeom prst="rect">
              <a:avLst/>
            </a:prstGeom>
            <a:solidFill>
              <a:srgbClr val="4EC1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4346" y="6831"/>
              <a:ext cx="2473" cy="102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</a:t>
              </a:r>
            </a:p>
          </p:txBody>
        </p:sp>
        <p:grpSp>
          <p:nvGrpSpPr>
            <p:cNvPr id="773" name="组合 772"/>
            <p:cNvGrpSpPr/>
            <p:nvPr/>
          </p:nvGrpSpPr>
          <p:grpSpPr>
            <a:xfrm>
              <a:off x="14829" y="4296"/>
              <a:ext cx="1485" cy="978"/>
              <a:chOff x="8172451" y="4256088"/>
              <a:chExt cx="863600" cy="568326"/>
            </a:xfrm>
            <a:solidFill>
              <a:schemeClr val="bg1"/>
            </a:solidFill>
          </p:grpSpPr>
          <p:sp>
            <p:nvSpPr>
              <p:cNvPr id="774" name="Freeform 43"/>
              <p:cNvSpPr/>
              <p:nvPr/>
            </p:nvSpPr>
            <p:spPr bwMode="auto">
              <a:xfrm>
                <a:off x="8402638" y="4256088"/>
                <a:ext cx="633413" cy="354013"/>
              </a:xfrm>
              <a:custGeom>
                <a:avLst/>
                <a:gdLst>
                  <a:gd name="T0" fmla="*/ 50 w 77"/>
                  <a:gd name="T1" fmla="*/ 43 h 43"/>
                  <a:gd name="T2" fmla="*/ 66 w 77"/>
                  <a:gd name="T3" fmla="*/ 33 h 43"/>
                  <a:gd name="T4" fmla="*/ 75 w 77"/>
                  <a:gd name="T5" fmla="*/ 10 h 43"/>
                  <a:gd name="T6" fmla="*/ 68 w 77"/>
                  <a:gd name="T7" fmla="*/ 0 h 43"/>
                  <a:gd name="T8" fmla="*/ 50 w 77"/>
                  <a:gd name="T9" fmla="*/ 0 h 43"/>
                  <a:gd name="T10" fmla="*/ 28 w 77"/>
                  <a:gd name="T11" fmla="*/ 0 h 43"/>
                  <a:gd name="T12" fmla="*/ 10 w 77"/>
                  <a:gd name="T13" fmla="*/ 0 h 43"/>
                  <a:gd name="T14" fmla="*/ 3 w 77"/>
                  <a:gd name="T15" fmla="*/ 10 h 43"/>
                  <a:gd name="T16" fmla="*/ 12 w 77"/>
                  <a:gd name="T17" fmla="*/ 33 h 43"/>
                  <a:gd name="T18" fmla="*/ 27 w 77"/>
                  <a:gd name="T19" fmla="*/ 43 h 43"/>
                  <a:gd name="T20" fmla="*/ 50 w 77"/>
                  <a:gd name="T2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43">
                    <a:moveTo>
                      <a:pt x="50" y="43"/>
                    </a:moveTo>
                    <a:cubicBezTo>
                      <a:pt x="56" y="43"/>
                      <a:pt x="63" y="39"/>
                      <a:pt x="66" y="33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7" y="4"/>
                      <a:pt x="74" y="0"/>
                      <a:pt x="6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4" y="0"/>
                      <a:pt x="34" y="0"/>
                      <a:pt x="2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0"/>
                      <a:pt x="0" y="4"/>
                      <a:pt x="3" y="10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4" y="39"/>
                      <a:pt x="21" y="43"/>
                      <a:pt x="27" y="43"/>
                    </a:cubicBez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75" name="Oval 44"/>
              <p:cNvSpPr>
                <a:spLocks noChangeArrowheads="1"/>
              </p:cNvSpPr>
              <p:nvPr/>
            </p:nvSpPr>
            <p:spPr bwMode="auto">
              <a:xfrm>
                <a:off x="8509001" y="4718051"/>
                <a:ext cx="115888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76" name="Oval 45"/>
              <p:cNvSpPr>
                <a:spLocks noChangeArrowheads="1"/>
              </p:cNvSpPr>
              <p:nvPr/>
            </p:nvSpPr>
            <p:spPr bwMode="auto">
              <a:xfrm>
                <a:off x="8796338" y="4718051"/>
                <a:ext cx="115888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77" name="Freeform 46"/>
              <p:cNvSpPr/>
              <p:nvPr/>
            </p:nvSpPr>
            <p:spPr bwMode="auto">
              <a:xfrm>
                <a:off x="8172451" y="4338638"/>
                <a:ext cx="755650" cy="361950"/>
              </a:xfrm>
              <a:custGeom>
                <a:avLst/>
                <a:gdLst>
                  <a:gd name="T0" fmla="*/ 38 w 92"/>
                  <a:gd name="T1" fmla="*/ 44 h 44"/>
                  <a:gd name="T2" fmla="*/ 34 w 92"/>
                  <a:gd name="T3" fmla="*/ 42 h 44"/>
                  <a:gd name="T4" fmla="*/ 19 w 92"/>
                  <a:gd name="T5" fmla="*/ 7 h 44"/>
                  <a:gd name="T6" fmla="*/ 4 w 92"/>
                  <a:gd name="T7" fmla="*/ 7 h 44"/>
                  <a:gd name="T8" fmla="*/ 0 w 92"/>
                  <a:gd name="T9" fmla="*/ 3 h 44"/>
                  <a:gd name="T10" fmla="*/ 4 w 92"/>
                  <a:gd name="T11" fmla="*/ 0 h 44"/>
                  <a:gd name="T12" fmla="*/ 22 w 92"/>
                  <a:gd name="T13" fmla="*/ 0 h 44"/>
                  <a:gd name="T14" fmla="*/ 25 w 92"/>
                  <a:gd name="T15" fmla="*/ 2 h 44"/>
                  <a:gd name="T16" fmla="*/ 40 w 92"/>
                  <a:gd name="T17" fmla="*/ 37 h 44"/>
                  <a:gd name="T18" fmla="*/ 88 w 92"/>
                  <a:gd name="T19" fmla="*/ 37 h 44"/>
                  <a:gd name="T20" fmla="*/ 92 w 92"/>
                  <a:gd name="T21" fmla="*/ 41 h 44"/>
                  <a:gd name="T22" fmla="*/ 88 w 92"/>
                  <a:gd name="T23" fmla="*/ 44 h 44"/>
                  <a:gd name="T24" fmla="*/ 38 w 92"/>
                  <a:gd name="T2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44">
                    <a:moveTo>
                      <a:pt x="38" y="44"/>
                    </a:moveTo>
                    <a:cubicBezTo>
                      <a:pt x="34" y="42"/>
                      <a:pt x="34" y="42"/>
                      <a:pt x="34" y="42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0" y="37"/>
                      <a:pt x="92" y="38"/>
                      <a:pt x="92" y="41"/>
                    </a:cubicBezTo>
                    <a:cubicBezTo>
                      <a:pt x="92" y="43"/>
                      <a:pt x="90" y="44"/>
                      <a:pt x="88" y="44"/>
                    </a:cubicBezTo>
                    <a:lnTo>
                      <a:pt x="38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78" name="Freeform 134"/>
              <p:cNvSpPr/>
              <p:nvPr/>
            </p:nvSpPr>
            <p:spPr bwMode="auto">
              <a:xfrm>
                <a:off x="8542338" y="4692651"/>
                <a:ext cx="254000" cy="49213"/>
              </a:xfrm>
              <a:custGeom>
                <a:avLst/>
                <a:gdLst>
                  <a:gd name="T0" fmla="*/ 29 w 31"/>
                  <a:gd name="T1" fmla="*/ 0 h 6"/>
                  <a:gd name="T2" fmla="*/ 3 w 31"/>
                  <a:gd name="T3" fmla="*/ 0 h 6"/>
                  <a:gd name="T4" fmla="*/ 0 w 31"/>
                  <a:gd name="T5" fmla="*/ 3 h 6"/>
                  <a:gd name="T6" fmla="*/ 3 w 31"/>
                  <a:gd name="T7" fmla="*/ 6 h 6"/>
                  <a:gd name="T8" fmla="*/ 29 w 31"/>
                  <a:gd name="T9" fmla="*/ 6 h 6"/>
                  <a:gd name="T10" fmla="*/ 31 w 31"/>
                  <a:gd name="T11" fmla="*/ 3 h 6"/>
                  <a:gd name="T12" fmla="*/ 29 w 3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6">
                    <a:moveTo>
                      <a:pt x="2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3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6"/>
                      <a:pt x="31" y="5"/>
                      <a:pt x="31" y="3"/>
                    </a:cubicBezTo>
                    <a:cubicBezTo>
                      <a:pt x="31" y="2"/>
                      <a:pt x="30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E7B52C49-CD5A-43B4-91C9-0E6A6F807FFC}"/>
              </a:ext>
            </a:extLst>
          </p:cNvPr>
          <p:cNvGrpSpPr/>
          <p:nvPr/>
        </p:nvGrpSpPr>
        <p:grpSpPr>
          <a:xfrm>
            <a:off x="3740150" y="2097405"/>
            <a:ext cx="4691063" cy="4185920"/>
            <a:chOff x="3740150" y="2097405"/>
            <a:chExt cx="4691063" cy="4185920"/>
          </a:xfrm>
        </p:grpSpPr>
        <p:sp>
          <p:nvSpPr>
            <p:cNvPr id="4" name="Freeform 21"/>
            <p:cNvSpPr/>
            <p:nvPr/>
          </p:nvSpPr>
          <p:spPr bwMode="auto">
            <a:xfrm>
              <a:off x="5472113" y="4073525"/>
              <a:ext cx="1216025" cy="2209800"/>
            </a:xfrm>
            <a:custGeom>
              <a:avLst/>
              <a:gdLst>
                <a:gd name="T0" fmla="*/ 558 w 679"/>
                <a:gd name="T1" fmla="*/ 1235 h 1235"/>
                <a:gd name="T2" fmla="*/ 517 w 679"/>
                <a:gd name="T3" fmla="*/ 546 h 1235"/>
                <a:gd name="T4" fmla="*/ 669 w 679"/>
                <a:gd name="T5" fmla="*/ 191 h 1235"/>
                <a:gd name="T6" fmla="*/ 593 w 679"/>
                <a:gd name="T7" fmla="*/ 207 h 1235"/>
                <a:gd name="T8" fmla="*/ 451 w 679"/>
                <a:gd name="T9" fmla="*/ 310 h 1235"/>
                <a:gd name="T10" fmla="*/ 331 w 679"/>
                <a:gd name="T11" fmla="*/ 25 h 1235"/>
                <a:gd name="T12" fmla="*/ 319 w 679"/>
                <a:gd name="T13" fmla="*/ 214 h 1235"/>
                <a:gd name="T14" fmla="*/ 199 w 679"/>
                <a:gd name="T15" fmla="*/ 139 h 1235"/>
                <a:gd name="T16" fmla="*/ 110 w 679"/>
                <a:gd name="T17" fmla="*/ 71 h 1235"/>
                <a:gd name="T18" fmla="*/ 216 w 679"/>
                <a:gd name="T19" fmla="*/ 311 h 1235"/>
                <a:gd name="T20" fmla="*/ 40 w 679"/>
                <a:gd name="T21" fmla="*/ 150 h 1235"/>
                <a:gd name="T22" fmla="*/ 37 w 679"/>
                <a:gd name="T23" fmla="*/ 224 h 1235"/>
                <a:gd name="T24" fmla="*/ 180 w 679"/>
                <a:gd name="T25" fmla="*/ 388 h 1235"/>
                <a:gd name="T26" fmla="*/ 44 w 679"/>
                <a:gd name="T27" fmla="*/ 317 h 1235"/>
                <a:gd name="T28" fmla="*/ 85 w 679"/>
                <a:gd name="T29" fmla="*/ 408 h 1235"/>
                <a:gd name="T30" fmla="*/ 303 w 679"/>
                <a:gd name="T31" fmla="*/ 668 h 1235"/>
                <a:gd name="T32" fmla="*/ 275 w 679"/>
                <a:gd name="T33" fmla="*/ 1139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9" h="1235">
                  <a:moveTo>
                    <a:pt x="558" y="1235"/>
                  </a:moveTo>
                  <a:cubicBezTo>
                    <a:pt x="558" y="1235"/>
                    <a:pt x="455" y="806"/>
                    <a:pt x="517" y="546"/>
                  </a:cubicBezTo>
                  <a:cubicBezTo>
                    <a:pt x="580" y="285"/>
                    <a:pt x="679" y="231"/>
                    <a:pt x="669" y="191"/>
                  </a:cubicBezTo>
                  <a:cubicBezTo>
                    <a:pt x="660" y="151"/>
                    <a:pt x="609" y="170"/>
                    <a:pt x="593" y="207"/>
                  </a:cubicBezTo>
                  <a:cubicBezTo>
                    <a:pt x="577" y="243"/>
                    <a:pt x="512" y="323"/>
                    <a:pt x="451" y="310"/>
                  </a:cubicBezTo>
                  <a:cubicBezTo>
                    <a:pt x="391" y="297"/>
                    <a:pt x="375" y="49"/>
                    <a:pt x="331" y="25"/>
                  </a:cubicBezTo>
                  <a:cubicBezTo>
                    <a:pt x="287" y="0"/>
                    <a:pt x="302" y="114"/>
                    <a:pt x="319" y="214"/>
                  </a:cubicBezTo>
                  <a:cubicBezTo>
                    <a:pt x="336" y="313"/>
                    <a:pt x="252" y="258"/>
                    <a:pt x="199" y="139"/>
                  </a:cubicBezTo>
                  <a:cubicBezTo>
                    <a:pt x="146" y="20"/>
                    <a:pt x="115" y="54"/>
                    <a:pt x="110" y="71"/>
                  </a:cubicBezTo>
                  <a:cubicBezTo>
                    <a:pt x="104" y="88"/>
                    <a:pt x="225" y="300"/>
                    <a:pt x="216" y="311"/>
                  </a:cubicBezTo>
                  <a:cubicBezTo>
                    <a:pt x="208" y="321"/>
                    <a:pt x="55" y="145"/>
                    <a:pt x="40" y="150"/>
                  </a:cubicBezTo>
                  <a:cubicBezTo>
                    <a:pt x="26" y="155"/>
                    <a:pt x="0" y="169"/>
                    <a:pt x="37" y="224"/>
                  </a:cubicBezTo>
                  <a:cubicBezTo>
                    <a:pt x="73" y="280"/>
                    <a:pt x="187" y="373"/>
                    <a:pt x="180" y="388"/>
                  </a:cubicBezTo>
                  <a:cubicBezTo>
                    <a:pt x="173" y="404"/>
                    <a:pt x="78" y="319"/>
                    <a:pt x="44" y="317"/>
                  </a:cubicBezTo>
                  <a:cubicBezTo>
                    <a:pt x="9" y="315"/>
                    <a:pt x="23" y="364"/>
                    <a:pt x="85" y="408"/>
                  </a:cubicBezTo>
                  <a:cubicBezTo>
                    <a:pt x="147" y="452"/>
                    <a:pt x="298" y="501"/>
                    <a:pt x="303" y="668"/>
                  </a:cubicBezTo>
                  <a:cubicBezTo>
                    <a:pt x="308" y="835"/>
                    <a:pt x="275" y="1139"/>
                    <a:pt x="275" y="1139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lIns="109728" tIns="54864" rIns="109728" bIns="54864"/>
            <a:lstStyle/>
            <a:p>
              <a:pPr defTabSz="9505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 sz="168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" name="Freeform 22"/>
            <p:cNvSpPr/>
            <p:nvPr/>
          </p:nvSpPr>
          <p:spPr bwMode="auto">
            <a:xfrm>
              <a:off x="5600700" y="2097405"/>
              <a:ext cx="2252663" cy="2132013"/>
            </a:xfrm>
            <a:custGeom>
              <a:avLst/>
              <a:gdLst>
                <a:gd name="T0" fmla="*/ 388 w 1261"/>
                <a:gd name="T1" fmla="*/ 1185 h 1192"/>
                <a:gd name="T2" fmla="*/ 659 w 1261"/>
                <a:gd name="T3" fmla="*/ 0 h 1192"/>
                <a:gd name="T4" fmla="*/ 490 w 1261"/>
                <a:gd name="T5" fmla="*/ 1192 h 1192"/>
                <a:gd name="T6" fmla="*/ 595 w 1261"/>
                <a:gd name="T7" fmla="*/ 548 h 1192"/>
                <a:gd name="T8" fmla="*/ 388 w 1261"/>
                <a:gd name="T9" fmla="*/ 118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1" h="1192">
                  <a:moveTo>
                    <a:pt x="388" y="1185"/>
                  </a:moveTo>
                  <a:cubicBezTo>
                    <a:pt x="388" y="1185"/>
                    <a:pt x="0" y="615"/>
                    <a:pt x="659" y="0"/>
                  </a:cubicBezTo>
                  <a:cubicBezTo>
                    <a:pt x="659" y="0"/>
                    <a:pt x="1261" y="710"/>
                    <a:pt x="490" y="1192"/>
                  </a:cubicBezTo>
                  <a:cubicBezTo>
                    <a:pt x="490" y="1192"/>
                    <a:pt x="508" y="734"/>
                    <a:pt x="595" y="548"/>
                  </a:cubicBezTo>
                  <a:cubicBezTo>
                    <a:pt x="595" y="548"/>
                    <a:pt x="363" y="953"/>
                    <a:pt x="388" y="1185"/>
                  </a:cubicBezTo>
                  <a:close/>
                </a:path>
              </a:pathLst>
            </a:custGeom>
            <a:solidFill>
              <a:srgbClr val="F46C69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23"/>
            <p:cNvSpPr/>
            <p:nvPr/>
          </p:nvSpPr>
          <p:spPr bwMode="auto">
            <a:xfrm>
              <a:off x="6759575" y="3427413"/>
              <a:ext cx="1671638" cy="1636712"/>
            </a:xfrm>
            <a:custGeom>
              <a:avLst/>
              <a:gdLst>
                <a:gd name="T0" fmla="*/ 0 w 933"/>
                <a:gd name="T1" fmla="*/ 502 h 915"/>
                <a:gd name="T2" fmla="*/ 933 w 933"/>
                <a:gd name="T3" fmla="*/ 207 h 915"/>
                <a:gd name="T4" fmla="*/ 37 w 933"/>
                <a:gd name="T5" fmla="*/ 576 h 915"/>
                <a:gd name="T6" fmla="*/ 527 w 933"/>
                <a:gd name="T7" fmla="*/ 386 h 915"/>
                <a:gd name="T8" fmla="*/ 0 w 933"/>
                <a:gd name="T9" fmla="*/ 502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915">
                  <a:moveTo>
                    <a:pt x="0" y="502"/>
                  </a:moveTo>
                  <a:cubicBezTo>
                    <a:pt x="0" y="502"/>
                    <a:pt x="238" y="0"/>
                    <a:pt x="933" y="207"/>
                  </a:cubicBezTo>
                  <a:cubicBezTo>
                    <a:pt x="933" y="207"/>
                    <a:pt x="686" y="915"/>
                    <a:pt x="37" y="576"/>
                  </a:cubicBezTo>
                  <a:cubicBezTo>
                    <a:pt x="37" y="576"/>
                    <a:pt x="362" y="402"/>
                    <a:pt x="527" y="386"/>
                  </a:cubicBezTo>
                  <a:cubicBezTo>
                    <a:pt x="527" y="386"/>
                    <a:pt x="151" y="390"/>
                    <a:pt x="0" y="502"/>
                  </a:cubicBezTo>
                  <a:close/>
                </a:path>
              </a:pathLst>
            </a:custGeom>
            <a:solidFill>
              <a:srgbClr val="4EC15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24"/>
            <p:cNvSpPr/>
            <p:nvPr/>
          </p:nvSpPr>
          <p:spPr bwMode="auto">
            <a:xfrm>
              <a:off x="3740150" y="3086100"/>
              <a:ext cx="1731963" cy="1833563"/>
            </a:xfrm>
            <a:custGeom>
              <a:avLst/>
              <a:gdLst>
                <a:gd name="T0" fmla="*/ 966 w 970"/>
                <a:gd name="T1" fmla="*/ 703 h 1025"/>
                <a:gd name="T2" fmla="*/ 0 w 970"/>
                <a:gd name="T3" fmla="*/ 498 h 1025"/>
                <a:gd name="T4" fmla="*/ 970 w 970"/>
                <a:gd name="T5" fmla="*/ 620 h 1025"/>
                <a:gd name="T6" fmla="*/ 445 w 970"/>
                <a:gd name="T7" fmla="*/ 543 h 1025"/>
                <a:gd name="T8" fmla="*/ 966 w 970"/>
                <a:gd name="T9" fmla="*/ 703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0" h="1025">
                  <a:moveTo>
                    <a:pt x="966" y="703"/>
                  </a:moveTo>
                  <a:cubicBezTo>
                    <a:pt x="966" y="703"/>
                    <a:pt x="507" y="1025"/>
                    <a:pt x="0" y="498"/>
                  </a:cubicBezTo>
                  <a:cubicBezTo>
                    <a:pt x="0" y="498"/>
                    <a:pt x="568" y="0"/>
                    <a:pt x="970" y="620"/>
                  </a:cubicBezTo>
                  <a:cubicBezTo>
                    <a:pt x="970" y="620"/>
                    <a:pt x="598" y="611"/>
                    <a:pt x="445" y="543"/>
                  </a:cubicBezTo>
                  <a:cubicBezTo>
                    <a:pt x="445" y="543"/>
                    <a:pt x="778" y="726"/>
                    <a:pt x="966" y="703"/>
                  </a:cubicBezTo>
                  <a:close/>
                </a:path>
              </a:pathLst>
            </a:custGeom>
            <a:solidFill>
              <a:srgbClr val="FFBB3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25"/>
            <p:cNvSpPr/>
            <p:nvPr/>
          </p:nvSpPr>
          <p:spPr bwMode="auto">
            <a:xfrm>
              <a:off x="4610100" y="2266950"/>
              <a:ext cx="1731963" cy="1806575"/>
            </a:xfrm>
            <a:custGeom>
              <a:avLst/>
              <a:gdLst>
                <a:gd name="T0" fmla="*/ 594 w 968"/>
                <a:gd name="T1" fmla="*/ 1009 h 1009"/>
                <a:gd name="T2" fmla="*/ 142 w 968"/>
                <a:gd name="T3" fmla="*/ 0 h 1009"/>
                <a:gd name="T4" fmla="*/ 671 w 968"/>
                <a:gd name="T5" fmla="*/ 958 h 1009"/>
                <a:gd name="T6" fmla="*/ 395 w 968"/>
                <a:gd name="T7" fmla="*/ 433 h 1009"/>
                <a:gd name="T8" fmla="*/ 594 w 968"/>
                <a:gd name="T9" fmla="*/ 1009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8" h="1009">
                  <a:moveTo>
                    <a:pt x="594" y="1009"/>
                  </a:moveTo>
                  <a:cubicBezTo>
                    <a:pt x="594" y="1009"/>
                    <a:pt x="0" y="806"/>
                    <a:pt x="142" y="0"/>
                  </a:cubicBezTo>
                  <a:cubicBezTo>
                    <a:pt x="142" y="0"/>
                    <a:pt x="968" y="186"/>
                    <a:pt x="671" y="958"/>
                  </a:cubicBezTo>
                  <a:cubicBezTo>
                    <a:pt x="671" y="958"/>
                    <a:pt x="435" y="615"/>
                    <a:pt x="395" y="433"/>
                  </a:cubicBezTo>
                  <a:cubicBezTo>
                    <a:pt x="395" y="433"/>
                    <a:pt x="449" y="854"/>
                    <a:pt x="594" y="1009"/>
                  </a:cubicBezTo>
                  <a:close/>
                </a:path>
              </a:pathLst>
            </a:custGeom>
            <a:solidFill>
              <a:srgbClr val="30B78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bg-BG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57555" y="3931285"/>
            <a:ext cx="2698750" cy="988695"/>
            <a:chOff x="11282" y="2102"/>
            <a:chExt cx="4250" cy="1557"/>
          </a:xfrm>
        </p:grpSpPr>
        <p:sp>
          <p:nvSpPr>
            <p:cNvPr id="20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911350" y="2097405"/>
            <a:ext cx="2698750" cy="988695"/>
            <a:chOff x="11282" y="2102"/>
            <a:chExt cx="4250" cy="1557"/>
          </a:xfrm>
        </p:grpSpPr>
        <p:sp>
          <p:nvSpPr>
            <p:cNvPr id="12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486650" y="2108200"/>
            <a:ext cx="2698750" cy="988695"/>
            <a:chOff x="11282" y="2102"/>
            <a:chExt cx="4250" cy="1557"/>
          </a:xfrm>
        </p:grpSpPr>
        <p:sp>
          <p:nvSpPr>
            <p:cNvPr id="16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763000" y="3931285"/>
            <a:ext cx="2698750" cy="988695"/>
            <a:chOff x="11282" y="2102"/>
            <a:chExt cx="4250" cy="1557"/>
          </a:xfrm>
        </p:grpSpPr>
        <p:sp>
          <p:nvSpPr>
            <p:cNvPr id="22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5" t="33997" r="43866" b="33999"/>
          <a:stretch>
            <a:fillRect/>
          </a:stretch>
        </p:blipFill>
        <p:spPr>
          <a:xfrm>
            <a:off x="1522730" y="2217420"/>
            <a:ext cx="2456815" cy="2422525"/>
          </a:xfrm>
          <a:prstGeom prst="rect">
            <a:avLst/>
          </a:prstGeom>
        </p:spPr>
      </p:pic>
      <p:sp>
        <p:nvSpPr>
          <p:cNvPr id="3" name="八边形 2"/>
          <p:cNvSpPr/>
          <p:nvPr/>
        </p:nvSpPr>
        <p:spPr>
          <a:xfrm>
            <a:off x="960755" y="1638300"/>
            <a:ext cx="3580765" cy="3580765"/>
          </a:xfrm>
          <a:prstGeom prst="octagon">
            <a:avLst/>
          </a:prstGeom>
          <a:noFill/>
          <a:ln>
            <a:solidFill>
              <a:srgbClr val="30B7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019675" y="2391410"/>
            <a:ext cx="6390005" cy="878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019675" y="3460115"/>
            <a:ext cx="6390005" cy="878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rcRect l="-197" t="7215" r="197" b="21619"/>
          <a:stretch>
            <a:fillRect/>
          </a:stretch>
        </p:blipFill>
        <p:spPr>
          <a:xfrm>
            <a:off x="1196975" y="1586865"/>
            <a:ext cx="4822825" cy="34321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11545" y="1584325"/>
            <a:ext cx="5077460" cy="3436620"/>
          </a:xfrm>
          <a:prstGeom prst="rect">
            <a:avLst/>
          </a:prstGeom>
          <a:solidFill>
            <a:srgbClr val="30B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6209030" y="2034540"/>
            <a:ext cx="4681855" cy="1123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09030" y="3463290"/>
            <a:ext cx="4681855" cy="1123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6332220" y="3322320"/>
            <a:ext cx="446913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b="41348"/>
          <a:stretch>
            <a:fillRect/>
          </a:stretch>
        </p:blipFill>
        <p:spPr>
          <a:xfrm>
            <a:off x="-180975" y="4657725"/>
            <a:ext cx="12503150" cy="2200275"/>
          </a:xfrm>
          <a:prstGeom prst="rect">
            <a:avLst/>
          </a:prstGeom>
        </p:spPr>
      </p:pic>
      <p:pic>
        <p:nvPicPr>
          <p:cNvPr id="7" name="图片 6" descr="图片包含 事情&#10;&#10;已生成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0" t="18891" r="23699" b="21664"/>
          <a:stretch>
            <a:fillRect/>
          </a:stretch>
        </p:blipFill>
        <p:spPr>
          <a:xfrm>
            <a:off x="7391400" y="3267075"/>
            <a:ext cx="4096917" cy="2933700"/>
          </a:xfrm>
          <a:prstGeom prst="rect">
            <a:avLst/>
          </a:prstGeom>
          <a:effectLst>
            <a:outerShdw blurRad="76200" dist="152400" dir="168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9" t="38998" r="35598" b="39285"/>
          <a:stretch>
            <a:fillRect/>
          </a:stretch>
        </p:blipFill>
        <p:spPr>
          <a:xfrm>
            <a:off x="2339975" y="4531759"/>
            <a:ext cx="2038350" cy="1102595"/>
          </a:xfrm>
          <a:prstGeom prst="rect">
            <a:avLst/>
          </a:prstGeom>
          <a:effectLst>
            <a:outerShdw blurRad="76200" dist="889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1251585" y="4657725"/>
            <a:ext cx="981417" cy="12763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9" t="39570" r="39799" b="39999"/>
          <a:stretch>
            <a:fillRect/>
          </a:stretch>
        </p:blipFill>
        <p:spPr>
          <a:xfrm>
            <a:off x="5022850" y="4657961"/>
            <a:ext cx="2095500" cy="1476140"/>
          </a:xfrm>
          <a:prstGeom prst="rect">
            <a:avLst/>
          </a:prstGeom>
          <a:effectLst>
            <a:outerShdw blurRad="76200" dist="1143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2714625" y="1133475"/>
            <a:ext cx="63150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46C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4800" b="1" dirty="0">
              <a:solidFill>
                <a:srgbClr val="30B78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724150" y="2209800"/>
            <a:ext cx="6315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0B7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18" name="图片 17" descr="图片包含 轮廓&#10;&#10;已生成高可信度的说明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9" t="36921" r="40624" b="37650"/>
          <a:stretch>
            <a:fillRect/>
          </a:stretch>
        </p:blipFill>
        <p:spPr>
          <a:xfrm>
            <a:off x="8505825" y="933450"/>
            <a:ext cx="1489007" cy="1135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sp>
        <p:nvSpPr>
          <p:cNvPr id="3" name="Rounded Rectangle 12"/>
          <p:cNvSpPr/>
          <p:nvPr/>
        </p:nvSpPr>
        <p:spPr>
          <a:xfrm>
            <a:off x="6242534" y="1856882"/>
            <a:ext cx="763730" cy="763730"/>
          </a:xfrm>
          <a:prstGeom prst="roundRect">
            <a:avLst/>
          </a:prstGeom>
          <a:solidFill>
            <a:srgbClr val="30B78D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GB">
              <a:solidFill>
                <a:srgbClr val="333D86"/>
              </a:solidFill>
            </a:endParaRPr>
          </a:p>
        </p:txBody>
      </p:sp>
      <p:sp>
        <p:nvSpPr>
          <p:cNvPr id="16" name="Rounded Rectangle 14"/>
          <p:cNvSpPr/>
          <p:nvPr/>
        </p:nvSpPr>
        <p:spPr>
          <a:xfrm>
            <a:off x="6242534" y="3226113"/>
            <a:ext cx="763730" cy="763730"/>
          </a:xfrm>
          <a:prstGeom prst="roundRect">
            <a:avLst/>
          </a:prstGeom>
          <a:solidFill>
            <a:srgbClr val="FFBB3F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GB">
              <a:solidFill>
                <a:srgbClr val="333D86"/>
              </a:solidFill>
            </a:endParaRPr>
          </a:p>
        </p:txBody>
      </p:sp>
      <p:sp>
        <p:nvSpPr>
          <p:cNvPr id="18" name="Rounded Rectangle 15"/>
          <p:cNvSpPr/>
          <p:nvPr/>
        </p:nvSpPr>
        <p:spPr>
          <a:xfrm>
            <a:off x="6242534" y="4607750"/>
            <a:ext cx="763730" cy="763730"/>
          </a:xfrm>
          <a:prstGeom prst="roundRect">
            <a:avLst/>
          </a:prstGeom>
          <a:solidFill>
            <a:srgbClr val="F46C69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GB">
              <a:solidFill>
                <a:srgbClr val="333D86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9844" y="1705068"/>
            <a:ext cx="4754702" cy="1877602"/>
          </a:xfrm>
          <a:prstGeom prst="rect">
            <a:avLst/>
          </a:prstGeom>
          <a:blipFill dpi="0" rotWithShape="1">
            <a:blip r:embed="rId6"/>
            <a:srcRect/>
            <a:stretch>
              <a:fillRect t="-33000" b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914129" y="3696878"/>
            <a:ext cx="1910994" cy="1910994"/>
          </a:xfrm>
          <a:prstGeom prst="rect">
            <a:avLst/>
          </a:prstGeom>
          <a:solidFill>
            <a:srgbClr val="30B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930638" y="3696878"/>
            <a:ext cx="2743908" cy="1910994"/>
          </a:xfrm>
          <a:prstGeom prst="rect">
            <a:avLst/>
          </a:prstGeom>
          <a:solidFill>
            <a:srgbClr val="F4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1291126" y="4137290"/>
            <a:ext cx="1168430" cy="926320"/>
            <a:chOff x="6184901" y="6007101"/>
            <a:chExt cx="176213" cy="139700"/>
          </a:xfrm>
          <a:solidFill>
            <a:srgbClr val="F2F2F1"/>
          </a:solidFill>
        </p:grpSpPr>
        <p:sp>
          <p:nvSpPr>
            <p:cNvPr id="36" name="Freeform 378"/>
            <p:cNvSpPr/>
            <p:nvPr/>
          </p:nvSpPr>
          <p:spPr bwMode="auto">
            <a:xfrm>
              <a:off x="6184901" y="6084888"/>
              <a:ext cx="176213" cy="61913"/>
            </a:xfrm>
            <a:custGeom>
              <a:avLst/>
              <a:gdLst>
                <a:gd name="T0" fmla="*/ 174 w 288"/>
                <a:gd name="T1" fmla="*/ 18 h 101"/>
                <a:gd name="T2" fmla="*/ 174 w 288"/>
                <a:gd name="T3" fmla="*/ 30 h 101"/>
                <a:gd name="T4" fmla="*/ 162 w 288"/>
                <a:gd name="T5" fmla="*/ 30 h 101"/>
                <a:gd name="T6" fmla="*/ 126 w 288"/>
                <a:gd name="T7" fmla="*/ 30 h 101"/>
                <a:gd name="T8" fmla="*/ 114 w 288"/>
                <a:gd name="T9" fmla="*/ 30 h 101"/>
                <a:gd name="T10" fmla="*/ 114 w 288"/>
                <a:gd name="T11" fmla="*/ 18 h 101"/>
                <a:gd name="T12" fmla="*/ 114 w 288"/>
                <a:gd name="T13" fmla="*/ 0 h 101"/>
                <a:gd name="T14" fmla="*/ 0 w 288"/>
                <a:gd name="T15" fmla="*/ 0 h 101"/>
                <a:gd name="T16" fmla="*/ 0 w 288"/>
                <a:gd name="T17" fmla="*/ 86 h 101"/>
                <a:gd name="T18" fmla="*/ 14 w 288"/>
                <a:gd name="T19" fmla="*/ 101 h 101"/>
                <a:gd name="T20" fmla="*/ 274 w 288"/>
                <a:gd name="T21" fmla="*/ 101 h 101"/>
                <a:gd name="T22" fmla="*/ 288 w 288"/>
                <a:gd name="T23" fmla="*/ 86 h 101"/>
                <a:gd name="T24" fmla="*/ 288 w 288"/>
                <a:gd name="T25" fmla="*/ 0 h 101"/>
                <a:gd name="T26" fmla="*/ 174 w 288"/>
                <a:gd name="T27" fmla="*/ 0 h 101"/>
                <a:gd name="T28" fmla="*/ 174 w 288"/>
                <a:gd name="T29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8" h="101">
                  <a:moveTo>
                    <a:pt x="174" y="18"/>
                  </a:moveTo>
                  <a:cubicBezTo>
                    <a:pt x="174" y="30"/>
                    <a:pt x="174" y="30"/>
                    <a:pt x="174" y="30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4"/>
                    <a:pt x="6" y="101"/>
                    <a:pt x="14" y="101"/>
                  </a:cubicBezTo>
                  <a:cubicBezTo>
                    <a:pt x="274" y="101"/>
                    <a:pt x="274" y="101"/>
                    <a:pt x="274" y="101"/>
                  </a:cubicBezTo>
                  <a:cubicBezTo>
                    <a:pt x="282" y="101"/>
                    <a:pt x="288" y="94"/>
                    <a:pt x="288" y="86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174" y="0"/>
                    <a:pt x="174" y="0"/>
                    <a:pt x="174" y="0"/>
                  </a:cubicBezTo>
                  <a:lnTo>
                    <a:pt x="17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9"/>
            <p:cNvSpPr>
              <a:spLocks noEditPoints="1"/>
            </p:cNvSpPr>
            <p:nvPr/>
          </p:nvSpPr>
          <p:spPr bwMode="auto">
            <a:xfrm>
              <a:off x="6184901" y="6007101"/>
              <a:ext cx="176213" cy="68263"/>
            </a:xfrm>
            <a:custGeom>
              <a:avLst/>
              <a:gdLst>
                <a:gd name="T0" fmla="*/ 114 w 288"/>
                <a:gd name="T1" fmla="*/ 100 h 110"/>
                <a:gd name="T2" fmla="*/ 114 w 288"/>
                <a:gd name="T3" fmla="*/ 88 h 110"/>
                <a:gd name="T4" fmla="*/ 126 w 288"/>
                <a:gd name="T5" fmla="*/ 88 h 110"/>
                <a:gd name="T6" fmla="*/ 162 w 288"/>
                <a:gd name="T7" fmla="*/ 88 h 110"/>
                <a:gd name="T8" fmla="*/ 174 w 288"/>
                <a:gd name="T9" fmla="*/ 88 h 110"/>
                <a:gd name="T10" fmla="*/ 174 w 288"/>
                <a:gd name="T11" fmla="*/ 100 h 110"/>
                <a:gd name="T12" fmla="*/ 174 w 288"/>
                <a:gd name="T13" fmla="*/ 110 h 110"/>
                <a:gd name="T14" fmla="*/ 288 w 288"/>
                <a:gd name="T15" fmla="*/ 110 h 110"/>
                <a:gd name="T16" fmla="*/ 288 w 288"/>
                <a:gd name="T17" fmla="*/ 62 h 110"/>
                <a:gd name="T18" fmla="*/ 274 w 288"/>
                <a:gd name="T19" fmla="*/ 48 h 110"/>
                <a:gd name="T20" fmla="*/ 198 w 288"/>
                <a:gd name="T21" fmla="*/ 48 h 110"/>
                <a:gd name="T22" fmla="*/ 198 w 288"/>
                <a:gd name="T23" fmla="*/ 14 h 110"/>
                <a:gd name="T24" fmla="*/ 184 w 288"/>
                <a:gd name="T25" fmla="*/ 0 h 110"/>
                <a:gd name="T26" fmla="*/ 104 w 288"/>
                <a:gd name="T27" fmla="*/ 0 h 110"/>
                <a:gd name="T28" fmla="*/ 90 w 288"/>
                <a:gd name="T29" fmla="*/ 14 h 110"/>
                <a:gd name="T30" fmla="*/ 90 w 288"/>
                <a:gd name="T31" fmla="*/ 48 h 110"/>
                <a:gd name="T32" fmla="*/ 14 w 288"/>
                <a:gd name="T33" fmla="*/ 48 h 110"/>
                <a:gd name="T34" fmla="*/ 0 w 288"/>
                <a:gd name="T35" fmla="*/ 62 h 110"/>
                <a:gd name="T36" fmla="*/ 0 w 288"/>
                <a:gd name="T37" fmla="*/ 110 h 110"/>
                <a:gd name="T38" fmla="*/ 114 w 288"/>
                <a:gd name="T39" fmla="*/ 110 h 110"/>
                <a:gd name="T40" fmla="*/ 114 w 288"/>
                <a:gd name="T41" fmla="*/ 100 h 110"/>
                <a:gd name="T42" fmla="*/ 114 w 288"/>
                <a:gd name="T43" fmla="*/ 34 h 110"/>
                <a:gd name="T44" fmla="*/ 128 w 288"/>
                <a:gd name="T45" fmla="*/ 20 h 110"/>
                <a:gd name="T46" fmla="*/ 160 w 288"/>
                <a:gd name="T47" fmla="*/ 20 h 110"/>
                <a:gd name="T48" fmla="*/ 174 w 288"/>
                <a:gd name="T49" fmla="*/ 34 h 110"/>
                <a:gd name="T50" fmla="*/ 174 w 288"/>
                <a:gd name="T51" fmla="*/ 48 h 110"/>
                <a:gd name="T52" fmla="*/ 114 w 288"/>
                <a:gd name="T53" fmla="*/ 48 h 110"/>
                <a:gd name="T54" fmla="*/ 114 w 288"/>
                <a:gd name="T55" fmla="*/ 3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8" h="110">
                  <a:moveTo>
                    <a:pt x="114" y="100"/>
                  </a:moveTo>
                  <a:cubicBezTo>
                    <a:pt x="114" y="88"/>
                    <a:pt x="114" y="88"/>
                    <a:pt x="114" y="88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88"/>
                    <a:pt x="174" y="88"/>
                    <a:pt x="174" y="88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174" y="110"/>
                    <a:pt x="174" y="110"/>
                    <a:pt x="174" y="110"/>
                  </a:cubicBezTo>
                  <a:cubicBezTo>
                    <a:pt x="288" y="110"/>
                    <a:pt x="288" y="110"/>
                    <a:pt x="288" y="110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54"/>
                    <a:pt x="282" y="48"/>
                    <a:pt x="274" y="48"/>
                  </a:cubicBezTo>
                  <a:cubicBezTo>
                    <a:pt x="198" y="48"/>
                    <a:pt x="198" y="48"/>
                    <a:pt x="198" y="48"/>
                  </a:cubicBezTo>
                  <a:cubicBezTo>
                    <a:pt x="198" y="14"/>
                    <a:pt x="198" y="14"/>
                    <a:pt x="198" y="14"/>
                  </a:cubicBezTo>
                  <a:cubicBezTo>
                    <a:pt x="198" y="6"/>
                    <a:pt x="192" y="0"/>
                    <a:pt x="18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6" y="0"/>
                    <a:pt x="90" y="6"/>
                    <a:pt x="90" y="14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6" y="48"/>
                    <a:pt x="0" y="54"/>
                    <a:pt x="0" y="6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14" y="110"/>
                    <a:pt x="114" y="110"/>
                    <a:pt x="114" y="110"/>
                  </a:cubicBezTo>
                  <a:lnTo>
                    <a:pt x="114" y="100"/>
                  </a:lnTo>
                  <a:close/>
                  <a:moveTo>
                    <a:pt x="114" y="34"/>
                  </a:moveTo>
                  <a:cubicBezTo>
                    <a:pt x="114" y="26"/>
                    <a:pt x="120" y="20"/>
                    <a:pt x="128" y="20"/>
                  </a:cubicBezTo>
                  <a:cubicBezTo>
                    <a:pt x="160" y="20"/>
                    <a:pt x="160" y="20"/>
                    <a:pt x="160" y="20"/>
                  </a:cubicBezTo>
                  <a:cubicBezTo>
                    <a:pt x="168" y="20"/>
                    <a:pt x="174" y="26"/>
                    <a:pt x="174" y="34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14" y="48"/>
                    <a:pt x="114" y="48"/>
                    <a:pt x="114" y="48"/>
                  </a:cubicBezTo>
                  <a:lnTo>
                    <a:pt x="1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Rectangle 380"/>
            <p:cNvSpPr>
              <a:spLocks noChangeArrowheads="1"/>
            </p:cNvSpPr>
            <p:nvPr/>
          </p:nvSpPr>
          <p:spPr bwMode="auto">
            <a:xfrm>
              <a:off x="6261101" y="6069013"/>
              <a:ext cx="22225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0" name="TextBox 76"/>
          <p:cNvSpPr txBox="1"/>
          <p:nvPr/>
        </p:nvSpPr>
        <p:spPr>
          <a:xfrm>
            <a:off x="3128645" y="4278630"/>
            <a:ext cx="2346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224270" y="1916430"/>
            <a:ext cx="801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224270" y="3285490"/>
            <a:ext cx="801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224270" y="4667250"/>
            <a:ext cx="801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7313930" y="1799590"/>
            <a:ext cx="4255770" cy="1044575"/>
            <a:chOff x="11884" y="3191"/>
            <a:chExt cx="6702" cy="1645"/>
          </a:xfrm>
        </p:grpSpPr>
        <p:sp>
          <p:nvSpPr>
            <p:cNvPr id="41" name="文本框 40"/>
            <p:cNvSpPr txBox="1"/>
            <p:nvPr/>
          </p:nvSpPr>
          <p:spPr>
            <a:xfrm>
              <a:off x="11884" y="3744"/>
              <a:ext cx="6703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</a:p>
          </p:txBody>
        </p:sp>
        <p:sp>
          <p:nvSpPr>
            <p:cNvPr id="42" name="TextBox 76"/>
            <p:cNvSpPr txBox="1"/>
            <p:nvPr/>
          </p:nvSpPr>
          <p:spPr>
            <a:xfrm>
              <a:off x="11884" y="3191"/>
              <a:ext cx="425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312660" y="3168650"/>
            <a:ext cx="4255770" cy="1044575"/>
            <a:chOff x="11884" y="3191"/>
            <a:chExt cx="6702" cy="1645"/>
          </a:xfrm>
        </p:grpSpPr>
        <p:sp>
          <p:nvSpPr>
            <p:cNvPr id="45" name="文本框 44"/>
            <p:cNvSpPr txBox="1"/>
            <p:nvPr/>
          </p:nvSpPr>
          <p:spPr>
            <a:xfrm>
              <a:off x="11884" y="3744"/>
              <a:ext cx="6703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</a:p>
          </p:txBody>
        </p:sp>
        <p:sp>
          <p:nvSpPr>
            <p:cNvPr id="46" name="TextBox 76"/>
            <p:cNvSpPr txBox="1"/>
            <p:nvPr/>
          </p:nvSpPr>
          <p:spPr>
            <a:xfrm>
              <a:off x="11884" y="3191"/>
              <a:ext cx="425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313295" y="4550410"/>
            <a:ext cx="4255770" cy="1044575"/>
            <a:chOff x="11884" y="3191"/>
            <a:chExt cx="6702" cy="1645"/>
          </a:xfrm>
        </p:grpSpPr>
        <p:sp>
          <p:nvSpPr>
            <p:cNvPr id="48" name="文本框 47"/>
            <p:cNvSpPr txBox="1"/>
            <p:nvPr/>
          </p:nvSpPr>
          <p:spPr>
            <a:xfrm>
              <a:off x="11884" y="3744"/>
              <a:ext cx="6703" cy="1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</a:p>
          </p:txBody>
        </p:sp>
        <p:sp>
          <p:nvSpPr>
            <p:cNvPr id="49" name="TextBox 76"/>
            <p:cNvSpPr txBox="1"/>
            <p:nvPr/>
          </p:nvSpPr>
          <p:spPr>
            <a:xfrm>
              <a:off x="11884" y="3191"/>
              <a:ext cx="425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8" grpId="0" animBg="1"/>
      <p:bldP spid="4" grpId="0" animBg="1"/>
      <p:bldP spid="29" grpId="0" animBg="1"/>
      <p:bldP spid="34" grpId="0" animBg="1"/>
      <p:bldP spid="40" grpId="0"/>
      <p:bldP spid="30" grpId="0"/>
      <p:bldP spid="31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016362" y="2928876"/>
            <a:ext cx="9935488" cy="1367051"/>
            <a:chOff x="1015699" y="2928875"/>
            <a:chExt cx="9936781" cy="1367050"/>
          </a:xfrm>
        </p:grpSpPr>
        <p:cxnSp>
          <p:nvCxnSpPr>
            <p:cNvPr id="4" name="Straight Connector 31"/>
            <p:cNvCxnSpPr/>
            <p:nvPr/>
          </p:nvCxnSpPr>
          <p:spPr>
            <a:xfrm flipV="1">
              <a:off x="1015699" y="3621611"/>
              <a:ext cx="9936781" cy="1"/>
            </a:xfrm>
            <a:prstGeom prst="line">
              <a:avLst/>
            </a:prstGeom>
            <a:ln w="13970"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none" w="med" len="med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31"/>
            <p:cNvCxnSpPr/>
            <p:nvPr/>
          </p:nvCxnSpPr>
          <p:spPr>
            <a:xfrm flipV="1">
              <a:off x="2311076" y="2928875"/>
              <a:ext cx="7039" cy="696490"/>
            </a:xfrm>
            <a:prstGeom prst="line">
              <a:avLst/>
            </a:prstGeom>
            <a:ln w="1397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5"/>
            <p:cNvSpPr/>
            <p:nvPr/>
          </p:nvSpPr>
          <p:spPr>
            <a:xfrm>
              <a:off x="2247244" y="3561532"/>
              <a:ext cx="127665" cy="1276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80808"/>
                </a:solidFill>
              </a:endParaRPr>
            </a:p>
          </p:txBody>
        </p:sp>
        <p:cxnSp>
          <p:nvCxnSpPr>
            <p:cNvPr id="10" name="Straight Connector 31"/>
            <p:cNvCxnSpPr/>
            <p:nvPr/>
          </p:nvCxnSpPr>
          <p:spPr>
            <a:xfrm flipV="1">
              <a:off x="7265810" y="2928875"/>
              <a:ext cx="7039" cy="696490"/>
            </a:xfrm>
            <a:prstGeom prst="line">
              <a:avLst/>
            </a:prstGeom>
            <a:ln w="1397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5"/>
            <p:cNvSpPr/>
            <p:nvPr/>
          </p:nvSpPr>
          <p:spPr>
            <a:xfrm>
              <a:off x="7201978" y="3561532"/>
              <a:ext cx="127665" cy="127665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80808"/>
                </a:solidFill>
              </a:endParaRPr>
            </a:p>
          </p:txBody>
        </p:sp>
        <p:cxnSp>
          <p:nvCxnSpPr>
            <p:cNvPr id="12" name="Straight Connector 31"/>
            <p:cNvCxnSpPr/>
            <p:nvPr/>
          </p:nvCxnSpPr>
          <p:spPr>
            <a:xfrm flipV="1">
              <a:off x="4777173" y="3599435"/>
              <a:ext cx="7039" cy="696490"/>
            </a:xfrm>
            <a:prstGeom prst="line">
              <a:avLst/>
            </a:prstGeom>
            <a:ln w="1397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5"/>
            <p:cNvSpPr/>
            <p:nvPr/>
          </p:nvSpPr>
          <p:spPr>
            <a:xfrm>
              <a:off x="4713341" y="3561532"/>
              <a:ext cx="127665" cy="1276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80808"/>
                </a:solidFill>
              </a:endParaRPr>
            </a:p>
          </p:txBody>
        </p:sp>
        <p:cxnSp>
          <p:nvCxnSpPr>
            <p:cNvPr id="14" name="Straight Connector 31"/>
            <p:cNvCxnSpPr/>
            <p:nvPr/>
          </p:nvCxnSpPr>
          <p:spPr>
            <a:xfrm flipV="1">
              <a:off x="9743294" y="3599435"/>
              <a:ext cx="7039" cy="696490"/>
            </a:xfrm>
            <a:prstGeom prst="line">
              <a:avLst/>
            </a:prstGeom>
            <a:ln w="1397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5"/>
            <p:cNvSpPr/>
            <p:nvPr/>
          </p:nvSpPr>
          <p:spPr>
            <a:xfrm>
              <a:off x="9679462" y="3561532"/>
              <a:ext cx="127665" cy="1276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80808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673753" y="1845935"/>
            <a:ext cx="1250856" cy="1253549"/>
            <a:chOff x="1262027" y="1384450"/>
            <a:chExt cx="938264" cy="940162"/>
          </a:xfrm>
        </p:grpSpPr>
        <p:sp>
          <p:nvSpPr>
            <p:cNvPr id="20" name="任意多边形 82"/>
            <p:cNvSpPr/>
            <p:nvPr/>
          </p:nvSpPr>
          <p:spPr bwMode="auto">
            <a:xfrm rot="3738964">
              <a:off x="1261078" y="1385399"/>
              <a:ext cx="940162" cy="938264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rgbClr val="4EC15A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chemeClr val="bg1"/>
                </a:solidFill>
                <a:latin typeface="Arial" panose="020B0604020202020204"/>
              </a:endParaRPr>
            </a:p>
          </p:txBody>
        </p:sp>
        <p:sp>
          <p:nvSpPr>
            <p:cNvPr id="21" name="TextBox 17"/>
            <p:cNvSpPr txBox="1"/>
            <p:nvPr/>
          </p:nvSpPr>
          <p:spPr>
            <a:xfrm>
              <a:off x="1460157" y="1671365"/>
              <a:ext cx="531088" cy="2762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 题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30706" y="1845935"/>
            <a:ext cx="1250856" cy="1253549"/>
            <a:chOff x="1262027" y="1384450"/>
            <a:chExt cx="938264" cy="940162"/>
          </a:xfrm>
        </p:grpSpPr>
        <p:sp>
          <p:nvSpPr>
            <p:cNvPr id="23" name="任意多边形 82"/>
            <p:cNvSpPr/>
            <p:nvPr/>
          </p:nvSpPr>
          <p:spPr bwMode="auto">
            <a:xfrm rot="3738964">
              <a:off x="1261078" y="1385399"/>
              <a:ext cx="940162" cy="938264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rgbClr val="F46C6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chemeClr val="bg1"/>
                </a:solidFill>
                <a:latin typeface="Arial" panose="020B0604020202020204"/>
              </a:endParaRPr>
            </a:p>
          </p:txBody>
        </p:sp>
        <p:sp>
          <p:nvSpPr>
            <p:cNvPr id="24" name="TextBox 20"/>
            <p:cNvSpPr txBox="1"/>
            <p:nvPr/>
          </p:nvSpPr>
          <p:spPr>
            <a:xfrm>
              <a:off x="1465398" y="1671365"/>
              <a:ext cx="531088" cy="2762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 题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151919" y="4280397"/>
            <a:ext cx="1250856" cy="1253549"/>
            <a:chOff x="1262027" y="1384450"/>
            <a:chExt cx="938264" cy="940162"/>
          </a:xfrm>
        </p:grpSpPr>
        <p:sp>
          <p:nvSpPr>
            <p:cNvPr id="26" name="任意多边形 82"/>
            <p:cNvSpPr/>
            <p:nvPr/>
          </p:nvSpPr>
          <p:spPr bwMode="auto">
            <a:xfrm rot="3738964">
              <a:off x="1261078" y="1385399"/>
              <a:ext cx="940162" cy="938264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rgbClr val="30B78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chemeClr val="bg1"/>
                </a:solidFill>
                <a:latin typeface="Arial" panose="020B0604020202020204"/>
              </a:endParaRPr>
            </a:p>
          </p:txBody>
        </p:sp>
        <p:sp>
          <p:nvSpPr>
            <p:cNvPr id="27" name="TextBox 23"/>
            <p:cNvSpPr txBox="1"/>
            <p:nvPr/>
          </p:nvSpPr>
          <p:spPr>
            <a:xfrm>
              <a:off x="1467302" y="1685653"/>
              <a:ext cx="531088" cy="2762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 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114269" y="4280397"/>
            <a:ext cx="1250856" cy="1253549"/>
            <a:chOff x="1262027" y="1384450"/>
            <a:chExt cx="938264" cy="940162"/>
          </a:xfrm>
        </p:grpSpPr>
        <p:sp>
          <p:nvSpPr>
            <p:cNvPr id="29" name="任意多边形 82"/>
            <p:cNvSpPr/>
            <p:nvPr/>
          </p:nvSpPr>
          <p:spPr bwMode="auto">
            <a:xfrm rot="3738964">
              <a:off x="1261078" y="1385399"/>
              <a:ext cx="940162" cy="938264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rgbClr val="FFBB3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chemeClr val="bg1"/>
                </a:solidFill>
                <a:latin typeface="Arial" panose="020B0604020202020204"/>
              </a:endParaRPr>
            </a:p>
          </p:txBody>
        </p:sp>
        <p:sp>
          <p:nvSpPr>
            <p:cNvPr id="30" name="TextBox 26"/>
            <p:cNvSpPr txBox="1"/>
            <p:nvPr/>
          </p:nvSpPr>
          <p:spPr>
            <a:xfrm>
              <a:off x="1453012" y="1692797"/>
              <a:ext cx="531088" cy="2762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 题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42340" y="4182110"/>
            <a:ext cx="2698750" cy="988695"/>
            <a:chOff x="11282" y="2102"/>
            <a:chExt cx="4250" cy="1557"/>
          </a:xfrm>
        </p:grpSpPr>
        <p:sp>
          <p:nvSpPr>
            <p:cNvPr id="32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427730" y="2106295"/>
            <a:ext cx="2698750" cy="988695"/>
            <a:chOff x="11282" y="2102"/>
            <a:chExt cx="4250" cy="1557"/>
          </a:xfrm>
        </p:grpSpPr>
        <p:sp>
          <p:nvSpPr>
            <p:cNvPr id="35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373110" y="2106295"/>
            <a:ext cx="2698750" cy="988695"/>
            <a:chOff x="11282" y="2102"/>
            <a:chExt cx="4250" cy="1557"/>
          </a:xfrm>
        </p:grpSpPr>
        <p:sp>
          <p:nvSpPr>
            <p:cNvPr id="38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906770" y="4182110"/>
            <a:ext cx="2698750" cy="988695"/>
            <a:chOff x="11282" y="2102"/>
            <a:chExt cx="4250" cy="1557"/>
          </a:xfrm>
        </p:grpSpPr>
        <p:sp>
          <p:nvSpPr>
            <p:cNvPr id="41" name="TextBox 76"/>
            <p:cNvSpPr txBox="1"/>
            <p:nvPr/>
          </p:nvSpPr>
          <p:spPr>
            <a:xfrm>
              <a:off x="11282" y="2102"/>
              <a:ext cx="425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961" y="2740"/>
              <a:ext cx="3004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1988820" y="1513840"/>
            <a:ext cx="2077720" cy="4213225"/>
            <a:chOff x="13589" y="2601"/>
            <a:chExt cx="3956" cy="7382"/>
          </a:xfrm>
        </p:grpSpPr>
        <p:sp>
          <p:nvSpPr>
            <p:cNvPr id="14" name="圆角矩形 13"/>
            <p:cNvSpPr/>
            <p:nvPr/>
          </p:nvSpPr>
          <p:spPr>
            <a:xfrm rot="5400000">
              <a:off x="11876" y="4314"/>
              <a:ext cx="7382" cy="3956"/>
            </a:xfrm>
            <a:prstGeom prst="roundRect">
              <a:avLst>
                <a:gd name="adj" fmla="val 14394"/>
              </a:avLst>
            </a:prstGeom>
            <a:solidFill>
              <a:srgbClr val="4454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45466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5400000">
              <a:off x="15261" y="9174"/>
              <a:ext cx="612" cy="67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45466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rot="5400000">
              <a:off x="15492" y="2927"/>
              <a:ext cx="111" cy="123"/>
            </a:xfrm>
            <a:prstGeom prst="ellipse">
              <a:avLst/>
            </a:prstGeom>
            <a:solidFill>
              <a:srgbClr val="E6DF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45466"/>
                </a:solidFill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 rot="5400000">
              <a:off x="15505" y="2954"/>
              <a:ext cx="85" cy="639"/>
            </a:xfrm>
            <a:prstGeom prst="roundRect">
              <a:avLst>
                <a:gd name="adj" fmla="val 50000"/>
              </a:avLst>
            </a:prstGeom>
            <a:solidFill>
              <a:srgbClr val="E5E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45466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 rot="5400000">
              <a:off x="15320" y="9240"/>
              <a:ext cx="493" cy="547"/>
            </a:xfrm>
            <a:prstGeom prst="ellipse">
              <a:avLst/>
            </a:prstGeom>
            <a:solidFill>
              <a:srgbClr val="F9FD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45466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5400000">
              <a:off x="12943" y="4655"/>
              <a:ext cx="5287" cy="3325"/>
            </a:xfrm>
            <a:prstGeom prst="rect">
              <a:avLst/>
            </a:prstGeom>
            <a:blipFill rotWithShape="0">
              <a:blip r:embed="rId6"/>
              <a:stretch>
                <a:fillRect l="-35000" r="-3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45466"/>
                </a:solidFill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5391785" y="3567430"/>
            <a:ext cx="719455" cy="720090"/>
          </a:xfrm>
          <a:prstGeom prst="rect">
            <a:avLst/>
          </a:prstGeom>
          <a:solidFill>
            <a:srgbClr val="30B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705">
              <a:solidFill>
                <a:srgbClr val="445466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1785" y="4624070"/>
            <a:ext cx="719455" cy="720090"/>
          </a:xfrm>
          <a:prstGeom prst="rect">
            <a:avLst/>
          </a:prstGeom>
          <a:solidFill>
            <a:srgbClr val="30B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705">
              <a:solidFill>
                <a:srgbClr val="445466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574030" y="3812540"/>
            <a:ext cx="360000" cy="252000"/>
            <a:chOff x="2493" y="3820"/>
            <a:chExt cx="514" cy="324"/>
          </a:xfrm>
          <a:solidFill>
            <a:schemeClr val="bg1"/>
          </a:solidFill>
        </p:grpSpPr>
        <p:sp>
          <p:nvSpPr>
            <p:cNvPr id="407" name="Freeform 60"/>
            <p:cNvSpPr/>
            <p:nvPr/>
          </p:nvSpPr>
          <p:spPr bwMode="auto">
            <a:xfrm>
              <a:off x="2509" y="3820"/>
              <a:ext cx="482" cy="198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45466"/>
                </a:solidFill>
              </a:endParaRPr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7" y="3832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45466"/>
                </a:solidFill>
              </a:endParaRPr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3832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45466"/>
                </a:solidFill>
              </a:endParaRPr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09" y="3970"/>
              <a:ext cx="482" cy="174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45466"/>
                </a:solidFill>
              </a:endParaRPr>
            </a:p>
          </p:txBody>
        </p:sp>
      </p:grpSp>
      <p:sp>
        <p:nvSpPr>
          <p:cNvPr id="366" name="Freeform 19"/>
          <p:cNvSpPr>
            <a:spLocks noEditPoints="1"/>
          </p:cNvSpPr>
          <p:nvPr/>
        </p:nvSpPr>
        <p:spPr bwMode="auto">
          <a:xfrm>
            <a:off x="5574030" y="4906010"/>
            <a:ext cx="326390" cy="300355"/>
          </a:xfrm>
          <a:custGeom>
            <a:avLst/>
            <a:gdLst>
              <a:gd name="T0" fmla="*/ 108 w 144"/>
              <a:gd name="T1" fmla="*/ 0 h 132"/>
              <a:gd name="T2" fmla="*/ 36 w 144"/>
              <a:gd name="T3" fmla="*/ 0 h 132"/>
              <a:gd name="T4" fmla="*/ 0 w 144"/>
              <a:gd name="T5" fmla="*/ 36 h 132"/>
              <a:gd name="T6" fmla="*/ 0 w 144"/>
              <a:gd name="T7" fmla="*/ 60 h 132"/>
              <a:gd name="T8" fmla="*/ 36 w 144"/>
              <a:gd name="T9" fmla="*/ 96 h 132"/>
              <a:gd name="T10" fmla="*/ 42 w 144"/>
              <a:gd name="T11" fmla="*/ 96 h 132"/>
              <a:gd name="T12" fmla="*/ 42 w 144"/>
              <a:gd name="T13" fmla="*/ 132 h 132"/>
              <a:gd name="T14" fmla="*/ 83 w 144"/>
              <a:gd name="T15" fmla="*/ 96 h 132"/>
              <a:gd name="T16" fmla="*/ 108 w 144"/>
              <a:gd name="T17" fmla="*/ 96 h 132"/>
              <a:gd name="T18" fmla="*/ 144 w 144"/>
              <a:gd name="T19" fmla="*/ 60 h 132"/>
              <a:gd name="T20" fmla="*/ 144 w 144"/>
              <a:gd name="T21" fmla="*/ 36 h 132"/>
              <a:gd name="T22" fmla="*/ 108 w 144"/>
              <a:gd name="T23" fmla="*/ 0 h 132"/>
              <a:gd name="T24" fmla="*/ 36 w 144"/>
              <a:gd name="T25" fmla="*/ 60 h 132"/>
              <a:gd name="T26" fmla="*/ 24 w 144"/>
              <a:gd name="T27" fmla="*/ 48 h 132"/>
              <a:gd name="T28" fmla="*/ 36 w 144"/>
              <a:gd name="T29" fmla="*/ 36 h 132"/>
              <a:gd name="T30" fmla="*/ 48 w 144"/>
              <a:gd name="T31" fmla="*/ 48 h 132"/>
              <a:gd name="T32" fmla="*/ 36 w 144"/>
              <a:gd name="T33" fmla="*/ 60 h 132"/>
              <a:gd name="T34" fmla="*/ 72 w 144"/>
              <a:gd name="T35" fmla="*/ 60 h 132"/>
              <a:gd name="T36" fmla="*/ 60 w 144"/>
              <a:gd name="T37" fmla="*/ 48 h 132"/>
              <a:gd name="T38" fmla="*/ 72 w 144"/>
              <a:gd name="T39" fmla="*/ 36 h 132"/>
              <a:gd name="T40" fmla="*/ 84 w 144"/>
              <a:gd name="T41" fmla="*/ 48 h 132"/>
              <a:gd name="T42" fmla="*/ 72 w 144"/>
              <a:gd name="T43" fmla="*/ 60 h 132"/>
              <a:gd name="T44" fmla="*/ 108 w 144"/>
              <a:gd name="T45" fmla="*/ 60 h 132"/>
              <a:gd name="T46" fmla="*/ 96 w 144"/>
              <a:gd name="T47" fmla="*/ 48 h 132"/>
              <a:gd name="T48" fmla="*/ 108 w 144"/>
              <a:gd name="T49" fmla="*/ 36 h 132"/>
              <a:gd name="T50" fmla="*/ 120 w 144"/>
              <a:gd name="T51" fmla="*/ 48 h 132"/>
              <a:gd name="T52" fmla="*/ 108 w 144"/>
              <a:gd name="T53" fmla="*/ 6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32"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0"/>
                  <a:pt x="16" y="96"/>
                  <a:pt x="36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83" y="96"/>
                  <a:pt x="83" y="96"/>
                  <a:pt x="83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28" y="96"/>
                  <a:pt x="144" y="80"/>
                  <a:pt x="144" y="60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44" y="16"/>
                  <a:pt x="128" y="0"/>
                  <a:pt x="108" y="0"/>
                </a:cubicBezTo>
                <a:moveTo>
                  <a:pt x="36" y="60"/>
                </a:moveTo>
                <a:cubicBezTo>
                  <a:pt x="29" y="60"/>
                  <a:pt x="24" y="55"/>
                  <a:pt x="24" y="48"/>
                </a:cubicBezTo>
                <a:cubicBezTo>
                  <a:pt x="24" y="41"/>
                  <a:pt x="29" y="36"/>
                  <a:pt x="36" y="36"/>
                </a:cubicBezTo>
                <a:cubicBezTo>
                  <a:pt x="43" y="36"/>
                  <a:pt x="48" y="41"/>
                  <a:pt x="48" y="48"/>
                </a:cubicBezTo>
                <a:cubicBezTo>
                  <a:pt x="48" y="55"/>
                  <a:pt x="43" y="60"/>
                  <a:pt x="36" y="60"/>
                </a:cubicBezTo>
                <a:moveTo>
                  <a:pt x="72" y="60"/>
                </a:moveTo>
                <a:cubicBezTo>
                  <a:pt x="65" y="60"/>
                  <a:pt x="60" y="55"/>
                  <a:pt x="60" y="48"/>
                </a:cubicBezTo>
                <a:cubicBezTo>
                  <a:pt x="60" y="41"/>
                  <a:pt x="65" y="36"/>
                  <a:pt x="72" y="36"/>
                </a:cubicBezTo>
                <a:cubicBezTo>
                  <a:pt x="79" y="36"/>
                  <a:pt x="84" y="41"/>
                  <a:pt x="84" y="48"/>
                </a:cubicBezTo>
                <a:cubicBezTo>
                  <a:pt x="84" y="55"/>
                  <a:pt x="79" y="60"/>
                  <a:pt x="72" y="60"/>
                </a:cubicBezTo>
                <a:moveTo>
                  <a:pt x="108" y="60"/>
                </a:moveTo>
                <a:cubicBezTo>
                  <a:pt x="101" y="60"/>
                  <a:pt x="96" y="55"/>
                  <a:pt x="96" y="48"/>
                </a:cubicBezTo>
                <a:cubicBezTo>
                  <a:pt x="96" y="41"/>
                  <a:pt x="101" y="36"/>
                  <a:pt x="108" y="36"/>
                </a:cubicBezTo>
                <a:cubicBezTo>
                  <a:pt x="115" y="36"/>
                  <a:pt x="120" y="41"/>
                  <a:pt x="120" y="48"/>
                </a:cubicBezTo>
                <a:cubicBezTo>
                  <a:pt x="120" y="55"/>
                  <a:pt x="115" y="60"/>
                  <a:pt x="108" y="6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445466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494145" y="3510915"/>
            <a:ext cx="2673985" cy="801370"/>
            <a:chOff x="1831" y="2369"/>
            <a:chExt cx="4211" cy="1262"/>
          </a:xfrm>
        </p:grpSpPr>
        <p:sp>
          <p:nvSpPr>
            <p:cNvPr id="9" name="TextBox 76"/>
            <p:cNvSpPr txBox="1"/>
            <p:nvPr/>
          </p:nvSpPr>
          <p:spPr>
            <a:xfrm>
              <a:off x="1831" y="2369"/>
              <a:ext cx="390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rgbClr val="30B78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831" y="3013"/>
              <a:ext cx="4211" cy="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94145" y="4583430"/>
            <a:ext cx="2673985" cy="801370"/>
            <a:chOff x="1831" y="2369"/>
            <a:chExt cx="4211" cy="1262"/>
          </a:xfrm>
        </p:grpSpPr>
        <p:sp>
          <p:nvSpPr>
            <p:cNvPr id="12" name="TextBox 76"/>
            <p:cNvSpPr txBox="1"/>
            <p:nvPr/>
          </p:nvSpPr>
          <p:spPr>
            <a:xfrm>
              <a:off x="1831" y="2369"/>
              <a:ext cx="390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rgbClr val="30B78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请在此写入标题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31" y="3013"/>
              <a:ext cx="4211" cy="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270500" y="1701800"/>
            <a:ext cx="548386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30B78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此处添加本章节的简要内容。本模板精心设计，模板所有素材均可自由编辑替换移动。单击此处添加本章节的简要内容。单击此处添加本章节的简要内容。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366" grpId="0" bldLvl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/>
          <a:srcRect b="64030"/>
          <a:stretch>
            <a:fillRect/>
          </a:stretch>
        </p:blipFill>
        <p:spPr>
          <a:xfrm>
            <a:off x="-256540" y="5508625"/>
            <a:ext cx="12642215" cy="1349375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9327EA3A-6C4B-4BF2-88CB-70FEE20B94F2}"/>
              </a:ext>
            </a:extLst>
          </p:cNvPr>
          <p:cNvGrpSpPr/>
          <p:nvPr/>
        </p:nvGrpSpPr>
        <p:grpSpPr>
          <a:xfrm>
            <a:off x="6324600" y="1830070"/>
            <a:ext cx="4604385" cy="3141345"/>
            <a:chOff x="6324600" y="1830070"/>
            <a:chExt cx="4604385" cy="3141345"/>
          </a:xfrm>
        </p:grpSpPr>
        <p:sp>
          <p:nvSpPr>
            <p:cNvPr id="27" name="矩形 26"/>
            <p:cNvSpPr/>
            <p:nvPr/>
          </p:nvSpPr>
          <p:spPr>
            <a:xfrm>
              <a:off x="7877175" y="1830070"/>
              <a:ext cx="1670050" cy="598805"/>
            </a:xfrm>
            <a:prstGeom prst="rect">
              <a:avLst/>
            </a:prstGeom>
            <a:solidFill>
              <a:srgbClr val="30B7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6324600" y="3181985"/>
              <a:ext cx="1670050" cy="598805"/>
            </a:xfrm>
            <a:prstGeom prst="rect">
              <a:avLst/>
            </a:prstGeom>
            <a:solidFill>
              <a:srgbClr val="FFBB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9258935" y="3162300"/>
              <a:ext cx="1670050" cy="598805"/>
            </a:xfrm>
            <a:prstGeom prst="rect">
              <a:avLst/>
            </a:prstGeom>
            <a:solidFill>
              <a:srgbClr val="F4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258935" y="4372610"/>
              <a:ext cx="1670050" cy="598805"/>
            </a:xfrm>
            <a:prstGeom prst="rect">
              <a:avLst/>
            </a:prstGeom>
            <a:solidFill>
              <a:srgbClr val="F4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8639810" y="2567940"/>
              <a:ext cx="0" cy="202565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7134860" y="2866390"/>
              <a:ext cx="2857500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0093960" y="3896360"/>
              <a:ext cx="0" cy="325755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3"/>
            <p:cNvSpPr/>
            <p:nvPr/>
          </p:nvSpPr>
          <p:spPr>
            <a:xfrm>
              <a:off x="6324600" y="4372610"/>
              <a:ext cx="1670050" cy="598805"/>
            </a:xfrm>
            <a:prstGeom prst="rect">
              <a:avLst/>
            </a:prstGeom>
            <a:solidFill>
              <a:srgbClr val="FFBB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7159625" y="3896360"/>
              <a:ext cx="0" cy="325755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/>
            <p:cNvSpPr txBox="1"/>
            <p:nvPr/>
          </p:nvSpPr>
          <p:spPr>
            <a:xfrm>
              <a:off x="8056245" y="1945640"/>
              <a:ext cx="131254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503670" y="3277870"/>
              <a:ext cx="131254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503670" y="4488180"/>
              <a:ext cx="131254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9437370" y="3277870"/>
              <a:ext cx="131254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437370" y="4488180"/>
              <a:ext cx="131254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209675" y="2724785"/>
            <a:ext cx="3891280" cy="17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单击此处添加本章节的简要内容。本模板精心设计，模板所有素材均可自由编辑替换移动。单击此处添加本章节的简要内容。单击此处添加本章节的简要内容。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sp>
        <p:nvSpPr>
          <p:cNvPr id="4" name="Freeform 5"/>
          <p:cNvSpPr>
            <a:spLocks noEditPoints="1"/>
          </p:cNvSpPr>
          <p:nvPr/>
        </p:nvSpPr>
        <p:spPr bwMode="auto">
          <a:xfrm>
            <a:off x="1104265" y="3415030"/>
            <a:ext cx="611505" cy="505460"/>
          </a:xfrm>
          <a:custGeom>
            <a:avLst/>
            <a:gdLst>
              <a:gd name="T0" fmla="*/ 62 w 88"/>
              <a:gd name="T1" fmla="*/ 18 h 85"/>
              <a:gd name="T2" fmla="*/ 48 w 88"/>
              <a:gd name="T3" fmla="*/ 6 h 85"/>
              <a:gd name="T4" fmla="*/ 44 w 88"/>
              <a:gd name="T5" fmla="*/ 21 h 85"/>
              <a:gd name="T6" fmla="*/ 36 w 88"/>
              <a:gd name="T7" fmla="*/ 0 h 85"/>
              <a:gd name="T8" fmla="*/ 29 w 88"/>
              <a:gd name="T9" fmla="*/ 21 h 85"/>
              <a:gd name="T10" fmla="*/ 0 w 88"/>
              <a:gd name="T11" fmla="*/ 83 h 85"/>
              <a:gd name="T12" fmla="*/ 88 w 88"/>
              <a:gd name="T13" fmla="*/ 83 h 85"/>
              <a:gd name="T14" fmla="*/ 50 w 88"/>
              <a:gd name="T15" fmla="*/ 6 h 85"/>
              <a:gd name="T16" fmla="*/ 58 w 88"/>
              <a:gd name="T17" fmla="*/ 6 h 85"/>
              <a:gd name="T18" fmla="*/ 49 w 88"/>
              <a:gd name="T19" fmla="*/ 21 h 85"/>
              <a:gd name="T20" fmla="*/ 32 w 88"/>
              <a:gd name="T21" fmla="*/ 6 h 85"/>
              <a:gd name="T22" fmla="*/ 40 w 88"/>
              <a:gd name="T23" fmla="*/ 6 h 85"/>
              <a:gd name="T24" fmla="*/ 31 w 88"/>
              <a:gd name="T25" fmla="*/ 21 h 85"/>
              <a:gd name="T26" fmla="*/ 81 w 88"/>
              <a:gd name="T27" fmla="*/ 79 h 85"/>
              <a:gd name="T28" fmla="*/ 7 w 88"/>
              <a:gd name="T29" fmla="*/ 79 h 85"/>
              <a:gd name="T30" fmla="*/ 30 w 88"/>
              <a:gd name="T31" fmla="*/ 30 h 85"/>
              <a:gd name="T32" fmla="*/ 40 w 88"/>
              <a:gd name="T33" fmla="*/ 30 h 85"/>
              <a:gd name="T34" fmla="*/ 48 w 88"/>
              <a:gd name="T35" fmla="*/ 30 h 85"/>
              <a:gd name="T36" fmla="*/ 58 w 88"/>
              <a:gd name="T37" fmla="*/ 30 h 85"/>
              <a:gd name="T38" fmla="*/ 80 w 88"/>
              <a:gd name="T39" fmla="*/ 30 h 85"/>
              <a:gd name="T40" fmla="*/ 28 w 88"/>
              <a:gd name="T41" fmla="*/ 57 h 85"/>
              <a:gd name="T42" fmla="*/ 24 w 88"/>
              <a:gd name="T43" fmla="*/ 55 h 85"/>
              <a:gd name="T44" fmla="*/ 26 w 88"/>
              <a:gd name="T45" fmla="*/ 53 h 85"/>
              <a:gd name="T46" fmla="*/ 30 w 88"/>
              <a:gd name="T47" fmla="*/ 54 h 85"/>
              <a:gd name="T48" fmla="*/ 31 w 88"/>
              <a:gd name="T49" fmla="*/ 51 h 85"/>
              <a:gd name="T50" fmla="*/ 23 w 88"/>
              <a:gd name="T51" fmla="*/ 51 h 85"/>
              <a:gd name="T52" fmla="*/ 19 w 88"/>
              <a:gd name="T53" fmla="*/ 55 h 85"/>
              <a:gd name="T54" fmla="*/ 24 w 88"/>
              <a:gd name="T55" fmla="*/ 60 h 85"/>
              <a:gd name="T56" fmla="*/ 27 w 88"/>
              <a:gd name="T57" fmla="*/ 62 h 85"/>
              <a:gd name="T58" fmla="*/ 22 w 88"/>
              <a:gd name="T59" fmla="*/ 63 h 85"/>
              <a:gd name="T60" fmla="*/ 19 w 88"/>
              <a:gd name="T61" fmla="*/ 61 h 85"/>
              <a:gd name="T62" fmla="*/ 21 w 88"/>
              <a:gd name="T63" fmla="*/ 66 h 85"/>
              <a:gd name="T64" fmla="*/ 30 w 88"/>
              <a:gd name="T65" fmla="*/ 65 h 85"/>
              <a:gd name="T66" fmla="*/ 31 w 88"/>
              <a:gd name="T67" fmla="*/ 58 h 85"/>
              <a:gd name="T68" fmla="*/ 39 w 88"/>
              <a:gd name="T69" fmla="*/ 50 h 85"/>
              <a:gd name="T70" fmla="*/ 34 w 88"/>
              <a:gd name="T71" fmla="*/ 54 h 85"/>
              <a:gd name="T72" fmla="*/ 38 w 88"/>
              <a:gd name="T73" fmla="*/ 53 h 85"/>
              <a:gd name="T74" fmla="*/ 42 w 88"/>
              <a:gd name="T75" fmla="*/ 56 h 85"/>
              <a:gd name="T76" fmla="*/ 33 w 88"/>
              <a:gd name="T77" fmla="*/ 59 h 85"/>
              <a:gd name="T78" fmla="*/ 37 w 88"/>
              <a:gd name="T79" fmla="*/ 66 h 85"/>
              <a:gd name="T80" fmla="*/ 41 w 88"/>
              <a:gd name="T81" fmla="*/ 65 h 85"/>
              <a:gd name="T82" fmla="*/ 47 w 88"/>
              <a:gd name="T83" fmla="*/ 66 h 85"/>
              <a:gd name="T84" fmla="*/ 42 w 88"/>
              <a:gd name="T85" fmla="*/ 62 h 85"/>
              <a:gd name="T86" fmla="*/ 38 w 88"/>
              <a:gd name="T87" fmla="*/ 62 h 85"/>
              <a:gd name="T88" fmla="*/ 39 w 88"/>
              <a:gd name="T89" fmla="*/ 59 h 85"/>
              <a:gd name="T90" fmla="*/ 42 w 88"/>
              <a:gd name="T91" fmla="*/ 62 h 85"/>
              <a:gd name="T92" fmla="*/ 55 w 88"/>
              <a:gd name="T93" fmla="*/ 45 h 85"/>
              <a:gd name="T94" fmla="*/ 65 w 88"/>
              <a:gd name="T95" fmla="*/ 50 h 85"/>
              <a:gd name="T96" fmla="*/ 60 w 88"/>
              <a:gd name="T97" fmla="*/ 64 h 85"/>
              <a:gd name="T98" fmla="*/ 70 w 88"/>
              <a:gd name="T99" fmla="*/ 66 h 85"/>
              <a:gd name="T100" fmla="*/ 72 w 88"/>
              <a:gd name="T101" fmla="*/ 61 h 85"/>
              <a:gd name="T102" fmla="*/ 70 w 88"/>
              <a:gd name="T103" fmla="*/ 62 h 85"/>
              <a:gd name="T104" fmla="*/ 65 w 88"/>
              <a:gd name="T105" fmla="*/ 62 h 85"/>
              <a:gd name="T106" fmla="*/ 62 w 88"/>
              <a:gd name="T107" fmla="*/ 59 h 85"/>
              <a:gd name="T108" fmla="*/ 71 w 88"/>
              <a:gd name="T109" fmla="*/ 52 h 85"/>
              <a:gd name="T110" fmla="*/ 63 w 88"/>
              <a:gd name="T111" fmla="*/ 54 h 85"/>
              <a:gd name="T112" fmla="*/ 68 w 88"/>
              <a:gd name="T113" fmla="*/ 5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8" h="85">
                <a:moveTo>
                  <a:pt x="85" y="21"/>
                </a:moveTo>
                <a:cubicBezTo>
                  <a:pt x="62" y="21"/>
                  <a:pt x="62" y="21"/>
                  <a:pt x="62" y="21"/>
                </a:cubicBezTo>
                <a:cubicBezTo>
                  <a:pt x="62" y="20"/>
                  <a:pt x="62" y="19"/>
                  <a:pt x="62" y="18"/>
                </a:cubicBezTo>
                <a:cubicBezTo>
                  <a:pt x="62" y="13"/>
                  <a:pt x="62" y="9"/>
                  <a:pt x="61" y="6"/>
                </a:cubicBezTo>
                <a:cubicBezTo>
                  <a:pt x="60" y="2"/>
                  <a:pt x="58" y="0"/>
                  <a:pt x="54" y="0"/>
                </a:cubicBezTo>
                <a:cubicBezTo>
                  <a:pt x="51" y="0"/>
                  <a:pt x="49" y="2"/>
                  <a:pt x="48" y="6"/>
                </a:cubicBezTo>
                <a:cubicBezTo>
                  <a:pt x="47" y="9"/>
                  <a:pt x="47" y="13"/>
                  <a:pt x="47" y="18"/>
                </a:cubicBezTo>
                <a:cubicBezTo>
                  <a:pt x="47" y="19"/>
                  <a:pt x="47" y="20"/>
                  <a:pt x="47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0"/>
                  <a:pt x="44" y="19"/>
                  <a:pt x="44" y="18"/>
                </a:cubicBezTo>
                <a:cubicBezTo>
                  <a:pt x="44" y="13"/>
                  <a:pt x="43" y="9"/>
                  <a:pt x="42" y="6"/>
                </a:cubicBezTo>
                <a:cubicBezTo>
                  <a:pt x="41" y="2"/>
                  <a:pt x="39" y="0"/>
                  <a:pt x="36" y="0"/>
                </a:cubicBezTo>
                <a:cubicBezTo>
                  <a:pt x="33" y="0"/>
                  <a:pt x="31" y="2"/>
                  <a:pt x="30" y="6"/>
                </a:cubicBezTo>
                <a:cubicBezTo>
                  <a:pt x="29" y="9"/>
                  <a:pt x="28" y="13"/>
                  <a:pt x="28" y="18"/>
                </a:cubicBezTo>
                <a:cubicBezTo>
                  <a:pt x="28" y="19"/>
                  <a:pt x="28" y="20"/>
                  <a:pt x="29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1" y="21"/>
                  <a:pt x="0" y="22"/>
                  <a:pt x="0" y="2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4"/>
                  <a:pt x="1" y="85"/>
                  <a:pt x="2" y="85"/>
                </a:cubicBezTo>
                <a:cubicBezTo>
                  <a:pt x="85" y="85"/>
                  <a:pt x="85" y="85"/>
                  <a:pt x="85" y="85"/>
                </a:cubicBezTo>
                <a:cubicBezTo>
                  <a:pt x="87" y="85"/>
                  <a:pt x="88" y="84"/>
                  <a:pt x="88" y="8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7" y="21"/>
                  <a:pt x="85" y="21"/>
                </a:cubicBezTo>
                <a:close/>
                <a:moveTo>
                  <a:pt x="50" y="6"/>
                </a:moveTo>
                <a:cubicBezTo>
                  <a:pt x="51" y="3"/>
                  <a:pt x="53" y="2"/>
                  <a:pt x="54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6" y="2"/>
                  <a:pt x="57" y="3"/>
                  <a:pt x="58" y="6"/>
                </a:cubicBezTo>
                <a:cubicBezTo>
                  <a:pt x="59" y="9"/>
                  <a:pt x="60" y="13"/>
                  <a:pt x="60" y="18"/>
                </a:cubicBezTo>
                <a:cubicBezTo>
                  <a:pt x="60" y="19"/>
                  <a:pt x="60" y="20"/>
                  <a:pt x="60" y="21"/>
                </a:cubicBezTo>
                <a:cubicBezTo>
                  <a:pt x="49" y="21"/>
                  <a:pt x="49" y="21"/>
                  <a:pt x="49" y="21"/>
                </a:cubicBezTo>
                <a:cubicBezTo>
                  <a:pt x="49" y="20"/>
                  <a:pt x="49" y="19"/>
                  <a:pt x="49" y="18"/>
                </a:cubicBezTo>
                <a:cubicBezTo>
                  <a:pt x="49" y="13"/>
                  <a:pt x="49" y="9"/>
                  <a:pt x="50" y="6"/>
                </a:cubicBezTo>
                <a:close/>
                <a:moveTo>
                  <a:pt x="32" y="6"/>
                </a:moveTo>
                <a:cubicBezTo>
                  <a:pt x="33" y="3"/>
                  <a:pt x="34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8" y="2"/>
                  <a:pt x="39" y="3"/>
                  <a:pt x="40" y="6"/>
                </a:cubicBezTo>
                <a:cubicBezTo>
                  <a:pt x="41" y="9"/>
                  <a:pt x="41" y="13"/>
                  <a:pt x="41" y="18"/>
                </a:cubicBezTo>
                <a:cubicBezTo>
                  <a:pt x="41" y="19"/>
                  <a:pt x="41" y="20"/>
                  <a:pt x="41" y="21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20"/>
                  <a:pt x="31" y="19"/>
                  <a:pt x="31" y="18"/>
                </a:cubicBezTo>
                <a:cubicBezTo>
                  <a:pt x="31" y="13"/>
                  <a:pt x="31" y="9"/>
                  <a:pt x="32" y="6"/>
                </a:cubicBezTo>
                <a:close/>
                <a:moveTo>
                  <a:pt x="81" y="79"/>
                </a:moveTo>
                <a:cubicBezTo>
                  <a:pt x="81" y="79"/>
                  <a:pt x="80" y="79"/>
                  <a:pt x="80" y="79"/>
                </a:cubicBezTo>
                <a:cubicBezTo>
                  <a:pt x="8" y="79"/>
                  <a:pt x="8" y="79"/>
                  <a:pt x="8" y="79"/>
                </a:cubicBezTo>
                <a:cubicBezTo>
                  <a:pt x="7" y="79"/>
                  <a:pt x="7" y="79"/>
                  <a:pt x="7" y="79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0"/>
                  <a:pt x="8" y="30"/>
                </a:cubicBezTo>
                <a:cubicBezTo>
                  <a:pt x="30" y="30"/>
                  <a:pt x="30" y="30"/>
                  <a:pt x="30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2" y="30"/>
                  <a:pt x="32" y="30"/>
                  <a:pt x="32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8" y="30"/>
                  <a:pt x="48" y="30"/>
                  <a:pt x="48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9" y="30"/>
                  <a:pt x="59" y="30"/>
                  <a:pt x="59" y="30"/>
                </a:cubicBezTo>
                <a:cubicBezTo>
                  <a:pt x="61" y="30"/>
                  <a:pt x="61" y="30"/>
                  <a:pt x="61" y="30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30"/>
                  <a:pt x="81" y="31"/>
                  <a:pt x="81" y="31"/>
                </a:cubicBezTo>
                <a:cubicBezTo>
                  <a:pt x="81" y="79"/>
                  <a:pt x="81" y="79"/>
                  <a:pt x="81" y="79"/>
                </a:cubicBezTo>
                <a:close/>
                <a:moveTo>
                  <a:pt x="28" y="57"/>
                </a:moveTo>
                <a:cubicBezTo>
                  <a:pt x="28" y="57"/>
                  <a:pt x="27" y="56"/>
                  <a:pt x="27" y="56"/>
                </a:cubicBezTo>
                <a:cubicBezTo>
                  <a:pt x="26" y="56"/>
                  <a:pt x="26" y="56"/>
                  <a:pt x="25" y="56"/>
                </a:cubicBezTo>
                <a:cubicBezTo>
                  <a:pt x="24" y="56"/>
                  <a:pt x="24" y="56"/>
                  <a:pt x="24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4"/>
                  <a:pt x="24" y="54"/>
                  <a:pt x="24" y="54"/>
                </a:cubicBezTo>
                <a:cubicBezTo>
                  <a:pt x="25" y="53"/>
                  <a:pt x="25" y="53"/>
                  <a:pt x="26" y="53"/>
                </a:cubicBezTo>
                <a:cubicBezTo>
                  <a:pt x="26" y="53"/>
                  <a:pt x="27" y="53"/>
                  <a:pt x="27" y="54"/>
                </a:cubicBezTo>
                <a:cubicBezTo>
                  <a:pt x="28" y="54"/>
                  <a:pt x="28" y="54"/>
                  <a:pt x="29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55"/>
                  <a:pt x="30" y="55"/>
                  <a:pt x="30" y="55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1"/>
                  <a:pt x="31" y="51"/>
                  <a:pt x="31" y="51"/>
                </a:cubicBezTo>
                <a:cubicBezTo>
                  <a:pt x="30" y="51"/>
                  <a:pt x="29" y="51"/>
                  <a:pt x="29" y="50"/>
                </a:cubicBezTo>
                <a:cubicBezTo>
                  <a:pt x="28" y="50"/>
                  <a:pt x="27" y="50"/>
                  <a:pt x="26" y="50"/>
                </a:cubicBezTo>
                <a:cubicBezTo>
                  <a:pt x="25" y="50"/>
                  <a:pt x="24" y="50"/>
                  <a:pt x="23" y="51"/>
                </a:cubicBezTo>
                <a:cubicBezTo>
                  <a:pt x="22" y="51"/>
                  <a:pt x="21" y="51"/>
                  <a:pt x="20" y="52"/>
                </a:cubicBezTo>
                <a:cubicBezTo>
                  <a:pt x="20" y="52"/>
                  <a:pt x="19" y="53"/>
                  <a:pt x="19" y="53"/>
                </a:cubicBezTo>
                <a:cubicBezTo>
                  <a:pt x="19" y="54"/>
                  <a:pt x="19" y="54"/>
                  <a:pt x="19" y="55"/>
                </a:cubicBezTo>
                <a:cubicBezTo>
                  <a:pt x="19" y="56"/>
                  <a:pt x="19" y="57"/>
                  <a:pt x="20" y="58"/>
                </a:cubicBezTo>
                <a:cubicBezTo>
                  <a:pt x="20" y="59"/>
                  <a:pt x="21" y="59"/>
                  <a:pt x="22" y="60"/>
                </a:cubicBezTo>
                <a:cubicBezTo>
                  <a:pt x="23" y="60"/>
                  <a:pt x="23" y="60"/>
                  <a:pt x="24" y="60"/>
                </a:cubicBezTo>
                <a:cubicBezTo>
                  <a:pt x="24" y="60"/>
                  <a:pt x="25" y="60"/>
                  <a:pt x="25" y="60"/>
                </a:cubicBezTo>
                <a:cubicBezTo>
                  <a:pt x="26" y="60"/>
                  <a:pt x="26" y="61"/>
                  <a:pt x="26" y="61"/>
                </a:cubicBezTo>
                <a:cubicBezTo>
                  <a:pt x="27" y="62"/>
                  <a:pt x="27" y="62"/>
                  <a:pt x="27" y="62"/>
                </a:cubicBezTo>
                <a:cubicBezTo>
                  <a:pt x="27" y="62"/>
                  <a:pt x="26" y="62"/>
                  <a:pt x="26" y="62"/>
                </a:cubicBezTo>
                <a:cubicBezTo>
                  <a:pt x="25" y="63"/>
                  <a:pt x="25" y="63"/>
                  <a:pt x="24" y="63"/>
                </a:cubicBezTo>
                <a:cubicBezTo>
                  <a:pt x="24" y="63"/>
                  <a:pt x="23" y="63"/>
                  <a:pt x="22" y="63"/>
                </a:cubicBezTo>
                <a:cubicBezTo>
                  <a:pt x="22" y="62"/>
                  <a:pt x="21" y="62"/>
                  <a:pt x="21" y="62"/>
                </a:cubicBezTo>
                <a:cubicBezTo>
                  <a:pt x="20" y="62"/>
                  <a:pt x="20" y="62"/>
                  <a:pt x="20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65"/>
                  <a:pt x="19" y="65"/>
                  <a:pt x="19" y="65"/>
                </a:cubicBezTo>
                <a:cubicBezTo>
                  <a:pt x="19" y="65"/>
                  <a:pt x="20" y="65"/>
                  <a:pt x="21" y="66"/>
                </a:cubicBezTo>
                <a:cubicBezTo>
                  <a:pt x="22" y="66"/>
                  <a:pt x="23" y="66"/>
                  <a:pt x="24" y="66"/>
                </a:cubicBezTo>
                <a:cubicBezTo>
                  <a:pt x="25" y="66"/>
                  <a:pt x="26" y="66"/>
                  <a:pt x="27" y="66"/>
                </a:cubicBezTo>
                <a:cubicBezTo>
                  <a:pt x="28" y="65"/>
                  <a:pt x="29" y="65"/>
                  <a:pt x="30" y="65"/>
                </a:cubicBezTo>
                <a:cubicBezTo>
                  <a:pt x="30" y="64"/>
                  <a:pt x="31" y="64"/>
                  <a:pt x="31" y="63"/>
                </a:cubicBezTo>
                <a:cubicBezTo>
                  <a:pt x="31" y="62"/>
                  <a:pt x="31" y="62"/>
                  <a:pt x="31" y="61"/>
                </a:cubicBezTo>
                <a:cubicBezTo>
                  <a:pt x="31" y="60"/>
                  <a:pt x="31" y="59"/>
                  <a:pt x="31" y="58"/>
                </a:cubicBezTo>
                <a:cubicBezTo>
                  <a:pt x="30" y="58"/>
                  <a:pt x="29" y="57"/>
                  <a:pt x="28" y="57"/>
                </a:cubicBezTo>
                <a:close/>
                <a:moveTo>
                  <a:pt x="45" y="51"/>
                </a:moveTo>
                <a:cubicBezTo>
                  <a:pt x="44" y="51"/>
                  <a:pt x="42" y="50"/>
                  <a:pt x="39" y="50"/>
                </a:cubicBezTo>
                <a:cubicBezTo>
                  <a:pt x="38" y="50"/>
                  <a:pt x="37" y="50"/>
                  <a:pt x="36" y="50"/>
                </a:cubicBezTo>
                <a:cubicBezTo>
                  <a:pt x="35" y="51"/>
                  <a:pt x="34" y="51"/>
                  <a:pt x="34" y="51"/>
                </a:cubicBezTo>
                <a:cubicBezTo>
                  <a:pt x="34" y="54"/>
                  <a:pt x="34" y="54"/>
                  <a:pt x="34" y="54"/>
                </a:cubicBezTo>
                <a:cubicBezTo>
                  <a:pt x="34" y="54"/>
                  <a:pt x="34" y="54"/>
                  <a:pt x="34" y="54"/>
                </a:cubicBezTo>
                <a:cubicBezTo>
                  <a:pt x="35" y="54"/>
                  <a:pt x="36" y="54"/>
                  <a:pt x="36" y="54"/>
                </a:cubicBezTo>
                <a:cubicBezTo>
                  <a:pt x="37" y="54"/>
                  <a:pt x="38" y="53"/>
                  <a:pt x="38" y="53"/>
                </a:cubicBezTo>
                <a:cubicBezTo>
                  <a:pt x="40" y="53"/>
                  <a:pt x="41" y="54"/>
                  <a:pt x="41" y="54"/>
                </a:cubicBezTo>
                <a:cubicBezTo>
                  <a:pt x="42" y="54"/>
                  <a:pt x="42" y="55"/>
                  <a:pt x="42" y="56"/>
                </a:cubicBezTo>
                <a:cubicBezTo>
                  <a:pt x="42" y="56"/>
                  <a:pt x="42" y="56"/>
                  <a:pt x="42" y="56"/>
                </a:cubicBezTo>
                <a:cubicBezTo>
                  <a:pt x="41" y="56"/>
                  <a:pt x="39" y="56"/>
                  <a:pt x="38" y="56"/>
                </a:cubicBezTo>
                <a:cubicBezTo>
                  <a:pt x="37" y="56"/>
                  <a:pt x="36" y="57"/>
                  <a:pt x="35" y="57"/>
                </a:cubicBezTo>
                <a:cubicBezTo>
                  <a:pt x="34" y="57"/>
                  <a:pt x="34" y="58"/>
                  <a:pt x="33" y="59"/>
                </a:cubicBezTo>
                <a:cubicBezTo>
                  <a:pt x="33" y="59"/>
                  <a:pt x="33" y="60"/>
                  <a:pt x="33" y="61"/>
                </a:cubicBezTo>
                <a:cubicBezTo>
                  <a:pt x="33" y="63"/>
                  <a:pt x="33" y="64"/>
                  <a:pt x="34" y="65"/>
                </a:cubicBezTo>
                <a:cubicBezTo>
                  <a:pt x="35" y="66"/>
                  <a:pt x="36" y="66"/>
                  <a:pt x="37" y="66"/>
                </a:cubicBezTo>
                <a:cubicBezTo>
                  <a:pt x="38" y="66"/>
                  <a:pt x="39" y="66"/>
                  <a:pt x="39" y="66"/>
                </a:cubicBezTo>
                <a:cubicBezTo>
                  <a:pt x="39" y="66"/>
                  <a:pt x="40" y="66"/>
                  <a:pt x="40" y="65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2" y="64"/>
                  <a:pt x="42" y="64"/>
                </a:cubicBezTo>
                <a:cubicBezTo>
                  <a:pt x="42" y="66"/>
                  <a:pt x="42" y="66"/>
                  <a:pt x="42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4"/>
                  <a:pt x="46" y="52"/>
                  <a:pt x="45" y="51"/>
                </a:cubicBezTo>
                <a:close/>
                <a:moveTo>
                  <a:pt x="42" y="62"/>
                </a:moveTo>
                <a:cubicBezTo>
                  <a:pt x="42" y="62"/>
                  <a:pt x="41" y="62"/>
                  <a:pt x="41" y="62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3"/>
                  <a:pt x="38" y="63"/>
                  <a:pt x="38" y="62"/>
                </a:cubicBezTo>
                <a:cubicBezTo>
                  <a:pt x="38" y="62"/>
                  <a:pt x="37" y="62"/>
                  <a:pt x="37" y="61"/>
                </a:cubicBezTo>
                <a:cubicBezTo>
                  <a:pt x="37" y="60"/>
                  <a:pt x="37" y="60"/>
                  <a:pt x="38" y="60"/>
                </a:cubicBezTo>
                <a:cubicBezTo>
                  <a:pt x="38" y="59"/>
                  <a:pt x="38" y="59"/>
                  <a:pt x="39" y="59"/>
                </a:cubicBezTo>
                <a:cubicBezTo>
                  <a:pt x="39" y="59"/>
                  <a:pt x="40" y="59"/>
                  <a:pt x="40" y="59"/>
                </a:cubicBezTo>
                <a:cubicBezTo>
                  <a:pt x="41" y="59"/>
                  <a:pt x="41" y="59"/>
                  <a:pt x="42" y="59"/>
                </a:cubicBezTo>
                <a:lnTo>
                  <a:pt x="42" y="62"/>
                </a:lnTo>
                <a:close/>
                <a:moveTo>
                  <a:pt x="50" y="66"/>
                </a:moveTo>
                <a:cubicBezTo>
                  <a:pt x="55" y="66"/>
                  <a:pt x="55" y="66"/>
                  <a:pt x="55" y="66"/>
                </a:cubicBezTo>
                <a:cubicBezTo>
                  <a:pt x="55" y="45"/>
                  <a:pt x="55" y="45"/>
                  <a:pt x="55" y="45"/>
                </a:cubicBezTo>
                <a:cubicBezTo>
                  <a:pt x="50" y="45"/>
                  <a:pt x="50" y="45"/>
                  <a:pt x="50" y="45"/>
                </a:cubicBezTo>
                <a:lnTo>
                  <a:pt x="50" y="66"/>
                </a:lnTo>
                <a:close/>
                <a:moveTo>
                  <a:pt x="65" y="50"/>
                </a:moveTo>
                <a:cubicBezTo>
                  <a:pt x="63" y="50"/>
                  <a:pt x="61" y="51"/>
                  <a:pt x="59" y="52"/>
                </a:cubicBezTo>
                <a:cubicBezTo>
                  <a:pt x="58" y="54"/>
                  <a:pt x="57" y="56"/>
                  <a:pt x="57" y="58"/>
                </a:cubicBezTo>
                <a:cubicBezTo>
                  <a:pt x="57" y="61"/>
                  <a:pt x="58" y="63"/>
                  <a:pt x="60" y="64"/>
                </a:cubicBezTo>
                <a:cubicBezTo>
                  <a:pt x="61" y="65"/>
                  <a:pt x="63" y="66"/>
                  <a:pt x="66" y="66"/>
                </a:cubicBezTo>
                <a:cubicBezTo>
                  <a:pt x="67" y="66"/>
                  <a:pt x="68" y="66"/>
                  <a:pt x="68" y="66"/>
                </a:cubicBezTo>
                <a:cubicBezTo>
                  <a:pt x="69" y="66"/>
                  <a:pt x="69" y="66"/>
                  <a:pt x="70" y="66"/>
                </a:cubicBezTo>
                <a:cubicBezTo>
                  <a:pt x="70" y="65"/>
                  <a:pt x="71" y="65"/>
                  <a:pt x="71" y="65"/>
                </a:cubicBezTo>
                <a:cubicBezTo>
                  <a:pt x="71" y="65"/>
                  <a:pt x="72" y="65"/>
                  <a:pt x="72" y="65"/>
                </a:cubicBezTo>
                <a:cubicBezTo>
                  <a:pt x="72" y="61"/>
                  <a:pt x="72" y="61"/>
                  <a:pt x="72" y="61"/>
                </a:cubicBezTo>
                <a:cubicBezTo>
                  <a:pt x="72" y="61"/>
                  <a:pt x="72" y="61"/>
                  <a:pt x="72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2"/>
                  <a:pt x="70" y="62"/>
                  <a:pt x="70" y="62"/>
                </a:cubicBezTo>
                <a:cubicBezTo>
                  <a:pt x="69" y="62"/>
                  <a:pt x="69" y="62"/>
                  <a:pt x="68" y="62"/>
                </a:cubicBezTo>
                <a:cubicBezTo>
                  <a:pt x="68" y="63"/>
                  <a:pt x="67" y="63"/>
                  <a:pt x="67" y="63"/>
                </a:cubicBezTo>
                <a:cubicBezTo>
                  <a:pt x="66" y="63"/>
                  <a:pt x="65" y="63"/>
                  <a:pt x="65" y="62"/>
                </a:cubicBezTo>
                <a:cubicBezTo>
                  <a:pt x="64" y="62"/>
                  <a:pt x="64" y="62"/>
                  <a:pt x="64" y="62"/>
                </a:cubicBezTo>
                <a:cubicBezTo>
                  <a:pt x="63" y="62"/>
                  <a:pt x="63" y="61"/>
                  <a:pt x="63" y="61"/>
                </a:cubicBezTo>
                <a:cubicBezTo>
                  <a:pt x="62" y="60"/>
                  <a:pt x="62" y="60"/>
                  <a:pt x="62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5"/>
                  <a:pt x="72" y="53"/>
                  <a:pt x="71" y="52"/>
                </a:cubicBezTo>
                <a:cubicBezTo>
                  <a:pt x="69" y="51"/>
                  <a:pt x="68" y="50"/>
                  <a:pt x="65" y="50"/>
                </a:cubicBezTo>
                <a:close/>
                <a:moveTo>
                  <a:pt x="62" y="56"/>
                </a:moveTo>
                <a:cubicBezTo>
                  <a:pt x="62" y="55"/>
                  <a:pt x="62" y="54"/>
                  <a:pt x="63" y="54"/>
                </a:cubicBezTo>
                <a:cubicBezTo>
                  <a:pt x="63" y="53"/>
                  <a:pt x="64" y="53"/>
                  <a:pt x="65" y="53"/>
                </a:cubicBezTo>
                <a:cubicBezTo>
                  <a:pt x="66" y="53"/>
                  <a:pt x="67" y="53"/>
                  <a:pt x="67" y="54"/>
                </a:cubicBezTo>
                <a:cubicBezTo>
                  <a:pt x="67" y="54"/>
                  <a:pt x="68" y="55"/>
                  <a:pt x="68" y="56"/>
                </a:cubicBezTo>
                <a:lnTo>
                  <a:pt x="62" y="56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7" name="组合 6"/>
          <p:cNvGrpSpPr/>
          <p:nvPr/>
        </p:nvGrpSpPr>
        <p:grpSpPr>
          <a:xfrm>
            <a:off x="4271010" y="3505200"/>
            <a:ext cx="334645" cy="470535"/>
            <a:chOff x="4279901" y="4197351"/>
            <a:chExt cx="395288" cy="652463"/>
          </a:xfrm>
          <a:solidFill>
            <a:srgbClr val="F46C69"/>
          </a:solidFill>
        </p:grpSpPr>
        <p:sp>
          <p:nvSpPr>
            <p:cNvPr id="9" name="Freeform 6"/>
            <p:cNvSpPr/>
            <p:nvPr/>
          </p:nvSpPr>
          <p:spPr bwMode="auto">
            <a:xfrm>
              <a:off x="4279901" y="4230688"/>
              <a:ext cx="395288" cy="74613"/>
            </a:xfrm>
            <a:custGeom>
              <a:avLst/>
              <a:gdLst>
                <a:gd name="T0" fmla="*/ 0 w 48"/>
                <a:gd name="T1" fmla="*/ 9 h 9"/>
                <a:gd name="T2" fmla="*/ 0 w 48"/>
                <a:gd name="T3" fmla="*/ 9 h 9"/>
                <a:gd name="T4" fmla="*/ 7 w 48"/>
                <a:gd name="T5" fmla="*/ 0 h 9"/>
                <a:gd name="T6" fmla="*/ 42 w 48"/>
                <a:gd name="T7" fmla="*/ 0 h 9"/>
                <a:gd name="T8" fmla="*/ 48 w 48"/>
                <a:gd name="T9" fmla="*/ 9 h 9"/>
                <a:gd name="T10" fmla="*/ 0 w 4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9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4"/>
                    <a:pt x="48" y="9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4419601" y="4197351"/>
              <a:ext cx="123825" cy="25400"/>
            </a:xfrm>
            <a:custGeom>
              <a:avLst/>
              <a:gdLst>
                <a:gd name="T0" fmla="*/ 0 w 15"/>
                <a:gd name="T1" fmla="*/ 3 h 3"/>
                <a:gd name="T2" fmla="*/ 0 w 15"/>
                <a:gd name="T3" fmla="*/ 3 h 3"/>
                <a:gd name="T4" fmla="*/ 3 w 15"/>
                <a:gd name="T5" fmla="*/ 0 h 3"/>
                <a:gd name="T6" fmla="*/ 12 w 15"/>
                <a:gd name="T7" fmla="*/ 0 h 3"/>
                <a:gd name="T8" fmla="*/ 15 w 15"/>
                <a:gd name="T9" fmla="*/ 3 h 3"/>
                <a:gd name="T10" fmla="*/ 0 w 1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5" y="2"/>
                    <a:pt x="15" y="3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4287838" y="4321176"/>
              <a:ext cx="379413" cy="528638"/>
            </a:xfrm>
            <a:custGeom>
              <a:avLst/>
              <a:gdLst>
                <a:gd name="T0" fmla="*/ 45 w 46"/>
                <a:gd name="T1" fmla="*/ 0 h 64"/>
                <a:gd name="T2" fmla="*/ 2 w 46"/>
                <a:gd name="T3" fmla="*/ 0 h 64"/>
                <a:gd name="T4" fmla="*/ 0 w 46"/>
                <a:gd name="T5" fmla="*/ 6 h 64"/>
                <a:gd name="T6" fmla="*/ 0 w 46"/>
                <a:gd name="T7" fmla="*/ 52 h 64"/>
                <a:gd name="T8" fmla="*/ 12 w 46"/>
                <a:gd name="T9" fmla="*/ 64 h 64"/>
                <a:gd name="T10" fmla="*/ 35 w 46"/>
                <a:gd name="T11" fmla="*/ 64 h 64"/>
                <a:gd name="T12" fmla="*/ 46 w 46"/>
                <a:gd name="T13" fmla="*/ 52 h 64"/>
                <a:gd name="T14" fmla="*/ 46 w 46"/>
                <a:gd name="T15" fmla="*/ 6 h 64"/>
                <a:gd name="T16" fmla="*/ 45 w 46"/>
                <a:gd name="T17" fmla="*/ 0 h 64"/>
                <a:gd name="T18" fmla="*/ 12 w 46"/>
                <a:gd name="T19" fmla="*/ 49 h 64"/>
                <a:gd name="T20" fmla="*/ 9 w 46"/>
                <a:gd name="T21" fmla="*/ 52 h 64"/>
                <a:gd name="T22" fmla="*/ 7 w 46"/>
                <a:gd name="T23" fmla="*/ 49 h 64"/>
                <a:gd name="T24" fmla="*/ 7 w 46"/>
                <a:gd name="T25" fmla="*/ 25 h 64"/>
                <a:gd name="T26" fmla="*/ 9 w 46"/>
                <a:gd name="T27" fmla="*/ 22 h 64"/>
                <a:gd name="T28" fmla="*/ 12 w 46"/>
                <a:gd name="T29" fmla="*/ 25 h 64"/>
                <a:gd name="T30" fmla="*/ 12 w 46"/>
                <a:gd name="T31" fmla="*/ 49 h 64"/>
                <a:gd name="T32" fmla="*/ 21 w 46"/>
                <a:gd name="T33" fmla="*/ 49 h 64"/>
                <a:gd name="T34" fmla="*/ 19 w 46"/>
                <a:gd name="T35" fmla="*/ 52 h 64"/>
                <a:gd name="T36" fmla="*/ 16 w 46"/>
                <a:gd name="T37" fmla="*/ 49 h 64"/>
                <a:gd name="T38" fmla="*/ 16 w 46"/>
                <a:gd name="T39" fmla="*/ 12 h 64"/>
                <a:gd name="T40" fmla="*/ 19 w 46"/>
                <a:gd name="T41" fmla="*/ 9 h 64"/>
                <a:gd name="T42" fmla="*/ 21 w 46"/>
                <a:gd name="T43" fmla="*/ 12 h 64"/>
                <a:gd name="T44" fmla="*/ 21 w 46"/>
                <a:gd name="T45" fmla="*/ 49 h 64"/>
                <a:gd name="T46" fmla="*/ 30 w 46"/>
                <a:gd name="T47" fmla="*/ 49 h 64"/>
                <a:gd name="T48" fmla="*/ 28 w 46"/>
                <a:gd name="T49" fmla="*/ 52 h 64"/>
                <a:gd name="T50" fmla="*/ 26 w 46"/>
                <a:gd name="T51" fmla="*/ 49 h 64"/>
                <a:gd name="T52" fmla="*/ 26 w 46"/>
                <a:gd name="T53" fmla="*/ 12 h 64"/>
                <a:gd name="T54" fmla="*/ 28 w 46"/>
                <a:gd name="T55" fmla="*/ 9 h 64"/>
                <a:gd name="T56" fmla="*/ 30 w 46"/>
                <a:gd name="T57" fmla="*/ 12 h 64"/>
                <a:gd name="T58" fmla="*/ 30 w 46"/>
                <a:gd name="T59" fmla="*/ 49 h 64"/>
                <a:gd name="T60" fmla="*/ 40 w 46"/>
                <a:gd name="T61" fmla="*/ 49 h 64"/>
                <a:gd name="T62" fmla="*/ 37 w 46"/>
                <a:gd name="T63" fmla="*/ 52 h 64"/>
                <a:gd name="T64" fmla="*/ 35 w 46"/>
                <a:gd name="T65" fmla="*/ 49 h 64"/>
                <a:gd name="T66" fmla="*/ 35 w 46"/>
                <a:gd name="T67" fmla="*/ 25 h 64"/>
                <a:gd name="T68" fmla="*/ 37 w 46"/>
                <a:gd name="T69" fmla="*/ 22 h 64"/>
                <a:gd name="T70" fmla="*/ 40 w 46"/>
                <a:gd name="T71" fmla="*/ 25 h 64"/>
                <a:gd name="T72" fmla="*/ 40 w 46"/>
                <a:gd name="T73" fmla="*/ 4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" h="64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8"/>
                    <a:pt x="6" y="64"/>
                    <a:pt x="12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41" y="64"/>
                    <a:pt x="46" y="58"/>
                    <a:pt x="46" y="5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4"/>
                    <a:pt x="46" y="2"/>
                    <a:pt x="45" y="0"/>
                  </a:cubicBezTo>
                  <a:close/>
                  <a:moveTo>
                    <a:pt x="12" y="49"/>
                  </a:moveTo>
                  <a:cubicBezTo>
                    <a:pt x="12" y="51"/>
                    <a:pt x="11" y="52"/>
                    <a:pt x="9" y="52"/>
                  </a:cubicBezTo>
                  <a:cubicBezTo>
                    <a:pt x="8" y="52"/>
                    <a:pt x="7" y="51"/>
                    <a:pt x="7" y="4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3"/>
                    <a:pt x="8" y="22"/>
                    <a:pt x="9" y="22"/>
                  </a:cubicBezTo>
                  <a:cubicBezTo>
                    <a:pt x="11" y="22"/>
                    <a:pt x="12" y="23"/>
                    <a:pt x="12" y="25"/>
                  </a:cubicBezTo>
                  <a:lnTo>
                    <a:pt x="12" y="49"/>
                  </a:lnTo>
                  <a:close/>
                  <a:moveTo>
                    <a:pt x="21" y="49"/>
                  </a:moveTo>
                  <a:cubicBezTo>
                    <a:pt x="21" y="51"/>
                    <a:pt x="20" y="52"/>
                    <a:pt x="19" y="52"/>
                  </a:cubicBezTo>
                  <a:cubicBezTo>
                    <a:pt x="17" y="52"/>
                    <a:pt x="16" y="51"/>
                    <a:pt x="16" y="49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7" y="9"/>
                    <a:pt x="19" y="9"/>
                  </a:cubicBezTo>
                  <a:cubicBezTo>
                    <a:pt x="20" y="9"/>
                    <a:pt x="21" y="11"/>
                    <a:pt x="21" y="12"/>
                  </a:cubicBezTo>
                  <a:lnTo>
                    <a:pt x="21" y="49"/>
                  </a:lnTo>
                  <a:close/>
                  <a:moveTo>
                    <a:pt x="30" y="49"/>
                  </a:moveTo>
                  <a:cubicBezTo>
                    <a:pt x="30" y="51"/>
                    <a:pt x="29" y="52"/>
                    <a:pt x="28" y="52"/>
                  </a:cubicBezTo>
                  <a:cubicBezTo>
                    <a:pt x="27" y="52"/>
                    <a:pt x="26" y="51"/>
                    <a:pt x="26" y="49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1"/>
                    <a:pt x="27" y="9"/>
                    <a:pt x="28" y="9"/>
                  </a:cubicBezTo>
                  <a:cubicBezTo>
                    <a:pt x="29" y="9"/>
                    <a:pt x="30" y="11"/>
                    <a:pt x="30" y="12"/>
                  </a:cubicBezTo>
                  <a:lnTo>
                    <a:pt x="30" y="49"/>
                  </a:lnTo>
                  <a:close/>
                  <a:moveTo>
                    <a:pt x="40" y="49"/>
                  </a:moveTo>
                  <a:cubicBezTo>
                    <a:pt x="40" y="51"/>
                    <a:pt x="39" y="52"/>
                    <a:pt x="37" y="52"/>
                  </a:cubicBezTo>
                  <a:cubicBezTo>
                    <a:pt x="36" y="52"/>
                    <a:pt x="35" y="51"/>
                    <a:pt x="35" y="49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3"/>
                    <a:pt x="36" y="22"/>
                    <a:pt x="37" y="22"/>
                  </a:cubicBezTo>
                  <a:cubicBezTo>
                    <a:pt x="39" y="22"/>
                    <a:pt x="40" y="23"/>
                    <a:pt x="40" y="25"/>
                  </a:cubicBezTo>
                  <a:lnTo>
                    <a:pt x="4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52390" y="3554730"/>
            <a:ext cx="500380" cy="375285"/>
            <a:chOff x="5160963" y="4246563"/>
            <a:chExt cx="592138" cy="520700"/>
          </a:xfrm>
          <a:solidFill>
            <a:srgbClr val="F46C69"/>
          </a:solidFill>
        </p:grpSpPr>
        <p:sp>
          <p:nvSpPr>
            <p:cNvPr id="13" name="Freeform 9"/>
            <p:cNvSpPr/>
            <p:nvPr/>
          </p:nvSpPr>
          <p:spPr bwMode="auto">
            <a:xfrm>
              <a:off x="5546726" y="4346576"/>
              <a:ext cx="206375" cy="379413"/>
            </a:xfrm>
            <a:custGeom>
              <a:avLst/>
              <a:gdLst>
                <a:gd name="T0" fmla="*/ 0 w 25"/>
                <a:gd name="T1" fmla="*/ 2 h 46"/>
                <a:gd name="T2" fmla="*/ 0 w 25"/>
                <a:gd name="T3" fmla="*/ 2 h 46"/>
                <a:gd name="T4" fmla="*/ 11 w 25"/>
                <a:gd name="T5" fmla="*/ 5 h 46"/>
                <a:gd name="T6" fmla="*/ 23 w 25"/>
                <a:gd name="T7" fmla="*/ 37 h 46"/>
                <a:gd name="T8" fmla="*/ 18 w 25"/>
                <a:gd name="T9" fmla="*/ 46 h 46"/>
                <a:gd name="T10" fmla="*/ 0 w 25"/>
                <a:gd name="T1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6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0"/>
                    <a:pt x="9" y="2"/>
                    <a:pt x="11" y="5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5" y="41"/>
                    <a:pt x="22" y="45"/>
                    <a:pt x="18" y="46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5670551" y="4452938"/>
              <a:ext cx="66675" cy="123825"/>
            </a:xfrm>
            <a:custGeom>
              <a:avLst/>
              <a:gdLst>
                <a:gd name="T0" fmla="*/ 0 w 8"/>
                <a:gd name="T1" fmla="*/ 1 h 15"/>
                <a:gd name="T2" fmla="*/ 0 w 8"/>
                <a:gd name="T3" fmla="*/ 1 h 15"/>
                <a:gd name="T4" fmla="*/ 4 w 8"/>
                <a:gd name="T5" fmla="*/ 2 h 15"/>
                <a:gd name="T6" fmla="*/ 7 w 8"/>
                <a:gd name="T7" fmla="*/ 11 h 15"/>
                <a:gd name="T8" fmla="*/ 5 w 8"/>
                <a:gd name="T9" fmla="*/ 15 h 15"/>
                <a:gd name="T10" fmla="*/ 0 w 8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5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3" y="1"/>
                    <a:pt x="4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7" y="14"/>
                    <a:pt x="5" y="15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41" name="Freeform 11"/>
            <p:cNvSpPr>
              <a:spLocks noEditPoints="1"/>
            </p:cNvSpPr>
            <p:nvPr/>
          </p:nvSpPr>
          <p:spPr bwMode="auto">
            <a:xfrm>
              <a:off x="5160963" y="4246563"/>
              <a:ext cx="377825" cy="520700"/>
            </a:xfrm>
            <a:custGeom>
              <a:avLst/>
              <a:gdLst>
                <a:gd name="T0" fmla="*/ 44 w 46"/>
                <a:gd name="T1" fmla="*/ 0 h 63"/>
                <a:gd name="T2" fmla="*/ 1 w 46"/>
                <a:gd name="T3" fmla="*/ 0 h 63"/>
                <a:gd name="T4" fmla="*/ 0 w 46"/>
                <a:gd name="T5" fmla="*/ 6 h 63"/>
                <a:gd name="T6" fmla="*/ 0 w 46"/>
                <a:gd name="T7" fmla="*/ 51 h 63"/>
                <a:gd name="T8" fmla="*/ 11 w 46"/>
                <a:gd name="T9" fmla="*/ 63 h 63"/>
                <a:gd name="T10" fmla="*/ 34 w 46"/>
                <a:gd name="T11" fmla="*/ 63 h 63"/>
                <a:gd name="T12" fmla="*/ 46 w 46"/>
                <a:gd name="T13" fmla="*/ 51 h 63"/>
                <a:gd name="T14" fmla="*/ 46 w 46"/>
                <a:gd name="T15" fmla="*/ 6 h 63"/>
                <a:gd name="T16" fmla="*/ 44 w 46"/>
                <a:gd name="T17" fmla="*/ 0 h 63"/>
                <a:gd name="T18" fmla="*/ 11 w 46"/>
                <a:gd name="T19" fmla="*/ 48 h 63"/>
                <a:gd name="T20" fmla="*/ 9 w 46"/>
                <a:gd name="T21" fmla="*/ 51 h 63"/>
                <a:gd name="T22" fmla="*/ 6 w 46"/>
                <a:gd name="T23" fmla="*/ 48 h 63"/>
                <a:gd name="T24" fmla="*/ 6 w 46"/>
                <a:gd name="T25" fmla="*/ 24 h 63"/>
                <a:gd name="T26" fmla="*/ 9 w 46"/>
                <a:gd name="T27" fmla="*/ 21 h 63"/>
                <a:gd name="T28" fmla="*/ 11 w 46"/>
                <a:gd name="T29" fmla="*/ 24 h 63"/>
                <a:gd name="T30" fmla="*/ 11 w 46"/>
                <a:gd name="T31" fmla="*/ 48 h 63"/>
                <a:gd name="T32" fmla="*/ 21 w 46"/>
                <a:gd name="T33" fmla="*/ 49 h 63"/>
                <a:gd name="T34" fmla="*/ 18 w 46"/>
                <a:gd name="T35" fmla="*/ 51 h 63"/>
                <a:gd name="T36" fmla="*/ 16 w 46"/>
                <a:gd name="T37" fmla="*/ 49 h 63"/>
                <a:gd name="T38" fmla="*/ 16 w 46"/>
                <a:gd name="T39" fmla="*/ 11 h 63"/>
                <a:gd name="T40" fmla="*/ 18 w 46"/>
                <a:gd name="T41" fmla="*/ 9 h 63"/>
                <a:gd name="T42" fmla="*/ 21 w 46"/>
                <a:gd name="T43" fmla="*/ 11 h 63"/>
                <a:gd name="T44" fmla="*/ 21 w 46"/>
                <a:gd name="T45" fmla="*/ 49 h 63"/>
                <a:gd name="T46" fmla="*/ 30 w 46"/>
                <a:gd name="T47" fmla="*/ 49 h 63"/>
                <a:gd name="T48" fmla="*/ 27 w 46"/>
                <a:gd name="T49" fmla="*/ 51 h 63"/>
                <a:gd name="T50" fmla="*/ 25 w 46"/>
                <a:gd name="T51" fmla="*/ 49 h 63"/>
                <a:gd name="T52" fmla="*/ 25 w 46"/>
                <a:gd name="T53" fmla="*/ 11 h 63"/>
                <a:gd name="T54" fmla="*/ 27 w 46"/>
                <a:gd name="T55" fmla="*/ 9 h 63"/>
                <a:gd name="T56" fmla="*/ 30 w 46"/>
                <a:gd name="T57" fmla="*/ 11 h 63"/>
                <a:gd name="T58" fmla="*/ 30 w 46"/>
                <a:gd name="T59" fmla="*/ 49 h 63"/>
                <a:gd name="T60" fmla="*/ 40 w 46"/>
                <a:gd name="T61" fmla="*/ 48 h 63"/>
                <a:gd name="T62" fmla="*/ 37 w 46"/>
                <a:gd name="T63" fmla="*/ 51 h 63"/>
                <a:gd name="T64" fmla="*/ 34 w 46"/>
                <a:gd name="T65" fmla="*/ 48 h 63"/>
                <a:gd name="T66" fmla="*/ 34 w 46"/>
                <a:gd name="T67" fmla="*/ 24 h 63"/>
                <a:gd name="T68" fmla="*/ 37 w 46"/>
                <a:gd name="T69" fmla="*/ 21 h 63"/>
                <a:gd name="T70" fmla="*/ 40 w 46"/>
                <a:gd name="T71" fmla="*/ 24 h 63"/>
                <a:gd name="T72" fmla="*/ 40 w 46"/>
                <a:gd name="T73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" h="63">
                  <a:moveTo>
                    <a:pt x="4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3"/>
                    <a:pt x="0" y="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8"/>
                    <a:pt x="5" y="63"/>
                    <a:pt x="11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40" y="63"/>
                    <a:pt x="46" y="58"/>
                    <a:pt x="46" y="51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3"/>
                    <a:pt x="45" y="1"/>
                    <a:pt x="44" y="0"/>
                  </a:cubicBezTo>
                  <a:close/>
                  <a:moveTo>
                    <a:pt x="11" y="48"/>
                  </a:moveTo>
                  <a:cubicBezTo>
                    <a:pt x="11" y="50"/>
                    <a:pt x="10" y="51"/>
                    <a:pt x="9" y="51"/>
                  </a:cubicBezTo>
                  <a:cubicBezTo>
                    <a:pt x="7" y="51"/>
                    <a:pt x="6" y="50"/>
                    <a:pt x="6" y="48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1"/>
                    <a:pt x="9" y="21"/>
                  </a:cubicBezTo>
                  <a:cubicBezTo>
                    <a:pt x="10" y="21"/>
                    <a:pt x="11" y="23"/>
                    <a:pt x="11" y="24"/>
                  </a:cubicBezTo>
                  <a:lnTo>
                    <a:pt x="11" y="48"/>
                  </a:lnTo>
                  <a:close/>
                  <a:moveTo>
                    <a:pt x="21" y="49"/>
                  </a:moveTo>
                  <a:cubicBezTo>
                    <a:pt x="21" y="50"/>
                    <a:pt x="19" y="51"/>
                    <a:pt x="18" y="51"/>
                  </a:cubicBezTo>
                  <a:cubicBezTo>
                    <a:pt x="17" y="51"/>
                    <a:pt x="16" y="50"/>
                    <a:pt x="16" y="49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9" y="9"/>
                    <a:pt x="21" y="10"/>
                    <a:pt x="21" y="11"/>
                  </a:cubicBezTo>
                  <a:lnTo>
                    <a:pt x="21" y="49"/>
                  </a:lnTo>
                  <a:close/>
                  <a:moveTo>
                    <a:pt x="30" y="49"/>
                  </a:moveTo>
                  <a:cubicBezTo>
                    <a:pt x="30" y="50"/>
                    <a:pt x="29" y="51"/>
                    <a:pt x="27" y="51"/>
                  </a:cubicBezTo>
                  <a:cubicBezTo>
                    <a:pt x="26" y="51"/>
                    <a:pt x="25" y="50"/>
                    <a:pt x="25" y="4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6" y="9"/>
                    <a:pt x="27" y="9"/>
                  </a:cubicBezTo>
                  <a:cubicBezTo>
                    <a:pt x="29" y="9"/>
                    <a:pt x="30" y="10"/>
                    <a:pt x="30" y="11"/>
                  </a:cubicBezTo>
                  <a:lnTo>
                    <a:pt x="30" y="49"/>
                  </a:lnTo>
                  <a:close/>
                  <a:moveTo>
                    <a:pt x="40" y="48"/>
                  </a:moveTo>
                  <a:cubicBezTo>
                    <a:pt x="40" y="50"/>
                    <a:pt x="38" y="51"/>
                    <a:pt x="37" y="51"/>
                  </a:cubicBezTo>
                  <a:cubicBezTo>
                    <a:pt x="35" y="51"/>
                    <a:pt x="34" y="50"/>
                    <a:pt x="34" y="48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5" y="21"/>
                    <a:pt x="37" y="21"/>
                  </a:cubicBezTo>
                  <a:cubicBezTo>
                    <a:pt x="38" y="21"/>
                    <a:pt x="40" y="23"/>
                    <a:pt x="40" y="24"/>
                  </a:cubicBezTo>
                  <a:lnTo>
                    <a:pt x="4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42" name="Freeform 12"/>
          <p:cNvSpPr/>
          <p:nvPr/>
        </p:nvSpPr>
        <p:spPr bwMode="auto">
          <a:xfrm>
            <a:off x="4195445" y="4274820"/>
            <a:ext cx="521970" cy="494030"/>
          </a:xfrm>
          <a:custGeom>
            <a:avLst/>
            <a:gdLst>
              <a:gd name="T0" fmla="*/ 58 w 75"/>
              <a:gd name="T1" fmla="*/ 32 h 83"/>
              <a:gd name="T2" fmla="*/ 55 w 75"/>
              <a:gd name="T3" fmla="*/ 35 h 83"/>
              <a:gd name="T4" fmla="*/ 33 w 75"/>
              <a:gd name="T5" fmla="*/ 12 h 83"/>
              <a:gd name="T6" fmla="*/ 21 w 75"/>
              <a:gd name="T7" fmla="*/ 5 h 83"/>
              <a:gd name="T8" fmla="*/ 9 w 75"/>
              <a:gd name="T9" fmla="*/ 9 h 83"/>
              <a:gd name="T10" fmla="*/ 5 w 75"/>
              <a:gd name="T11" fmla="*/ 21 h 83"/>
              <a:gd name="T12" fmla="*/ 10 w 75"/>
              <a:gd name="T13" fmla="*/ 33 h 83"/>
              <a:gd name="T14" fmla="*/ 49 w 75"/>
              <a:gd name="T15" fmla="*/ 75 h 83"/>
              <a:gd name="T16" fmla="*/ 56 w 75"/>
              <a:gd name="T17" fmla="*/ 78 h 83"/>
              <a:gd name="T18" fmla="*/ 64 w 75"/>
              <a:gd name="T19" fmla="*/ 76 h 83"/>
              <a:gd name="T20" fmla="*/ 70 w 75"/>
              <a:gd name="T21" fmla="*/ 65 h 83"/>
              <a:gd name="T22" fmla="*/ 67 w 75"/>
              <a:gd name="T23" fmla="*/ 57 h 83"/>
              <a:gd name="T24" fmla="*/ 32 w 75"/>
              <a:gd name="T25" fmla="*/ 20 h 83"/>
              <a:gd name="T26" fmla="*/ 28 w 75"/>
              <a:gd name="T27" fmla="*/ 18 h 83"/>
              <a:gd name="T28" fmla="*/ 21 w 75"/>
              <a:gd name="T29" fmla="*/ 21 h 83"/>
              <a:gd name="T30" fmla="*/ 18 w 75"/>
              <a:gd name="T31" fmla="*/ 28 h 83"/>
              <a:gd name="T32" fmla="*/ 19 w 75"/>
              <a:gd name="T33" fmla="*/ 31 h 83"/>
              <a:gd name="T34" fmla="*/ 55 w 75"/>
              <a:gd name="T35" fmla="*/ 69 h 83"/>
              <a:gd name="T36" fmla="*/ 52 w 75"/>
              <a:gd name="T37" fmla="*/ 72 h 83"/>
              <a:gd name="T38" fmla="*/ 17 w 75"/>
              <a:gd name="T39" fmla="*/ 34 h 83"/>
              <a:gd name="T40" fmla="*/ 14 w 75"/>
              <a:gd name="T41" fmla="*/ 28 h 83"/>
              <a:gd name="T42" fmla="*/ 18 w 75"/>
              <a:gd name="T43" fmla="*/ 18 h 83"/>
              <a:gd name="T44" fmla="*/ 28 w 75"/>
              <a:gd name="T45" fmla="*/ 14 h 83"/>
              <a:gd name="T46" fmla="*/ 34 w 75"/>
              <a:gd name="T47" fmla="*/ 17 h 83"/>
              <a:gd name="T48" fmla="*/ 70 w 75"/>
              <a:gd name="T49" fmla="*/ 55 h 83"/>
              <a:gd name="T50" fmla="*/ 74 w 75"/>
              <a:gd name="T51" fmla="*/ 66 h 83"/>
              <a:gd name="T52" fmla="*/ 67 w 75"/>
              <a:gd name="T53" fmla="*/ 79 h 83"/>
              <a:gd name="T54" fmla="*/ 57 w 75"/>
              <a:gd name="T55" fmla="*/ 83 h 83"/>
              <a:gd name="T56" fmla="*/ 46 w 75"/>
              <a:gd name="T57" fmla="*/ 77 h 83"/>
              <a:gd name="T58" fmla="*/ 7 w 75"/>
              <a:gd name="T59" fmla="*/ 36 h 83"/>
              <a:gd name="T60" fmla="*/ 0 w 75"/>
              <a:gd name="T61" fmla="*/ 20 h 83"/>
              <a:gd name="T62" fmla="*/ 6 w 75"/>
              <a:gd name="T63" fmla="*/ 6 h 83"/>
              <a:gd name="T64" fmla="*/ 20 w 75"/>
              <a:gd name="T65" fmla="*/ 1 h 83"/>
              <a:gd name="T66" fmla="*/ 36 w 75"/>
              <a:gd name="T67" fmla="*/ 9 h 83"/>
              <a:gd name="T68" fmla="*/ 58 w 75"/>
              <a:gd name="T69" fmla="*/ 3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5" h="83">
                <a:moveTo>
                  <a:pt x="58" y="32"/>
                </a:moveTo>
                <a:cubicBezTo>
                  <a:pt x="55" y="35"/>
                  <a:pt x="55" y="35"/>
                  <a:pt x="55" y="35"/>
                </a:cubicBezTo>
                <a:cubicBezTo>
                  <a:pt x="33" y="12"/>
                  <a:pt x="33" y="12"/>
                  <a:pt x="33" y="12"/>
                </a:cubicBezTo>
                <a:cubicBezTo>
                  <a:pt x="30" y="8"/>
                  <a:pt x="26" y="6"/>
                  <a:pt x="21" y="5"/>
                </a:cubicBezTo>
                <a:cubicBezTo>
                  <a:pt x="16" y="5"/>
                  <a:pt x="12" y="6"/>
                  <a:pt x="9" y="9"/>
                </a:cubicBezTo>
                <a:cubicBezTo>
                  <a:pt x="6" y="12"/>
                  <a:pt x="5" y="16"/>
                  <a:pt x="5" y="21"/>
                </a:cubicBezTo>
                <a:cubicBezTo>
                  <a:pt x="5" y="26"/>
                  <a:pt x="7" y="30"/>
                  <a:pt x="10" y="33"/>
                </a:cubicBezTo>
                <a:cubicBezTo>
                  <a:pt x="49" y="75"/>
                  <a:pt x="49" y="75"/>
                  <a:pt x="49" y="75"/>
                </a:cubicBezTo>
                <a:cubicBezTo>
                  <a:pt x="51" y="77"/>
                  <a:pt x="53" y="78"/>
                  <a:pt x="56" y="78"/>
                </a:cubicBezTo>
                <a:cubicBezTo>
                  <a:pt x="59" y="79"/>
                  <a:pt x="62" y="78"/>
                  <a:pt x="64" y="76"/>
                </a:cubicBezTo>
                <a:cubicBezTo>
                  <a:pt x="66" y="74"/>
                  <a:pt x="70" y="68"/>
                  <a:pt x="70" y="65"/>
                </a:cubicBezTo>
                <a:cubicBezTo>
                  <a:pt x="70" y="62"/>
                  <a:pt x="69" y="60"/>
                  <a:pt x="67" y="57"/>
                </a:cubicBezTo>
                <a:cubicBezTo>
                  <a:pt x="32" y="20"/>
                  <a:pt x="32" y="20"/>
                  <a:pt x="32" y="20"/>
                </a:cubicBezTo>
                <a:cubicBezTo>
                  <a:pt x="31" y="19"/>
                  <a:pt x="30" y="18"/>
                  <a:pt x="28" y="18"/>
                </a:cubicBezTo>
                <a:cubicBezTo>
                  <a:pt x="27" y="18"/>
                  <a:pt x="22" y="20"/>
                  <a:pt x="21" y="21"/>
                </a:cubicBezTo>
                <a:cubicBezTo>
                  <a:pt x="20" y="22"/>
                  <a:pt x="18" y="27"/>
                  <a:pt x="18" y="28"/>
                </a:cubicBezTo>
                <a:cubicBezTo>
                  <a:pt x="18" y="29"/>
                  <a:pt x="19" y="30"/>
                  <a:pt x="19" y="31"/>
                </a:cubicBezTo>
                <a:cubicBezTo>
                  <a:pt x="55" y="69"/>
                  <a:pt x="55" y="69"/>
                  <a:pt x="55" y="69"/>
                </a:cubicBezTo>
                <a:cubicBezTo>
                  <a:pt x="52" y="72"/>
                  <a:pt x="52" y="72"/>
                  <a:pt x="52" y="72"/>
                </a:cubicBezTo>
                <a:cubicBezTo>
                  <a:pt x="17" y="34"/>
                  <a:pt x="17" y="34"/>
                  <a:pt x="17" y="34"/>
                </a:cubicBezTo>
                <a:cubicBezTo>
                  <a:pt x="15" y="32"/>
                  <a:pt x="14" y="30"/>
                  <a:pt x="14" y="28"/>
                </a:cubicBezTo>
                <a:cubicBezTo>
                  <a:pt x="14" y="25"/>
                  <a:pt x="17" y="19"/>
                  <a:pt x="18" y="18"/>
                </a:cubicBezTo>
                <a:cubicBezTo>
                  <a:pt x="20" y="16"/>
                  <a:pt x="26" y="14"/>
                  <a:pt x="28" y="14"/>
                </a:cubicBezTo>
                <a:cubicBezTo>
                  <a:pt x="31" y="14"/>
                  <a:pt x="33" y="15"/>
                  <a:pt x="34" y="17"/>
                </a:cubicBezTo>
                <a:cubicBezTo>
                  <a:pt x="70" y="55"/>
                  <a:pt x="70" y="55"/>
                  <a:pt x="70" y="55"/>
                </a:cubicBezTo>
                <a:cubicBezTo>
                  <a:pt x="73" y="58"/>
                  <a:pt x="74" y="62"/>
                  <a:pt x="74" y="66"/>
                </a:cubicBezTo>
                <a:cubicBezTo>
                  <a:pt x="75" y="70"/>
                  <a:pt x="70" y="77"/>
                  <a:pt x="67" y="79"/>
                </a:cubicBezTo>
                <a:cubicBezTo>
                  <a:pt x="64" y="82"/>
                  <a:pt x="61" y="83"/>
                  <a:pt x="57" y="83"/>
                </a:cubicBezTo>
                <a:cubicBezTo>
                  <a:pt x="52" y="82"/>
                  <a:pt x="49" y="80"/>
                  <a:pt x="46" y="77"/>
                </a:cubicBezTo>
                <a:cubicBezTo>
                  <a:pt x="7" y="36"/>
                  <a:pt x="7" y="36"/>
                  <a:pt x="7" y="36"/>
                </a:cubicBezTo>
                <a:cubicBezTo>
                  <a:pt x="3" y="31"/>
                  <a:pt x="0" y="26"/>
                  <a:pt x="0" y="20"/>
                </a:cubicBezTo>
                <a:cubicBezTo>
                  <a:pt x="0" y="14"/>
                  <a:pt x="2" y="10"/>
                  <a:pt x="6" y="6"/>
                </a:cubicBezTo>
                <a:cubicBezTo>
                  <a:pt x="10" y="2"/>
                  <a:pt x="15" y="0"/>
                  <a:pt x="20" y="1"/>
                </a:cubicBezTo>
                <a:cubicBezTo>
                  <a:pt x="26" y="1"/>
                  <a:pt x="31" y="4"/>
                  <a:pt x="36" y="9"/>
                </a:cubicBezTo>
                <a:lnTo>
                  <a:pt x="58" y="32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43" name="组合 42"/>
          <p:cNvGrpSpPr/>
          <p:nvPr/>
        </p:nvGrpSpPr>
        <p:grpSpPr>
          <a:xfrm>
            <a:off x="8390890" y="4258945"/>
            <a:ext cx="382905" cy="523240"/>
            <a:chOff x="8369301" y="5195888"/>
            <a:chExt cx="452438" cy="725488"/>
          </a:xfrm>
          <a:solidFill>
            <a:srgbClr val="F46C69"/>
          </a:solidFill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8451851" y="5591176"/>
              <a:ext cx="295275" cy="298450"/>
            </a:xfrm>
            <a:custGeom>
              <a:avLst/>
              <a:gdLst>
                <a:gd name="T0" fmla="*/ 36 w 36"/>
                <a:gd name="T1" fmla="*/ 36 h 36"/>
                <a:gd name="T2" fmla="*/ 36 w 36"/>
                <a:gd name="T3" fmla="*/ 0 h 36"/>
                <a:gd name="T4" fmla="*/ 0 w 36"/>
                <a:gd name="T5" fmla="*/ 0 h 36"/>
                <a:gd name="T6" fmla="*/ 0 w 36"/>
                <a:gd name="T7" fmla="*/ 36 h 36"/>
                <a:gd name="T8" fmla="*/ 36 w 36"/>
                <a:gd name="T9" fmla="*/ 36 h 36"/>
                <a:gd name="T10" fmla="*/ 18 w 36"/>
                <a:gd name="T11" fmla="*/ 4 h 36"/>
                <a:gd name="T12" fmla="*/ 24 w 36"/>
                <a:gd name="T13" fmla="*/ 10 h 36"/>
                <a:gd name="T14" fmla="*/ 18 w 36"/>
                <a:gd name="T15" fmla="*/ 16 h 36"/>
                <a:gd name="T16" fmla="*/ 12 w 36"/>
                <a:gd name="T17" fmla="*/ 10 h 36"/>
                <a:gd name="T18" fmla="*/ 18 w 36"/>
                <a:gd name="T19" fmla="*/ 4 h 36"/>
                <a:gd name="T20" fmla="*/ 18 w 36"/>
                <a:gd name="T21" fmla="*/ 20 h 36"/>
                <a:gd name="T22" fmla="*/ 24 w 36"/>
                <a:gd name="T23" fmla="*/ 26 h 36"/>
                <a:gd name="T24" fmla="*/ 18 w 36"/>
                <a:gd name="T25" fmla="*/ 33 h 36"/>
                <a:gd name="T26" fmla="*/ 12 w 36"/>
                <a:gd name="T27" fmla="*/ 26 h 36"/>
                <a:gd name="T28" fmla="*/ 18 w 36"/>
                <a:gd name="T29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36">
                  <a:moveTo>
                    <a:pt x="36" y="36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36" y="36"/>
                  </a:lnTo>
                  <a:close/>
                  <a:moveTo>
                    <a:pt x="18" y="4"/>
                  </a:moveTo>
                  <a:cubicBezTo>
                    <a:pt x="21" y="4"/>
                    <a:pt x="24" y="7"/>
                    <a:pt x="24" y="10"/>
                  </a:cubicBezTo>
                  <a:cubicBezTo>
                    <a:pt x="24" y="13"/>
                    <a:pt x="21" y="16"/>
                    <a:pt x="18" y="16"/>
                  </a:cubicBezTo>
                  <a:cubicBezTo>
                    <a:pt x="14" y="16"/>
                    <a:pt x="12" y="13"/>
                    <a:pt x="12" y="10"/>
                  </a:cubicBezTo>
                  <a:cubicBezTo>
                    <a:pt x="12" y="7"/>
                    <a:pt x="14" y="4"/>
                    <a:pt x="18" y="4"/>
                  </a:cubicBezTo>
                  <a:close/>
                  <a:moveTo>
                    <a:pt x="18" y="20"/>
                  </a:moveTo>
                  <a:cubicBezTo>
                    <a:pt x="21" y="20"/>
                    <a:pt x="24" y="23"/>
                    <a:pt x="24" y="26"/>
                  </a:cubicBezTo>
                  <a:cubicBezTo>
                    <a:pt x="24" y="30"/>
                    <a:pt x="21" y="33"/>
                    <a:pt x="18" y="33"/>
                  </a:cubicBezTo>
                  <a:cubicBezTo>
                    <a:pt x="14" y="33"/>
                    <a:pt x="12" y="30"/>
                    <a:pt x="12" y="26"/>
                  </a:cubicBezTo>
                  <a:cubicBezTo>
                    <a:pt x="12" y="23"/>
                    <a:pt x="14" y="2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8369301" y="5195888"/>
              <a:ext cx="452438" cy="387350"/>
            </a:xfrm>
            <a:custGeom>
              <a:avLst/>
              <a:gdLst>
                <a:gd name="T0" fmla="*/ 28 w 55"/>
                <a:gd name="T1" fmla="*/ 0 h 47"/>
                <a:gd name="T2" fmla="*/ 0 w 55"/>
                <a:gd name="T3" fmla="*/ 47 h 47"/>
                <a:gd name="T4" fmla="*/ 55 w 55"/>
                <a:gd name="T5" fmla="*/ 47 h 47"/>
                <a:gd name="T6" fmla="*/ 28 w 55"/>
                <a:gd name="T7" fmla="*/ 0 h 47"/>
                <a:gd name="T8" fmla="*/ 28 w 55"/>
                <a:gd name="T9" fmla="*/ 41 h 47"/>
                <a:gd name="T10" fmla="*/ 22 w 55"/>
                <a:gd name="T11" fmla="*/ 34 h 47"/>
                <a:gd name="T12" fmla="*/ 28 w 55"/>
                <a:gd name="T13" fmla="*/ 28 h 47"/>
                <a:gd name="T14" fmla="*/ 34 w 55"/>
                <a:gd name="T15" fmla="*/ 34 h 47"/>
                <a:gd name="T16" fmla="*/ 28 w 55"/>
                <a:gd name="T17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47">
                  <a:moveTo>
                    <a:pt x="28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55" y="47"/>
                    <a:pt x="55" y="47"/>
                    <a:pt x="55" y="47"/>
                  </a:cubicBezTo>
                  <a:lnTo>
                    <a:pt x="28" y="0"/>
                  </a:lnTo>
                  <a:close/>
                  <a:moveTo>
                    <a:pt x="28" y="41"/>
                  </a:moveTo>
                  <a:cubicBezTo>
                    <a:pt x="24" y="41"/>
                    <a:pt x="22" y="38"/>
                    <a:pt x="22" y="34"/>
                  </a:cubicBezTo>
                  <a:cubicBezTo>
                    <a:pt x="22" y="31"/>
                    <a:pt x="24" y="28"/>
                    <a:pt x="28" y="28"/>
                  </a:cubicBezTo>
                  <a:cubicBezTo>
                    <a:pt x="31" y="28"/>
                    <a:pt x="34" y="31"/>
                    <a:pt x="34" y="34"/>
                  </a:cubicBezTo>
                  <a:cubicBezTo>
                    <a:pt x="34" y="38"/>
                    <a:pt x="31" y="41"/>
                    <a:pt x="2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46" name="Rectangle 15"/>
            <p:cNvSpPr>
              <a:spLocks noChangeArrowheads="1"/>
            </p:cNvSpPr>
            <p:nvPr/>
          </p:nvSpPr>
          <p:spPr bwMode="auto">
            <a:xfrm>
              <a:off x="8410576" y="5897563"/>
              <a:ext cx="37782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47" name="Freeform 16"/>
            <p:cNvSpPr/>
            <p:nvPr/>
          </p:nvSpPr>
          <p:spPr bwMode="auto">
            <a:xfrm>
              <a:off x="8410576" y="5897563"/>
              <a:ext cx="377825" cy="23813"/>
            </a:xfrm>
            <a:custGeom>
              <a:avLst/>
              <a:gdLst>
                <a:gd name="T0" fmla="*/ 0 w 238"/>
                <a:gd name="T1" fmla="*/ 15 h 15"/>
                <a:gd name="T2" fmla="*/ 0 w 238"/>
                <a:gd name="T3" fmla="*/ 15 h 15"/>
                <a:gd name="T4" fmla="*/ 238 w 238"/>
                <a:gd name="T5" fmla="*/ 15 h 15"/>
                <a:gd name="T6" fmla="*/ 238 w 238"/>
                <a:gd name="T7" fmla="*/ 0 h 15"/>
                <a:gd name="T8" fmla="*/ 0 w 238"/>
                <a:gd name="T9" fmla="*/ 0 h 15"/>
                <a:gd name="T10" fmla="*/ 0 w 238"/>
                <a:gd name="T11" fmla="*/ 15 h 15"/>
                <a:gd name="T12" fmla="*/ 0 w 238"/>
                <a:gd name="T13" fmla="*/ 15 h 15"/>
                <a:gd name="T14" fmla="*/ 0 w 238"/>
                <a:gd name="T15" fmla="*/ 15 h 15"/>
                <a:gd name="T16" fmla="*/ 0 w 238"/>
                <a:gd name="T17" fmla="*/ 15 h 15"/>
                <a:gd name="T18" fmla="*/ 0 w 238"/>
                <a:gd name="T19" fmla="*/ 0 h 15"/>
                <a:gd name="T20" fmla="*/ 238 w 238"/>
                <a:gd name="T21" fmla="*/ 0 h 15"/>
                <a:gd name="T22" fmla="*/ 238 w 238"/>
                <a:gd name="T23" fmla="*/ 15 h 15"/>
                <a:gd name="T24" fmla="*/ 0 w 238"/>
                <a:gd name="T25" fmla="*/ 15 h 15"/>
                <a:gd name="T26" fmla="*/ 0 w 238"/>
                <a:gd name="T27" fmla="*/ 15 h 15"/>
                <a:gd name="T28" fmla="*/ 0 w 238"/>
                <a:gd name="T29" fmla="*/ 15 h 15"/>
                <a:gd name="T30" fmla="*/ 0 w 238"/>
                <a:gd name="T3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8" h="15">
                  <a:moveTo>
                    <a:pt x="0" y="15"/>
                  </a:moveTo>
                  <a:lnTo>
                    <a:pt x="0" y="15"/>
                  </a:lnTo>
                  <a:lnTo>
                    <a:pt x="238" y="15"/>
                  </a:lnTo>
                  <a:lnTo>
                    <a:pt x="238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238" y="0"/>
                  </a:lnTo>
                  <a:lnTo>
                    <a:pt x="238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48" name="Freeform 17"/>
          <p:cNvSpPr>
            <a:spLocks noEditPoints="1"/>
          </p:cNvSpPr>
          <p:nvPr/>
        </p:nvSpPr>
        <p:spPr bwMode="auto">
          <a:xfrm>
            <a:off x="7200265" y="2715260"/>
            <a:ext cx="500380" cy="440690"/>
          </a:xfrm>
          <a:custGeom>
            <a:avLst/>
            <a:gdLst>
              <a:gd name="T0" fmla="*/ 57 w 72"/>
              <a:gd name="T1" fmla="*/ 0 h 74"/>
              <a:gd name="T2" fmla="*/ 16 w 72"/>
              <a:gd name="T3" fmla="*/ 0 h 74"/>
              <a:gd name="T4" fmla="*/ 0 w 72"/>
              <a:gd name="T5" fmla="*/ 18 h 74"/>
              <a:gd name="T6" fmla="*/ 0 w 72"/>
              <a:gd name="T7" fmla="*/ 34 h 74"/>
              <a:gd name="T8" fmla="*/ 10 w 72"/>
              <a:gd name="T9" fmla="*/ 51 h 74"/>
              <a:gd name="T10" fmla="*/ 2 w 72"/>
              <a:gd name="T11" fmla="*/ 74 h 74"/>
              <a:gd name="T12" fmla="*/ 40 w 72"/>
              <a:gd name="T13" fmla="*/ 52 h 74"/>
              <a:gd name="T14" fmla="*/ 57 w 72"/>
              <a:gd name="T15" fmla="*/ 52 h 74"/>
              <a:gd name="T16" fmla="*/ 72 w 72"/>
              <a:gd name="T17" fmla="*/ 34 h 74"/>
              <a:gd name="T18" fmla="*/ 72 w 72"/>
              <a:gd name="T19" fmla="*/ 18 h 74"/>
              <a:gd name="T20" fmla="*/ 57 w 72"/>
              <a:gd name="T21" fmla="*/ 0 h 74"/>
              <a:gd name="T22" fmla="*/ 54 w 72"/>
              <a:gd name="T23" fmla="*/ 38 h 74"/>
              <a:gd name="T24" fmla="*/ 16 w 72"/>
              <a:gd name="T25" fmla="*/ 38 h 74"/>
              <a:gd name="T26" fmla="*/ 13 w 72"/>
              <a:gd name="T27" fmla="*/ 35 h 74"/>
              <a:gd name="T28" fmla="*/ 16 w 72"/>
              <a:gd name="T29" fmla="*/ 33 h 74"/>
              <a:gd name="T30" fmla="*/ 54 w 72"/>
              <a:gd name="T31" fmla="*/ 33 h 74"/>
              <a:gd name="T32" fmla="*/ 57 w 72"/>
              <a:gd name="T33" fmla="*/ 35 h 74"/>
              <a:gd name="T34" fmla="*/ 54 w 72"/>
              <a:gd name="T35" fmla="*/ 38 h 74"/>
              <a:gd name="T36" fmla="*/ 60 w 72"/>
              <a:gd name="T37" fmla="*/ 29 h 74"/>
              <a:gd name="T38" fmla="*/ 16 w 72"/>
              <a:gd name="T39" fmla="*/ 29 h 74"/>
              <a:gd name="T40" fmla="*/ 13 w 72"/>
              <a:gd name="T41" fmla="*/ 26 h 74"/>
              <a:gd name="T42" fmla="*/ 16 w 72"/>
              <a:gd name="T43" fmla="*/ 23 h 74"/>
              <a:gd name="T44" fmla="*/ 60 w 72"/>
              <a:gd name="T45" fmla="*/ 23 h 74"/>
              <a:gd name="T46" fmla="*/ 63 w 72"/>
              <a:gd name="T47" fmla="*/ 26 h 74"/>
              <a:gd name="T48" fmla="*/ 60 w 72"/>
              <a:gd name="T49" fmla="*/ 29 h 74"/>
              <a:gd name="T50" fmla="*/ 60 w 72"/>
              <a:gd name="T51" fmla="*/ 19 h 74"/>
              <a:gd name="T52" fmla="*/ 16 w 72"/>
              <a:gd name="T53" fmla="*/ 19 h 74"/>
              <a:gd name="T54" fmla="*/ 13 w 72"/>
              <a:gd name="T55" fmla="*/ 16 h 74"/>
              <a:gd name="T56" fmla="*/ 16 w 72"/>
              <a:gd name="T57" fmla="*/ 13 h 74"/>
              <a:gd name="T58" fmla="*/ 60 w 72"/>
              <a:gd name="T59" fmla="*/ 13 h 74"/>
              <a:gd name="T60" fmla="*/ 63 w 72"/>
              <a:gd name="T61" fmla="*/ 16 h 74"/>
              <a:gd name="T62" fmla="*/ 60 w 72"/>
              <a:gd name="T63" fmla="*/ 19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2" h="74">
                <a:moveTo>
                  <a:pt x="57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8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42"/>
                  <a:pt x="4" y="48"/>
                  <a:pt x="10" y="51"/>
                </a:cubicBezTo>
                <a:cubicBezTo>
                  <a:pt x="4" y="66"/>
                  <a:pt x="2" y="74"/>
                  <a:pt x="2" y="74"/>
                </a:cubicBezTo>
                <a:cubicBezTo>
                  <a:pt x="40" y="52"/>
                  <a:pt x="40" y="52"/>
                  <a:pt x="40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65" y="52"/>
                  <a:pt x="72" y="44"/>
                  <a:pt x="72" y="34"/>
                </a:cubicBezTo>
                <a:cubicBezTo>
                  <a:pt x="72" y="18"/>
                  <a:pt x="72" y="18"/>
                  <a:pt x="72" y="18"/>
                </a:cubicBezTo>
                <a:cubicBezTo>
                  <a:pt x="72" y="8"/>
                  <a:pt x="65" y="0"/>
                  <a:pt x="57" y="0"/>
                </a:cubicBezTo>
                <a:close/>
                <a:moveTo>
                  <a:pt x="54" y="38"/>
                </a:moveTo>
                <a:cubicBezTo>
                  <a:pt x="16" y="38"/>
                  <a:pt x="16" y="38"/>
                  <a:pt x="16" y="38"/>
                </a:cubicBezTo>
                <a:cubicBezTo>
                  <a:pt x="14" y="38"/>
                  <a:pt x="13" y="37"/>
                  <a:pt x="13" y="35"/>
                </a:cubicBezTo>
                <a:cubicBezTo>
                  <a:pt x="13" y="34"/>
                  <a:pt x="14" y="33"/>
                  <a:pt x="16" y="33"/>
                </a:cubicBezTo>
                <a:cubicBezTo>
                  <a:pt x="54" y="33"/>
                  <a:pt x="54" y="33"/>
                  <a:pt x="54" y="33"/>
                </a:cubicBezTo>
                <a:cubicBezTo>
                  <a:pt x="56" y="33"/>
                  <a:pt x="57" y="34"/>
                  <a:pt x="57" y="35"/>
                </a:cubicBezTo>
                <a:cubicBezTo>
                  <a:pt x="57" y="37"/>
                  <a:pt x="56" y="38"/>
                  <a:pt x="54" y="38"/>
                </a:cubicBezTo>
                <a:close/>
                <a:moveTo>
                  <a:pt x="60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14" y="29"/>
                  <a:pt x="13" y="27"/>
                  <a:pt x="13" y="26"/>
                </a:cubicBezTo>
                <a:cubicBezTo>
                  <a:pt x="13" y="24"/>
                  <a:pt x="14" y="23"/>
                  <a:pt x="16" y="23"/>
                </a:cubicBezTo>
                <a:cubicBezTo>
                  <a:pt x="60" y="23"/>
                  <a:pt x="60" y="23"/>
                  <a:pt x="60" y="23"/>
                </a:cubicBezTo>
                <a:cubicBezTo>
                  <a:pt x="62" y="23"/>
                  <a:pt x="63" y="24"/>
                  <a:pt x="63" y="26"/>
                </a:cubicBezTo>
                <a:cubicBezTo>
                  <a:pt x="63" y="27"/>
                  <a:pt x="62" y="29"/>
                  <a:pt x="60" y="29"/>
                </a:cubicBezTo>
                <a:close/>
                <a:moveTo>
                  <a:pt x="60" y="19"/>
                </a:moveTo>
                <a:cubicBezTo>
                  <a:pt x="16" y="19"/>
                  <a:pt x="16" y="19"/>
                  <a:pt x="16" y="19"/>
                </a:cubicBezTo>
                <a:cubicBezTo>
                  <a:pt x="14" y="19"/>
                  <a:pt x="13" y="18"/>
                  <a:pt x="13" y="16"/>
                </a:cubicBezTo>
                <a:cubicBezTo>
                  <a:pt x="13" y="14"/>
                  <a:pt x="14" y="13"/>
                  <a:pt x="16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2" y="13"/>
                  <a:pt x="63" y="14"/>
                  <a:pt x="63" y="16"/>
                </a:cubicBezTo>
                <a:cubicBezTo>
                  <a:pt x="63" y="18"/>
                  <a:pt x="62" y="19"/>
                  <a:pt x="60" y="19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49" name="Freeform 18"/>
          <p:cNvSpPr>
            <a:spLocks noEditPoints="1"/>
          </p:cNvSpPr>
          <p:nvPr/>
        </p:nvSpPr>
        <p:spPr bwMode="auto">
          <a:xfrm>
            <a:off x="3241040" y="4333240"/>
            <a:ext cx="494030" cy="416560"/>
          </a:xfrm>
          <a:custGeom>
            <a:avLst/>
            <a:gdLst>
              <a:gd name="T0" fmla="*/ 42 w 71"/>
              <a:gd name="T1" fmla="*/ 6 h 70"/>
              <a:gd name="T2" fmla="*/ 41 w 71"/>
              <a:gd name="T3" fmla="*/ 7 h 70"/>
              <a:gd name="T4" fmla="*/ 9 w 71"/>
              <a:gd name="T5" fmla="*/ 39 h 70"/>
              <a:gd name="T6" fmla="*/ 3 w 71"/>
              <a:gd name="T7" fmla="*/ 45 h 70"/>
              <a:gd name="T8" fmla="*/ 3 w 71"/>
              <a:gd name="T9" fmla="*/ 54 h 70"/>
              <a:gd name="T10" fmla="*/ 16 w 71"/>
              <a:gd name="T11" fmla="*/ 67 h 70"/>
              <a:gd name="T12" fmla="*/ 25 w 71"/>
              <a:gd name="T13" fmla="*/ 67 h 70"/>
              <a:gd name="T14" fmla="*/ 31 w 71"/>
              <a:gd name="T15" fmla="*/ 61 h 70"/>
              <a:gd name="T16" fmla="*/ 63 w 71"/>
              <a:gd name="T17" fmla="*/ 29 h 70"/>
              <a:gd name="T18" fmla="*/ 64 w 71"/>
              <a:gd name="T19" fmla="*/ 27 h 70"/>
              <a:gd name="T20" fmla="*/ 50 w 71"/>
              <a:gd name="T21" fmla="*/ 20 h 70"/>
              <a:gd name="T22" fmla="*/ 42 w 71"/>
              <a:gd name="T23" fmla="*/ 6 h 70"/>
              <a:gd name="T24" fmla="*/ 7 w 71"/>
              <a:gd name="T25" fmla="*/ 49 h 70"/>
              <a:gd name="T26" fmla="*/ 7 w 71"/>
              <a:gd name="T27" fmla="*/ 45 h 70"/>
              <a:gd name="T28" fmla="*/ 38 w 71"/>
              <a:gd name="T29" fmla="*/ 15 h 70"/>
              <a:gd name="T30" fmla="*/ 41 w 71"/>
              <a:gd name="T31" fmla="*/ 15 h 70"/>
              <a:gd name="T32" fmla="*/ 41 w 71"/>
              <a:gd name="T33" fmla="*/ 19 h 70"/>
              <a:gd name="T34" fmla="*/ 11 w 71"/>
              <a:gd name="T35" fmla="*/ 49 h 70"/>
              <a:gd name="T36" fmla="*/ 7 w 71"/>
              <a:gd name="T37" fmla="*/ 49 h 70"/>
              <a:gd name="T38" fmla="*/ 14 w 71"/>
              <a:gd name="T39" fmla="*/ 56 h 70"/>
              <a:gd name="T40" fmla="*/ 14 w 71"/>
              <a:gd name="T41" fmla="*/ 52 h 70"/>
              <a:gd name="T42" fmla="*/ 37 w 71"/>
              <a:gd name="T43" fmla="*/ 29 h 70"/>
              <a:gd name="T44" fmla="*/ 40 w 71"/>
              <a:gd name="T45" fmla="*/ 29 h 70"/>
              <a:gd name="T46" fmla="*/ 41 w 71"/>
              <a:gd name="T47" fmla="*/ 33 h 70"/>
              <a:gd name="T48" fmla="*/ 17 w 71"/>
              <a:gd name="T49" fmla="*/ 56 h 70"/>
              <a:gd name="T50" fmla="*/ 14 w 71"/>
              <a:gd name="T51" fmla="*/ 56 h 70"/>
              <a:gd name="T52" fmla="*/ 55 w 71"/>
              <a:gd name="T53" fmla="*/ 28 h 70"/>
              <a:gd name="T54" fmla="*/ 55 w 71"/>
              <a:gd name="T55" fmla="*/ 32 h 70"/>
              <a:gd name="T56" fmla="*/ 24 w 71"/>
              <a:gd name="T57" fmla="*/ 63 h 70"/>
              <a:gd name="T58" fmla="*/ 20 w 71"/>
              <a:gd name="T59" fmla="*/ 63 h 70"/>
              <a:gd name="T60" fmla="*/ 20 w 71"/>
              <a:gd name="T61" fmla="*/ 59 h 70"/>
              <a:gd name="T62" fmla="*/ 51 w 71"/>
              <a:gd name="T63" fmla="*/ 28 h 70"/>
              <a:gd name="T64" fmla="*/ 55 w 71"/>
              <a:gd name="T65" fmla="*/ 28 h 70"/>
              <a:gd name="T66" fmla="*/ 64 w 71"/>
              <a:gd name="T67" fmla="*/ 0 h 70"/>
              <a:gd name="T68" fmla="*/ 47 w 71"/>
              <a:gd name="T69" fmla="*/ 4 h 70"/>
              <a:gd name="T70" fmla="*/ 46 w 71"/>
              <a:gd name="T71" fmla="*/ 4 h 70"/>
              <a:gd name="T72" fmla="*/ 44 w 71"/>
              <a:gd name="T73" fmla="*/ 4 h 70"/>
              <a:gd name="T74" fmla="*/ 52 w 71"/>
              <a:gd name="T75" fmla="*/ 18 h 70"/>
              <a:gd name="T76" fmla="*/ 66 w 71"/>
              <a:gd name="T77" fmla="*/ 25 h 70"/>
              <a:gd name="T78" fmla="*/ 66 w 71"/>
              <a:gd name="T79" fmla="*/ 25 h 70"/>
              <a:gd name="T80" fmla="*/ 66 w 71"/>
              <a:gd name="T81" fmla="*/ 24 h 70"/>
              <a:gd name="T82" fmla="*/ 70 w 71"/>
              <a:gd name="T83" fmla="*/ 7 h 70"/>
              <a:gd name="T84" fmla="*/ 64 w 71"/>
              <a:gd name="T85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1" h="70">
                <a:moveTo>
                  <a:pt x="42" y="6"/>
                </a:moveTo>
                <a:cubicBezTo>
                  <a:pt x="42" y="7"/>
                  <a:pt x="41" y="7"/>
                  <a:pt x="41" y="7"/>
                </a:cubicBezTo>
                <a:cubicBezTo>
                  <a:pt x="9" y="39"/>
                  <a:pt x="9" y="39"/>
                  <a:pt x="9" y="39"/>
                </a:cubicBezTo>
                <a:cubicBezTo>
                  <a:pt x="3" y="45"/>
                  <a:pt x="3" y="45"/>
                  <a:pt x="3" y="45"/>
                </a:cubicBezTo>
                <a:cubicBezTo>
                  <a:pt x="0" y="48"/>
                  <a:pt x="0" y="52"/>
                  <a:pt x="3" y="54"/>
                </a:cubicBezTo>
                <a:cubicBezTo>
                  <a:pt x="16" y="67"/>
                  <a:pt x="16" y="67"/>
                  <a:pt x="16" y="67"/>
                </a:cubicBezTo>
                <a:cubicBezTo>
                  <a:pt x="18" y="70"/>
                  <a:pt x="22" y="70"/>
                  <a:pt x="25" y="67"/>
                </a:cubicBezTo>
                <a:cubicBezTo>
                  <a:pt x="31" y="61"/>
                  <a:pt x="31" y="61"/>
                  <a:pt x="31" y="61"/>
                </a:cubicBezTo>
                <a:cubicBezTo>
                  <a:pt x="63" y="29"/>
                  <a:pt x="63" y="29"/>
                  <a:pt x="63" y="29"/>
                </a:cubicBezTo>
                <a:cubicBezTo>
                  <a:pt x="63" y="29"/>
                  <a:pt x="64" y="28"/>
                  <a:pt x="64" y="27"/>
                </a:cubicBezTo>
                <a:cubicBezTo>
                  <a:pt x="59" y="26"/>
                  <a:pt x="54" y="24"/>
                  <a:pt x="50" y="20"/>
                </a:cubicBezTo>
                <a:cubicBezTo>
                  <a:pt x="46" y="16"/>
                  <a:pt x="43" y="11"/>
                  <a:pt x="42" y="6"/>
                </a:cubicBezTo>
                <a:close/>
                <a:moveTo>
                  <a:pt x="7" y="49"/>
                </a:moveTo>
                <a:cubicBezTo>
                  <a:pt x="6" y="48"/>
                  <a:pt x="6" y="46"/>
                  <a:pt x="7" y="45"/>
                </a:cubicBezTo>
                <a:cubicBezTo>
                  <a:pt x="38" y="15"/>
                  <a:pt x="38" y="15"/>
                  <a:pt x="38" y="15"/>
                </a:cubicBezTo>
                <a:cubicBezTo>
                  <a:pt x="39" y="14"/>
                  <a:pt x="40" y="14"/>
                  <a:pt x="41" y="15"/>
                </a:cubicBezTo>
                <a:cubicBezTo>
                  <a:pt x="42" y="16"/>
                  <a:pt x="42" y="17"/>
                  <a:pt x="41" y="19"/>
                </a:cubicBezTo>
                <a:cubicBezTo>
                  <a:pt x="11" y="49"/>
                  <a:pt x="11" y="49"/>
                  <a:pt x="11" y="49"/>
                </a:cubicBezTo>
                <a:cubicBezTo>
                  <a:pt x="10" y="50"/>
                  <a:pt x="8" y="50"/>
                  <a:pt x="7" y="49"/>
                </a:cubicBezTo>
                <a:close/>
                <a:moveTo>
                  <a:pt x="14" y="56"/>
                </a:moveTo>
                <a:cubicBezTo>
                  <a:pt x="13" y="55"/>
                  <a:pt x="13" y="53"/>
                  <a:pt x="14" y="52"/>
                </a:cubicBezTo>
                <a:cubicBezTo>
                  <a:pt x="37" y="29"/>
                  <a:pt x="37" y="29"/>
                  <a:pt x="37" y="29"/>
                </a:cubicBezTo>
                <a:cubicBezTo>
                  <a:pt x="38" y="28"/>
                  <a:pt x="39" y="28"/>
                  <a:pt x="40" y="29"/>
                </a:cubicBezTo>
                <a:cubicBezTo>
                  <a:pt x="41" y="31"/>
                  <a:pt x="42" y="32"/>
                  <a:pt x="41" y="33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5" y="57"/>
                  <a:pt x="14" y="56"/>
                </a:cubicBezTo>
                <a:close/>
                <a:moveTo>
                  <a:pt x="55" y="28"/>
                </a:moveTo>
                <a:cubicBezTo>
                  <a:pt x="56" y="29"/>
                  <a:pt x="56" y="31"/>
                  <a:pt x="55" y="32"/>
                </a:cubicBezTo>
                <a:cubicBezTo>
                  <a:pt x="24" y="63"/>
                  <a:pt x="24" y="63"/>
                  <a:pt x="24" y="63"/>
                </a:cubicBezTo>
                <a:cubicBezTo>
                  <a:pt x="23" y="64"/>
                  <a:pt x="22" y="64"/>
                  <a:pt x="20" y="63"/>
                </a:cubicBezTo>
                <a:cubicBezTo>
                  <a:pt x="19" y="62"/>
                  <a:pt x="19" y="60"/>
                  <a:pt x="20" y="59"/>
                </a:cubicBezTo>
                <a:cubicBezTo>
                  <a:pt x="51" y="28"/>
                  <a:pt x="51" y="28"/>
                  <a:pt x="51" y="28"/>
                </a:cubicBezTo>
                <a:cubicBezTo>
                  <a:pt x="52" y="27"/>
                  <a:pt x="54" y="27"/>
                  <a:pt x="55" y="28"/>
                </a:cubicBezTo>
                <a:close/>
                <a:moveTo>
                  <a:pt x="64" y="0"/>
                </a:moveTo>
                <a:cubicBezTo>
                  <a:pt x="47" y="4"/>
                  <a:pt x="47" y="4"/>
                  <a:pt x="47" y="4"/>
                </a:cubicBezTo>
                <a:cubicBezTo>
                  <a:pt x="46" y="4"/>
                  <a:pt x="46" y="4"/>
                  <a:pt x="46" y="4"/>
                </a:cubicBezTo>
                <a:cubicBezTo>
                  <a:pt x="45" y="4"/>
                  <a:pt x="45" y="4"/>
                  <a:pt x="44" y="4"/>
                </a:cubicBezTo>
                <a:cubicBezTo>
                  <a:pt x="45" y="9"/>
                  <a:pt x="48" y="14"/>
                  <a:pt x="52" y="18"/>
                </a:cubicBezTo>
                <a:cubicBezTo>
                  <a:pt x="56" y="22"/>
                  <a:pt x="61" y="24"/>
                  <a:pt x="66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24"/>
                  <a:pt x="66" y="24"/>
                  <a:pt x="66" y="24"/>
                </a:cubicBezTo>
                <a:cubicBezTo>
                  <a:pt x="70" y="7"/>
                  <a:pt x="70" y="7"/>
                  <a:pt x="70" y="7"/>
                </a:cubicBezTo>
                <a:cubicBezTo>
                  <a:pt x="71" y="3"/>
                  <a:pt x="68" y="0"/>
                  <a:pt x="64" y="0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50" name="组合 49"/>
          <p:cNvGrpSpPr/>
          <p:nvPr/>
        </p:nvGrpSpPr>
        <p:grpSpPr>
          <a:xfrm>
            <a:off x="10324465" y="4316095"/>
            <a:ext cx="548640" cy="446405"/>
            <a:chOff x="10302876" y="5253038"/>
            <a:chExt cx="649288" cy="619126"/>
          </a:xfrm>
          <a:solidFill>
            <a:srgbClr val="F46C69"/>
          </a:solidFill>
        </p:grpSpPr>
        <p:sp>
          <p:nvSpPr>
            <p:cNvPr id="51" name="Freeform 19"/>
            <p:cNvSpPr/>
            <p:nvPr/>
          </p:nvSpPr>
          <p:spPr bwMode="auto">
            <a:xfrm>
              <a:off x="10367963" y="5459413"/>
              <a:ext cx="74613" cy="3302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9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2" name="Freeform 20"/>
            <p:cNvSpPr/>
            <p:nvPr/>
          </p:nvSpPr>
          <p:spPr bwMode="auto">
            <a:xfrm>
              <a:off x="10483851" y="5459413"/>
              <a:ext cx="65088" cy="330200"/>
            </a:xfrm>
            <a:custGeom>
              <a:avLst/>
              <a:gdLst>
                <a:gd name="T0" fmla="*/ 8 w 8"/>
                <a:gd name="T1" fmla="*/ 38 h 40"/>
                <a:gd name="T2" fmla="*/ 7 w 8"/>
                <a:gd name="T3" fmla="*/ 40 h 40"/>
                <a:gd name="T4" fmla="*/ 1 w 8"/>
                <a:gd name="T5" fmla="*/ 40 h 40"/>
                <a:gd name="T6" fmla="*/ 0 w 8"/>
                <a:gd name="T7" fmla="*/ 38 h 40"/>
                <a:gd name="T8" fmla="*/ 0 w 8"/>
                <a:gd name="T9" fmla="*/ 2 h 40"/>
                <a:gd name="T10" fmla="*/ 1 w 8"/>
                <a:gd name="T11" fmla="*/ 0 h 40"/>
                <a:gd name="T12" fmla="*/ 7 w 8"/>
                <a:gd name="T13" fmla="*/ 0 h 40"/>
                <a:gd name="T14" fmla="*/ 8 w 8"/>
                <a:gd name="T15" fmla="*/ 2 h 40"/>
                <a:gd name="T16" fmla="*/ 8 w 8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0">
                  <a:moveTo>
                    <a:pt x="8" y="38"/>
                  </a:moveTo>
                  <a:cubicBezTo>
                    <a:pt x="8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1"/>
                    <a:pt x="8" y="2"/>
                  </a:cubicBezTo>
                  <a:lnTo>
                    <a:pt x="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3" name="Freeform 21"/>
            <p:cNvSpPr/>
            <p:nvPr/>
          </p:nvSpPr>
          <p:spPr bwMode="auto">
            <a:xfrm>
              <a:off x="10698163" y="5459413"/>
              <a:ext cx="73025" cy="3302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4" name="Freeform 22"/>
            <p:cNvSpPr/>
            <p:nvPr/>
          </p:nvSpPr>
          <p:spPr bwMode="auto">
            <a:xfrm>
              <a:off x="10590213" y="5459413"/>
              <a:ext cx="74613" cy="330200"/>
            </a:xfrm>
            <a:custGeom>
              <a:avLst/>
              <a:gdLst>
                <a:gd name="T0" fmla="*/ 9 w 9"/>
                <a:gd name="T1" fmla="*/ 38 h 40"/>
                <a:gd name="T2" fmla="*/ 7 w 9"/>
                <a:gd name="T3" fmla="*/ 40 h 40"/>
                <a:gd name="T4" fmla="*/ 1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1 w 9"/>
                <a:gd name="T11" fmla="*/ 0 h 40"/>
                <a:gd name="T12" fmla="*/ 7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5" name="Freeform 23"/>
            <p:cNvSpPr/>
            <p:nvPr/>
          </p:nvSpPr>
          <p:spPr bwMode="auto">
            <a:xfrm>
              <a:off x="10812463" y="5467351"/>
              <a:ext cx="66675" cy="322263"/>
            </a:xfrm>
            <a:custGeom>
              <a:avLst/>
              <a:gdLst>
                <a:gd name="T0" fmla="*/ 8 w 8"/>
                <a:gd name="T1" fmla="*/ 38 h 39"/>
                <a:gd name="T2" fmla="*/ 7 w 8"/>
                <a:gd name="T3" fmla="*/ 39 h 39"/>
                <a:gd name="T4" fmla="*/ 1 w 8"/>
                <a:gd name="T5" fmla="*/ 39 h 39"/>
                <a:gd name="T6" fmla="*/ 0 w 8"/>
                <a:gd name="T7" fmla="*/ 38 h 39"/>
                <a:gd name="T8" fmla="*/ 0 w 8"/>
                <a:gd name="T9" fmla="*/ 1 h 39"/>
                <a:gd name="T10" fmla="*/ 1 w 8"/>
                <a:gd name="T11" fmla="*/ 0 h 39"/>
                <a:gd name="T12" fmla="*/ 7 w 8"/>
                <a:gd name="T13" fmla="*/ 0 h 39"/>
                <a:gd name="T14" fmla="*/ 8 w 8"/>
                <a:gd name="T15" fmla="*/ 1 h 39"/>
                <a:gd name="T16" fmla="*/ 8 w 8"/>
                <a:gd name="T1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9">
                  <a:moveTo>
                    <a:pt x="8" y="38"/>
                  </a:moveTo>
                  <a:cubicBezTo>
                    <a:pt x="8" y="39"/>
                    <a:pt x="8" y="39"/>
                    <a:pt x="7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39"/>
                    <a:pt x="0" y="3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1"/>
                  </a:cubicBezTo>
                  <a:lnTo>
                    <a:pt x="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6" name="Freeform 24"/>
            <p:cNvSpPr/>
            <p:nvPr/>
          </p:nvSpPr>
          <p:spPr bwMode="auto">
            <a:xfrm>
              <a:off x="10334626" y="5253038"/>
              <a:ext cx="576263" cy="182563"/>
            </a:xfrm>
            <a:custGeom>
              <a:avLst/>
              <a:gdLst>
                <a:gd name="T0" fmla="*/ 23 w 70"/>
                <a:gd name="T1" fmla="*/ 4 h 22"/>
                <a:gd name="T2" fmla="*/ 47 w 70"/>
                <a:gd name="T3" fmla="*/ 4 h 22"/>
                <a:gd name="T4" fmla="*/ 64 w 70"/>
                <a:gd name="T5" fmla="*/ 14 h 22"/>
                <a:gd name="T6" fmla="*/ 62 w 70"/>
                <a:gd name="T7" fmla="*/ 22 h 22"/>
                <a:gd name="T8" fmla="*/ 49 w 70"/>
                <a:gd name="T9" fmla="*/ 22 h 22"/>
                <a:gd name="T10" fmla="*/ 21 w 70"/>
                <a:gd name="T11" fmla="*/ 22 h 22"/>
                <a:gd name="T12" fmla="*/ 9 w 70"/>
                <a:gd name="T13" fmla="*/ 22 h 22"/>
                <a:gd name="T14" fmla="*/ 7 w 70"/>
                <a:gd name="T15" fmla="*/ 14 h 22"/>
                <a:gd name="T16" fmla="*/ 23 w 7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22">
                  <a:moveTo>
                    <a:pt x="23" y="4"/>
                  </a:moveTo>
                  <a:cubicBezTo>
                    <a:pt x="30" y="0"/>
                    <a:pt x="41" y="0"/>
                    <a:pt x="47" y="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0" y="18"/>
                    <a:pt x="69" y="22"/>
                    <a:pt x="62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2" y="22"/>
                    <a:pt x="29" y="22"/>
                    <a:pt x="21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" y="22"/>
                    <a:pt x="0" y="18"/>
                    <a:pt x="7" y="14"/>
                  </a:cubicBezTo>
                  <a:lnTo>
                    <a:pt x="2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57" name="Freeform 25"/>
            <p:cNvSpPr>
              <a:spLocks noEditPoints="1"/>
            </p:cNvSpPr>
            <p:nvPr/>
          </p:nvSpPr>
          <p:spPr bwMode="auto">
            <a:xfrm>
              <a:off x="10302876" y="5797551"/>
              <a:ext cx="649288" cy="74613"/>
            </a:xfrm>
            <a:custGeom>
              <a:avLst/>
              <a:gdLst>
                <a:gd name="T0" fmla="*/ 77 w 79"/>
                <a:gd name="T1" fmla="*/ 0 h 9"/>
                <a:gd name="T2" fmla="*/ 1 w 79"/>
                <a:gd name="T3" fmla="*/ 0 h 9"/>
                <a:gd name="T4" fmla="*/ 0 w 79"/>
                <a:gd name="T5" fmla="*/ 1 h 9"/>
                <a:gd name="T6" fmla="*/ 0 w 79"/>
                <a:gd name="T7" fmla="*/ 8 h 9"/>
                <a:gd name="T8" fmla="*/ 1 w 79"/>
                <a:gd name="T9" fmla="*/ 9 h 9"/>
                <a:gd name="T10" fmla="*/ 77 w 79"/>
                <a:gd name="T11" fmla="*/ 9 h 9"/>
                <a:gd name="T12" fmla="*/ 79 w 79"/>
                <a:gd name="T13" fmla="*/ 8 h 9"/>
                <a:gd name="T14" fmla="*/ 79 w 79"/>
                <a:gd name="T15" fmla="*/ 1 h 9"/>
                <a:gd name="T16" fmla="*/ 77 w 79"/>
                <a:gd name="T17" fmla="*/ 0 h 9"/>
                <a:gd name="T18" fmla="*/ 54 w 79"/>
                <a:gd name="T19" fmla="*/ 7 h 9"/>
                <a:gd name="T20" fmla="*/ 53 w 79"/>
                <a:gd name="T21" fmla="*/ 8 h 9"/>
                <a:gd name="T22" fmla="*/ 26 w 79"/>
                <a:gd name="T23" fmla="*/ 8 h 9"/>
                <a:gd name="T24" fmla="*/ 25 w 79"/>
                <a:gd name="T25" fmla="*/ 7 h 9"/>
                <a:gd name="T26" fmla="*/ 25 w 79"/>
                <a:gd name="T27" fmla="*/ 6 h 9"/>
                <a:gd name="T28" fmla="*/ 26 w 79"/>
                <a:gd name="T29" fmla="*/ 5 h 9"/>
                <a:gd name="T30" fmla="*/ 53 w 79"/>
                <a:gd name="T31" fmla="*/ 5 h 9"/>
                <a:gd name="T32" fmla="*/ 54 w 79"/>
                <a:gd name="T33" fmla="*/ 6 h 9"/>
                <a:gd name="T34" fmla="*/ 54 w 79"/>
                <a:gd name="T35" fmla="*/ 7 h 9"/>
                <a:gd name="T36" fmla="*/ 54 w 79"/>
                <a:gd name="T37" fmla="*/ 3 h 9"/>
                <a:gd name="T38" fmla="*/ 53 w 79"/>
                <a:gd name="T39" fmla="*/ 4 h 9"/>
                <a:gd name="T40" fmla="*/ 26 w 79"/>
                <a:gd name="T41" fmla="*/ 4 h 9"/>
                <a:gd name="T42" fmla="*/ 25 w 79"/>
                <a:gd name="T43" fmla="*/ 3 h 9"/>
                <a:gd name="T44" fmla="*/ 25 w 79"/>
                <a:gd name="T45" fmla="*/ 3 h 9"/>
                <a:gd name="T46" fmla="*/ 26 w 79"/>
                <a:gd name="T47" fmla="*/ 2 h 9"/>
                <a:gd name="T48" fmla="*/ 53 w 79"/>
                <a:gd name="T49" fmla="*/ 2 h 9"/>
                <a:gd name="T50" fmla="*/ 54 w 79"/>
                <a:gd name="T5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" h="9">
                  <a:moveTo>
                    <a:pt x="7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8" y="9"/>
                    <a:pt x="79" y="9"/>
                    <a:pt x="79" y="8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9" y="0"/>
                    <a:pt x="78" y="0"/>
                    <a:pt x="77" y="0"/>
                  </a:cubicBezTo>
                  <a:close/>
                  <a:moveTo>
                    <a:pt x="54" y="7"/>
                  </a:moveTo>
                  <a:cubicBezTo>
                    <a:pt x="54" y="7"/>
                    <a:pt x="53" y="8"/>
                    <a:pt x="53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5"/>
                    <a:pt x="26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4" y="6"/>
                    <a:pt x="54" y="6"/>
                  </a:cubicBezTo>
                  <a:lnTo>
                    <a:pt x="54" y="7"/>
                  </a:lnTo>
                  <a:close/>
                  <a:moveTo>
                    <a:pt x="54" y="3"/>
                  </a:moveTo>
                  <a:cubicBezTo>
                    <a:pt x="54" y="4"/>
                    <a:pt x="53" y="4"/>
                    <a:pt x="53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4" y="2"/>
                    <a:pt x="5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277745" y="4243070"/>
            <a:ext cx="340995" cy="539750"/>
            <a:chOff x="2255838" y="5180013"/>
            <a:chExt cx="403225" cy="749300"/>
          </a:xfrm>
          <a:solidFill>
            <a:srgbClr val="F46C69"/>
          </a:solidFill>
        </p:grpSpPr>
        <p:sp>
          <p:nvSpPr>
            <p:cNvPr id="59" name="Freeform 26"/>
            <p:cNvSpPr>
              <a:spLocks noEditPoints="1"/>
            </p:cNvSpPr>
            <p:nvPr/>
          </p:nvSpPr>
          <p:spPr bwMode="auto">
            <a:xfrm>
              <a:off x="2255838" y="5180013"/>
              <a:ext cx="403225" cy="534988"/>
            </a:xfrm>
            <a:custGeom>
              <a:avLst/>
              <a:gdLst>
                <a:gd name="T0" fmla="*/ 36 w 49"/>
                <a:gd name="T1" fmla="*/ 64 h 65"/>
                <a:gd name="T2" fmla="*/ 38 w 49"/>
                <a:gd name="T3" fmla="*/ 65 h 65"/>
                <a:gd name="T4" fmla="*/ 38 w 49"/>
                <a:gd name="T5" fmla="*/ 60 h 65"/>
                <a:gd name="T6" fmla="*/ 49 w 49"/>
                <a:gd name="T7" fmla="*/ 24 h 65"/>
                <a:gd name="T8" fmla="*/ 25 w 49"/>
                <a:gd name="T9" fmla="*/ 0 h 65"/>
                <a:gd name="T10" fmla="*/ 0 w 49"/>
                <a:gd name="T11" fmla="*/ 24 h 65"/>
                <a:gd name="T12" fmla="*/ 12 w 49"/>
                <a:gd name="T13" fmla="*/ 60 h 65"/>
                <a:gd name="T14" fmla="*/ 12 w 49"/>
                <a:gd name="T15" fmla="*/ 65 h 65"/>
                <a:gd name="T16" fmla="*/ 13 w 49"/>
                <a:gd name="T17" fmla="*/ 64 h 65"/>
                <a:gd name="T18" fmla="*/ 36 w 49"/>
                <a:gd name="T19" fmla="*/ 64 h 65"/>
                <a:gd name="T20" fmla="*/ 8 w 49"/>
                <a:gd name="T21" fmla="*/ 27 h 65"/>
                <a:gd name="T22" fmla="*/ 7 w 49"/>
                <a:gd name="T23" fmla="*/ 28 h 65"/>
                <a:gd name="T24" fmla="*/ 5 w 49"/>
                <a:gd name="T25" fmla="*/ 27 h 65"/>
                <a:gd name="T26" fmla="*/ 5 w 49"/>
                <a:gd name="T27" fmla="*/ 19 h 65"/>
                <a:gd name="T28" fmla="*/ 7 w 49"/>
                <a:gd name="T29" fmla="*/ 17 h 65"/>
                <a:gd name="T30" fmla="*/ 8 w 49"/>
                <a:gd name="T31" fmla="*/ 19 h 65"/>
                <a:gd name="T32" fmla="*/ 8 w 49"/>
                <a:gd name="T33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65">
                  <a:moveTo>
                    <a:pt x="36" y="64"/>
                  </a:moveTo>
                  <a:cubicBezTo>
                    <a:pt x="37" y="64"/>
                    <a:pt x="37" y="64"/>
                    <a:pt x="38" y="65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53"/>
                    <a:pt x="49" y="30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0"/>
                    <a:pt x="11" y="54"/>
                    <a:pt x="12" y="60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64"/>
                    <a:pt x="13" y="64"/>
                    <a:pt x="13" y="64"/>
                  </a:cubicBezTo>
                  <a:lnTo>
                    <a:pt x="36" y="64"/>
                  </a:lnTo>
                  <a:close/>
                  <a:moveTo>
                    <a:pt x="8" y="27"/>
                  </a:moveTo>
                  <a:cubicBezTo>
                    <a:pt x="8" y="28"/>
                    <a:pt x="7" y="28"/>
                    <a:pt x="7" y="28"/>
                  </a:cubicBezTo>
                  <a:cubicBezTo>
                    <a:pt x="6" y="28"/>
                    <a:pt x="5" y="28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6" y="17"/>
                    <a:pt x="7" y="17"/>
                  </a:cubicBezTo>
                  <a:cubicBezTo>
                    <a:pt x="7" y="17"/>
                    <a:pt x="8" y="18"/>
                    <a:pt x="8" y="19"/>
                  </a:cubicBezTo>
                  <a:lnTo>
                    <a:pt x="8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60" name="Freeform 27"/>
            <p:cNvSpPr/>
            <p:nvPr/>
          </p:nvSpPr>
          <p:spPr bwMode="auto">
            <a:xfrm>
              <a:off x="2379663" y="5897563"/>
              <a:ext cx="165100" cy="31750"/>
            </a:xfrm>
            <a:custGeom>
              <a:avLst/>
              <a:gdLst>
                <a:gd name="T0" fmla="*/ 0 w 20"/>
                <a:gd name="T1" fmla="*/ 3 h 4"/>
                <a:gd name="T2" fmla="*/ 2 w 20"/>
                <a:gd name="T3" fmla="*/ 4 h 4"/>
                <a:gd name="T4" fmla="*/ 18 w 20"/>
                <a:gd name="T5" fmla="*/ 4 h 4"/>
                <a:gd name="T6" fmla="*/ 20 w 20"/>
                <a:gd name="T7" fmla="*/ 3 h 4"/>
                <a:gd name="T8" fmla="*/ 20 w 20"/>
                <a:gd name="T9" fmla="*/ 0 h 4"/>
                <a:gd name="T10" fmla="*/ 0 w 20"/>
                <a:gd name="T11" fmla="*/ 0 h 4"/>
                <a:gd name="T12" fmla="*/ 0 w 20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">
                  <a:moveTo>
                    <a:pt x="0" y="3"/>
                  </a:moveTo>
                  <a:cubicBezTo>
                    <a:pt x="0" y="4"/>
                    <a:pt x="1" y="4"/>
                    <a:pt x="2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4"/>
                    <a:pt x="20" y="4"/>
                    <a:pt x="2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61" name="Freeform 28"/>
            <p:cNvSpPr/>
            <p:nvPr/>
          </p:nvSpPr>
          <p:spPr bwMode="auto">
            <a:xfrm>
              <a:off x="2338388" y="5715001"/>
              <a:ext cx="239713" cy="165100"/>
            </a:xfrm>
            <a:custGeom>
              <a:avLst/>
              <a:gdLst>
                <a:gd name="T0" fmla="*/ 28 w 29"/>
                <a:gd name="T1" fmla="*/ 1 h 20"/>
                <a:gd name="T2" fmla="*/ 26 w 29"/>
                <a:gd name="T3" fmla="*/ 0 h 20"/>
                <a:gd name="T4" fmla="*/ 3 w 29"/>
                <a:gd name="T5" fmla="*/ 0 h 20"/>
                <a:gd name="T6" fmla="*/ 2 w 29"/>
                <a:gd name="T7" fmla="*/ 1 h 20"/>
                <a:gd name="T8" fmla="*/ 0 w 29"/>
                <a:gd name="T9" fmla="*/ 3 h 20"/>
                <a:gd name="T10" fmla="*/ 0 w 29"/>
                <a:gd name="T11" fmla="*/ 17 h 20"/>
                <a:gd name="T12" fmla="*/ 3 w 29"/>
                <a:gd name="T13" fmla="*/ 20 h 20"/>
                <a:gd name="T14" fmla="*/ 5 w 29"/>
                <a:gd name="T15" fmla="*/ 20 h 20"/>
                <a:gd name="T16" fmla="*/ 25 w 29"/>
                <a:gd name="T17" fmla="*/ 20 h 20"/>
                <a:gd name="T18" fmla="*/ 26 w 29"/>
                <a:gd name="T19" fmla="*/ 20 h 20"/>
                <a:gd name="T20" fmla="*/ 29 w 29"/>
                <a:gd name="T21" fmla="*/ 17 h 20"/>
                <a:gd name="T22" fmla="*/ 29 w 29"/>
                <a:gd name="T23" fmla="*/ 3 h 20"/>
                <a:gd name="T24" fmla="*/ 28 w 29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20">
                  <a:moveTo>
                    <a:pt x="28" y="1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8" y="20"/>
                    <a:pt x="29" y="19"/>
                    <a:pt x="29" y="17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8" y="1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175885" y="2600960"/>
            <a:ext cx="445135" cy="600710"/>
            <a:chOff x="5184776" y="2960688"/>
            <a:chExt cx="527050" cy="833438"/>
          </a:xfrm>
          <a:solidFill>
            <a:srgbClr val="F46C69"/>
          </a:solidFill>
        </p:grpSpPr>
        <p:sp>
          <p:nvSpPr>
            <p:cNvPr id="63" name="Freeform 29"/>
            <p:cNvSpPr/>
            <p:nvPr/>
          </p:nvSpPr>
          <p:spPr bwMode="auto">
            <a:xfrm>
              <a:off x="5184776" y="2960688"/>
              <a:ext cx="527050" cy="544513"/>
            </a:xfrm>
            <a:custGeom>
              <a:avLst/>
              <a:gdLst>
                <a:gd name="T0" fmla="*/ 57 w 64"/>
                <a:gd name="T1" fmla="*/ 37 h 66"/>
                <a:gd name="T2" fmla="*/ 43 w 64"/>
                <a:gd name="T3" fmla="*/ 12 h 66"/>
                <a:gd name="T4" fmla="*/ 39 w 64"/>
                <a:gd name="T5" fmla="*/ 6 h 66"/>
                <a:gd name="T6" fmla="*/ 25 w 64"/>
                <a:gd name="T7" fmla="*/ 6 h 66"/>
                <a:gd name="T8" fmla="*/ 22 w 64"/>
                <a:gd name="T9" fmla="*/ 12 h 66"/>
                <a:gd name="T10" fmla="*/ 8 w 64"/>
                <a:gd name="T11" fmla="*/ 37 h 66"/>
                <a:gd name="T12" fmla="*/ 4 w 64"/>
                <a:gd name="T13" fmla="*/ 43 h 66"/>
                <a:gd name="T14" fmla="*/ 11 w 64"/>
                <a:gd name="T15" fmla="*/ 55 h 66"/>
                <a:gd name="T16" fmla="*/ 18 w 64"/>
                <a:gd name="T17" fmla="*/ 55 h 66"/>
                <a:gd name="T18" fmla="*/ 19 w 64"/>
                <a:gd name="T19" fmla="*/ 55 h 66"/>
                <a:gd name="T20" fmla="*/ 19 w 64"/>
                <a:gd name="T21" fmla="*/ 66 h 66"/>
                <a:gd name="T22" fmla="*/ 32 w 64"/>
                <a:gd name="T23" fmla="*/ 62 h 66"/>
                <a:gd name="T24" fmla="*/ 32 w 64"/>
                <a:gd name="T25" fmla="*/ 62 h 66"/>
                <a:gd name="T26" fmla="*/ 46 w 64"/>
                <a:gd name="T27" fmla="*/ 66 h 66"/>
                <a:gd name="T28" fmla="*/ 46 w 64"/>
                <a:gd name="T29" fmla="*/ 55 h 66"/>
                <a:gd name="T30" fmla="*/ 46 w 64"/>
                <a:gd name="T31" fmla="*/ 55 h 66"/>
                <a:gd name="T32" fmla="*/ 53 w 64"/>
                <a:gd name="T33" fmla="*/ 55 h 66"/>
                <a:gd name="T34" fmla="*/ 60 w 64"/>
                <a:gd name="T35" fmla="*/ 43 h 66"/>
                <a:gd name="T36" fmla="*/ 57 w 64"/>
                <a:gd name="T37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66">
                  <a:moveTo>
                    <a:pt x="57" y="37"/>
                  </a:moveTo>
                  <a:cubicBezTo>
                    <a:pt x="53" y="30"/>
                    <a:pt x="47" y="19"/>
                    <a:pt x="43" y="12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5" y="0"/>
                    <a:pt x="29" y="0"/>
                    <a:pt x="25" y="6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8" y="19"/>
                    <a:pt x="11" y="30"/>
                    <a:pt x="8" y="37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0" y="50"/>
                    <a:pt x="3" y="55"/>
                    <a:pt x="11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3" y="63"/>
                    <a:pt x="27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7" y="62"/>
                    <a:pt x="42" y="63"/>
                    <a:pt x="46" y="66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61" y="55"/>
                    <a:pt x="64" y="49"/>
                    <a:pt x="60" y="43"/>
                  </a:cubicBezTo>
                  <a:lnTo>
                    <a:pt x="57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64" name="Freeform 30"/>
            <p:cNvSpPr/>
            <p:nvPr/>
          </p:nvSpPr>
          <p:spPr bwMode="auto">
            <a:xfrm>
              <a:off x="5308601" y="3505201"/>
              <a:ext cx="287338" cy="288925"/>
            </a:xfrm>
            <a:custGeom>
              <a:avLst/>
              <a:gdLst>
                <a:gd name="T0" fmla="*/ 17 w 35"/>
                <a:gd name="T1" fmla="*/ 0 h 35"/>
                <a:gd name="T2" fmla="*/ 17 w 35"/>
                <a:gd name="T3" fmla="*/ 0 h 35"/>
                <a:gd name="T4" fmla="*/ 17 w 35"/>
                <a:gd name="T5" fmla="*/ 0 h 35"/>
                <a:gd name="T6" fmla="*/ 17 w 35"/>
                <a:gd name="T7" fmla="*/ 0 h 35"/>
                <a:gd name="T8" fmla="*/ 17 w 35"/>
                <a:gd name="T9" fmla="*/ 0 h 35"/>
                <a:gd name="T10" fmla="*/ 4 w 35"/>
                <a:gd name="T11" fmla="*/ 6 h 35"/>
                <a:gd name="T12" fmla="*/ 0 w 35"/>
                <a:gd name="T13" fmla="*/ 17 h 35"/>
                <a:gd name="T14" fmla="*/ 0 w 35"/>
                <a:gd name="T15" fmla="*/ 17 h 35"/>
                <a:gd name="T16" fmla="*/ 17 w 35"/>
                <a:gd name="T17" fmla="*/ 35 h 35"/>
                <a:gd name="T18" fmla="*/ 17 w 35"/>
                <a:gd name="T19" fmla="*/ 35 h 35"/>
                <a:gd name="T20" fmla="*/ 35 w 35"/>
                <a:gd name="T21" fmla="*/ 17 h 35"/>
                <a:gd name="T22" fmla="*/ 35 w 35"/>
                <a:gd name="T23" fmla="*/ 17 h 35"/>
                <a:gd name="T24" fmla="*/ 31 w 35"/>
                <a:gd name="T25" fmla="*/ 6 h 35"/>
                <a:gd name="T26" fmla="*/ 17 w 35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7" y="2"/>
                    <a:pt x="4" y="6"/>
                  </a:cubicBezTo>
                  <a:cubicBezTo>
                    <a:pt x="1" y="9"/>
                    <a:pt x="0" y="13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3"/>
                    <a:pt x="33" y="9"/>
                    <a:pt x="31" y="6"/>
                  </a:cubicBezTo>
                  <a:cubicBezTo>
                    <a:pt x="27" y="2"/>
                    <a:pt x="23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222365" y="2583180"/>
            <a:ext cx="527685" cy="619125"/>
            <a:chOff x="6230938" y="2943226"/>
            <a:chExt cx="623888" cy="858838"/>
          </a:xfrm>
          <a:solidFill>
            <a:srgbClr val="F46C69"/>
          </a:solidFill>
        </p:grpSpPr>
        <p:sp>
          <p:nvSpPr>
            <p:cNvPr id="66" name="Freeform 31"/>
            <p:cNvSpPr/>
            <p:nvPr/>
          </p:nvSpPr>
          <p:spPr bwMode="auto">
            <a:xfrm>
              <a:off x="6230938" y="2943226"/>
              <a:ext cx="623888" cy="652463"/>
            </a:xfrm>
            <a:custGeom>
              <a:avLst/>
              <a:gdLst>
                <a:gd name="T0" fmla="*/ 72 w 76"/>
                <a:gd name="T1" fmla="*/ 44 h 79"/>
                <a:gd name="T2" fmla="*/ 47 w 76"/>
                <a:gd name="T3" fmla="*/ 7 h 79"/>
                <a:gd name="T4" fmla="*/ 31 w 76"/>
                <a:gd name="T5" fmla="*/ 6 h 79"/>
                <a:gd name="T6" fmla="*/ 4 w 76"/>
                <a:gd name="T7" fmla="*/ 45 h 79"/>
                <a:gd name="T8" fmla="*/ 10 w 76"/>
                <a:gd name="T9" fmla="*/ 56 h 79"/>
                <a:gd name="T10" fmla="*/ 21 w 76"/>
                <a:gd name="T11" fmla="*/ 56 h 79"/>
                <a:gd name="T12" fmla="*/ 21 w 76"/>
                <a:gd name="T13" fmla="*/ 79 h 79"/>
                <a:gd name="T14" fmla="*/ 55 w 76"/>
                <a:gd name="T15" fmla="*/ 79 h 79"/>
                <a:gd name="T16" fmla="*/ 55 w 76"/>
                <a:gd name="T17" fmla="*/ 56 h 79"/>
                <a:gd name="T18" fmla="*/ 65 w 76"/>
                <a:gd name="T19" fmla="*/ 56 h 79"/>
                <a:gd name="T20" fmla="*/ 72 w 76"/>
                <a:gd name="T21" fmla="*/ 4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79">
                  <a:moveTo>
                    <a:pt x="72" y="44"/>
                  </a:moveTo>
                  <a:cubicBezTo>
                    <a:pt x="47" y="7"/>
                    <a:pt x="47" y="7"/>
                    <a:pt x="47" y="7"/>
                  </a:cubicBezTo>
                  <a:cubicBezTo>
                    <a:pt x="42" y="0"/>
                    <a:pt x="35" y="0"/>
                    <a:pt x="31" y="6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51"/>
                    <a:pt x="2" y="56"/>
                    <a:pt x="10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73" y="56"/>
                    <a:pt x="76" y="51"/>
                    <a:pt x="72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67" name="Rectangle 32"/>
            <p:cNvSpPr>
              <a:spLocks noChangeArrowheads="1"/>
            </p:cNvSpPr>
            <p:nvPr/>
          </p:nvSpPr>
          <p:spPr bwMode="auto">
            <a:xfrm>
              <a:off x="6402388" y="3629026"/>
              <a:ext cx="280988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68" name="Freeform 33"/>
            <p:cNvSpPr/>
            <p:nvPr/>
          </p:nvSpPr>
          <p:spPr bwMode="auto">
            <a:xfrm>
              <a:off x="6402388" y="3752851"/>
              <a:ext cx="280988" cy="49213"/>
            </a:xfrm>
            <a:custGeom>
              <a:avLst/>
              <a:gdLst>
                <a:gd name="T0" fmla="*/ 6 w 34"/>
                <a:gd name="T1" fmla="*/ 6 h 6"/>
                <a:gd name="T2" fmla="*/ 28 w 34"/>
                <a:gd name="T3" fmla="*/ 6 h 6"/>
                <a:gd name="T4" fmla="*/ 34 w 34"/>
                <a:gd name="T5" fmla="*/ 0 h 6"/>
                <a:gd name="T6" fmla="*/ 0 w 34"/>
                <a:gd name="T7" fmla="*/ 0 h 6"/>
                <a:gd name="T8" fmla="*/ 6 w 3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6">
                  <a:moveTo>
                    <a:pt x="6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31" y="6"/>
                    <a:pt x="34" y="4"/>
                    <a:pt x="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3" y="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69" name="Rectangle 34"/>
            <p:cNvSpPr>
              <a:spLocks noChangeArrowheads="1"/>
            </p:cNvSpPr>
            <p:nvPr/>
          </p:nvSpPr>
          <p:spPr bwMode="auto">
            <a:xfrm>
              <a:off x="6402388" y="3702051"/>
              <a:ext cx="280988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70" name="Freeform 35"/>
          <p:cNvSpPr>
            <a:spLocks noEditPoints="1"/>
          </p:cNvSpPr>
          <p:nvPr/>
        </p:nvSpPr>
        <p:spPr bwMode="auto">
          <a:xfrm>
            <a:off x="3086735" y="3422650"/>
            <a:ext cx="716280" cy="577215"/>
          </a:xfrm>
          <a:custGeom>
            <a:avLst/>
            <a:gdLst>
              <a:gd name="T0" fmla="*/ 82 w 103"/>
              <a:gd name="T1" fmla="*/ 7 h 97"/>
              <a:gd name="T2" fmla="*/ 73 w 103"/>
              <a:gd name="T3" fmla="*/ 24 h 97"/>
              <a:gd name="T4" fmla="*/ 72 w 103"/>
              <a:gd name="T5" fmla="*/ 23 h 97"/>
              <a:gd name="T6" fmla="*/ 35 w 103"/>
              <a:gd name="T7" fmla="*/ 23 h 97"/>
              <a:gd name="T8" fmla="*/ 5 w 103"/>
              <a:gd name="T9" fmla="*/ 71 h 97"/>
              <a:gd name="T10" fmla="*/ 44 w 103"/>
              <a:gd name="T11" fmla="*/ 92 h 97"/>
              <a:gd name="T12" fmla="*/ 83 w 103"/>
              <a:gd name="T13" fmla="*/ 44 h 97"/>
              <a:gd name="T14" fmla="*/ 73 w 103"/>
              <a:gd name="T15" fmla="*/ 25 h 97"/>
              <a:gd name="T16" fmla="*/ 95 w 103"/>
              <a:gd name="T17" fmla="*/ 14 h 97"/>
              <a:gd name="T18" fmla="*/ 98 w 103"/>
              <a:gd name="T19" fmla="*/ 10 h 97"/>
              <a:gd name="T20" fmla="*/ 27 w 103"/>
              <a:gd name="T21" fmla="*/ 45 h 97"/>
              <a:gd name="T22" fmla="*/ 39 w 103"/>
              <a:gd name="T23" fmla="*/ 44 h 97"/>
              <a:gd name="T24" fmla="*/ 26 w 103"/>
              <a:gd name="T25" fmla="*/ 57 h 97"/>
              <a:gd name="T26" fmla="*/ 43 w 103"/>
              <a:gd name="T27" fmla="*/ 78 h 97"/>
              <a:gd name="T28" fmla="*/ 32 w 103"/>
              <a:gd name="T29" fmla="*/ 69 h 97"/>
              <a:gd name="T30" fmla="*/ 44 w 103"/>
              <a:gd name="T31" fmla="*/ 67 h 97"/>
              <a:gd name="T32" fmla="*/ 42 w 103"/>
              <a:gd name="T33" fmla="*/ 61 h 97"/>
              <a:gd name="T34" fmla="*/ 17 w 103"/>
              <a:gd name="T35" fmla="*/ 67 h 97"/>
              <a:gd name="T36" fmla="*/ 40 w 103"/>
              <a:gd name="T37" fmla="*/ 59 h 97"/>
              <a:gd name="T38" fmla="*/ 42 w 103"/>
              <a:gd name="T39" fmla="*/ 61 h 97"/>
              <a:gd name="T40" fmla="*/ 59 w 103"/>
              <a:gd name="T41" fmla="*/ 38 h 97"/>
              <a:gd name="T42" fmla="*/ 67 w 103"/>
              <a:gd name="T43" fmla="*/ 30 h 97"/>
              <a:gd name="T44" fmla="*/ 96 w 103"/>
              <a:gd name="T45" fmla="*/ 11 h 97"/>
              <a:gd name="T46" fmla="*/ 94 w 103"/>
              <a:gd name="T47" fmla="*/ 13 h 97"/>
              <a:gd name="T48" fmla="*/ 77 w 103"/>
              <a:gd name="T49" fmla="*/ 15 h 97"/>
              <a:gd name="T50" fmla="*/ 88 w 103"/>
              <a:gd name="T51" fmla="*/ 4 h 97"/>
              <a:gd name="T52" fmla="*/ 35 w 103"/>
              <a:gd name="T53" fmla="*/ 71 h 97"/>
              <a:gd name="T54" fmla="*/ 40 w 103"/>
              <a:gd name="T55" fmla="*/ 76 h 97"/>
              <a:gd name="T56" fmla="*/ 43 w 103"/>
              <a:gd name="T57" fmla="*/ 69 h 97"/>
              <a:gd name="T58" fmla="*/ 35 w 103"/>
              <a:gd name="T59" fmla="*/ 53 h 97"/>
              <a:gd name="T60" fmla="*/ 37 w 103"/>
              <a:gd name="T61" fmla="*/ 45 h 97"/>
              <a:gd name="T62" fmla="*/ 28 w 103"/>
              <a:gd name="T63" fmla="*/ 5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97">
                <a:moveTo>
                  <a:pt x="88" y="3"/>
                </a:moveTo>
                <a:cubicBezTo>
                  <a:pt x="85" y="5"/>
                  <a:pt x="84" y="5"/>
                  <a:pt x="82" y="7"/>
                </a:cubicBezTo>
                <a:cubicBezTo>
                  <a:pt x="80" y="10"/>
                  <a:pt x="77" y="12"/>
                  <a:pt x="76" y="14"/>
                </a:cubicBezTo>
                <a:cubicBezTo>
                  <a:pt x="74" y="18"/>
                  <a:pt x="73" y="21"/>
                  <a:pt x="73" y="24"/>
                </a:cubicBezTo>
                <a:cubicBezTo>
                  <a:pt x="73" y="24"/>
                  <a:pt x="73" y="24"/>
                  <a:pt x="73" y="24"/>
                </a:cubicBezTo>
                <a:cubicBezTo>
                  <a:pt x="72" y="23"/>
                  <a:pt x="72" y="23"/>
                  <a:pt x="72" y="23"/>
                </a:cubicBezTo>
                <a:cubicBezTo>
                  <a:pt x="67" y="18"/>
                  <a:pt x="59" y="15"/>
                  <a:pt x="53" y="15"/>
                </a:cubicBezTo>
                <a:cubicBezTo>
                  <a:pt x="48" y="15"/>
                  <a:pt x="39" y="19"/>
                  <a:pt x="35" y="23"/>
                </a:cubicBezTo>
                <a:cubicBezTo>
                  <a:pt x="5" y="53"/>
                  <a:pt x="5" y="53"/>
                  <a:pt x="5" y="53"/>
                </a:cubicBezTo>
                <a:cubicBezTo>
                  <a:pt x="0" y="58"/>
                  <a:pt x="0" y="66"/>
                  <a:pt x="5" y="71"/>
                </a:cubicBezTo>
                <a:cubicBezTo>
                  <a:pt x="27" y="92"/>
                  <a:pt x="27" y="92"/>
                  <a:pt x="27" y="92"/>
                </a:cubicBezTo>
                <a:cubicBezTo>
                  <a:pt x="31" y="97"/>
                  <a:pt x="39" y="97"/>
                  <a:pt x="44" y="92"/>
                </a:cubicBezTo>
                <a:cubicBezTo>
                  <a:pt x="74" y="62"/>
                  <a:pt x="74" y="62"/>
                  <a:pt x="74" y="62"/>
                </a:cubicBezTo>
                <a:cubicBezTo>
                  <a:pt x="79" y="58"/>
                  <a:pt x="82" y="49"/>
                  <a:pt x="83" y="44"/>
                </a:cubicBezTo>
                <a:cubicBezTo>
                  <a:pt x="83" y="38"/>
                  <a:pt x="79" y="30"/>
                  <a:pt x="74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81" y="23"/>
                  <a:pt x="89" y="19"/>
                  <a:pt x="95" y="14"/>
                </a:cubicBezTo>
                <a:cubicBezTo>
                  <a:pt x="95" y="13"/>
                  <a:pt x="95" y="13"/>
                  <a:pt x="95" y="13"/>
                </a:cubicBezTo>
                <a:cubicBezTo>
                  <a:pt x="96" y="12"/>
                  <a:pt x="97" y="12"/>
                  <a:pt x="98" y="10"/>
                </a:cubicBezTo>
                <a:cubicBezTo>
                  <a:pt x="103" y="3"/>
                  <a:pt x="94" y="0"/>
                  <a:pt x="88" y="3"/>
                </a:cubicBezTo>
                <a:close/>
                <a:moveTo>
                  <a:pt x="27" y="45"/>
                </a:moveTo>
                <a:cubicBezTo>
                  <a:pt x="32" y="41"/>
                  <a:pt x="32" y="41"/>
                  <a:pt x="32" y="41"/>
                </a:cubicBezTo>
                <a:cubicBezTo>
                  <a:pt x="36" y="42"/>
                  <a:pt x="39" y="44"/>
                  <a:pt x="39" y="44"/>
                </a:cubicBezTo>
                <a:cubicBezTo>
                  <a:pt x="42" y="47"/>
                  <a:pt x="42" y="51"/>
                  <a:pt x="38" y="55"/>
                </a:cubicBezTo>
                <a:cubicBezTo>
                  <a:pt x="33" y="60"/>
                  <a:pt x="29" y="60"/>
                  <a:pt x="26" y="57"/>
                </a:cubicBezTo>
                <a:cubicBezTo>
                  <a:pt x="23" y="54"/>
                  <a:pt x="23" y="50"/>
                  <a:pt x="27" y="45"/>
                </a:cubicBezTo>
                <a:close/>
                <a:moveTo>
                  <a:pt x="43" y="78"/>
                </a:moveTo>
                <a:cubicBezTo>
                  <a:pt x="38" y="83"/>
                  <a:pt x="34" y="83"/>
                  <a:pt x="31" y="80"/>
                </a:cubicBezTo>
                <a:cubicBezTo>
                  <a:pt x="28" y="77"/>
                  <a:pt x="28" y="73"/>
                  <a:pt x="32" y="69"/>
                </a:cubicBezTo>
                <a:cubicBezTo>
                  <a:pt x="37" y="64"/>
                  <a:pt x="37" y="64"/>
                  <a:pt x="37" y="64"/>
                </a:cubicBezTo>
                <a:cubicBezTo>
                  <a:pt x="41" y="66"/>
                  <a:pt x="44" y="67"/>
                  <a:pt x="44" y="67"/>
                </a:cubicBezTo>
                <a:cubicBezTo>
                  <a:pt x="47" y="70"/>
                  <a:pt x="47" y="74"/>
                  <a:pt x="43" y="78"/>
                </a:cubicBezTo>
                <a:close/>
                <a:moveTo>
                  <a:pt x="42" y="61"/>
                </a:moveTo>
                <a:cubicBezTo>
                  <a:pt x="30" y="64"/>
                  <a:pt x="30" y="64"/>
                  <a:pt x="30" y="64"/>
                </a:cubicBezTo>
                <a:cubicBezTo>
                  <a:pt x="24" y="66"/>
                  <a:pt x="18" y="67"/>
                  <a:pt x="17" y="67"/>
                </a:cubicBezTo>
                <a:cubicBezTo>
                  <a:pt x="17" y="66"/>
                  <a:pt x="22" y="64"/>
                  <a:pt x="28" y="63"/>
                </a:cubicBezTo>
                <a:cubicBezTo>
                  <a:pt x="40" y="59"/>
                  <a:pt x="40" y="59"/>
                  <a:pt x="40" y="59"/>
                </a:cubicBezTo>
                <a:cubicBezTo>
                  <a:pt x="46" y="58"/>
                  <a:pt x="52" y="57"/>
                  <a:pt x="53" y="57"/>
                </a:cubicBezTo>
                <a:cubicBezTo>
                  <a:pt x="53" y="58"/>
                  <a:pt x="48" y="59"/>
                  <a:pt x="42" y="61"/>
                </a:cubicBezTo>
                <a:close/>
                <a:moveTo>
                  <a:pt x="67" y="38"/>
                </a:moveTo>
                <a:cubicBezTo>
                  <a:pt x="65" y="40"/>
                  <a:pt x="61" y="40"/>
                  <a:pt x="59" y="38"/>
                </a:cubicBezTo>
                <a:cubicBezTo>
                  <a:pt x="57" y="36"/>
                  <a:pt x="57" y="32"/>
                  <a:pt x="59" y="30"/>
                </a:cubicBezTo>
                <a:cubicBezTo>
                  <a:pt x="61" y="28"/>
                  <a:pt x="65" y="28"/>
                  <a:pt x="67" y="30"/>
                </a:cubicBezTo>
                <a:cubicBezTo>
                  <a:pt x="69" y="32"/>
                  <a:pt x="69" y="36"/>
                  <a:pt x="67" y="38"/>
                </a:cubicBezTo>
                <a:close/>
                <a:moveTo>
                  <a:pt x="96" y="11"/>
                </a:moveTo>
                <a:cubicBezTo>
                  <a:pt x="95" y="12"/>
                  <a:pt x="95" y="12"/>
                  <a:pt x="95" y="12"/>
                </a:cubicBezTo>
                <a:cubicBezTo>
                  <a:pt x="94" y="13"/>
                  <a:pt x="94" y="13"/>
                  <a:pt x="94" y="13"/>
                </a:cubicBezTo>
                <a:cubicBezTo>
                  <a:pt x="89" y="18"/>
                  <a:pt x="81" y="22"/>
                  <a:pt x="74" y="24"/>
                </a:cubicBezTo>
                <a:cubicBezTo>
                  <a:pt x="74" y="21"/>
                  <a:pt x="75" y="18"/>
                  <a:pt x="77" y="15"/>
                </a:cubicBezTo>
                <a:cubicBezTo>
                  <a:pt x="78" y="13"/>
                  <a:pt x="80" y="10"/>
                  <a:pt x="83" y="8"/>
                </a:cubicBezTo>
                <a:cubicBezTo>
                  <a:pt x="85" y="6"/>
                  <a:pt x="86" y="5"/>
                  <a:pt x="88" y="4"/>
                </a:cubicBezTo>
                <a:cubicBezTo>
                  <a:pt x="97" y="0"/>
                  <a:pt x="101" y="4"/>
                  <a:pt x="96" y="11"/>
                </a:cubicBezTo>
                <a:close/>
                <a:moveTo>
                  <a:pt x="35" y="71"/>
                </a:moveTo>
                <a:cubicBezTo>
                  <a:pt x="32" y="73"/>
                  <a:pt x="31" y="77"/>
                  <a:pt x="33" y="78"/>
                </a:cubicBezTo>
                <a:cubicBezTo>
                  <a:pt x="35" y="80"/>
                  <a:pt x="38" y="79"/>
                  <a:pt x="40" y="76"/>
                </a:cubicBezTo>
                <a:cubicBezTo>
                  <a:pt x="43" y="74"/>
                  <a:pt x="43" y="74"/>
                  <a:pt x="43" y="74"/>
                </a:cubicBezTo>
                <a:cubicBezTo>
                  <a:pt x="43" y="71"/>
                  <a:pt x="43" y="69"/>
                  <a:pt x="43" y="69"/>
                </a:cubicBezTo>
                <a:cubicBezTo>
                  <a:pt x="41" y="67"/>
                  <a:pt x="38" y="68"/>
                  <a:pt x="35" y="71"/>
                </a:cubicBezTo>
                <a:close/>
                <a:moveTo>
                  <a:pt x="35" y="53"/>
                </a:moveTo>
                <a:cubicBezTo>
                  <a:pt x="38" y="50"/>
                  <a:pt x="38" y="50"/>
                  <a:pt x="38" y="50"/>
                </a:cubicBezTo>
                <a:cubicBezTo>
                  <a:pt x="38" y="48"/>
                  <a:pt x="37" y="45"/>
                  <a:pt x="37" y="45"/>
                </a:cubicBezTo>
                <a:cubicBezTo>
                  <a:pt x="36" y="44"/>
                  <a:pt x="32" y="45"/>
                  <a:pt x="30" y="48"/>
                </a:cubicBezTo>
                <a:cubicBezTo>
                  <a:pt x="27" y="50"/>
                  <a:pt x="26" y="53"/>
                  <a:pt x="28" y="55"/>
                </a:cubicBezTo>
                <a:cubicBezTo>
                  <a:pt x="29" y="57"/>
                  <a:pt x="32" y="56"/>
                  <a:pt x="35" y="53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71" name="组合 70"/>
          <p:cNvGrpSpPr/>
          <p:nvPr/>
        </p:nvGrpSpPr>
        <p:grpSpPr>
          <a:xfrm>
            <a:off x="1150620" y="4284345"/>
            <a:ext cx="578485" cy="474980"/>
            <a:chOff x="1128713" y="5221288"/>
            <a:chExt cx="684213" cy="658813"/>
          </a:xfrm>
          <a:solidFill>
            <a:srgbClr val="F46C69"/>
          </a:solidFill>
        </p:grpSpPr>
        <p:sp>
          <p:nvSpPr>
            <p:cNvPr id="72" name="Freeform 36"/>
            <p:cNvSpPr/>
            <p:nvPr/>
          </p:nvSpPr>
          <p:spPr bwMode="auto">
            <a:xfrm>
              <a:off x="1236663" y="5368926"/>
              <a:ext cx="468313" cy="511175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6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73" name="Freeform 37"/>
            <p:cNvSpPr/>
            <p:nvPr/>
          </p:nvSpPr>
          <p:spPr bwMode="auto">
            <a:xfrm>
              <a:off x="1128713" y="5221288"/>
              <a:ext cx="684213" cy="369888"/>
            </a:xfrm>
            <a:custGeom>
              <a:avLst/>
              <a:gdLst>
                <a:gd name="T0" fmla="*/ 81 w 83"/>
                <a:gd name="T1" fmla="*/ 35 h 45"/>
                <a:gd name="T2" fmla="*/ 45 w 83"/>
                <a:gd name="T3" fmla="*/ 2 h 45"/>
                <a:gd name="T4" fmla="*/ 38 w 83"/>
                <a:gd name="T5" fmla="*/ 2 h 45"/>
                <a:gd name="T6" fmla="*/ 2 w 83"/>
                <a:gd name="T7" fmla="*/ 35 h 45"/>
                <a:gd name="T8" fmla="*/ 2 w 83"/>
                <a:gd name="T9" fmla="*/ 43 h 45"/>
                <a:gd name="T10" fmla="*/ 2 w 83"/>
                <a:gd name="T11" fmla="*/ 43 h 45"/>
                <a:gd name="T12" fmla="*/ 6 w 83"/>
                <a:gd name="T13" fmla="*/ 44 h 45"/>
                <a:gd name="T14" fmla="*/ 10 w 83"/>
                <a:gd name="T15" fmla="*/ 43 h 45"/>
                <a:gd name="T16" fmla="*/ 42 w 83"/>
                <a:gd name="T17" fmla="*/ 13 h 45"/>
                <a:gd name="T18" fmla="*/ 74 w 83"/>
                <a:gd name="T19" fmla="*/ 43 h 45"/>
                <a:gd name="T20" fmla="*/ 81 w 83"/>
                <a:gd name="T21" fmla="*/ 43 h 45"/>
                <a:gd name="T22" fmla="*/ 81 w 83"/>
                <a:gd name="T2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79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125720" y="4284345"/>
            <a:ext cx="576580" cy="481965"/>
            <a:chOff x="5103813" y="5221288"/>
            <a:chExt cx="682625" cy="668338"/>
          </a:xfrm>
          <a:solidFill>
            <a:srgbClr val="F46C69"/>
          </a:solidFill>
        </p:grpSpPr>
        <p:sp>
          <p:nvSpPr>
            <p:cNvPr id="75" name="Freeform 38"/>
            <p:cNvSpPr>
              <a:spLocks noEditPoints="1"/>
            </p:cNvSpPr>
            <p:nvPr/>
          </p:nvSpPr>
          <p:spPr bwMode="auto">
            <a:xfrm>
              <a:off x="5103813" y="5221288"/>
              <a:ext cx="641350" cy="627063"/>
            </a:xfrm>
            <a:custGeom>
              <a:avLst/>
              <a:gdLst>
                <a:gd name="T0" fmla="*/ 18 w 78"/>
                <a:gd name="T1" fmla="*/ 38 h 76"/>
                <a:gd name="T2" fmla="*/ 24 w 78"/>
                <a:gd name="T3" fmla="*/ 44 h 76"/>
                <a:gd name="T4" fmla="*/ 58 w 78"/>
                <a:gd name="T5" fmla="*/ 75 h 76"/>
                <a:gd name="T6" fmla="*/ 59 w 78"/>
                <a:gd name="T7" fmla="*/ 76 h 76"/>
                <a:gd name="T8" fmla="*/ 65 w 78"/>
                <a:gd name="T9" fmla="*/ 64 h 76"/>
                <a:gd name="T10" fmla="*/ 78 w 78"/>
                <a:gd name="T11" fmla="*/ 57 h 76"/>
                <a:gd name="T12" fmla="*/ 77 w 78"/>
                <a:gd name="T13" fmla="*/ 55 h 76"/>
                <a:gd name="T14" fmla="*/ 61 w 78"/>
                <a:gd name="T15" fmla="*/ 38 h 76"/>
                <a:gd name="T16" fmla="*/ 63 w 78"/>
                <a:gd name="T17" fmla="*/ 37 h 76"/>
                <a:gd name="T18" fmla="*/ 63 w 78"/>
                <a:gd name="T19" fmla="*/ 37 h 76"/>
                <a:gd name="T20" fmla="*/ 63 w 78"/>
                <a:gd name="T21" fmla="*/ 31 h 76"/>
                <a:gd name="T22" fmla="*/ 34 w 78"/>
                <a:gd name="T23" fmla="*/ 3 h 76"/>
                <a:gd name="T24" fmla="*/ 34 w 78"/>
                <a:gd name="T25" fmla="*/ 3 h 76"/>
                <a:gd name="T26" fmla="*/ 29 w 78"/>
                <a:gd name="T27" fmla="*/ 3 h 76"/>
                <a:gd name="T28" fmla="*/ 26 w 78"/>
                <a:gd name="T29" fmla="*/ 5 h 76"/>
                <a:gd name="T30" fmla="*/ 26 w 78"/>
                <a:gd name="T31" fmla="*/ 5 h 76"/>
                <a:gd name="T32" fmla="*/ 26 w 78"/>
                <a:gd name="T33" fmla="*/ 6 h 76"/>
                <a:gd name="T34" fmla="*/ 16 w 78"/>
                <a:gd name="T35" fmla="*/ 1 h 76"/>
                <a:gd name="T36" fmla="*/ 3 w 78"/>
                <a:gd name="T37" fmla="*/ 15 h 76"/>
                <a:gd name="T38" fmla="*/ 18 w 78"/>
                <a:gd name="T39" fmla="*/ 38 h 76"/>
                <a:gd name="T40" fmla="*/ 28 w 78"/>
                <a:gd name="T41" fmla="*/ 5 h 76"/>
                <a:gd name="T42" fmla="*/ 28 w 78"/>
                <a:gd name="T43" fmla="*/ 5 h 76"/>
                <a:gd name="T44" fmla="*/ 28 w 78"/>
                <a:gd name="T45" fmla="*/ 5 h 76"/>
                <a:gd name="T46" fmla="*/ 29 w 78"/>
                <a:gd name="T47" fmla="*/ 5 h 76"/>
                <a:gd name="T48" fmla="*/ 28 w 78"/>
                <a:gd name="T49" fmla="*/ 5 h 76"/>
                <a:gd name="T50" fmla="*/ 29 w 78"/>
                <a:gd name="T51" fmla="*/ 5 h 76"/>
                <a:gd name="T52" fmla="*/ 59 w 78"/>
                <a:gd name="T53" fmla="*/ 36 h 76"/>
                <a:gd name="T54" fmla="*/ 46 w 78"/>
                <a:gd name="T55" fmla="*/ 22 h 76"/>
                <a:gd name="T56" fmla="*/ 40 w 78"/>
                <a:gd name="T57" fmla="*/ 16 h 76"/>
                <a:gd name="T58" fmla="*/ 29 w 78"/>
                <a:gd name="T59" fmla="*/ 8 h 76"/>
                <a:gd name="T60" fmla="*/ 31 w 78"/>
                <a:gd name="T61" fmla="*/ 5 h 76"/>
                <a:gd name="T62" fmla="*/ 32 w 78"/>
                <a:gd name="T63" fmla="*/ 5 h 76"/>
                <a:gd name="T64" fmla="*/ 32 w 78"/>
                <a:gd name="T65" fmla="*/ 5 h 76"/>
                <a:gd name="T66" fmla="*/ 61 w 78"/>
                <a:gd name="T67" fmla="*/ 34 h 76"/>
                <a:gd name="T68" fmla="*/ 61 w 78"/>
                <a:gd name="T69" fmla="*/ 34 h 76"/>
                <a:gd name="T70" fmla="*/ 61 w 78"/>
                <a:gd name="T71" fmla="*/ 34 h 76"/>
                <a:gd name="T72" fmla="*/ 59 w 78"/>
                <a:gd name="T73" fmla="*/ 36 h 76"/>
                <a:gd name="T74" fmla="*/ 31 w 78"/>
                <a:gd name="T75" fmla="*/ 45 h 76"/>
                <a:gd name="T76" fmla="*/ 32 w 78"/>
                <a:gd name="T77" fmla="*/ 44 h 76"/>
                <a:gd name="T78" fmla="*/ 34 w 78"/>
                <a:gd name="T79" fmla="*/ 45 h 76"/>
                <a:gd name="T80" fmla="*/ 56 w 78"/>
                <a:gd name="T81" fmla="*/ 64 h 76"/>
                <a:gd name="T82" fmla="*/ 57 w 78"/>
                <a:gd name="T83" fmla="*/ 66 h 76"/>
                <a:gd name="T84" fmla="*/ 56 w 78"/>
                <a:gd name="T85" fmla="*/ 67 h 76"/>
                <a:gd name="T86" fmla="*/ 54 w 78"/>
                <a:gd name="T87" fmla="*/ 66 h 76"/>
                <a:gd name="T88" fmla="*/ 32 w 78"/>
                <a:gd name="T89" fmla="*/ 47 h 76"/>
                <a:gd name="T90" fmla="*/ 31 w 78"/>
                <a:gd name="T91" fmla="*/ 4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8" h="76">
                  <a:moveTo>
                    <a:pt x="18" y="38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58" y="75"/>
                    <a:pt x="59" y="75"/>
                    <a:pt x="59" y="76"/>
                  </a:cubicBezTo>
                  <a:cubicBezTo>
                    <a:pt x="60" y="71"/>
                    <a:pt x="61" y="67"/>
                    <a:pt x="65" y="64"/>
                  </a:cubicBezTo>
                  <a:cubicBezTo>
                    <a:pt x="69" y="59"/>
                    <a:pt x="73" y="58"/>
                    <a:pt x="78" y="57"/>
                  </a:cubicBezTo>
                  <a:cubicBezTo>
                    <a:pt x="78" y="57"/>
                    <a:pt x="77" y="56"/>
                    <a:pt x="77" y="55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5"/>
                    <a:pt x="64" y="33"/>
                    <a:pt x="63" y="31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1"/>
                    <a:pt x="31" y="1"/>
                    <a:pt x="29" y="3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2" y="3"/>
                    <a:pt x="17" y="0"/>
                    <a:pt x="16" y="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7"/>
                    <a:pt x="16" y="36"/>
                    <a:pt x="18" y="38"/>
                  </a:cubicBezTo>
                  <a:close/>
                  <a:moveTo>
                    <a:pt x="28" y="5"/>
                  </a:move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lose/>
                  <a:moveTo>
                    <a:pt x="29" y="5"/>
                  </a:moveTo>
                  <a:cubicBezTo>
                    <a:pt x="28" y="5"/>
                    <a:pt x="28" y="5"/>
                    <a:pt x="28" y="5"/>
                  </a:cubicBezTo>
                  <a:lnTo>
                    <a:pt x="29" y="5"/>
                  </a:lnTo>
                  <a:close/>
                  <a:moveTo>
                    <a:pt x="59" y="36"/>
                  </a:moveTo>
                  <a:cubicBezTo>
                    <a:pt x="46" y="22"/>
                    <a:pt x="46" y="22"/>
                    <a:pt x="46" y="22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5"/>
                    <a:pt x="34" y="11"/>
                    <a:pt x="29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lnTo>
                    <a:pt x="59" y="36"/>
                  </a:lnTo>
                  <a:close/>
                  <a:moveTo>
                    <a:pt x="31" y="45"/>
                  </a:move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3" y="44"/>
                    <a:pt x="34" y="45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7" y="65"/>
                    <a:pt x="57" y="65"/>
                    <a:pt x="57" y="66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5" y="68"/>
                    <a:pt x="54" y="67"/>
                    <a:pt x="54" y="6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6"/>
                    <a:pt x="3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76" name="Freeform 39"/>
            <p:cNvSpPr>
              <a:spLocks noEditPoints="1"/>
            </p:cNvSpPr>
            <p:nvPr/>
          </p:nvSpPr>
          <p:spPr bwMode="auto">
            <a:xfrm>
              <a:off x="5605463" y="5715001"/>
              <a:ext cx="180975" cy="174625"/>
            </a:xfrm>
            <a:custGeom>
              <a:avLst/>
              <a:gdLst>
                <a:gd name="T0" fmla="*/ 0 w 22"/>
                <a:gd name="T1" fmla="*/ 16 h 21"/>
                <a:gd name="T2" fmla="*/ 2 w 22"/>
                <a:gd name="T3" fmla="*/ 16 h 21"/>
                <a:gd name="T4" fmla="*/ 3 w 22"/>
                <a:gd name="T5" fmla="*/ 16 h 21"/>
                <a:gd name="T6" fmla="*/ 16 w 22"/>
                <a:gd name="T7" fmla="*/ 20 h 21"/>
                <a:gd name="T8" fmla="*/ 21 w 22"/>
                <a:gd name="T9" fmla="*/ 14 h 21"/>
                <a:gd name="T10" fmla="*/ 17 w 22"/>
                <a:gd name="T11" fmla="*/ 1 h 21"/>
                <a:gd name="T12" fmla="*/ 16 w 22"/>
                <a:gd name="T13" fmla="*/ 1 h 21"/>
                <a:gd name="T14" fmla="*/ 16 w 22"/>
                <a:gd name="T15" fmla="*/ 0 h 21"/>
                <a:gd name="T16" fmla="*/ 5 w 22"/>
                <a:gd name="T17" fmla="*/ 5 h 21"/>
                <a:gd name="T18" fmla="*/ 0 w 22"/>
                <a:gd name="T19" fmla="*/ 16 h 21"/>
                <a:gd name="T20" fmla="*/ 5 w 22"/>
                <a:gd name="T21" fmla="*/ 14 h 21"/>
                <a:gd name="T22" fmla="*/ 5 w 22"/>
                <a:gd name="T23" fmla="*/ 13 h 21"/>
                <a:gd name="T24" fmla="*/ 6 w 22"/>
                <a:gd name="T25" fmla="*/ 13 h 21"/>
                <a:gd name="T26" fmla="*/ 14 w 22"/>
                <a:gd name="T27" fmla="*/ 17 h 21"/>
                <a:gd name="T28" fmla="*/ 15 w 22"/>
                <a:gd name="T29" fmla="*/ 17 h 21"/>
                <a:gd name="T30" fmla="*/ 15 w 22"/>
                <a:gd name="T31" fmla="*/ 18 h 21"/>
                <a:gd name="T32" fmla="*/ 14 w 22"/>
                <a:gd name="T33" fmla="*/ 18 h 21"/>
                <a:gd name="T34" fmla="*/ 5 w 22"/>
                <a:gd name="T3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1">
                  <a:moveTo>
                    <a:pt x="0" y="16"/>
                  </a:moveTo>
                  <a:cubicBezTo>
                    <a:pt x="1" y="16"/>
                    <a:pt x="1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9" y="21"/>
                    <a:pt x="22" y="18"/>
                    <a:pt x="21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1"/>
                    <a:pt x="9" y="2"/>
                    <a:pt x="5" y="5"/>
                  </a:cubicBezTo>
                  <a:cubicBezTo>
                    <a:pt x="2" y="9"/>
                    <a:pt x="1" y="12"/>
                    <a:pt x="0" y="16"/>
                  </a:cubicBezTo>
                  <a:close/>
                  <a:moveTo>
                    <a:pt x="5" y="14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5" y="14"/>
                    <a:pt x="5" y="14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212840" y="3472180"/>
            <a:ext cx="543560" cy="459105"/>
            <a:chOff x="6221413" y="4164013"/>
            <a:chExt cx="642938" cy="636588"/>
          </a:xfrm>
          <a:solidFill>
            <a:srgbClr val="F46C69"/>
          </a:solidFill>
        </p:grpSpPr>
        <p:sp>
          <p:nvSpPr>
            <p:cNvPr id="78" name="Freeform 40"/>
            <p:cNvSpPr/>
            <p:nvPr/>
          </p:nvSpPr>
          <p:spPr bwMode="auto">
            <a:xfrm>
              <a:off x="6221413" y="4164013"/>
              <a:ext cx="642938" cy="636588"/>
            </a:xfrm>
            <a:custGeom>
              <a:avLst/>
              <a:gdLst>
                <a:gd name="T0" fmla="*/ 0 w 78"/>
                <a:gd name="T1" fmla="*/ 38 h 77"/>
                <a:gd name="T2" fmla="*/ 39 w 78"/>
                <a:gd name="T3" fmla="*/ 0 h 77"/>
                <a:gd name="T4" fmla="*/ 39 w 78"/>
                <a:gd name="T5" fmla="*/ 2 h 77"/>
                <a:gd name="T6" fmla="*/ 39 w 78"/>
                <a:gd name="T7" fmla="*/ 4 h 77"/>
                <a:gd name="T8" fmla="*/ 5 w 78"/>
                <a:gd name="T9" fmla="*/ 38 h 77"/>
                <a:gd name="T10" fmla="*/ 39 w 78"/>
                <a:gd name="T11" fmla="*/ 72 h 77"/>
                <a:gd name="T12" fmla="*/ 73 w 78"/>
                <a:gd name="T13" fmla="*/ 38 h 77"/>
                <a:gd name="T14" fmla="*/ 39 w 78"/>
                <a:gd name="T15" fmla="*/ 4 h 77"/>
                <a:gd name="T16" fmla="*/ 39 w 78"/>
                <a:gd name="T17" fmla="*/ 2 h 77"/>
                <a:gd name="T18" fmla="*/ 39 w 78"/>
                <a:gd name="T19" fmla="*/ 0 h 77"/>
                <a:gd name="T20" fmla="*/ 78 w 78"/>
                <a:gd name="T21" fmla="*/ 38 h 77"/>
                <a:gd name="T22" fmla="*/ 39 w 78"/>
                <a:gd name="T23" fmla="*/ 77 h 77"/>
                <a:gd name="T24" fmla="*/ 0 w 78"/>
                <a:gd name="T25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77">
                  <a:moveTo>
                    <a:pt x="0" y="38"/>
                  </a:moveTo>
                  <a:cubicBezTo>
                    <a:pt x="0" y="17"/>
                    <a:pt x="18" y="0"/>
                    <a:pt x="39" y="0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20" y="4"/>
                    <a:pt x="5" y="20"/>
                    <a:pt x="5" y="38"/>
                  </a:cubicBezTo>
                  <a:cubicBezTo>
                    <a:pt x="5" y="57"/>
                    <a:pt x="20" y="72"/>
                    <a:pt x="39" y="72"/>
                  </a:cubicBezTo>
                  <a:cubicBezTo>
                    <a:pt x="58" y="72"/>
                    <a:pt x="73" y="57"/>
                    <a:pt x="73" y="38"/>
                  </a:cubicBezTo>
                  <a:cubicBezTo>
                    <a:pt x="73" y="20"/>
                    <a:pt x="58" y="4"/>
                    <a:pt x="39" y="4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0" y="0"/>
                    <a:pt x="78" y="17"/>
                    <a:pt x="78" y="38"/>
                  </a:cubicBezTo>
                  <a:cubicBezTo>
                    <a:pt x="78" y="60"/>
                    <a:pt x="60" y="77"/>
                    <a:pt x="39" y="77"/>
                  </a:cubicBezTo>
                  <a:cubicBezTo>
                    <a:pt x="18" y="77"/>
                    <a:pt x="0" y="60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79" name="Freeform 41"/>
            <p:cNvSpPr>
              <a:spLocks noEditPoints="1"/>
            </p:cNvSpPr>
            <p:nvPr/>
          </p:nvSpPr>
          <p:spPr bwMode="auto">
            <a:xfrm>
              <a:off x="6402388" y="4279901"/>
              <a:ext cx="304800" cy="420688"/>
            </a:xfrm>
            <a:custGeom>
              <a:avLst/>
              <a:gdLst>
                <a:gd name="T0" fmla="*/ 23 w 37"/>
                <a:gd name="T1" fmla="*/ 35 h 51"/>
                <a:gd name="T2" fmla="*/ 21 w 37"/>
                <a:gd name="T3" fmla="*/ 35 h 51"/>
                <a:gd name="T4" fmla="*/ 10 w 37"/>
                <a:gd name="T5" fmla="*/ 34 h 51"/>
                <a:gd name="T6" fmla="*/ 10 w 37"/>
                <a:gd name="T7" fmla="*/ 30 h 51"/>
                <a:gd name="T8" fmla="*/ 11 w 37"/>
                <a:gd name="T9" fmla="*/ 28 h 51"/>
                <a:gd name="T10" fmla="*/ 13 w 37"/>
                <a:gd name="T11" fmla="*/ 25 h 51"/>
                <a:gd name="T12" fmla="*/ 20 w 37"/>
                <a:gd name="T13" fmla="*/ 19 h 51"/>
                <a:gd name="T14" fmla="*/ 23 w 37"/>
                <a:gd name="T15" fmla="*/ 15 h 51"/>
                <a:gd name="T16" fmla="*/ 22 w 37"/>
                <a:gd name="T17" fmla="*/ 12 h 51"/>
                <a:gd name="T18" fmla="*/ 18 w 37"/>
                <a:gd name="T19" fmla="*/ 11 h 51"/>
                <a:gd name="T20" fmla="*/ 14 w 37"/>
                <a:gd name="T21" fmla="*/ 12 h 51"/>
                <a:gd name="T22" fmla="*/ 12 w 37"/>
                <a:gd name="T23" fmla="*/ 18 h 51"/>
                <a:gd name="T24" fmla="*/ 10 w 37"/>
                <a:gd name="T25" fmla="*/ 18 h 51"/>
                <a:gd name="T26" fmla="*/ 1 w 37"/>
                <a:gd name="T27" fmla="*/ 8 h 51"/>
                <a:gd name="T28" fmla="*/ 4 w 37"/>
                <a:gd name="T29" fmla="*/ 5 h 51"/>
                <a:gd name="T30" fmla="*/ 18 w 37"/>
                <a:gd name="T31" fmla="*/ 0 h 51"/>
                <a:gd name="T32" fmla="*/ 30 w 37"/>
                <a:gd name="T33" fmla="*/ 3 h 51"/>
                <a:gd name="T34" fmla="*/ 37 w 37"/>
                <a:gd name="T35" fmla="*/ 14 h 51"/>
                <a:gd name="T36" fmla="*/ 35 w 37"/>
                <a:gd name="T37" fmla="*/ 20 h 51"/>
                <a:gd name="T38" fmla="*/ 28 w 37"/>
                <a:gd name="T39" fmla="*/ 26 h 51"/>
                <a:gd name="T40" fmla="*/ 24 w 37"/>
                <a:gd name="T41" fmla="*/ 31 h 51"/>
                <a:gd name="T42" fmla="*/ 23 w 37"/>
                <a:gd name="T43" fmla="*/ 35 h 51"/>
                <a:gd name="T44" fmla="*/ 10 w 37"/>
                <a:gd name="T45" fmla="*/ 44 h 51"/>
                <a:gd name="T46" fmla="*/ 17 w 37"/>
                <a:gd name="T47" fmla="*/ 38 h 51"/>
                <a:gd name="T48" fmla="*/ 24 w 37"/>
                <a:gd name="T49" fmla="*/ 44 h 51"/>
                <a:gd name="T50" fmla="*/ 17 w 37"/>
                <a:gd name="T51" fmla="*/ 51 h 51"/>
                <a:gd name="T52" fmla="*/ 10 w 37"/>
                <a:gd name="T53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1">
                  <a:moveTo>
                    <a:pt x="23" y="35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15" y="35"/>
                    <a:pt x="10" y="35"/>
                    <a:pt x="10" y="34"/>
                  </a:cubicBezTo>
                  <a:cubicBezTo>
                    <a:pt x="10" y="34"/>
                    <a:pt x="10" y="32"/>
                    <a:pt x="10" y="30"/>
                  </a:cubicBezTo>
                  <a:cubicBezTo>
                    <a:pt x="10" y="30"/>
                    <a:pt x="10" y="30"/>
                    <a:pt x="11" y="28"/>
                  </a:cubicBezTo>
                  <a:cubicBezTo>
                    <a:pt x="11" y="27"/>
                    <a:pt x="12" y="26"/>
                    <a:pt x="13" y="25"/>
                  </a:cubicBezTo>
                  <a:cubicBezTo>
                    <a:pt x="14" y="24"/>
                    <a:pt x="16" y="22"/>
                    <a:pt x="20" y="19"/>
                  </a:cubicBezTo>
                  <a:cubicBezTo>
                    <a:pt x="22" y="17"/>
                    <a:pt x="23" y="16"/>
                    <a:pt x="23" y="15"/>
                  </a:cubicBezTo>
                  <a:cubicBezTo>
                    <a:pt x="23" y="13"/>
                    <a:pt x="22" y="13"/>
                    <a:pt x="22" y="12"/>
                  </a:cubicBezTo>
                  <a:cubicBezTo>
                    <a:pt x="21" y="11"/>
                    <a:pt x="20" y="11"/>
                    <a:pt x="18" y="11"/>
                  </a:cubicBezTo>
                  <a:cubicBezTo>
                    <a:pt x="17" y="11"/>
                    <a:pt x="15" y="11"/>
                    <a:pt x="14" y="12"/>
                  </a:cubicBezTo>
                  <a:cubicBezTo>
                    <a:pt x="13" y="13"/>
                    <a:pt x="12" y="15"/>
                    <a:pt x="1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7"/>
                    <a:pt x="0" y="12"/>
                    <a:pt x="1" y="8"/>
                  </a:cubicBezTo>
                  <a:cubicBezTo>
                    <a:pt x="1" y="8"/>
                    <a:pt x="1" y="8"/>
                    <a:pt x="4" y="5"/>
                  </a:cubicBezTo>
                  <a:cubicBezTo>
                    <a:pt x="7" y="2"/>
                    <a:pt x="12" y="0"/>
                    <a:pt x="18" y="0"/>
                  </a:cubicBezTo>
                  <a:cubicBezTo>
                    <a:pt x="23" y="0"/>
                    <a:pt x="27" y="1"/>
                    <a:pt x="30" y="3"/>
                  </a:cubicBezTo>
                  <a:cubicBezTo>
                    <a:pt x="34" y="6"/>
                    <a:pt x="37" y="10"/>
                    <a:pt x="37" y="14"/>
                  </a:cubicBezTo>
                  <a:cubicBezTo>
                    <a:pt x="37" y="16"/>
                    <a:pt x="36" y="18"/>
                    <a:pt x="35" y="20"/>
                  </a:cubicBezTo>
                  <a:cubicBezTo>
                    <a:pt x="34" y="22"/>
                    <a:pt x="32" y="24"/>
                    <a:pt x="28" y="26"/>
                  </a:cubicBezTo>
                  <a:cubicBezTo>
                    <a:pt x="26" y="28"/>
                    <a:pt x="25" y="30"/>
                    <a:pt x="24" y="31"/>
                  </a:cubicBezTo>
                  <a:cubicBezTo>
                    <a:pt x="23" y="32"/>
                    <a:pt x="23" y="33"/>
                    <a:pt x="23" y="35"/>
                  </a:cubicBezTo>
                  <a:close/>
                  <a:moveTo>
                    <a:pt x="10" y="44"/>
                  </a:moveTo>
                  <a:cubicBezTo>
                    <a:pt x="10" y="41"/>
                    <a:pt x="13" y="38"/>
                    <a:pt x="17" y="38"/>
                  </a:cubicBezTo>
                  <a:cubicBezTo>
                    <a:pt x="21" y="38"/>
                    <a:pt x="24" y="41"/>
                    <a:pt x="24" y="44"/>
                  </a:cubicBezTo>
                  <a:cubicBezTo>
                    <a:pt x="24" y="48"/>
                    <a:pt x="21" y="51"/>
                    <a:pt x="17" y="51"/>
                  </a:cubicBezTo>
                  <a:cubicBezTo>
                    <a:pt x="13" y="51"/>
                    <a:pt x="10" y="48"/>
                    <a:pt x="1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80" name="Freeform 42"/>
            <p:cNvSpPr>
              <a:spLocks noEditPoints="1"/>
            </p:cNvSpPr>
            <p:nvPr/>
          </p:nvSpPr>
          <p:spPr bwMode="auto">
            <a:xfrm>
              <a:off x="6402388" y="4279901"/>
              <a:ext cx="304800" cy="420688"/>
            </a:xfrm>
            <a:custGeom>
              <a:avLst/>
              <a:gdLst>
                <a:gd name="T0" fmla="*/ 23 w 37"/>
                <a:gd name="T1" fmla="*/ 35 h 51"/>
                <a:gd name="T2" fmla="*/ 21 w 37"/>
                <a:gd name="T3" fmla="*/ 35 h 51"/>
                <a:gd name="T4" fmla="*/ 10 w 37"/>
                <a:gd name="T5" fmla="*/ 34 h 51"/>
                <a:gd name="T6" fmla="*/ 10 w 37"/>
                <a:gd name="T7" fmla="*/ 30 h 51"/>
                <a:gd name="T8" fmla="*/ 11 w 37"/>
                <a:gd name="T9" fmla="*/ 28 h 51"/>
                <a:gd name="T10" fmla="*/ 13 w 37"/>
                <a:gd name="T11" fmla="*/ 25 h 51"/>
                <a:gd name="T12" fmla="*/ 20 w 37"/>
                <a:gd name="T13" fmla="*/ 19 h 51"/>
                <a:gd name="T14" fmla="*/ 23 w 37"/>
                <a:gd name="T15" fmla="*/ 15 h 51"/>
                <a:gd name="T16" fmla="*/ 22 w 37"/>
                <a:gd name="T17" fmla="*/ 12 h 51"/>
                <a:gd name="T18" fmla="*/ 18 w 37"/>
                <a:gd name="T19" fmla="*/ 11 h 51"/>
                <a:gd name="T20" fmla="*/ 14 w 37"/>
                <a:gd name="T21" fmla="*/ 12 h 51"/>
                <a:gd name="T22" fmla="*/ 12 w 37"/>
                <a:gd name="T23" fmla="*/ 18 h 51"/>
                <a:gd name="T24" fmla="*/ 10 w 37"/>
                <a:gd name="T25" fmla="*/ 18 h 51"/>
                <a:gd name="T26" fmla="*/ 1 w 37"/>
                <a:gd name="T27" fmla="*/ 8 h 51"/>
                <a:gd name="T28" fmla="*/ 4 w 37"/>
                <a:gd name="T29" fmla="*/ 5 h 51"/>
                <a:gd name="T30" fmla="*/ 18 w 37"/>
                <a:gd name="T31" fmla="*/ 0 h 51"/>
                <a:gd name="T32" fmla="*/ 30 w 37"/>
                <a:gd name="T33" fmla="*/ 3 h 51"/>
                <a:gd name="T34" fmla="*/ 37 w 37"/>
                <a:gd name="T35" fmla="*/ 14 h 51"/>
                <a:gd name="T36" fmla="*/ 35 w 37"/>
                <a:gd name="T37" fmla="*/ 20 h 51"/>
                <a:gd name="T38" fmla="*/ 28 w 37"/>
                <a:gd name="T39" fmla="*/ 26 h 51"/>
                <a:gd name="T40" fmla="*/ 24 w 37"/>
                <a:gd name="T41" fmla="*/ 31 h 51"/>
                <a:gd name="T42" fmla="*/ 23 w 37"/>
                <a:gd name="T43" fmla="*/ 35 h 51"/>
                <a:gd name="T44" fmla="*/ 10 w 37"/>
                <a:gd name="T45" fmla="*/ 44 h 51"/>
                <a:gd name="T46" fmla="*/ 17 w 37"/>
                <a:gd name="T47" fmla="*/ 38 h 51"/>
                <a:gd name="T48" fmla="*/ 24 w 37"/>
                <a:gd name="T49" fmla="*/ 44 h 51"/>
                <a:gd name="T50" fmla="*/ 17 w 37"/>
                <a:gd name="T51" fmla="*/ 51 h 51"/>
                <a:gd name="T52" fmla="*/ 10 w 37"/>
                <a:gd name="T53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1">
                  <a:moveTo>
                    <a:pt x="23" y="35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15" y="35"/>
                    <a:pt x="10" y="35"/>
                    <a:pt x="10" y="34"/>
                  </a:cubicBezTo>
                  <a:cubicBezTo>
                    <a:pt x="10" y="34"/>
                    <a:pt x="10" y="32"/>
                    <a:pt x="10" y="30"/>
                  </a:cubicBezTo>
                  <a:cubicBezTo>
                    <a:pt x="10" y="30"/>
                    <a:pt x="10" y="30"/>
                    <a:pt x="11" y="28"/>
                  </a:cubicBezTo>
                  <a:cubicBezTo>
                    <a:pt x="11" y="27"/>
                    <a:pt x="12" y="26"/>
                    <a:pt x="13" y="25"/>
                  </a:cubicBezTo>
                  <a:cubicBezTo>
                    <a:pt x="14" y="24"/>
                    <a:pt x="16" y="22"/>
                    <a:pt x="20" y="19"/>
                  </a:cubicBezTo>
                  <a:cubicBezTo>
                    <a:pt x="22" y="17"/>
                    <a:pt x="23" y="16"/>
                    <a:pt x="23" y="15"/>
                  </a:cubicBezTo>
                  <a:cubicBezTo>
                    <a:pt x="23" y="13"/>
                    <a:pt x="22" y="13"/>
                    <a:pt x="22" y="12"/>
                  </a:cubicBezTo>
                  <a:cubicBezTo>
                    <a:pt x="21" y="11"/>
                    <a:pt x="20" y="11"/>
                    <a:pt x="18" y="11"/>
                  </a:cubicBezTo>
                  <a:cubicBezTo>
                    <a:pt x="17" y="11"/>
                    <a:pt x="15" y="11"/>
                    <a:pt x="14" y="12"/>
                  </a:cubicBezTo>
                  <a:cubicBezTo>
                    <a:pt x="13" y="13"/>
                    <a:pt x="12" y="15"/>
                    <a:pt x="1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7"/>
                    <a:pt x="0" y="12"/>
                    <a:pt x="1" y="8"/>
                  </a:cubicBezTo>
                  <a:cubicBezTo>
                    <a:pt x="1" y="8"/>
                    <a:pt x="1" y="8"/>
                    <a:pt x="4" y="5"/>
                  </a:cubicBezTo>
                  <a:cubicBezTo>
                    <a:pt x="7" y="2"/>
                    <a:pt x="12" y="0"/>
                    <a:pt x="18" y="0"/>
                  </a:cubicBezTo>
                  <a:cubicBezTo>
                    <a:pt x="23" y="0"/>
                    <a:pt x="27" y="1"/>
                    <a:pt x="30" y="3"/>
                  </a:cubicBezTo>
                  <a:cubicBezTo>
                    <a:pt x="34" y="6"/>
                    <a:pt x="37" y="10"/>
                    <a:pt x="37" y="14"/>
                  </a:cubicBezTo>
                  <a:cubicBezTo>
                    <a:pt x="37" y="16"/>
                    <a:pt x="36" y="18"/>
                    <a:pt x="35" y="20"/>
                  </a:cubicBezTo>
                  <a:cubicBezTo>
                    <a:pt x="34" y="22"/>
                    <a:pt x="32" y="24"/>
                    <a:pt x="28" y="26"/>
                  </a:cubicBezTo>
                  <a:cubicBezTo>
                    <a:pt x="26" y="28"/>
                    <a:pt x="25" y="30"/>
                    <a:pt x="24" y="31"/>
                  </a:cubicBezTo>
                  <a:cubicBezTo>
                    <a:pt x="23" y="32"/>
                    <a:pt x="23" y="33"/>
                    <a:pt x="23" y="35"/>
                  </a:cubicBezTo>
                  <a:close/>
                  <a:moveTo>
                    <a:pt x="10" y="44"/>
                  </a:moveTo>
                  <a:cubicBezTo>
                    <a:pt x="10" y="41"/>
                    <a:pt x="13" y="38"/>
                    <a:pt x="17" y="38"/>
                  </a:cubicBezTo>
                  <a:cubicBezTo>
                    <a:pt x="21" y="38"/>
                    <a:pt x="24" y="41"/>
                    <a:pt x="24" y="44"/>
                  </a:cubicBezTo>
                  <a:cubicBezTo>
                    <a:pt x="24" y="48"/>
                    <a:pt x="21" y="51"/>
                    <a:pt x="17" y="51"/>
                  </a:cubicBezTo>
                  <a:cubicBezTo>
                    <a:pt x="13" y="51"/>
                    <a:pt x="10" y="48"/>
                    <a:pt x="1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81" name="Freeform 47"/>
          <p:cNvSpPr>
            <a:spLocks noEditPoints="1"/>
          </p:cNvSpPr>
          <p:nvPr/>
        </p:nvSpPr>
        <p:spPr bwMode="auto">
          <a:xfrm>
            <a:off x="7184390" y="3481705"/>
            <a:ext cx="528320" cy="445770"/>
          </a:xfrm>
          <a:custGeom>
            <a:avLst/>
            <a:gdLst>
              <a:gd name="T0" fmla="*/ 38 w 76"/>
              <a:gd name="T1" fmla="*/ 25 h 75"/>
              <a:gd name="T2" fmla="*/ 38 w 76"/>
              <a:gd name="T3" fmla="*/ 25 h 75"/>
              <a:gd name="T4" fmla="*/ 44 w 76"/>
              <a:gd name="T5" fmla="*/ 22 h 75"/>
              <a:gd name="T6" fmla="*/ 47 w 76"/>
              <a:gd name="T7" fmla="*/ 16 h 75"/>
              <a:gd name="T8" fmla="*/ 44 w 76"/>
              <a:gd name="T9" fmla="*/ 10 h 75"/>
              <a:gd name="T10" fmla="*/ 38 w 76"/>
              <a:gd name="T11" fmla="*/ 8 h 75"/>
              <a:gd name="T12" fmla="*/ 32 w 76"/>
              <a:gd name="T13" fmla="*/ 10 h 75"/>
              <a:gd name="T14" fmla="*/ 34 w 76"/>
              <a:gd name="T15" fmla="*/ 12 h 75"/>
              <a:gd name="T16" fmla="*/ 32 w 76"/>
              <a:gd name="T17" fmla="*/ 10 h 75"/>
              <a:gd name="T18" fmla="*/ 30 w 76"/>
              <a:gd name="T19" fmla="*/ 16 h 75"/>
              <a:gd name="T20" fmla="*/ 32 w 76"/>
              <a:gd name="T21" fmla="*/ 22 h 75"/>
              <a:gd name="T22" fmla="*/ 38 w 76"/>
              <a:gd name="T23" fmla="*/ 25 h 75"/>
              <a:gd name="T24" fmla="*/ 47 w 76"/>
              <a:gd name="T25" fmla="*/ 61 h 75"/>
              <a:gd name="T26" fmla="*/ 46 w 76"/>
              <a:gd name="T27" fmla="*/ 61 h 75"/>
              <a:gd name="T28" fmla="*/ 46 w 76"/>
              <a:gd name="T29" fmla="*/ 61 h 75"/>
              <a:gd name="T30" fmla="*/ 46 w 76"/>
              <a:gd name="T31" fmla="*/ 57 h 75"/>
              <a:gd name="T32" fmla="*/ 46 w 76"/>
              <a:gd name="T33" fmla="*/ 26 h 75"/>
              <a:gd name="T34" fmla="*/ 26 w 76"/>
              <a:gd name="T35" fmla="*/ 26 h 75"/>
              <a:gd name="T36" fmla="*/ 26 w 76"/>
              <a:gd name="T37" fmla="*/ 32 h 75"/>
              <a:gd name="T38" fmla="*/ 28 w 76"/>
              <a:gd name="T39" fmla="*/ 32 h 75"/>
              <a:gd name="T40" fmla="*/ 29 w 76"/>
              <a:gd name="T41" fmla="*/ 32 h 75"/>
              <a:gd name="T42" fmla="*/ 30 w 76"/>
              <a:gd name="T43" fmla="*/ 32 h 75"/>
              <a:gd name="T44" fmla="*/ 30 w 76"/>
              <a:gd name="T45" fmla="*/ 32 h 75"/>
              <a:gd name="T46" fmla="*/ 30 w 76"/>
              <a:gd name="T47" fmla="*/ 36 h 75"/>
              <a:gd name="T48" fmla="*/ 30 w 76"/>
              <a:gd name="T49" fmla="*/ 57 h 75"/>
              <a:gd name="T50" fmla="*/ 30 w 76"/>
              <a:gd name="T51" fmla="*/ 60 h 75"/>
              <a:gd name="T52" fmla="*/ 30 w 76"/>
              <a:gd name="T53" fmla="*/ 61 h 75"/>
              <a:gd name="T54" fmla="*/ 28 w 76"/>
              <a:gd name="T55" fmla="*/ 61 h 75"/>
              <a:gd name="T56" fmla="*/ 26 w 76"/>
              <a:gd name="T57" fmla="*/ 61 h 75"/>
              <a:gd name="T58" fmla="*/ 26 w 76"/>
              <a:gd name="T59" fmla="*/ 67 h 75"/>
              <a:gd name="T60" fmla="*/ 50 w 76"/>
              <a:gd name="T61" fmla="*/ 67 h 75"/>
              <a:gd name="T62" fmla="*/ 50 w 76"/>
              <a:gd name="T63" fmla="*/ 65 h 75"/>
              <a:gd name="T64" fmla="*/ 50 w 76"/>
              <a:gd name="T65" fmla="*/ 64 h 75"/>
              <a:gd name="T66" fmla="*/ 50 w 76"/>
              <a:gd name="T67" fmla="*/ 61 h 75"/>
              <a:gd name="T68" fmla="*/ 48 w 76"/>
              <a:gd name="T69" fmla="*/ 61 h 75"/>
              <a:gd name="T70" fmla="*/ 47 w 76"/>
              <a:gd name="T71" fmla="*/ 61 h 75"/>
              <a:gd name="T72" fmla="*/ 38 w 76"/>
              <a:gd name="T73" fmla="*/ 0 h 75"/>
              <a:gd name="T74" fmla="*/ 0 w 76"/>
              <a:gd name="T75" fmla="*/ 37 h 75"/>
              <a:gd name="T76" fmla="*/ 38 w 76"/>
              <a:gd name="T77" fmla="*/ 75 h 75"/>
              <a:gd name="T78" fmla="*/ 76 w 76"/>
              <a:gd name="T79" fmla="*/ 37 h 75"/>
              <a:gd name="T80" fmla="*/ 38 w 76"/>
              <a:gd name="T81" fmla="*/ 0 h 75"/>
              <a:gd name="T82" fmla="*/ 38 w 76"/>
              <a:gd name="T83" fmla="*/ 70 h 75"/>
              <a:gd name="T84" fmla="*/ 5 w 76"/>
              <a:gd name="T85" fmla="*/ 37 h 75"/>
              <a:gd name="T86" fmla="*/ 38 w 76"/>
              <a:gd name="T87" fmla="*/ 5 h 75"/>
              <a:gd name="T88" fmla="*/ 71 w 76"/>
              <a:gd name="T89" fmla="*/ 37 h 75"/>
              <a:gd name="T90" fmla="*/ 38 w 76"/>
              <a:gd name="T91" fmla="*/ 7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5">
                <a:moveTo>
                  <a:pt x="38" y="25"/>
                </a:moveTo>
                <a:cubicBezTo>
                  <a:pt x="38" y="25"/>
                  <a:pt x="38" y="25"/>
                  <a:pt x="38" y="25"/>
                </a:cubicBezTo>
                <a:cubicBezTo>
                  <a:pt x="40" y="25"/>
                  <a:pt x="43" y="24"/>
                  <a:pt x="44" y="22"/>
                </a:cubicBezTo>
                <a:cubicBezTo>
                  <a:pt x="46" y="21"/>
                  <a:pt x="47" y="18"/>
                  <a:pt x="47" y="16"/>
                </a:cubicBezTo>
                <a:cubicBezTo>
                  <a:pt x="47" y="14"/>
                  <a:pt x="46" y="12"/>
                  <a:pt x="44" y="10"/>
                </a:cubicBezTo>
                <a:cubicBezTo>
                  <a:pt x="43" y="8"/>
                  <a:pt x="40" y="8"/>
                  <a:pt x="38" y="8"/>
                </a:cubicBezTo>
                <a:cubicBezTo>
                  <a:pt x="36" y="8"/>
                  <a:pt x="34" y="8"/>
                  <a:pt x="32" y="10"/>
                </a:cubicBezTo>
                <a:cubicBezTo>
                  <a:pt x="34" y="12"/>
                  <a:pt x="34" y="12"/>
                  <a:pt x="34" y="12"/>
                </a:cubicBezTo>
                <a:cubicBezTo>
                  <a:pt x="32" y="10"/>
                  <a:pt x="32" y="10"/>
                  <a:pt x="32" y="10"/>
                </a:cubicBezTo>
                <a:cubicBezTo>
                  <a:pt x="30" y="12"/>
                  <a:pt x="30" y="14"/>
                  <a:pt x="30" y="16"/>
                </a:cubicBezTo>
                <a:cubicBezTo>
                  <a:pt x="30" y="18"/>
                  <a:pt x="30" y="21"/>
                  <a:pt x="32" y="22"/>
                </a:cubicBezTo>
                <a:cubicBezTo>
                  <a:pt x="34" y="24"/>
                  <a:pt x="36" y="25"/>
                  <a:pt x="38" y="25"/>
                </a:cubicBezTo>
                <a:close/>
                <a:moveTo>
                  <a:pt x="47" y="61"/>
                </a:move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59"/>
                  <a:pt x="46" y="57"/>
                </a:cubicBezTo>
                <a:cubicBezTo>
                  <a:pt x="46" y="26"/>
                  <a:pt x="46" y="26"/>
                  <a:pt x="46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32"/>
                  <a:pt x="26" y="32"/>
                  <a:pt x="26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9" y="32"/>
                  <a:pt x="29" y="32"/>
                  <a:pt x="29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4"/>
                  <a:pt x="30" y="36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59"/>
                  <a:pt x="30" y="60"/>
                  <a:pt x="30" y="60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61"/>
                  <a:pt x="29" y="61"/>
                  <a:pt x="28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67"/>
                  <a:pt x="26" y="67"/>
                  <a:pt x="26" y="67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65"/>
                  <a:pt x="50" y="65"/>
                  <a:pt x="50" y="65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1"/>
                  <a:pt x="50" y="61"/>
                  <a:pt x="50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7" y="61"/>
                  <a:pt x="47" y="61"/>
                  <a:pt x="47" y="61"/>
                </a:cubicBezTo>
                <a:close/>
                <a:moveTo>
                  <a:pt x="38" y="0"/>
                </a:moveTo>
                <a:cubicBezTo>
                  <a:pt x="17" y="0"/>
                  <a:pt x="0" y="17"/>
                  <a:pt x="0" y="37"/>
                </a:cubicBezTo>
                <a:cubicBezTo>
                  <a:pt x="0" y="58"/>
                  <a:pt x="17" y="75"/>
                  <a:pt x="38" y="75"/>
                </a:cubicBezTo>
                <a:cubicBezTo>
                  <a:pt x="59" y="75"/>
                  <a:pt x="76" y="58"/>
                  <a:pt x="76" y="37"/>
                </a:cubicBezTo>
                <a:cubicBezTo>
                  <a:pt x="76" y="17"/>
                  <a:pt x="59" y="0"/>
                  <a:pt x="38" y="0"/>
                </a:cubicBezTo>
                <a:close/>
                <a:moveTo>
                  <a:pt x="38" y="70"/>
                </a:moveTo>
                <a:cubicBezTo>
                  <a:pt x="20" y="70"/>
                  <a:pt x="5" y="56"/>
                  <a:pt x="5" y="37"/>
                </a:cubicBezTo>
                <a:cubicBezTo>
                  <a:pt x="5" y="19"/>
                  <a:pt x="20" y="5"/>
                  <a:pt x="38" y="5"/>
                </a:cubicBezTo>
                <a:cubicBezTo>
                  <a:pt x="56" y="5"/>
                  <a:pt x="71" y="19"/>
                  <a:pt x="71" y="37"/>
                </a:cubicBezTo>
                <a:cubicBezTo>
                  <a:pt x="71" y="56"/>
                  <a:pt x="56" y="70"/>
                  <a:pt x="38" y="70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82" name="Freeform 50"/>
          <p:cNvSpPr/>
          <p:nvPr/>
        </p:nvSpPr>
        <p:spPr bwMode="auto">
          <a:xfrm>
            <a:off x="9125585" y="3662680"/>
            <a:ext cx="640080" cy="262255"/>
          </a:xfrm>
          <a:custGeom>
            <a:avLst/>
            <a:gdLst>
              <a:gd name="T0" fmla="*/ 38 w 92"/>
              <a:gd name="T1" fmla="*/ 44 h 44"/>
              <a:gd name="T2" fmla="*/ 34 w 92"/>
              <a:gd name="T3" fmla="*/ 42 h 44"/>
              <a:gd name="T4" fmla="*/ 19 w 92"/>
              <a:gd name="T5" fmla="*/ 7 h 44"/>
              <a:gd name="T6" fmla="*/ 4 w 92"/>
              <a:gd name="T7" fmla="*/ 7 h 44"/>
              <a:gd name="T8" fmla="*/ 0 w 92"/>
              <a:gd name="T9" fmla="*/ 3 h 44"/>
              <a:gd name="T10" fmla="*/ 4 w 92"/>
              <a:gd name="T11" fmla="*/ 0 h 44"/>
              <a:gd name="T12" fmla="*/ 22 w 92"/>
              <a:gd name="T13" fmla="*/ 0 h 44"/>
              <a:gd name="T14" fmla="*/ 25 w 92"/>
              <a:gd name="T15" fmla="*/ 2 h 44"/>
              <a:gd name="T16" fmla="*/ 40 w 92"/>
              <a:gd name="T17" fmla="*/ 37 h 44"/>
              <a:gd name="T18" fmla="*/ 88 w 92"/>
              <a:gd name="T19" fmla="*/ 37 h 44"/>
              <a:gd name="T20" fmla="*/ 92 w 92"/>
              <a:gd name="T21" fmla="*/ 40 h 44"/>
              <a:gd name="T22" fmla="*/ 88 w 92"/>
              <a:gd name="T23" fmla="*/ 44 h 44"/>
              <a:gd name="T24" fmla="*/ 38 w 92"/>
              <a:gd name="T25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" h="44">
                <a:moveTo>
                  <a:pt x="38" y="44"/>
                </a:moveTo>
                <a:cubicBezTo>
                  <a:pt x="34" y="42"/>
                  <a:pt x="34" y="42"/>
                  <a:pt x="34" y="42"/>
                </a:cubicBezTo>
                <a:cubicBezTo>
                  <a:pt x="19" y="7"/>
                  <a:pt x="19" y="7"/>
                  <a:pt x="19" y="7"/>
                </a:cubicBezTo>
                <a:cubicBezTo>
                  <a:pt x="4" y="7"/>
                  <a:pt x="4" y="7"/>
                  <a:pt x="4" y="7"/>
                </a:cubicBezTo>
                <a:cubicBezTo>
                  <a:pt x="2" y="7"/>
                  <a:pt x="0" y="5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2"/>
                  <a:pt x="25" y="2"/>
                  <a:pt x="25" y="2"/>
                </a:cubicBezTo>
                <a:cubicBezTo>
                  <a:pt x="40" y="37"/>
                  <a:pt x="40" y="37"/>
                  <a:pt x="40" y="37"/>
                </a:cubicBezTo>
                <a:cubicBezTo>
                  <a:pt x="88" y="37"/>
                  <a:pt x="88" y="37"/>
                  <a:pt x="88" y="37"/>
                </a:cubicBezTo>
                <a:cubicBezTo>
                  <a:pt x="90" y="37"/>
                  <a:pt x="92" y="38"/>
                  <a:pt x="92" y="40"/>
                </a:cubicBezTo>
                <a:cubicBezTo>
                  <a:pt x="92" y="43"/>
                  <a:pt x="90" y="44"/>
                  <a:pt x="88" y="44"/>
                </a:cubicBezTo>
                <a:lnTo>
                  <a:pt x="38" y="44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83" name="组合 82"/>
          <p:cNvGrpSpPr/>
          <p:nvPr/>
        </p:nvGrpSpPr>
        <p:grpSpPr>
          <a:xfrm>
            <a:off x="9356090" y="3580130"/>
            <a:ext cx="542290" cy="411480"/>
            <a:chOff x="9364663" y="4271963"/>
            <a:chExt cx="641350" cy="569913"/>
          </a:xfrm>
          <a:solidFill>
            <a:srgbClr val="F46C69"/>
          </a:solidFill>
        </p:grpSpPr>
        <p:sp>
          <p:nvSpPr>
            <p:cNvPr id="84" name="Oval 48"/>
            <p:cNvSpPr>
              <a:spLocks noChangeArrowheads="1"/>
            </p:cNvSpPr>
            <p:nvPr/>
          </p:nvSpPr>
          <p:spPr bwMode="auto">
            <a:xfrm>
              <a:off x="9471026" y="4733926"/>
              <a:ext cx="115888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85" name="Oval 49"/>
            <p:cNvSpPr>
              <a:spLocks noChangeArrowheads="1"/>
            </p:cNvSpPr>
            <p:nvPr/>
          </p:nvSpPr>
          <p:spPr bwMode="auto">
            <a:xfrm>
              <a:off x="9759951" y="4733926"/>
              <a:ext cx="114300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86" name="Freeform 51"/>
            <p:cNvSpPr/>
            <p:nvPr/>
          </p:nvSpPr>
          <p:spPr bwMode="auto">
            <a:xfrm>
              <a:off x="9364663" y="4271963"/>
              <a:ext cx="633413" cy="354013"/>
            </a:xfrm>
            <a:custGeom>
              <a:avLst/>
              <a:gdLst>
                <a:gd name="T0" fmla="*/ 52 w 77"/>
                <a:gd name="T1" fmla="*/ 23 h 43"/>
                <a:gd name="T2" fmla="*/ 66 w 77"/>
                <a:gd name="T3" fmla="*/ 9 h 43"/>
                <a:gd name="T4" fmla="*/ 74 w 77"/>
                <a:gd name="T5" fmla="*/ 11 h 43"/>
                <a:gd name="T6" fmla="*/ 75 w 77"/>
                <a:gd name="T7" fmla="*/ 10 h 43"/>
                <a:gd name="T8" fmla="*/ 68 w 77"/>
                <a:gd name="T9" fmla="*/ 0 h 43"/>
                <a:gd name="T10" fmla="*/ 50 w 77"/>
                <a:gd name="T11" fmla="*/ 0 h 43"/>
                <a:gd name="T12" fmla="*/ 27 w 77"/>
                <a:gd name="T13" fmla="*/ 0 h 43"/>
                <a:gd name="T14" fmla="*/ 10 w 77"/>
                <a:gd name="T15" fmla="*/ 0 h 43"/>
                <a:gd name="T16" fmla="*/ 3 w 77"/>
                <a:gd name="T17" fmla="*/ 10 h 43"/>
                <a:gd name="T18" fmla="*/ 12 w 77"/>
                <a:gd name="T19" fmla="*/ 33 h 43"/>
                <a:gd name="T20" fmla="*/ 27 w 77"/>
                <a:gd name="T21" fmla="*/ 43 h 43"/>
                <a:gd name="T22" fmla="*/ 50 w 77"/>
                <a:gd name="T23" fmla="*/ 43 h 43"/>
                <a:gd name="T24" fmla="*/ 64 w 77"/>
                <a:gd name="T25" fmla="*/ 36 h 43"/>
                <a:gd name="T26" fmla="*/ 52 w 77"/>
                <a:gd name="T27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43">
                  <a:moveTo>
                    <a:pt x="52" y="23"/>
                  </a:moveTo>
                  <a:cubicBezTo>
                    <a:pt x="52" y="15"/>
                    <a:pt x="58" y="9"/>
                    <a:pt x="66" y="9"/>
                  </a:cubicBezTo>
                  <a:cubicBezTo>
                    <a:pt x="69" y="9"/>
                    <a:pt x="72" y="10"/>
                    <a:pt x="74" y="11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7" y="4"/>
                    <a:pt x="74" y="0"/>
                    <a:pt x="6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0"/>
                    <a:pt x="34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0" y="4"/>
                    <a:pt x="3" y="10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39"/>
                    <a:pt x="21" y="43"/>
                    <a:pt x="27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5" y="43"/>
                    <a:pt x="60" y="40"/>
                    <a:pt x="64" y="36"/>
                  </a:cubicBezTo>
                  <a:cubicBezTo>
                    <a:pt x="57" y="35"/>
                    <a:pt x="52" y="29"/>
                    <a:pt x="5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87" name="Freeform 52"/>
            <p:cNvSpPr>
              <a:spLocks noEditPoints="1"/>
            </p:cNvSpPr>
            <p:nvPr/>
          </p:nvSpPr>
          <p:spPr bwMode="auto">
            <a:xfrm>
              <a:off x="9809163" y="4362451"/>
              <a:ext cx="196850" cy="190500"/>
            </a:xfrm>
            <a:custGeom>
              <a:avLst/>
              <a:gdLst>
                <a:gd name="T0" fmla="*/ 19 w 24"/>
                <a:gd name="T1" fmla="*/ 3 h 23"/>
                <a:gd name="T2" fmla="*/ 12 w 24"/>
                <a:gd name="T3" fmla="*/ 0 h 23"/>
                <a:gd name="T4" fmla="*/ 0 w 24"/>
                <a:gd name="T5" fmla="*/ 12 h 23"/>
                <a:gd name="T6" fmla="*/ 11 w 24"/>
                <a:gd name="T7" fmla="*/ 23 h 23"/>
                <a:gd name="T8" fmla="*/ 12 w 24"/>
                <a:gd name="T9" fmla="*/ 23 h 23"/>
                <a:gd name="T10" fmla="*/ 24 w 24"/>
                <a:gd name="T11" fmla="*/ 12 h 23"/>
                <a:gd name="T12" fmla="*/ 19 w 24"/>
                <a:gd name="T13" fmla="*/ 3 h 23"/>
                <a:gd name="T14" fmla="*/ 15 w 24"/>
                <a:gd name="T15" fmla="*/ 13 h 23"/>
                <a:gd name="T16" fmla="*/ 19 w 24"/>
                <a:gd name="T17" fmla="*/ 17 h 23"/>
                <a:gd name="T18" fmla="*/ 19 w 24"/>
                <a:gd name="T19" fmla="*/ 19 h 23"/>
                <a:gd name="T20" fmla="*/ 18 w 24"/>
                <a:gd name="T21" fmla="*/ 20 h 23"/>
                <a:gd name="T22" fmla="*/ 17 w 24"/>
                <a:gd name="T23" fmla="*/ 19 h 23"/>
                <a:gd name="T24" fmla="*/ 14 w 24"/>
                <a:gd name="T25" fmla="*/ 16 h 23"/>
                <a:gd name="T26" fmla="*/ 12 w 24"/>
                <a:gd name="T27" fmla="*/ 14 h 23"/>
                <a:gd name="T28" fmla="*/ 7 w 24"/>
                <a:gd name="T29" fmla="*/ 19 h 23"/>
                <a:gd name="T30" fmla="*/ 6 w 24"/>
                <a:gd name="T31" fmla="*/ 20 h 23"/>
                <a:gd name="T32" fmla="*/ 4 w 24"/>
                <a:gd name="T33" fmla="*/ 19 h 23"/>
                <a:gd name="T34" fmla="*/ 4 w 24"/>
                <a:gd name="T35" fmla="*/ 17 h 23"/>
                <a:gd name="T36" fmla="*/ 10 w 24"/>
                <a:gd name="T37" fmla="*/ 12 h 23"/>
                <a:gd name="T38" fmla="*/ 4 w 24"/>
                <a:gd name="T39" fmla="*/ 6 h 23"/>
                <a:gd name="T40" fmla="*/ 4 w 24"/>
                <a:gd name="T41" fmla="*/ 4 h 23"/>
                <a:gd name="T42" fmla="*/ 7 w 24"/>
                <a:gd name="T43" fmla="*/ 4 h 23"/>
                <a:gd name="T44" fmla="*/ 12 w 24"/>
                <a:gd name="T45" fmla="*/ 9 h 23"/>
                <a:gd name="T46" fmla="*/ 17 w 24"/>
                <a:gd name="T47" fmla="*/ 4 h 23"/>
                <a:gd name="T48" fmla="*/ 19 w 24"/>
                <a:gd name="T49" fmla="*/ 4 h 23"/>
                <a:gd name="T50" fmla="*/ 19 w 24"/>
                <a:gd name="T51" fmla="*/ 4 h 23"/>
                <a:gd name="T52" fmla="*/ 19 w 24"/>
                <a:gd name="T53" fmla="*/ 6 h 23"/>
                <a:gd name="T54" fmla="*/ 17 w 24"/>
                <a:gd name="T55" fmla="*/ 9 h 23"/>
                <a:gd name="T56" fmla="*/ 14 w 24"/>
                <a:gd name="T57" fmla="*/ 12 h 23"/>
                <a:gd name="T58" fmla="*/ 15 w 24"/>
                <a:gd name="T5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23">
                  <a:moveTo>
                    <a:pt x="19" y="3"/>
                  </a:moveTo>
                  <a:cubicBezTo>
                    <a:pt x="17" y="1"/>
                    <a:pt x="15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8" y="23"/>
                    <a:pt x="24" y="18"/>
                    <a:pt x="24" y="12"/>
                  </a:cubicBezTo>
                  <a:cubicBezTo>
                    <a:pt x="24" y="8"/>
                    <a:pt x="22" y="5"/>
                    <a:pt x="19" y="3"/>
                  </a:cubicBezTo>
                  <a:close/>
                  <a:moveTo>
                    <a:pt x="15" y="13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8"/>
                    <a:pt x="19" y="19"/>
                  </a:cubicBezTo>
                  <a:cubicBezTo>
                    <a:pt x="19" y="19"/>
                    <a:pt x="19" y="20"/>
                    <a:pt x="18" y="20"/>
                  </a:cubicBezTo>
                  <a:cubicBezTo>
                    <a:pt x="18" y="20"/>
                    <a:pt x="17" y="19"/>
                    <a:pt x="17" y="1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19"/>
                    <a:pt x="4" y="19"/>
                  </a:cubicBezTo>
                  <a:cubicBezTo>
                    <a:pt x="4" y="18"/>
                    <a:pt x="4" y="17"/>
                    <a:pt x="4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5"/>
                    <a:pt x="4" y="4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5"/>
                    <a:pt x="20" y="6"/>
                    <a:pt x="19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4" y="12"/>
                    <a:pt x="14" y="12"/>
                    <a:pt x="14" y="12"/>
                  </a:cubicBezTo>
                  <a:lnTo>
                    <a:pt x="1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0532110" y="3456305"/>
            <a:ext cx="570230" cy="505460"/>
            <a:chOff x="10541001" y="4148138"/>
            <a:chExt cx="674688" cy="701676"/>
          </a:xfrm>
          <a:solidFill>
            <a:srgbClr val="F46C69"/>
          </a:solidFill>
        </p:grpSpPr>
        <p:sp>
          <p:nvSpPr>
            <p:cNvPr id="89" name="Freeform 53"/>
            <p:cNvSpPr>
              <a:spLocks noEditPoints="1"/>
            </p:cNvSpPr>
            <p:nvPr/>
          </p:nvSpPr>
          <p:spPr bwMode="auto">
            <a:xfrm>
              <a:off x="10541001" y="4181476"/>
              <a:ext cx="214313" cy="668338"/>
            </a:xfrm>
            <a:custGeom>
              <a:avLst/>
              <a:gdLst>
                <a:gd name="T0" fmla="*/ 22 w 26"/>
                <a:gd name="T1" fmla="*/ 0 h 81"/>
                <a:gd name="T2" fmla="*/ 4 w 26"/>
                <a:gd name="T3" fmla="*/ 0 h 81"/>
                <a:gd name="T4" fmla="*/ 0 w 26"/>
                <a:gd name="T5" fmla="*/ 1 h 81"/>
                <a:gd name="T6" fmla="*/ 0 w 26"/>
                <a:gd name="T7" fmla="*/ 80 h 81"/>
                <a:gd name="T8" fmla="*/ 4 w 26"/>
                <a:gd name="T9" fmla="*/ 81 h 81"/>
                <a:gd name="T10" fmla="*/ 22 w 26"/>
                <a:gd name="T11" fmla="*/ 81 h 81"/>
                <a:gd name="T12" fmla="*/ 26 w 26"/>
                <a:gd name="T13" fmla="*/ 80 h 81"/>
                <a:gd name="T14" fmla="*/ 26 w 26"/>
                <a:gd name="T15" fmla="*/ 1 h 81"/>
                <a:gd name="T16" fmla="*/ 22 w 26"/>
                <a:gd name="T17" fmla="*/ 0 h 81"/>
                <a:gd name="T18" fmla="*/ 24 w 26"/>
                <a:gd name="T19" fmla="*/ 71 h 81"/>
                <a:gd name="T20" fmla="*/ 23 w 26"/>
                <a:gd name="T21" fmla="*/ 72 h 81"/>
                <a:gd name="T22" fmla="*/ 3 w 26"/>
                <a:gd name="T23" fmla="*/ 72 h 81"/>
                <a:gd name="T24" fmla="*/ 3 w 26"/>
                <a:gd name="T25" fmla="*/ 71 h 81"/>
                <a:gd name="T26" fmla="*/ 3 w 26"/>
                <a:gd name="T27" fmla="*/ 69 h 81"/>
                <a:gd name="T28" fmla="*/ 3 w 26"/>
                <a:gd name="T29" fmla="*/ 69 h 81"/>
                <a:gd name="T30" fmla="*/ 23 w 26"/>
                <a:gd name="T31" fmla="*/ 69 h 81"/>
                <a:gd name="T32" fmla="*/ 24 w 26"/>
                <a:gd name="T33" fmla="*/ 69 h 81"/>
                <a:gd name="T34" fmla="*/ 24 w 26"/>
                <a:gd name="T35" fmla="*/ 71 h 81"/>
                <a:gd name="T36" fmla="*/ 24 w 26"/>
                <a:gd name="T37" fmla="*/ 23 h 81"/>
                <a:gd name="T38" fmla="*/ 23 w 26"/>
                <a:gd name="T39" fmla="*/ 24 h 81"/>
                <a:gd name="T40" fmla="*/ 3 w 26"/>
                <a:gd name="T41" fmla="*/ 24 h 81"/>
                <a:gd name="T42" fmla="*/ 3 w 26"/>
                <a:gd name="T43" fmla="*/ 23 h 81"/>
                <a:gd name="T44" fmla="*/ 3 w 26"/>
                <a:gd name="T45" fmla="*/ 21 h 81"/>
                <a:gd name="T46" fmla="*/ 3 w 26"/>
                <a:gd name="T47" fmla="*/ 21 h 81"/>
                <a:gd name="T48" fmla="*/ 23 w 26"/>
                <a:gd name="T49" fmla="*/ 21 h 81"/>
                <a:gd name="T50" fmla="*/ 24 w 26"/>
                <a:gd name="T51" fmla="*/ 21 h 81"/>
                <a:gd name="T52" fmla="*/ 24 w 26"/>
                <a:gd name="T53" fmla="*/ 23 h 81"/>
                <a:gd name="T54" fmla="*/ 24 w 26"/>
                <a:gd name="T55" fmla="*/ 14 h 81"/>
                <a:gd name="T56" fmla="*/ 23 w 26"/>
                <a:gd name="T57" fmla="*/ 14 h 81"/>
                <a:gd name="T58" fmla="*/ 3 w 26"/>
                <a:gd name="T59" fmla="*/ 14 h 81"/>
                <a:gd name="T60" fmla="*/ 3 w 26"/>
                <a:gd name="T61" fmla="*/ 14 h 81"/>
                <a:gd name="T62" fmla="*/ 3 w 26"/>
                <a:gd name="T63" fmla="*/ 12 h 81"/>
                <a:gd name="T64" fmla="*/ 3 w 26"/>
                <a:gd name="T65" fmla="*/ 11 h 81"/>
                <a:gd name="T66" fmla="*/ 23 w 26"/>
                <a:gd name="T67" fmla="*/ 11 h 81"/>
                <a:gd name="T68" fmla="*/ 24 w 26"/>
                <a:gd name="T69" fmla="*/ 12 h 81"/>
                <a:gd name="T70" fmla="*/ 24 w 26"/>
                <a:gd name="T71" fmla="*/ 1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81">
                  <a:moveTo>
                    <a:pt x="2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1" y="81"/>
                    <a:pt x="4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4" y="81"/>
                    <a:pt x="26" y="81"/>
                    <a:pt x="26" y="8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4" y="0"/>
                    <a:pt x="22" y="0"/>
                  </a:cubicBezTo>
                  <a:close/>
                  <a:moveTo>
                    <a:pt x="24" y="71"/>
                  </a:moveTo>
                  <a:cubicBezTo>
                    <a:pt x="23" y="72"/>
                    <a:pt x="23" y="72"/>
                    <a:pt x="23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lnTo>
                    <a:pt x="24" y="71"/>
                  </a:lnTo>
                  <a:close/>
                  <a:moveTo>
                    <a:pt x="24" y="23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23"/>
                  </a:lnTo>
                  <a:close/>
                  <a:moveTo>
                    <a:pt x="24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2"/>
                    <a:pt x="24" y="12"/>
                    <a:pt x="24" y="12"/>
                  </a:cubicBezTo>
                  <a:lnTo>
                    <a:pt x="2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90" name="Freeform 54"/>
            <p:cNvSpPr>
              <a:spLocks noEditPoints="1"/>
            </p:cNvSpPr>
            <p:nvPr/>
          </p:nvSpPr>
          <p:spPr bwMode="auto">
            <a:xfrm>
              <a:off x="10763251" y="4148138"/>
              <a:ext cx="452438" cy="693738"/>
            </a:xfrm>
            <a:custGeom>
              <a:avLst/>
              <a:gdLst>
                <a:gd name="T0" fmla="*/ 55 w 55"/>
                <a:gd name="T1" fmla="*/ 74 h 84"/>
                <a:gd name="T2" fmla="*/ 25 w 55"/>
                <a:gd name="T3" fmla="*/ 1 h 84"/>
                <a:gd name="T4" fmla="*/ 20 w 55"/>
                <a:gd name="T5" fmla="*/ 1 h 84"/>
                <a:gd name="T6" fmla="*/ 3 w 55"/>
                <a:gd name="T7" fmla="*/ 8 h 84"/>
                <a:gd name="T8" fmla="*/ 0 w 55"/>
                <a:gd name="T9" fmla="*/ 11 h 84"/>
                <a:gd name="T10" fmla="*/ 30 w 55"/>
                <a:gd name="T11" fmla="*/ 84 h 84"/>
                <a:gd name="T12" fmla="*/ 34 w 55"/>
                <a:gd name="T13" fmla="*/ 83 h 84"/>
                <a:gd name="T14" fmla="*/ 51 w 55"/>
                <a:gd name="T15" fmla="*/ 76 h 84"/>
                <a:gd name="T16" fmla="*/ 55 w 55"/>
                <a:gd name="T17" fmla="*/ 74 h 84"/>
                <a:gd name="T18" fmla="*/ 8 w 55"/>
                <a:gd name="T19" fmla="*/ 21 h 84"/>
                <a:gd name="T20" fmla="*/ 7 w 55"/>
                <a:gd name="T21" fmla="*/ 19 h 84"/>
                <a:gd name="T22" fmla="*/ 7 w 55"/>
                <a:gd name="T23" fmla="*/ 19 h 84"/>
                <a:gd name="T24" fmla="*/ 26 w 55"/>
                <a:gd name="T25" fmla="*/ 11 h 84"/>
                <a:gd name="T26" fmla="*/ 26 w 55"/>
                <a:gd name="T27" fmla="*/ 11 h 84"/>
                <a:gd name="T28" fmla="*/ 27 w 55"/>
                <a:gd name="T29" fmla="*/ 13 h 84"/>
                <a:gd name="T30" fmla="*/ 27 w 55"/>
                <a:gd name="T31" fmla="*/ 14 h 84"/>
                <a:gd name="T32" fmla="*/ 9 w 55"/>
                <a:gd name="T33" fmla="*/ 22 h 84"/>
                <a:gd name="T34" fmla="*/ 8 w 55"/>
                <a:gd name="T35" fmla="*/ 21 h 84"/>
                <a:gd name="T36" fmla="*/ 12 w 55"/>
                <a:gd name="T37" fmla="*/ 30 h 84"/>
                <a:gd name="T38" fmla="*/ 11 w 55"/>
                <a:gd name="T39" fmla="*/ 28 h 84"/>
                <a:gd name="T40" fmla="*/ 11 w 55"/>
                <a:gd name="T41" fmla="*/ 28 h 84"/>
                <a:gd name="T42" fmla="*/ 29 w 55"/>
                <a:gd name="T43" fmla="*/ 20 h 84"/>
                <a:gd name="T44" fmla="*/ 30 w 55"/>
                <a:gd name="T45" fmla="*/ 20 h 84"/>
                <a:gd name="T46" fmla="*/ 31 w 55"/>
                <a:gd name="T47" fmla="*/ 22 h 84"/>
                <a:gd name="T48" fmla="*/ 31 w 55"/>
                <a:gd name="T49" fmla="*/ 23 h 84"/>
                <a:gd name="T50" fmla="*/ 12 w 55"/>
                <a:gd name="T51" fmla="*/ 30 h 84"/>
                <a:gd name="T52" fmla="*/ 49 w 55"/>
                <a:gd name="T53" fmla="*/ 67 h 84"/>
                <a:gd name="T54" fmla="*/ 31 w 55"/>
                <a:gd name="T55" fmla="*/ 75 h 84"/>
                <a:gd name="T56" fmla="*/ 30 w 55"/>
                <a:gd name="T57" fmla="*/ 75 h 84"/>
                <a:gd name="T58" fmla="*/ 29 w 55"/>
                <a:gd name="T59" fmla="*/ 72 h 84"/>
                <a:gd name="T60" fmla="*/ 30 w 55"/>
                <a:gd name="T61" fmla="*/ 72 h 84"/>
                <a:gd name="T62" fmla="*/ 48 w 55"/>
                <a:gd name="T63" fmla="*/ 64 h 84"/>
                <a:gd name="T64" fmla="*/ 48 w 55"/>
                <a:gd name="T65" fmla="*/ 65 h 84"/>
                <a:gd name="T66" fmla="*/ 49 w 55"/>
                <a:gd name="T67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4">
                  <a:moveTo>
                    <a:pt x="55" y="74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2" y="84"/>
                    <a:pt x="34" y="83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3" y="75"/>
                    <a:pt x="55" y="74"/>
                    <a:pt x="55" y="74"/>
                  </a:cubicBezTo>
                  <a:close/>
                  <a:moveTo>
                    <a:pt x="8" y="21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9" y="22"/>
                    <a:pt x="9" y="22"/>
                    <a:pt x="9" y="22"/>
                  </a:cubicBezTo>
                  <a:lnTo>
                    <a:pt x="8" y="21"/>
                  </a:lnTo>
                  <a:close/>
                  <a:moveTo>
                    <a:pt x="12" y="30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12" y="30"/>
                    <a:pt x="12" y="30"/>
                    <a:pt x="12" y="30"/>
                  </a:cubicBezTo>
                  <a:close/>
                  <a:moveTo>
                    <a:pt x="49" y="67"/>
                  </a:moveTo>
                  <a:cubicBezTo>
                    <a:pt x="31" y="75"/>
                    <a:pt x="31" y="75"/>
                    <a:pt x="31" y="75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9" y="67"/>
                    <a:pt x="49" y="67"/>
                    <a:pt x="49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016760" y="3587750"/>
            <a:ext cx="723265" cy="405130"/>
            <a:chOff x="2025651" y="4279901"/>
            <a:chExt cx="855663" cy="561975"/>
          </a:xfrm>
          <a:solidFill>
            <a:srgbClr val="F46C69"/>
          </a:solidFill>
        </p:grpSpPr>
        <p:sp>
          <p:nvSpPr>
            <p:cNvPr id="92" name="Oval 55"/>
            <p:cNvSpPr>
              <a:spLocks noChangeArrowheads="1"/>
            </p:cNvSpPr>
            <p:nvPr/>
          </p:nvSpPr>
          <p:spPr bwMode="auto">
            <a:xfrm>
              <a:off x="2436813" y="4733926"/>
              <a:ext cx="107950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93" name="Oval 56"/>
            <p:cNvSpPr>
              <a:spLocks noChangeArrowheads="1"/>
            </p:cNvSpPr>
            <p:nvPr/>
          </p:nvSpPr>
          <p:spPr bwMode="auto">
            <a:xfrm>
              <a:off x="2149476" y="4733926"/>
              <a:ext cx="106363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94" name="Freeform 57"/>
            <p:cNvSpPr/>
            <p:nvPr/>
          </p:nvSpPr>
          <p:spPr bwMode="auto">
            <a:xfrm>
              <a:off x="2133601" y="4362451"/>
              <a:ext cx="747713" cy="363538"/>
            </a:xfrm>
            <a:custGeom>
              <a:avLst/>
              <a:gdLst>
                <a:gd name="T0" fmla="*/ 54 w 91"/>
                <a:gd name="T1" fmla="*/ 44 h 44"/>
                <a:gd name="T2" fmla="*/ 57 w 91"/>
                <a:gd name="T3" fmla="*/ 42 h 44"/>
                <a:gd name="T4" fmla="*/ 72 w 91"/>
                <a:gd name="T5" fmla="*/ 7 h 44"/>
                <a:gd name="T6" fmla="*/ 87 w 91"/>
                <a:gd name="T7" fmla="*/ 7 h 44"/>
                <a:gd name="T8" fmla="*/ 91 w 91"/>
                <a:gd name="T9" fmla="*/ 4 h 44"/>
                <a:gd name="T10" fmla="*/ 87 w 91"/>
                <a:gd name="T11" fmla="*/ 0 h 44"/>
                <a:gd name="T12" fmla="*/ 69 w 91"/>
                <a:gd name="T13" fmla="*/ 0 h 44"/>
                <a:gd name="T14" fmla="*/ 66 w 91"/>
                <a:gd name="T15" fmla="*/ 2 h 44"/>
                <a:gd name="T16" fmla="*/ 51 w 91"/>
                <a:gd name="T17" fmla="*/ 37 h 44"/>
                <a:gd name="T18" fmla="*/ 4 w 91"/>
                <a:gd name="T19" fmla="*/ 37 h 44"/>
                <a:gd name="T20" fmla="*/ 0 w 91"/>
                <a:gd name="T21" fmla="*/ 40 h 44"/>
                <a:gd name="T22" fmla="*/ 4 w 91"/>
                <a:gd name="T23" fmla="*/ 44 h 44"/>
                <a:gd name="T24" fmla="*/ 54 w 91"/>
                <a:gd name="T2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44">
                  <a:moveTo>
                    <a:pt x="54" y="44"/>
                  </a:moveTo>
                  <a:cubicBezTo>
                    <a:pt x="57" y="42"/>
                    <a:pt x="57" y="42"/>
                    <a:pt x="57" y="42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91" y="6"/>
                    <a:pt x="91" y="4"/>
                  </a:cubicBezTo>
                  <a:cubicBezTo>
                    <a:pt x="91" y="2"/>
                    <a:pt x="89" y="0"/>
                    <a:pt x="8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2" y="37"/>
                    <a:pt x="0" y="38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lnTo>
                    <a:pt x="5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95" name="Freeform 58"/>
            <p:cNvSpPr>
              <a:spLocks noEditPoints="1"/>
            </p:cNvSpPr>
            <p:nvPr/>
          </p:nvSpPr>
          <p:spPr bwMode="auto">
            <a:xfrm>
              <a:off x="2025651" y="4279901"/>
              <a:ext cx="625475" cy="355600"/>
            </a:xfrm>
            <a:custGeom>
              <a:avLst/>
              <a:gdLst>
                <a:gd name="T0" fmla="*/ 67 w 76"/>
                <a:gd name="T1" fmla="*/ 0 h 43"/>
                <a:gd name="T2" fmla="*/ 49 w 76"/>
                <a:gd name="T3" fmla="*/ 0 h 43"/>
                <a:gd name="T4" fmla="*/ 27 w 76"/>
                <a:gd name="T5" fmla="*/ 0 h 43"/>
                <a:gd name="T6" fmla="*/ 9 w 76"/>
                <a:gd name="T7" fmla="*/ 0 h 43"/>
                <a:gd name="T8" fmla="*/ 2 w 76"/>
                <a:gd name="T9" fmla="*/ 10 h 43"/>
                <a:gd name="T10" fmla="*/ 11 w 76"/>
                <a:gd name="T11" fmla="*/ 33 h 43"/>
                <a:gd name="T12" fmla="*/ 27 w 76"/>
                <a:gd name="T13" fmla="*/ 43 h 43"/>
                <a:gd name="T14" fmla="*/ 49 w 76"/>
                <a:gd name="T15" fmla="*/ 43 h 43"/>
                <a:gd name="T16" fmla="*/ 65 w 76"/>
                <a:gd name="T17" fmla="*/ 33 h 43"/>
                <a:gd name="T18" fmla="*/ 74 w 76"/>
                <a:gd name="T19" fmla="*/ 10 h 43"/>
                <a:gd name="T20" fmla="*/ 67 w 76"/>
                <a:gd name="T21" fmla="*/ 0 h 43"/>
                <a:gd name="T22" fmla="*/ 57 w 76"/>
                <a:gd name="T23" fmla="*/ 34 h 43"/>
                <a:gd name="T24" fmla="*/ 18 w 76"/>
                <a:gd name="T25" fmla="*/ 34 h 43"/>
                <a:gd name="T26" fmla="*/ 17 w 76"/>
                <a:gd name="T27" fmla="*/ 32 h 43"/>
                <a:gd name="T28" fmla="*/ 18 w 76"/>
                <a:gd name="T29" fmla="*/ 30 h 43"/>
                <a:gd name="T30" fmla="*/ 57 w 76"/>
                <a:gd name="T31" fmla="*/ 30 h 43"/>
                <a:gd name="T32" fmla="*/ 58 w 76"/>
                <a:gd name="T33" fmla="*/ 32 h 43"/>
                <a:gd name="T34" fmla="*/ 57 w 76"/>
                <a:gd name="T35" fmla="*/ 34 h 43"/>
                <a:gd name="T36" fmla="*/ 62 w 76"/>
                <a:gd name="T37" fmla="*/ 23 h 43"/>
                <a:gd name="T38" fmla="*/ 13 w 76"/>
                <a:gd name="T39" fmla="*/ 23 h 43"/>
                <a:gd name="T40" fmla="*/ 12 w 76"/>
                <a:gd name="T41" fmla="*/ 20 h 43"/>
                <a:gd name="T42" fmla="*/ 13 w 76"/>
                <a:gd name="T43" fmla="*/ 18 h 43"/>
                <a:gd name="T44" fmla="*/ 62 w 76"/>
                <a:gd name="T45" fmla="*/ 18 h 43"/>
                <a:gd name="T46" fmla="*/ 63 w 76"/>
                <a:gd name="T47" fmla="*/ 20 h 43"/>
                <a:gd name="T48" fmla="*/ 62 w 76"/>
                <a:gd name="T49" fmla="*/ 23 h 43"/>
                <a:gd name="T50" fmla="*/ 65 w 76"/>
                <a:gd name="T51" fmla="*/ 11 h 43"/>
                <a:gd name="T52" fmla="*/ 10 w 76"/>
                <a:gd name="T53" fmla="*/ 11 h 43"/>
                <a:gd name="T54" fmla="*/ 8 w 76"/>
                <a:gd name="T55" fmla="*/ 8 h 43"/>
                <a:gd name="T56" fmla="*/ 10 w 76"/>
                <a:gd name="T57" fmla="*/ 6 h 43"/>
                <a:gd name="T58" fmla="*/ 65 w 76"/>
                <a:gd name="T59" fmla="*/ 6 h 43"/>
                <a:gd name="T60" fmla="*/ 67 w 76"/>
                <a:gd name="T61" fmla="*/ 8 h 43"/>
                <a:gd name="T62" fmla="*/ 65 w 76"/>
                <a:gd name="T63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43">
                  <a:moveTo>
                    <a:pt x="67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3" y="0"/>
                    <a:pt x="33" y="0"/>
                    <a:pt x="2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5"/>
                    <a:pt x="2" y="1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4" y="39"/>
                    <a:pt x="21" y="43"/>
                    <a:pt x="27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55" y="43"/>
                    <a:pt x="62" y="39"/>
                    <a:pt x="65" y="33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5"/>
                    <a:pt x="73" y="0"/>
                    <a:pt x="67" y="0"/>
                  </a:cubicBezTo>
                  <a:close/>
                  <a:moveTo>
                    <a:pt x="57" y="34"/>
                  </a:move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7" y="34"/>
                    <a:pt x="17" y="32"/>
                  </a:cubicBezTo>
                  <a:cubicBezTo>
                    <a:pt x="17" y="31"/>
                    <a:pt x="18" y="30"/>
                    <a:pt x="18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8" y="31"/>
                    <a:pt x="58" y="32"/>
                  </a:cubicBezTo>
                  <a:cubicBezTo>
                    <a:pt x="58" y="34"/>
                    <a:pt x="57" y="34"/>
                    <a:pt x="57" y="34"/>
                  </a:cubicBezTo>
                  <a:close/>
                  <a:moveTo>
                    <a:pt x="62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2"/>
                    <a:pt x="12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3" y="18"/>
                    <a:pt x="63" y="19"/>
                    <a:pt x="63" y="20"/>
                  </a:cubicBezTo>
                  <a:cubicBezTo>
                    <a:pt x="63" y="22"/>
                    <a:pt x="63" y="23"/>
                    <a:pt x="62" y="23"/>
                  </a:cubicBezTo>
                  <a:close/>
                  <a:moveTo>
                    <a:pt x="65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0"/>
                    <a:pt x="8" y="8"/>
                  </a:cubicBezTo>
                  <a:cubicBezTo>
                    <a:pt x="8" y="7"/>
                    <a:pt x="9" y="6"/>
                    <a:pt x="10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6" y="6"/>
                    <a:pt x="67" y="7"/>
                    <a:pt x="67" y="8"/>
                  </a:cubicBezTo>
                  <a:cubicBezTo>
                    <a:pt x="67" y="10"/>
                    <a:pt x="66" y="11"/>
                    <a:pt x="6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96" name="Freeform 59"/>
          <p:cNvSpPr/>
          <p:nvPr/>
        </p:nvSpPr>
        <p:spPr bwMode="auto">
          <a:xfrm>
            <a:off x="7230745" y="4274820"/>
            <a:ext cx="500380" cy="494030"/>
          </a:xfrm>
          <a:custGeom>
            <a:avLst/>
            <a:gdLst>
              <a:gd name="T0" fmla="*/ 72 w 72"/>
              <a:gd name="T1" fmla="*/ 35 h 83"/>
              <a:gd name="T2" fmla="*/ 39 w 72"/>
              <a:gd name="T3" fmla="*/ 4 h 83"/>
              <a:gd name="T4" fmla="*/ 39 w 72"/>
              <a:gd name="T5" fmla="*/ 3 h 83"/>
              <a:gd name="T6" fmla="*/ 36 w 72"/>
              <a:gd name="T7" fmla="*/ 0 h 83"/>
              <a:gd name="T8" fmla="*/ 33 w 72"/>
              <a:gd name="T9" fmla="*/ 3 h 83"/>
              <a:gd name="T10" fmla="*/ 33 w 72"/>
              <a:gd name="T11" fmla="*/ 4 h 83"/>
              <a:gd name="T12" fmla="*/ 0 w 72"/>
              <a:gd name="T13" fmla="*/ 35 h 83"/>
              <a:gd name="T14" fmla="*/ 33 w 72"/>
              <a:gd name="T15" fmla="*/ 35 h 83"/>
              <a:gd name="T16" fmla="*/ 33 w 72"/>
              <a:gd name="T17" fmla="*/ 67 h 83"/>
              <a:gd name="T18" fmla="*/ 30 w 72"/>
              <a:gd name="T19" fmla="*/ 75 h 83"/>
              <a:gd name="T20" fmla="*/ 22 w 72"/>
              <a:gd name="T21" fmla="*/ 78 h 83"/>
              <a:gd name="T22" fmla="*/ 15 w 72"/>
              <a:gd name="T23" fmla="*/ 75 h 83"/>
              <a:gd name="T24" fmla="*/ 12 w 72"/>
              <a:gd name="T25" fmla="*/ 67 h 83"/>
              <a:gd name="T26" fmla="*/ 9 w 72"/>
              <a:gd name="T27" fmla="*/ 65 h 83"/>
              <a:gd name="T28" fmla="*/ 6 w 72"/>
              <a:gd name="T29" fmla="*/ 67 h 83"/>
              <a:gd name="T30" fmla="*/ 22 w 72"/>
              <a:gd name="T31" fmla="*/ 83 h 83"/>
              <a:gd name="T32" fmla="*/ 39 w 72"/>
              <a:gd name="T33" fmla="*/ 68 h 83"/>
              <a:gd name="T34" fmla="*/ 39 w 72"/>
              <a:gd name="T35" fmla="*/ 68 h 83"/>
              <a:gd name="T36" fmla="*/ 39 w 72"/>
              <a:gd name="T37" fmla="*/ 35 h 83"/>
              <a:gd name="T38" fmla="*/ 72 w 72"/>
              <a:gd name="T39" fmla="*/ 3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2" h="83">
                <a:moveTo>
                  <a:pt x="72" y="35"/>
                </a:moveTo>
                <a:cubicBezTo>
                  <a:pt x="72" y="18"/>
                  <a:pt x="58" y="5"/>
                  <a:pt x="39" y="4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1"/>
                  <a:pt x="37" y="0"/>
                  <a:pt x="36" y="0"/>
                </a:cubicBezTo>
                <a:cubicBezTo>
                  <a:pt x="34" y="0"/>
                  <a:pt x="33" y="1"/>
                  <a:pt x="33" y="3"/>
                </a:cubicBezTo>
                <a:cubicBezTo>
                  <a:pt x="33" y="4"/>
                  <a:pt x="33" y="4"/>
                  <a:pt x="33" y="4"/>
                </a:cubicBezTo>
                <a:cubicBezTo>
                  <a:pt x="15" y="5"/>
                  <a:pt x="0" y="18"/>
                  <a:pt x="0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70"/>
                  <a:pt x="32" y="73"/>
                  <a:pt x="30" y="75"/>
                </a:cubicBezTo>
                <a:cubicBezTo>
                  <a:pt x="28" y="77"/>
                  <a:pt x="25" y="78"/>
                  <a:pt x="22" y="78"/>
                </a:cubicBezTo>
                <a:cubicBezTo>
                  <a:pt x="19" y="78"/>
                  <a:pt x="17" y="77"/>
                  <a:pt x="15" y="75"/>
                </a:cubicBezTo>
                <a:cubicBezTo>
                  <a:pt x="13" y="73"/>
                  <a:pt x="12" y="70"/>
                  <a:pt x="12" y="67"/>
                </a:cubicBezTo>
                <a:cubicBezTo>
                  <a:pt x="12" y="66"/>
                  <a:pt x="10" y="65"/>
                  <a:pt x="9" y="65"/>
                </a:cubicBezTo>
                <a:cubicBezTo>
                  <a:pt x="7" y="65"/>
                  <a:pt x="6" y="66"/>
                  <a:pt x="6" y="67"/>
                </a:cubicBezTo>
                <a:cubicBezTo>
                  <a:pt x="6" y="76"/>
                  <a:pt x="14" y="83"/>
                  <a:pt x="22" y="83"/>
                </a:cubicBezTo>
                <a:cubicBezTo>
                  <a:pt x="31" y="83"/>
                  <a:pt x="38" y="77"/>
                  <a:pt x="39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39" y="35"/>
                  <a:pt x="39" y="35"/>
                  <a:pt x="39" y="35"/>
                </a:cubicBezTo>
                <a:lnTo>
                  <a:pt x="72" y="35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97" name="组合 96"/>
          <p:cNvGrpSpPr/>
          <p:nvPr/>
        </p:nvGrpSpPr>
        <p:grpSpPr>
          <a:xfrm>
            <a:off x="9166860" y="2600960"/>
            <a:ext cx="666750" cy="606425"/>
            <a:chOff x="9175751" y="2960688"/>
            <a:chExt cx="788988" cy="841375"/>
          </a:xfrm>
          <a:solidFill>
            <a:srgbClr val="F46C69"/>
          </a:solidFill>
        </p:grpSpPr>
        <p:sp>
          <p:nvSpPr>
            <p:cNvPr id="98" name="Freeform 60"/>
            <p:cNvSpPr/>
            <p:nvPr/>
          </p:nvSpPr>
          <p:spPr bwMode="auto">
            <a:xfrm>
              <a:off x="9480551" y="2960688"/>
              <a:ext cx="484188" cy="841375"/>
            </a:xfrm>
            <a:custGeom>
              <a:avLst/>
              <a:gdLst>
                <a:gd name="T0" fmla="*/ 6 w 59"/>
                <a:gd name="T1" fmla="*/ 8 h 102"/>
                <a:gd name="T2" fmla="*/ 3 w 59"/>
                <a:gd name="T3" fmla="*/ 15 h 102"/>
                <a:gd name="T4" fmla="*/ 6 w 59"/>
                <a:gd name="T5" fmla="*/ 15 h 102"/>
                <a:gd name="T6" fmla="*/ 17 w 59"/>
                <a:gd name="T7" fmla="*/ 24 h 102"/>
                <a:gd name="T8" fmla="*/ 12 w 59"/>
                <a:gd name="T9" fmla="*/ 31 h 102"/>
                <a:gd name="T10" fmla="*/ 18 w 59"/>
                <a:gd name="T11" fmla="*/ 39 h 102"/>
                <a:gd name="T12" fmla="*/ 7 w 59"/>
                <a:gd name="T13" fmla="*/ 48 h 102"/>
                <a:gd name="T14" fmla="*/ 4 w 59"/>
                <a:gd name="T15" fmla="*/ 48 h 102"/>
                <a:gd name="T16" fmla="*/ 7 w 59"/>
                <a:gd name="T17" fmla="*/ 55 h 102"/>
                <a:gd name="T18" fmla="*/ 1 w 59"/>
                <a:gd name="T19" fmla="*/ 63 h 102"/>
                <a:gd name="T20" fmla="*/ 29 w 59"/>
                <a:gd name="T21" fmla="*/ 63 h 102"/>
                <a:gd name="T22" fmla="*/ 25 w 59"/>
                <a:gd name="T23" fmla="*/ 80 h 102"/>
                <a:gd name="T24" fmla="*/ 24 w 59"/>
                <a:gd name="T25" fmla="*/ 89 h 102"/>
                <a:gd name="T26" fmla="*/ 32 w 59"/>
                <a:gd name="T27" fmla="*/ 102 h 102"/>
                <a:gd name="T28" fmla="*/ 33 w 59"/>
                <a:gd name="T29" fmla="*/ 102 h 102"/>
                <a:gd name="T30" fmla="*/ 42 w 59"/>
                <a:gd name="T31" fmla="*/ 93 h 102"/>
                <a:gd name="T32" fmla="*/ 43 w 59"/>
                <a:gd name="T33" fmla="*/ 84 h 102"/>
                <a:gd name="T34" fmla="*/ 49 w 59"/>
                <a:gd name="T35" fmla="*/ 63 h 102"/>
                <a:gd name="T36" fmla="*/ 58 w 59"/>
                <a:gd name="T37" fmla="*/ 55 h 102"/>
                <a:gd name="T38" fmla="*/ 58 w 59"/>
                <a:gd name="T39" fmla="*/ 14 h 102"/>
                <a:gd name="T40" fmla="*/ 46 w 59"/>
                <a:gd name="T41" fmla="*/ 0 h 102"/>
                <a:gd name="T42" fmla="*/ 0 w 59"/>
                <a:gd name="T43" fmla="*/ 0 h 102"/>
                <a:gd name="T44" fmla="*/ 6 w 59"/>
                <a:gd name="T45" fmla="*/ 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102">
                  <a:moveTo>
                    <a:pt x="6" y="8"/>
                  </a:moveTo>
                  <a:cubicBezTo>
                    <a:pt x="6" y="11"/>
                    <a:pt x="5" y="13"/>
                    <a:pt x="3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2" y="15"/>
                    <a:pt x="17" y="18"/>
                    <a:pt x="17" y="24"/>
                  </a:cubicBezTo>
                  <a:cubicBezTo>
                    <a:pt x="17" y="27"/>
                    <a:pt x="15" y="30"/>
                    <a:pt x="12" y="31"/>
                  </a:cubicBezTo>
                  <a:cubicBezTo>
                    <a:pt x="15" y="33"/>
                    <a:pt x="18" y="36"/>
                    <a:pt x="18" y="39"/>
                  </a:cubicBezTo>
                  <a:cubicBezTo>
                    <a:pt x="18" y="44"/>
                    <a:pt x="13" y="48"/>
                    <a:pt x="7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6" y="50"/>
                    <a:pt x="7" y="52"/>
                    <a:pt x="7" y="55"/>
                  </a:cubicBezTo>
                  <a:cubicBezTo>
                    <a:pt x="7" y="59"/>
                    <a:pt x="5" y="62"/>
                    <a:pt x="1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8" y="64"/>
                    <a:pt x="26" y="74"/>
                    <a:pt x="25" y="8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94"/>
                    <a:pt x="28" y="102"/>
                    <a:pt x="32" y="102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8" y="102"/>
                    <a:pt x="42" y="98"/>
                    <a:pt x="42" y="93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5" y="73"/>
                    <a:pt x="45" y="67"/>
                    <a:pt x="49" y="63"/>
                  </a:cubicBezTo>
                  <a:cubicBezTo>
                    <a:pt x="53" y="60"/>
                    <a:pt x="57" y="58"/>
                    <a:pt x="58" y="55"/>
                  </a:cubicBezTo>
                  <a:cubicBezTo>
                    <a:pt x="59" y="45"/>
                    <a:pt x="58" y="24"/>
                    <a:pt x="58" y="14"/>
                  </a:cubicBezTo>
                  <a:cubicBezTo>
                    <a:pt x="58" y="10"/>
                    <a:pt x="47" y="0"/>
                    <a:pt x="46" y="0"/>
                  </a:cubicBezTo>
                  <a:cubicBezTo>
                    <a:pt x="34" y="0"/>
                    <a:pt x="0" y="0"/>
                    <a:pt x="0" y="0"/>
                  </a:cubicBezTo>
                  <a:cubicBezTo>
                    <a:pt x="4" y="1"/>
                    <a:pt x="6" y="4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99" name="Freeform 61"/>
            <p:cNvSpPr/>
            <p:nvPr/>
          </p:nvSpPr>
          <p:spPr bwMode="auto">
            <a:xfrm>
              <a:off x="9217026" y="3363913"/>
              <a:ext cx="295275" cy="100013"/>
            </a:xfrm>
            <a:custGeom>
              <a:avLst/>
              <a:gdLst>
                <a:gd name="T0" fmla="*/ 6 w 36"/>
                <a:gd name="T1" fmla="*/ 0 h 12"/>
                <a:gd name="T2" fmla="*/ 0 w 36"/>
                <a:gd name="T3" fmla="*/ 6 h 12"/>
                <a:gd name="T4" fmla="*/ 6 w 36"/>
                <a:gd name="T5" fmla="*/ 12 h 12"/>
                <a:gd name="T6" fmla="*/ 22 w 36"/>
                <a:gd name="T7" fmla="*/ 12 h 12"/>
                <a:gd name="T8" fmla="*/ 30 w 36"/>
                <a:gd name="T9" fmla="*/ 12 h 12"/>
                <a:gd name="T10" fmla="*/ 36 w 36"/>
                <a:gd name="T11" fmla="*/ 6 h 12"/>
                <a:gd name="T12" fmla="*/ 36 w 36"/>
                <a:gd name="T13" fmla="*/ 6 h 12"/>
                <a:gd name="T14" fmla="*/ 30 w 36"/>
                <a:gd name="T15" fmla="*/ 0 h 12"/>
                <a:gd name="T16" fmla="*/ 17 w 36"/>
                <a:gd name="T17" fmla="*/ 0 h 12"/>
                <a:gd name="T18" fmla="*/ 6 w 36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12">
                  <a:moveTo>
                    <a:pt x="6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3" y="12"/>
                    <a:pt x="36" y="9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00" name="Freeform 62"/>
            <p:cNvSpPr/>
            <p:nvPr/>
          </p:nvSpPr>
          <p:spPr bwMode="auto">
            <a:xfrm>
              <a:off x="9175751" y="3232151"/>
              <a:ext cx="427038" cy="100013"/>
            </a:xfrm>
            <a:custGeom>
              <a:avLst/>
              <a:gdLst>
                <a:gd name="T0" fmla="*/ 44 w 52"/>
                <a:gd name="T1" fmla="*/ 12 h 12"/>
                <a:gd name="T2" fmla="*/ 50 w 52"/>
                <a:gd name="T3" fmla="*/ 10 h 12"/>
                <a:gd name="T4" fmla="*/ 52 w 52"/>
                <a:gd name="T5" fmla="*/ 6 h 12"/>
                <a:gd name="T6" fmla="*/ 50 w 52"/>
                <a:gd name="T7" fmla="*/ 2 h 12"/>
                <a:gd name="T8" fmla="*/ 44 w 52"/>
                <a:gd name="T9" fmla="*/ 0 h 12"/>
                <a:gd name="T10" fmla="*/ 22 w 52"/>
                <a:gd name="T11" fmla="*/ 0 h 12"/>
                <a:gd name="T12" fmla="*/ 9 w 52"/>
                <a:gd name="T13" fmla="*/ 0 h 12"/>
                <a:gd name="T14" fmla="*/ 3 w 52"/>
                <a:gd name="T15" fmla="*/ 2 h 12"/>
                <a:gd name="T16" fmla="*/ 0 w 52"/>
                <a:gd name="T17" fmla="*/ 6 h 12"/>
                <a:gd name="T18" fmla="*/ 3 w 52"/>
                <a:gd name="T19" fmla="*/ 10 h 12"/>
                <a:gd name="T20" fmla="*/ 9 w 52"/>
                <a:gd name="T21" fmla="*/ 12 h 12"/>
                <a:gd name="T22" fmla="*/ 22 w 52"/>
                <a:gd name="T23" fmla="*/ 12 h 12"/>
                <a:gd name="T24" fmla="*/ 44 w 52"/>
                <a:gd name="T2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12">
                  <a:moveTo>
                    <a:pt x="44" y="12"/>
                  </a:moveTo>
                  <a:cubicBezTo>
                    <a:pt x="46" y="12"/>
                    <a:pt x="48" y="12"/>
                    <a:pt x="50" y="10"/>
                  </a:cubicBezTo>
                  <a:cubicBezTo>
                    <a:pt x="51" y="9"/>
                    <a:pt x="52" y="8"/>
                    <a:pt x="52" y="6"/>
                  </a:cubicBezTo>
                  <a:cubicBezTo>
                    <a:pt x="52" y="5"/>
                    <a:pt x="51" y="3"/>
                    <a:pt x="50" y="2"/>
                  </a:cubicBezTo>
                  <a:cubicBezTo>
                    <a:pt x="48" y="1"/>
                    <a:pt x="46" y="0"/>
                    <a:pt x="4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ubicBezTo>
                    <a:pt x="4" y="12"/>
                    <a:pt x="6" y="12"/>
                    <a:pt x="9" y="12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4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01" name="Freeform 63"/>
            <p:cNvSpPr/>
            <p:nvPr/>
          </p:nvSpPr>
          <p:spPr bwMode="auto">
            <a:xfrm>
              <a:off x="9183688" y="3108326"/>
              <a:ext cx="419100" cy="100013"/>
            </a:xfrm>
            <a:custGeom>
              <a:avLst/>
              <a:gdLst>
                <a:gd name="T0" fmla="*/ 48 w 51"/>
                <a:gd name="T1" fmla="*/ 10 h 12"/>
                <a:gd name="T2" fmla="*/ 51 w 51"/>
                <a:gd name="T3" fmla="*/ 6 h 12"/>
                <a:gd name="T4" fmla="*/ 48 w 51"/>
                <a:gd name="T5" fmla="*/ 1 h 12"/>
                <a:gd name="T6" fmla="*/ 42 w 51"/>
                <a:gd name="T7" fmla="*/ 0 h 12"/>
                <a:gd name="T8" fmla="*/ 8 w 51"/>
                <a:gd name="T9" fmla="*/ 0 h 12"/>
                <a:gd name="T10" fmla="*/ 2 w 51"/>
                <a:gd name="T11" fmla="*/ 1 h 12"/>
                <a:gd name="T12" fmla="*/ 0 w 51"/>
                <a:gd name="T13" fmla="*/ 6 h 12"/>
                <a:gd name="T14" fmla="*/ 2 w 51"/>
                <a:gd name="T15" fmla="*/ 10 h 12"/>
                <a:gd name="T16" fmla="*/ 8 w 51"/>
                <a:gd name="T17" fmla="*/ 12 h 12"/>
                <a:gd name="T18" fmla="*/ 42 w 51"/>
                <a:gd name="T19" fmla="*/ 12 h 12"/>
                <a:gd name="T20" fmla="*/ 48 w 51"/>
                <a:gd name="T21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12">
                  <a:moveTo>
                    <a:pt x="48" y="10"/>
                  </a:moveTo>
                  <a:cubicBezTo>
                    <a:pt x="50" y="9"/>
                    <a:pt x="51" y="7"/>
                    <a:pt x="51" y="6"/>
                  </a:cubicBezTo>
                  <a:cubicBezTo>
                    <a:pt x="51" y="4"/>
                    <a:pt x="50" y="3"/>
                    <a:pt x="48" y="1"/>
                  </a:cubicBezTo>
                  <a:cubicBezTo>
                    <a:pt x="47" y="0"/>
                    <a:pt x="45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4" y="0"/>
                    <a:pt x="2" y="1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7"/>
                    <a:pt x="1" y="9"/>
                    <a:pt x="2" y="10"/>
                  </a:cubicBezTo>
                  <a:cubicBezTo>
                    <a:pt x="4" y="11"/>
                    <a:pt x="6" y="12"/>
                    <a:pt x="8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5" y="12"/>
                    <a:pt x="47" y="11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02" name="Freeform 64"/>
            <p:cNvSpPr/>
            <p:nvPr/>
          </p:nvSpPr>
          <p:spPr bwMode="auto">
            <a:xfrm>
              <a:off x="9224963" y="2976563"/>
              <a:ext cx="279400" cy="98425"/>
            </a:xfrm>
            <a:custGeom>
              <a:avLst/>
              <a:gdLst>
                <a:gd name="T0" fmla="*/ 28 w 34"/>
                <a:gd name="T1" fmla="*/ 12 h 12"/>
                <a:gd name="T2" fmla="*/ 34 w 34"/>
                <a:gd name="T3" fmla="*/ 6 h 12"/>
                <a:gd name="T4" fmla="*/ 28 w 34"/>
                <a:gd name="T5" fmla="*/ 0 h 12"/>
                <a:gd name="T6" fmla="*/ 5 w 34"/>
                <a:gd name="T7" fmla="*/ 0 h 12"/>
                <a:gd name="T8" fmla="*/ 0 w 34"/>
                <a:gd name="T9" fmla="*/ 6 h 12"/>
                <a:gd name="T10" fmla="*/ 5 w 34"/>
                <a:gd name="T11" fmla="*/ 12 h 12"/>
                <a:gd name="T12" fmla="*/ 5 w 34"/>
                <a:gd name="T13" fmla="*/ 12 h 12"/>
                <a:gd name="T14" fmla="*/ 28 w 34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2">
                  <a:moveTo>
                    <a:pt x="28" y="12"/>
                  </a:moveTo>
                  <a:cubicBezTo>
                    <a:pt x="31" y="12"/>
                    <a:pt x="34" y="9"/>
                    <a:pt x="34" y="6"/>
                  </a:cubicBezTo>
                  <a:cubicBezTo>
                    <a:pt x="34" y="3"/>
                    <a:pt x="31" y="0"/>
                    <a:pt x="2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lnTo>
                    <a:pt x="2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8195310" y="2600960"/>
            <a:ext cx="661670" cy="606425"/>
            <a:chOff x="8204201" y="2960688"/>
            <a:chExt cx="782638" cy="841375"/>
          </a:xfrm>
          <a:solidFill>
            <a:srgbClr val="F46C69"/>
          </a:solidFill>
        </p:grpSpPr>
        <p:sp>
          <p:nvSpPr>
            <p:cNvPr id="104" name="Freeform 65"/>
            <p:cNvSpPr/>
            <p:nvPr/>
          </p:nvSpPr>
          <p:spPr bwMode="auto">
            <a:xfrm>
              <a:off x="8204201" y="2960688"/>
              <a:ext cx="477838" cy="841375"/>
            </a:xfrm>
            <a:custGeom>
              <a:avLst/>
              <a:gdLst>
                <a:gd name="T0" fmla="*/ 53 w 58"/>
                <a:gd name="T1" fmla="*/ 94 h 102"/>
                <a:gd name="T2" fmla="*/ 56 w 58"/>
                <a:gd name="T3" fmla="*/ 87 h 102"/>
                <a:gd name="T4" fmla="*/ 53 w 58"/>
                <a:gd name="T5" fmla="*/ 87 h 102"/>
                <a:gd name="T6" fmla="*/ 41 w 58"/>
                <a:gd name="T7" fmla="*/ 78 h 102"/>
                <a:gd name="T8" fmla="*/ 47 w 58"/>
                <a:gd name="T9" fmla="*/ 71 h 102"/>
                <a:gd name="T10" fmla="*/ 41 w 58"/>
                <a:gd name="T11" fmla="*/ 63 h 102"/>
                <a:gd name="T12" fmla="*/ 52 w 58"/>
                <a:gd name="T13" fmla="*/ 54 h 102"/>
                <a:gd name="T14" fmla="*/ 55 w 58"/>
                <a:gd name="T15" fmla="*/ 54 h 102"/>
                <a:gd name="T16" fmla="*/ 52 w 58"/>
                <a:gd name="T17" fmla="*/ 47 h 102"/>
                <a:gd name="T18" fmla="*/ 57 w 58"/>
                <a:gd name="T19" fmla="*/ 39 h 102"/>
                <a:gd name="T20" fmla="*/ 30 w 58"/>
                <a:gd name="T21" fmla="*/ 39 h 102"/>
                <a:gd name="T22" fmla="*/ 34 w 58"/>
                <a:gd name="T23" fmla="*/ 22 h 102"/>
                <a:gd name="T24" fmla="*/ 35 w 58"/>
                <a:gd name="T25" fmla="*/ 13 h 102"/>
                <a:gd name="T26" fmla="*/ 26 w 58"/>
                <a:gd name="T27" fmla="*/ 0 h 102"/>
                <a:gd name="T28" fmla="*/ 25 w 58"/>
                <a:gd name="T29" fmla="*/ 0 h 102"/>
                <a:gd name="T30" fmla="*/ 17 w 58"/>
                <a:gd name="T31" fmla="*/ 9 h 102"/>
                <a:gd name="T32" fmla="*/ 16 w 58"/>
                <a:gd name="T33" fmla="*/ 18 h 102"/>
                <a:gd name="T34" fmla="*/ 10 w 58"/>
                <a:gd name="T35" fmla="*/ 39 h 102"/>
                <a:gd name="T36" fmla="*/ 1 w 58"/>
                <a:gd name="T37" fmla="*/ 47 h 102"/>
                <a:gd name="T38" fmla="*/ 1 w 58"/>
                <a:gd name="T39" fmla="*/ 88 h 102"/>
                <a:gd name="T40" fmla="*/ 13 w 58"/>
                <a:gd name="T41" fmla="*/ 102 h 102"/>
                <a:gd name="T42" fmla="*/ 58 w 58"/>
                <a:gd name="T43" fmla="*/ 102 h 102"/>
                <a:gd name="T44" fmla="*/ 53 w 58"/>
                <a:gd name="T45" fmla="*/ 9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" h="102">
                  <a:moveTo>
                    <a:pt x="53" y="94"/>
                  </a:moveTo>
                  <a:cubicBezTo>
                    <a:pt x="53" y="91"/>
                    <a:pt x="54" y="89"/>
                    <a:pt x="56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47" y="87"/>
                    <a:pt x="41" y="84"/>
                    <a:pt x="41" y="78"/>
                  </a:cubicBezTo>
                  <a:cubicBezTo>
                    <a:pt x="41" y="75"/>
                    <a:pt x="44" y="72"/>
                    <a:pt x="47" y="71"/>
                  </a:cubicBezTo>
                  <a:cubicBezTo>
                    <a:pt x="43" y="69"/>
                    <a:pt x="41" y="66"/>
                    <a:pt x="41" y="63"/>
                  </a:cubicBezTo>
                  <a:cubicBezTo>
                    <a:pt x="41" y="57"/>
                    <a:pt x="46" y="54"/>
                    <a:pt x="52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3" y="52"/>
                    <a:pt x="52" y="50"/>
                    <a:pt x="52" y="47"/>
                  </a:cubicBezTo>
                  <a:cubicBezTo>
                    <a:pt x="52" y="43"/>
                    <a:pt x="54" y="40"/>
                    <a:pt x="57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8"/>
                    <a:pt x="33" y="28"/>
                    <a:pt x="34" y="2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8"/>
                    <a:pt x="31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1" y="0"/>
                    <a:pt x="17" y="4"/>
                    <a:pt x="17" y="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29"/>
                    <a:pt x="14" y="35"/>
                    <a:pt x="10" y="39"/>
                  </a:cubicBezTo>
                  <a:cubicBezTo>
                    <a:pt x="6" y="42"/>
                    <a:pt x="2" y="44"/>
                    <a:pt x="1" y="47"/>
                  </a:cubicBezTo>
                  <a:cubicBezTo>
                    <a:pt x="0" y="57"/>
                    <a:pt x="1" y="78"/>
                    <a:pt x="1" y="88"/>
                  </a:cubicBezTo>
                  <a:cubicBezTo>
                    <a:pt x="1" y="92"/>
                    <a:pt x="12" y="102"/>
                    <a:pt x="13" y="102"/>
                  </a:cubicBezTo>
                  <a:cubicBezTo>
                    <a:pt x="24" y="102"/>
                    <a:pt x="58" y="102"/>
                    <a:pt x="58" y="102"/>
                  </a:cubicBezTo>
                  <a:cubicBezTo>
                    <a:pt x="55" y="101"/>
                    <a:pt x="53" y="98"/>
                    <a:pt x="53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05" name="Freeform 66"/>
            <p:cNvSpPr/>
            <p:nvPr/>
          </p:nvSpPr>
          <p:spPr bwMode="auto">
            <a:xfrm>
              <a:off x="8656638" y="3298826"/>
              <a:ext cx="296863" cy="98425"/>
            </a:xfrm>
            <a:custGeom>
              <a:avLst/>
              <a:gdLst>
                <a:gd name="T0" fmla="*/ 30 w 36"/>
                <a:gd name="T1" fmla="*/ 12 h 12"/>
                <a:gd name="T2" fmla="*/ 36 w 36"/>
                <a:gd name="T3" fmla="*/ 6 h 12"/>
                <a:gd name="T4" fmla="*/ 30 w 36"/>
                <a:gd name="T5" fmla="*/ 0 h 12"/>
                <a:gd name="T6" fmla="*/ 14 w 36"/>
                <a:gd name="T7" fmla="*/ 0 h 12"/>
                <a:gd name="T8" fmla="*/ 6 w 36"/>
                <a:gd name="T9" fmla="*/ 0 h 12"/>
                <a:gd name="T10" fmla="*/ 0 w 36"/>
                <a:gd name="T11" fmla="*/ 6 h 12"/>
                <a:gd name="T12" fmla="*/ 0 w 36"/>
                <a:gd name="T13" fmla="*/ 6 h 12"/>
                <a:gd name="T14" fmla="*/ 6 w 36"/>
                <a:gd name="T15" fmla="*/ 12 h 12"/>
                <a:gd name="T16" fmla="*/ 19 w 36"/>
                <a:gd name="T17" fmla="*/ 12 h 12"/>
                <a:gd name="T18" fmla="*/ 30 w 36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33" y="12"/>
                    <a:pt x="36" y="9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19" y="12"/>
                    <a:pt x="19" y="12"/>
                    <a:pt x="19" y="12"/>
                  </a:cubicBezTo>
                  <a:lnTo>
                    <a:pt x="3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06" name="Freeform 67"/>
            <p:cNvSpPr/>
            <p:nvPr/>
          </p:nvSpPr>
          <p:spPr bwMode="auto">
            <a:xfrm>
              <a:off x="8566151" y="3430588"/>
              <a:ext cx="420688" cy="98425"/>
            </a:xfrm>
            <a:custGeom>
              <a:avLst/>
              <a:gdLst>
                <a:gd name="T0" fmla="*/ 8 w 51"/>
                <a:gd name="T1" fmla="*/ 0 h 12"/>
                <a:gd name="T2" fmla="*/ 2 w 51"/>
                <a:gd name="T3" fmla="*/ 2 h 12"/>
                <a:gd name="T4" fmla="*/ 0 w 51"/>
                <a:gd name="T5" fmla="*/ 6 h 12"/>
                <a:gd name="T6" fmla="*/ 2 w 51"/>
                <a:gd name="T7" fmla="*/ 10 h 12"/>
                <a:gd name="T8" fmla="*/ 8 w 51"/>
                <a:gd name="T9" fmla="*/ 12 h 12"/>
                <a:gd name="T10" fmla="*/ 30 w 51"/>
                <a:gd name="T11" fmla="*/ 12 h 12"/>
                <a:gd name="T12" fmla="*/ 43 w 51"/>
                <a:gd name="T13" fmla="*/ 12 h 12"/>
                <a:gd name="T14" fmla="*/ 49 w 51"/>
                <a:gd name="T15" fmla="*/ 10 h 12"/>
                <a:gd name="T16" fmla="*/ 51 w 51"/>
                <a:gd name="T17" fmla="*/ 6 h 12"/>
                <a:gd name="T18" fmla="*/ 49 w 51"/>
                <a:gd name="T19" fmla="*/ 2 h 12"/>
                <a:gd name="T20" fmla="*/ 43 w 51"/>
                <a:gd name="T21" fmla="*/ 0 h 12"/>
                <a:gd name="T22" fmla="*/ 30 w 51"/>
                <a:gd name="T23" fmla="*/ 0 h 12"/>
                <a:gd name="T24" fmla="*/ 8 w 51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12">
                  <a:moveTo>
                    <a:pt x="8" y="0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7"/>
                    <a:pt x="0" y="9"/>
                    <a:pt x="2" y="10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12"/>
                    <a:pt x="48" y="11"/>
                    <a:pt x="49" y="10"/>
                  </a:cubicBezTo>
                  <a:cubicBezTo>
                    <a:pt x="51" y="9"/>
                    <a:pt x="51" y="7"/>
                    <a:pt x="51" y="6"/>
                  </a:cubicBezTo>
                  <a:cubicBezTo>
                    <a:pt x="51" y="4"/>
                    <a:pt x="51" y="3"/>
                    <a:pt x="49" y="2"/>
                  </a:cubicBezTo>
                  <a:cubicBezTo>
                    <a:pt x="48" y="0"/>
                    <a:pt x="45" y="0"/>
                    <a:pt x="43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07" name="Freeform 68"/>
            <p:cNvSpPr/>
            <p:nvPr/>
          </p:nvSpPr>
          <p:spPr bwMode="auto">
            <a:xfrm>
              <a:off x="8566151" y="3554413"/>
              <a:ext cx="420688" cy="98425"/>
            </a:xfrm>
            <a:custGeom>
              <a:avLst/>
              <a:gdLst>
                <a:gd name="T0" fmla="*/ 2 w 51"/>
                <a:gd name="T1" fmla="*/ 2 h 12"/>
                <a:gd name="T2" fmla="*/ 0 w 51"/>
                <a:gd name="T3" fmla="*/ 6 h 12"/>
                <a:gd name="T4" fmla="*/ 2 w 51"/>
                <a:gd name="T5" fmla="*/ 11 h 12"/>
                <a:gd name="T6" fmla="*/ 9 w 51"/>
                <a:gd name="T7" fmla="*/ 12 h 12"/>
                <a:gd name="T8" fmla="*/ 43 w 51"/>
                <a:gd name="T9" fmla="*/ 12 h 12"/>
                <a:gd name="T10" fmla="*/ 49 w 51"/>
                <a:gd name="T11" fmla="*/ 11 h 12"/>
                <a:gd name="T12" fmla="*/ 51 w 51"/>
                <a:gd name="T13" fmla="*/ 6 h 12"/>
                <a:gd name="T14" fmla="*/ 49 w 51"/>
                <a:gd name="T15" fmla="*/ 2 h 12"/>
                <a:gd name="T16" fmla="*/ 43 w 51"/>
                <a:gd name="T17" fmla="*/ 0 h 12"/>
                <a:gd name="T18" fmla="*/ 9 w 51"/>
                <a:gd name="T19" fmla="*/ 0 h 12"/>
                <a:gd name="T20" fmla="*/ 2 w 51"/>
                <a:gd name="T2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12">
                  <a:moveTo>
                    <a:pt x="2" y="2"/>
                  </a:move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1" y="9"/>
                    <a:pt x="2" y="11"/>
                  </a:cubicBezTo>
                  <a:cubicBezTo>
                    <a:pt x="4" y="12"/>
                    <a:pt x="6" y="12"/>
                    <a:pt x="9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12"/>
                    <a:pt x="47" y="12"/>
                    <a:pt x="49" y="11"/>
                  </a:cubicBezTo>
                  <a:cubicBezTo>
                    <a:pt x="50" y="9"/>
                    <a:pt x="51" y="8"/>
                    <a:pt x="51" y="6"/>
                  </a:cubicBezTo>
                  <a:cubicBezTo>
                    <a:pt x="51" y="5"/>
                    <a:pt x="50" y="3"/>
                    <a:pt x="49" y="2"/>
                  </a:cubicBezTo>
                  <a:cubicBezTo>
                    <a:pt x="47" y="1"/>
                    <a:pt x="45" y="0"/>
                    <a:pt x="4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08" name="Freeform 69"/>
            <p:cNvSpPr/>
            <p:nvPr/>
          </p:nvSpPr>
          <p:spPr bwMode="auto">
            <a:xfrm>
              <a:off x="8664576" y="3686176"/>
              <a:ext cx="280988" cy="98425"/>
            </a:xfrm>
            <a:custGeom>
              <a:avLst/>
              <a:gdLst>
                <a:gd name="T0" fmla="*/ 6 w 34"/>
                <a:gd name="T1" fmla="*/ 0 h 12"/>
                <a:gd name="T2" fmla="*/ 0 w 34"/>
                <a:gd name="T3" fmla="*/ 6 h 12"/>
                <a:gd name="T4" fmla="*/ 6 w 34"/>
                <a:gd name="T5" fmla="*/ 12 h 12"/>
                <a:gd name="T6" fmla="*/ 28 w 34"/>
                <a:gd name="T7" fmla="*/ 12 h 12"/>
                <a:gd name="T8" fmla="*/ 34 w 34"/>
                <a:gd name="T9" fmla="*/ 6 h 12"/>
                <a:gd name="T10" fmla="*/ 28 w 34"/>
                <a:gd name="T11" fmla="*/ 0 h 12"/>
                <a:gd name="T12" fmla="*/ 28 w 34"/>
                <a:gd name="T13" fmla="*/ 0 h 12"/>
                <a:gd name="T14" fmla="*/ 6 w 34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2">
                  <a:moveTo>
                    <a:pt x="6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31" y="12"/>
                    <a:pt x="34" y="9"/>
                    <a:pt x="34" y="6"/>
                  </a:cubicBezTo>
                  <a:cubicBezTo>
                    <a:pt x="34" y="3"/>
                    <a:pt x="31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222115" y="2766060"/>
            <a:ext cx="424180" cy="368300"/>
            <a:chOff x="4230688" y="3125788"/>
            <a:chExt cx="501650" cy="511176"/>
          </a:xfrm>
          <a:solidFill>
            <a:srgbClr val="F46C69"/>
          </a:solidFill>
        </p:grpSpPr>
        <p:sp>
          <p:nvSpPr>
            <p:cNvPr id="110" name="Freeform 70"/>
            <p:cNvSpPr/>
            <p:nvPr/>
          </p:nvSpPr>
          <p:spPr bwMode="auto">
            <a:xfrm>
              <a:off x="4230688" y="3125788"/>
              <a:ext cx="501650" cy="511175"/>
            </a:xfrm>
            <a:custGeom>
              <a:avLst/>
              <a:gdLst>
                <a:gd name="T0" fmla="*/ 50 w 61"/>
                <a:gd name="T1" fmla="*/ 56 h 62"/>
                <a:gd name="T2" fmla="*/ 37 w 61"/>
                <a:gd name="T3" fmla="*/ 25 h 62"/>
                <a:gd name="T4" fmla="*/ 5 w 61"/>
                <a:gd name="T5" fmla="*/ 12 h 62"/>
                <a:gd name="T6" fmla="*/ 0 w 61"/>
                <a:gd name="T7" fmla="*/ 6 h 62"/>
                <a:gd name="T8" fmla="*/ 5 w 61"/>
                <a:gd name="T9" fmla="*/ 0 h 62"/>
                <a:gd name="T10" fmla="*/ 61 w 61"/>
                <a:gd name="T11" fmla="*/ 56 h 62"/>
                <a:gd name="T12" fmla="*/ 55 w 61"/>
                <a:gd name="T13" fmla="*/ 62 h 62"/>
                <a:gd name="T14" fmla="*/ 50 w 61"/>
                <a:gd name="T15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2">
                  <a:moveTo>
                    <a:pt x="50" y="56"/>
                  </a:moveTo>
                  <a:cubicBezTo>
                    <a:pt x="50" y="44"/>
                    <a:pt x="45" y="33"/>
                    <a:pt x="37" y="25"/>
                  </a:cubicBezTo>
                  <a:cubicBezTo>
                    <a:pt x="29" y="17"/>
                    <a:pt x="18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6" y="0"/>
                    <a:pt x="61" y="25"/>
                    <a:pt x="61" y="56"/>
                  </a:cubicBezTo>
                  <a:cubicBezTo>
                    <a:pt x="61" y="59"/>
                    <a:pt x="58" y="62"/>
                    <a:pt x="55" y="62"/>
                  </a:cubicBezTo>
                  <a:cubicBezTo>
                    <a:pt x="52" y="62"/>
                    <a:pt x="50" y="59"/>
                    <a:pt x="5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11" name="Freeform 71"/>
            <p:cNvSpPr/>
            <p:nvPr/>
          </p:nvSpPr>
          <p:spPr bwMode="auto">
            <a:xfrm>
              <a:off x="4230688" y="3273426"/>
              <a:ext cx="361950" cy="363538"/>
            </a:xfrm>
            <a:custGeom>
              <a:avLst/>
              <a:gdLst>
                <a:gd name="T0" fmla="*/ 32 w 44"/>
                <a:gd name="T1" fmla="*/ 38 h 44"/>
                <a:gd name="T2" fmla="*/ 5 w 44"/>
                <a:gd name="T3" fmla="*/ 11 h 44"/>
                <a:gd name="T4" fmla="*/ 0 w 44"/>
                <a:gd name="T5" fmla="*/ 5 h 44"/>
                <a:gd name="T6" fmla="*/ 5 w 44"/>
                <a:gd name="T7" fmla="*/ 0 h 44"/>
                <a:gd name="T8" fmla="*/ 44 w 44"/>
                <a:gd name="T9" fmla="*/ 38 h 44"/>
                <a:gd name="T10" fmla="*/ 38 w 44"/>
                <a:gd name="T11" fmla="*/ 44 h 44"/>
                <a:gd name="T12" fmla="*/ 32 w 44"/>
                <a:gd name="T1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4">
                  <a:moveTo>
                    <a:pt x="32" y="38"/>
                  </a:moveTo>
                  <a:cubicBezTo>
                    <a:pt x="32" y="23"/>
                    <a:pt x="20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6" y="0"/>
                    <a:pt x="44" y="17"/>
                    <a:pt x="44" y="38"/>
                  </a:cubicBezTo>
                  <a:cubicBezTo>
                    <a:pt x="44" y="41"/>
                    <a:pt x="41" y="44"/>
                    <a:pt x="38" y="44"/>
                  </a:cubicBezTo>
                  <a:cubicBezTo>
                    <a:pt x="35" y="44"/>
                    <a:pt x="32" y="41"/>
                    <a:pt x="32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12" name="Oval 72"/>
            <p:cNvSpPr>
              <a:spLocks noChangeArrowheads="1"/>
            </p:cNvSpPr>
            <p:nvPr/>
          </p:nvSpPr>
          <p:spPr bwMode="auto">
            <a:xfrm>
              <a:off x="4230688" y="3446463"/>
              <a:ext cx="188913" cy="190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3128010" y="2748280"/>
            <a:ext cx="633095" cy="393065"/>
            <a:chOff x="3136901" y="3108326"/>
            <a:chExt cx="749300" cy="544513"/>
          </a:xfrm>
          <a:solidFill>
            <a:srgbClr val="F46C69"/>
          </a:solidFill>
        </p:grpSpPr>
        <p:sp>
          <p:nvSpPr>
            <p:cNvPr id="114" name="Freeform 73"/>
            <p:cNvSpPr>
              <a:spLocks noEditPoints="1"/>
            </p:cNvSpPr>
            <p:nvPr/>
          </p:nvSpPr>
          <p:spPr bwMode="auto">
            <a:xfrm>
              <a:off x="3359151" y="3108326"/>
              <a:ext cx="320675" cy="214313"/>
            </a:xfrm>
            <a:custGeom>
              <a:avLst/>
              <a:gdLst>
                <a:gd name="T0" fmla="*/ 28 w 39"/>
                <a:gd name="T1" fmla="*/ 0 h 26"/>
                <a:gd name="T2" fmla="*/ 10 w 39"/>
                <a:gd name="T3" fmla="*/ 0 h 26"/>
                <a:gd name="T4" fmla="*/ 0 w 39"/>
                <a:gd name="T5" fmla="*/ 11 h 26"/>
                <a:gd name="T6" fmla="*/ 0 w 39"/>
                <a:gd name="T7" fmla="*/ 15 h 26"/>
                <a:gd name="T8" fmla="*/ 10 w 39"/>
                <a:gd name="T9" fmla="*/ 26 h 26"/>
                <a:gd name="T10" fmla="*/ 28 w 39"/>
                <a:gd name="T11" fmla="*/ 26 h 26"/>
                <a:gd name="T12" fmla="*/ 39 w 39"/>
                <a:gd name="T13" fmla="*/ 15 h 26"/>
                <a:gd name="T14" fmla="*/ 39 w 39"/>
                <a:gd name="T15" fmla="*/ 11 h 26"/>
                <a:gd name="T16" fmla="*/ 28 w 39"/>
                <a:gd name="T17" fmla="*/ 0 h 26"/>
                <a:gd name="T18" fmla="*/ 29 w 39"/>
                <a:gd name="T19" fmla="*/ 20 h 26"/>
                <a:gd name="T20" fmla="*/ 9 w 39"/>
                <a:gd name="T21" fmla="*/ 20 h 26"/>
                <a:gd name="T22" fmla="*/ 6 w 39"/>
                <a:gd name="T23" fmla="*/ 17 h 26"/>
                <a:gd name="T24" fmla="*/ 9 w 39"/>
                <a:gd name="T25" fmla="*/ 15 h 26"/>
                <a:gd name="T26" fmla="*/ 29 w 39"/>
                <a:gd name="T27" fmla="*/ 15 h 26"/>
                <a:gd name="T28" fmla="*/ 32 w 39"/>
                <a:gd name="T29" fmla="*/ 17 h 26"/>
                <a:gd name="T30" fmla="*/ 29 w 39"/>
                <a:gd name="T31" fmla="*/ 20 h 26"/>
                <a:gd name="T32" fmla="*/ 29 w 39"/>
                <a:gd name="T33" fmla="*/ 11 h 26"/>
                <a:gd name="T34" fmla="*/ 9 w 39"/>
                <a:gd name="T35" fmla="*/ 11 h 26"/>
                <a:gd name="T36" fmla="*/ 6 w 39"/>
                <a:gd name="T37" fmla="*/ 9 h 26"/>
                <a:gd name="T38" fmla="*/ 9 w 39"/>
                <a:gd name="T39" fmla="*/ 6 h 26"/>
                <a:gd name="T40" fmla="*/ 29 w 39"/>
                <a:gd name="T41" fmla="*/ 6 h 26"/>
                <a:gd name="T42" fmla="*/ 32 w 39"/>
                <a:gd name="T43" fmla="*/ 9 h 26"/>
                <a:gd name="T44" fmla="*/ 29 w 39"/>
                <a:gd name="T45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26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4" y="26"/>
                    <a:pt x="10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4" y="26"/>
                    <a:pt x="39" y="21"/>
                    <a:pt x="39" y="15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5"/>
                    <a:pt x="34" y="0"/>
                    <a:pt x="28" y="0"/>
                  </a:cubicBezTo>
                  <a:close/>
                  <a:moveTo>
                    <a:pt x="2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6" y="19"/>
                    <a:pt x="6" y="17"/>
                  </a:cubicBezTo>
                  <a:cubicBezTo>
                    <a:pt x="6" y="16"/>
                    <a:pt x="8" y="15"/>
                    <a:pt x="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0" y="15"/>
                    <a:pt x="32" y="16"/>
                    <a:pt x="32" y="17"/>
                  </a:cubicBezTo>
                  <a:cubicBezTo>
                    <a:pt x="32" y="19"/>
                    <a:pt x="30" y="20"/>
                    <a:pt x="29" y="20"/>
                  </a:cubicBezTo>
                  <a:close/>
                  <a:moveTo>
                    <a:pt x="29" y="11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6" y="10"/>
                    <a:pt x="6" y="9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0" y="6"/>
                    <a:pt x="32" y="7"/>
                    <a:pt x="32" y="9"/>
                  </a:cubicBezTo>
                  <a:cubicBezTo>
                    <a:pt x="32" y="10"/>
                    <a:pt x="30" y="11"/>
                    <a:pt x="2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15" name="Freeform 74"/>
            <p:cNvSpPr>
              <a:spLocks noEditPoints="1"/>
            </p:cNvSpPr>
            <p:nvPr/>
          </p:nvSpPr>
          <p:spPr bwMode="auto">
            <a:xfrm>
              <a:off x="3136901" y="3536951"/>
              <a:ext cx="196850" cy="115888"/>
            </a:xfrm>
            <a:custGeom>
              <a:avLst/>
              <a:gdLst>
                <a:gd name="T0" fmla="*/ 18 w 24"/>
                <a:gd name="T1" fmla="*/ 0 h 14"/>
                <a:gd name="T2" fmla="*/ 6 w 24"/>
                <a:gd name="T3" fmla="*/ 0 h 14"/>
                <a:gd name="T4" fmla="*/ 0 w 24"/>
                <a:gd name="T5" fmla="*/ 7 h 14"/>
                <a:gd name="T6" fmla="*/ 0 w 24"/>
                <a:gd name="T7" fmla="*/ 9 h 14"/>
                <a:gd name="T8" fmla="*/ 6 w 24"/>
                <a:gd name="T9" fmla="*/ 14 h 14"/>
                <a:gd name="T10" fmla="*/ 18 w 24"/>
                <a:gd name="T11" fmla="*/ 14 h 14"/>
                <a:gd name="T12" fmla="*/ 24 w 24"/>
                <a:gd name="T13" fmla="*/ 9 h 14"/>
                <a:gd name="T14" fmla="*/ 24 w 24"/>
                <a:gd name="T15" fmla="*/ 7 h 14"/>
                <a:gd name="T16" fmla="*/ 18 w 24"/>
                <a:gd name="T17" fmla="*/ 0 h 14"/>
                <a:gd name="T18" fmla="*/ 18 w 24"/>
                <a:gd name="T19" fmla="*/ 9 h 14"/>
                <a:gd name="T20" fmla="*/ 6 w 24"/>
                <a:gd name="T21" fmla="*/ 9 h 14"/>
                <a:gd name="T22" fmla="*/ 4 w 24"/>
                <a:gd name="T23" fmla="*/ 7 h 14"/>
                <a:gd name="T24" fmla="*/ 6 w 24"/>
                <a:gd name="T25" fmla="*/ 5 h 14"/>
                <a:gd name="T26" fmla="*/ 18 w 24"/>
                <a:gd name="T27" fmla="*/ 5 h 14"/>
                <a:gd name="T28" fmla="*/ 20 w 24"/>
                <a:gd name="T29" fmla="*/ 7 h 14"/>
                <a:gd name="T30" fmla="*/ 18 w 24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4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6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4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16" name="Freeform 75"/>
            <p:cNvSpPr>
              <a:spLocks noEditPoints="1"/>
            </p:cNvSpPr>
            <p:nvPr/>
          </p:nvSpPr>
          <p:spPr bwMode="auto">
            <a:xfrm>
              <a:off x="3408363" y="3536951"/>
              <a:ext cx="206375" cy="115888"/>
            </a:xfrm>
            <a:custGeom>
              <a:avLst/>
              <a:gdLst>
                <a:gd name="T0" fmla="*/ 18 w 25"/>
                <a:gd name="T1" fmla="*/ 0 h 14"/>
                <a:gd name="T2" fmla="*/ 7 w 25"/>
                <a:gd name="T3" fmla="*/ 0 h 14"/>
                <a:gd name="T4" fmla="*/ 0 w 25"/>
                <a:gd name="T5" fmla="*/ 7 h 14"/>
                <a:gd name="T6" fmla="*/ 0 w 25"/>
                <a:gd name="T7" fmla="*/ 9 h 14"/>
                <a:gd name="T8" fmla="*/ 7 w 25"/>
                <a:gd name="T9" fmla="*/ 14 h 14"/>
                <a:gd name="T10" fmla="*/ 18 w 25"/>
                <a:gd name="T11" fmla="*/ 14 h 14"/>
                <a:gd name="T12" fmla="*/ 25 w 25"/>
                <a:gd name="T13" fmla="*/ 9 h 14"/>
                <a:gd name="T14" fmla="*/ 25 w 25"/>
                <a:gd name="T15" fmla="*/ 7 h 14"/>
                <a:gd name="T16" fmla="*/ 18 w 25"/>
                <a:gd name="T17" fmla="*/ 0 h 14"/>
                <a:gd name="T18" fmla="*/ 19 w 25"/>
                <a:gd name="T19" fmla="*/ 9 h 14"/>
                <a:gd name="T20" fmla="*/ 7 w 25"/>
                <a:gd name="T21" fmla="*/ 9 h 14"/>
                <a:gd name="T22" fmla="*/ 5 w 25"/>
                <a:gd name="T23" fmla="*/ 7 h 14"/>
                <a:gd name="T24" fmla="*/ 7 w 25"/>
                <a:gd name="T25" fmla="*/ 5 h 14"/>
                <a:gd name="T26" fmla="*/ 19 w 25"/>
                <a:gd name="T27" fmla="*/ 5 h 14"/>
                <a:gd name="T28" fmla="*/ 21 w 25"/>
                <a:gd name="T29" fmla="*/ 7 h 14"/>
                <a:gd name="T30" fmla="*/ 19 w 25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14">
                  <a:moveTo>
                    <a:pt x="1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2" y="14"/>
                    <a:pt x="25" y="13"/>
                    <a:pt x="25" y="9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3"/>
                    <a:pt x="22" y="0"/>
                    <a:pt x="18" y="0"/>
                  </a:cubicBezTo>
                  <a:close/>
                  <a:moveTo>
                    <a:pt x="19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5" y="8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1" y="6"/>
                    <a:pt x="21" y="7"/>
                  </a:cubicBezTo>
                  <a:cubicBezTo>
                    <a:pt x="21" y="8"/>
                    <a:pt x="20" y="9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17" name="Freeform 76"/>
            <p:cNvSpPr>
              <a:spLocks noEditPoints="1"/>
            </p:cNvSpPr>
            <p:nvPr/>
          </p:nvSpPr>
          <p:spPr bwMode="auto">
            <a:xfrm>
              <a:off x="3679826" y="3536951"/>
              <a:ext cx="206375" cy="115888"/>
            </a:xfrm>
            <a:custGeom>
              <a:avLst/>
              <a:gdLst>
                <a:gd name="T0" fmla="*/ 18 w 25"/>
                <a:gd name="T1" fmla="*/ 0 h 14"/>
                <a:gd name="T2" fmla="*/ 7 w 25"/>
                <a:gd name="T3" fmla="*/ 0 h 14"/>
                <a:gd name="T4" fmla="*/ 0 w 25"/>
                <a:gd name="T5" fmla="*/ 7 h 14"/>
                <a:gd name="T6" fmla="*/ 0 w 25"/>
                <a:gd name="T7" fmla="*/ 9 h 14"/>
                <a:gd name="T8" fmla="*/ 7 w 25"/>
                <a:gd name="T9" fmla="*/ 14 h 14"/>
                <a:gd name="T10" fmla="*/ 18 w 25"/>
                <a:gd name="T11" fmla="*/ 14 h 14"/>
                <a:gd name="T12" fmla="*/ 25 w 25"/>
                <a:gd name="T13" fmla="*/ 9 h 14"/>
                <a:gd name="T14" fmla="*/ 25 w 25"/>
                <a:gd name="T15" fmla="*/ 7 h 14"/>
                <a:gd name="T16" fmla="*/ 18 w 25"/>
                <a:gd name="T17" fmla="*/ 0 h 14"/>
                <a:gd name="T18" fmla="*/ 19 w 25"/>
                <a:gd name="T19" fmla="*/ 9 h 14"/>
                <a:gd name="T20" fmla="*/ 7 w 25"/>
                <a:gd name="T21" fmla="*/ 9 h 14"/>
                <a:gd name="T22" fmla="*/ 5 w 25"/>
                <a:gd name="T23" fmla="*/ 7 h 14"/>
                <a:gd name="T24" fmla="*/ 7 w 25"/>
                <a:gd name="T25" fmla="*/ 5 h 14"/>
                <a:gd name="T26" fmla="*/ 19 w 25"/>
                <a:gd name="T27" fmla="*/ 5 h 14"/>
                <a:gd name="T28" fmla="*/ 21 w 25"/>
                <a:gd name="T29" fmla="*/ 7 h 14"/>
                <a:gd name="T30" fmla="*/ 19 w 25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14">
                  <a:moveTo>
                    <a:pt x="1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2" y="14"/>
                    <a:pt x="25" y="13"/>
                    <a:pt x="25" y="9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3"/>
                    <a:pt x="22" y="0"/>
                    <a:pt x="18" y="0"/>
                  </a:cubicBezTo>
                  <a:close/>
                  <a:moveTo>
                    <a:pt x="19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5" y="8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1" y="6"/>
                    <a:pt x="21" y="7"/>
                  </a:cubicBezTo>
                  <a:cubicBezTo>
                    <a:pt x="21" y="8"/>
                    <a:pt x="20" y="9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18" name="Freeform 77"/>
            <p:cNvSpPr/>
            <p:nvPr/>
          </p:nvSpPr>
          <p:spPr bwMode="auto">
            <a:xfrm>
              <a:off x="3219451" y="3381376"/>
              <a:ext cx="254000" cy="147638"/>
            </a:xfrm>
            <a:custGeom>
              <a:avLst/>
              <a:gdLst>
                <a:gd name="T0" fmla="*/ 21 w 160"/>
                <a:gd name="T1" fmla="*/ 0 h 93"/>
                <a:gd name="T2" fmla="*/ 0 w 160"/>
                <a:gd name="T3" fmla="*/ 0 h 93"/>
                <a:gd name="T4" fmla="*/ 0 w 160"/>
                <a:gd name="T5" fmla="*/ 21 h 93"/>
                <a:gd name="T6" fmla="*/ 0 w 160"/>
                <a:gd name="T7" fmla="*/ 93 h 93"/>
                <a:gd name="T8" fmla="*/ 21 w 160"/>
                <a:gd name="T9" fmla="*/ 93 h 93"/>
                <a:gd name="T10" fmla="*/ 21 w 160"/>
                <a:gd name="T11" fmla="*/ 21 h 93"/>
                <a:gd name="T12" fmla="*/ 160 w 160"/>
                <a:gd name="T13" fmla="*/ 21 h 93"/>
                <a:gd name="T14" fmla="*/ 160 w 160"/>
                <a:gd name="T15" fmla="*/ 0 h 93"/>
                <a:gd name="T16" fmla="*/ 21 w 160"/>
                <a:gd name="T1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93">
                  <a:moveTo>
                    <a:pt x="21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0" y="93"/>
                  </a:lnTo>
                  <a:lnTo>
                    <a:pt x="21" y="93"/>
                  </a:lnTo>
                  <a:lnTo>
                    <a:pt x="21" y="21"/>
                  </a:lnTo>
                  <a:lnTo>
                    <a:pt x="160" y="21"/>
                  </a:lnTo>
                  <a:lnTo>
                    <a:pt x="160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19" name="Freeform 78"/>
            <p:cNvSpPr/>
            <p:nvPr/>
          </p:nvSpPr>
          <p:spPr bwMode="auto">
            <a:xfrm>
              <a:off x="3556001" y="3381376"/>
              <a:ext cx="247650" cy="147638"/>
            </a:xfrm>
            <a:custGeom>
              <a:avLst/>
              <a:gdLst>
                <a:gd name="T0" fmla="*/ 135 w 156"/>
                <a:gd name="T1" fmla="*/ 0 h 93"/>
                <a:gd name="T2" fmla="*/ 0 w 156"/>
                <a:gd name="T3" fmla="*/ 0 h 93"/>
                <a:gd name="T4" fmla="*/ 0 w 156"/>
                <a:gd name="T5" fmla="*/ 21 h 93"/>
                <a:gd name="T6" fmla="*/ 135 w 156"/>
                <a:gd name="T7" fmla="*/ 21 h 93"/>
                <a:gd name="T8" fmla="*/ 135 w 156"/>
                <a:gd name="T9" fmla="*/ 93 h 93"/>
                <a:gd name="T10" fmla="*/ 156 w 156"/>
                <a:gd name="T11" fmla="*/ 93 h 93"/>
                <a:gd name="T12" fmla="*/ 156 w 156"/>
                <a:gd name="T13" fmla="*/ 21 h 93"/>
                <a:gd name="T14" fmla="*/ 156 w 156"/>
                <a:gd name="T15" fmla="*/ 0 h 93"/>
                <a:gd name="T16" fmla="*/ 135 w 156"/>
                <a:gd name="T1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93">
                  <a:moveTo>
                    <a:pt x="13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5" y="21"/>
                  </a:lnTo>
                  <a:lnTo>
                    <a:pt x="135" y="93"/>
                  </a:lnTo>
                  <a:lnTo>
                    <a:pt x="156" y="93"/>
                  </a:lnTo>
                  <a:lnTo>
                    <a:pt x="156" y="21"/>
                  </a:lnTo>
                  <a:lnTo>
                    <a:pt x="156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20" name="Freeform 79"/>
            <p:cNvSpPr/>
            <p:nvPr/>
          </p:nvSpPr>
          <p:spPr bwMode="auto">
            <a:xfrm>
              <a:off x="3498851" y="3355976"/>
              <a:ext cx="33338" cy="131763"/>
            </a:xfrm>
            <a:custGeom>
              <a:avLst/>
              <a:gdLst>
                <a:gd name="T0" fmla="*/ 0 w 21"/>
                <a:gd name="T1" fmla="*/ 0 h 83"/>
                <a:gd name="T2" fmla="*/ 0 w 21"/>
                <a:gd name="T3" fmla="*/ 16 h 83"/>
                <a:gd name="T4" fmla="*/ 0 w 21"/>
                <a:gd name="T5" fmla="*/ 37 h 83"/>
                <a:gd name="T6" fmla="*/ 0 w 21"/>
                <a:gd name="T7" fmla="*/ 83 h 83"/>
                <a:gd name="T8" fmla="*/ 21 w 21"/>
                <a:gd name="T9" fmla="*/ 83 h 83"/>
                <a:gd name="T10" fmla="*/ 21 w 21"/>
                <a:gd name="T11" fmla="*/ 37 h 83"/>
                <a:gd name="T12" fmla="*/ 21 w 21"/>
                <a:gd name="T13" fmla="*/ 16 h 83"/>
                <a:gd name="T14" fmla="*/ 21 w 21"/>
                <a:gd name="T15" fmla="*/ 0 h 83"/>
                <a:gd name="T16" fmla="*/ 0 w 21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3">
                  <a:moveTo>
                    <a:pt x="0" y="0"/>
                  </a:moveTo>
                  <a:lnTo>
                    <a:pt x="0" y="16"/>
                  </a:lnTo>
                  <a:lnTo>
                    <a:pt x="0" y="37"/>
                  </a:lnTo>
                  <a:lnTo>
                    <a:pt x="0" y="83"/>
                  </a:lnTo>
                  <a:lnTo>
                    <a:pt x="21" y="83"/>
                  </a:lnTo>
                  <a:lnTo>
                    <a:pt x="21" y="37"/>
                  </a:lnTo>
                  <a:lnTo>
                    <a:pt x="21" y="16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2174240" y="2642235"/>
            <a:ext cx="466090" cy="546735"/>
            <a:chOff x="2182813" y="3001963"/>
            <a:chExt cx="550863" cy="758826"/>
          </a:xfrm>
          <a:solidFill>
            <a:srgbClr val="F46C69"/>
          </a:solidFill>
        </p:grpSpPr>
        <p:sp>
          <p:nvSpPr>
            <p:cNvPr id="122" name="Freeform 80"/>
            <p:cNvSpPr>
              <a:spLocks noEditPoints="1"/>
            </p:cNvSpPr>
            <p:nvPr/>
          </p:nvSpPr>
          <p:spPr bwMode="auto">
            <a:xfrm>
              <a:off x="2182813" y="3001963"/>
              <a:ext cx="320675" cy="214313"/>
            </a:xfrm>
            <a:custGeom>
              <a:avLst/>
              <a:gdLst>
                <a:gd name="T0" fmla="*/ 29 w 39"/>
                <a:gd name="T1" fmla="*/ 0 h 26"/>
                <a:gd name="T2" fmla="*/ 11 w 39"/>
                <a:gd name="T3" fmla="*/ 0 h 26"/>
                <a:gd name="T4" fmla="*/ 0 w 39"/>
                <a:gd name="T5" fmla="*/ 11 h 26"/>
                <a:gd name="T6" fmla="*/ 0 w 39"/>
                <a:gd name="T7" fmla="*/ 15 h 26"/>
                <a:gd name="T8" fmla="*/ 11 w 39"/>
                <a:gd name="T9" fmla="*/ 26 h 26"/>
                <a:gd name="T10" fmla="*/ 29 w 39"/>
                <a:gd name="T11" fmla="*/ 26 h 26"/>
                <a:gd name="T12" fmla="*/ 39 w 39"/>
                <a:gd name="T13" fmla="*/ 15 h 26"/>
                <a:gd name="T14" fmla="*/ 39 w 39"/>
                <a:gd name="T15" fmla="*/ 11 h 26"/>
                <a:gd name="T16" fmla="*/ 29 w 39"/>
                <a:gd name="T17" fmla="*/ 0 h 26"/>
                <a:gd name="T18" fmla="*/ 29 w 39"/>
                <a:gd name="T19" fmla="*/ 20 h 26"/>
                <a:gd name="T20" fmla="*/ 10 w 39"/>
                <a:gd name="T21" fmla="*/ 20 h 26"/>
                <a:gd name="T22" fmla="*/ 7 w 39"/>
                <a:gd name="T23" fmla="*/ 18 h 26"/>
                <a:gd name="T24" fmla="*/ 10 w 39"/>
                <a:gd name="T25" fmla="*/ 15 h 26"/>
                <a:gd name="T26" fmla="*/ 29 w 39"/>
                <a:gd name="T27" fmla="*/ 15 h 26"/>
                <a:gd name="T28" fmla="*/ 32 w 39"/>
                <a:gd name="T29" fmla="*/ 18 h 26"/>
                <a:gd name="T30" fmla="*/ 29 w 39"/>
                <a:gd name="T31" fmla="*/ 20 h 26"/>
                <a:gd name="T32" fmla="*/ 29 w 39"/>
                <a:gd name="T33" fmla="*/ 11 h 26"/>
                <a:gd name="T34" fmla="*/ 10 w 39"/>
                <a:gd name="T35" fmla="*/ 11 h 26"/>
                <a:gd name="T36" fmla="*/ 7 w 39"/>
                <a:gd name="T37" fmla="*/ 9 h 26"/>
                <a:gd name="T38" fmla="*/ 10 w 39"/>
                <a:gd name="T39" fmla="*/ 6 h 26"/>
                <a:gd name="T40" fmla="*/ 29 w 39"/>
                <a:gd name="T41" fmla="*/ 6 h 26"/>
                <a:gd name="T42" fmla="*/ 32 w 39"/>
                <a:gd name="T43" fmla="*/ 9 h 26"/>
                <a:gd name="T44" fmla="*/ 29 w 39"/>
                <a:gd name="T45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26">
                  <a:moveTo>
                    <a:pt x="29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5" y="26"/>
                    <a:pt x="11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6"/>
                    <a:pt x="39" y="21"/>
                    <a:pt x="39" y="15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5"/>
                    <a:pt x="34" y="0"/>
                    <a:pt x="29" y="0"/>
                  </a:cubicBezTo>
                  <a:close/>
                  <a:moveTo>
                    <a:pt x="29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8" y="20"/>
                    <a:pt x="7" y="19"/>
                    <a:pt x="7" y="18"/>
                  </a:cubicBezTo>
                  <a:cubicBezTo>
                    <a:pt x="7" y="16"/>
                    <a:pt x="8" y="15"/>
                    <a:pt x="10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1" y="15"/>
                    <a:pt x="32" y="16"/>
                    <a:pt x="32" y="18"/>
                  </a:cubicBezTo>
                  <a:cubicBezTo>
                    <a:pt x="32" y="19"/>
                    <a:pt x="31" y="20"/>
                    <a:pt x="29" y="20"/>
                  </a:cubicBezTo>
                  <a:close/>
                  <a:moveTo>
                    <a:pt x="2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8" y="11"/>
                    <a:pt x="7" y="10"/>
                    <a:pt x="7" y="9"/>
                  </a:cubicBezTo>
                  <a:cubicBezTo>
                    <a:pt x="7" y="7"/>
                    <a:pt x="8" y="6"/>
                    <a:pt x="1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1" y="6"/>
                    <a:pt x="32" y="7"/>
                    <a:pt x="32" y="9"/>
                  </a:cubicBezTo>
                  <a:cubicBezTo>
                    <a:pt x="32" y="10"/>
                    <a:pt x="31" y="11"/>
                    <a:pt x="2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23" name="Freeform 81"/>
            <p:cNvSpPr>
              <a:spLocks noEditPoints="1"/>
            </p:cNvSpPr>
            <p:nvPr/>
          </p:nvSpPr>
          <p:spPr bwMode="auto">
            <a:xfrm>
              <a:off x="2536826" y="3644901"/>
              <a:ext cx="196850" cy="115888"/>
            </a:xfrm>
            <a:custGeom>
              <a:avLst/>
              <a:gdLst>
                <a:gd name="T0" fmla="*/ 18 w 24"/>
                <a:gd name="T1" fmla="*/ 0 h 14"/>
                <a:gd name="T2" fmla="*/ 6 w 24"/>
                <a:gd name="T3" fmla="*/ 0 h 14"/>
                <a:gd name="T4" fmla="*/ 0 w 24"/>
                <a:gd name="T5" fmla="*/ 7 h 14"/>
                <a:gd name="T6" fmla="*/ 0 w 24"/>
                <a:gd name="T7" fmla="*/ 9 h 14"/>
                <a:gd name="T8" fmla="*/ 6 w 24"/>
                <a:gd name="T9" fmla="*/ 14 h 14"/>
                <a:gd name="T10" fmla="*/ 18 w 24"/>
                <a:gd name="T11" fmla="*/ 14 h 14"/>
                <a:gd name="T12" fmla="*/ 24 w 24"/>
                <a:gd name="T13" fmla="*/ 9 h 14"/>
                <a:gd name="T14" fmla="*/ 24 w 24"/>
                <a:gd name="T15" fmla="*/ 7 h 14"/>
                <a:gd name="T16" fmla="*/ 18 w 24"/>
                <a:gd name="T17" fmla="*/ 0 h 14"/>
                <a:gd name="T18" fmla="*/ 18 w 24"/>
                <a:gd name="T19" fmla="*/ 9 h 14"/>
                <a:gd name="T20" fmla="*/ 6 w 24"/>
                <a:gd name="T21" fmla="*/ 9 h 14"/>
                <a:gd name="T22" fmla="*/ 4 w 24"/>
                <a:gd name="T23" fmla="*/ 7 h 14"/>
                <a:gd name="T24" fmla="*/ 6 w 24"/>
                <a:gd name="T25" fmla="*/ 5 h 14"/>
                <a:gd name="T26" fmla="*/ 18 w 24"/>
                <a:gd name="T27" fmla="*/ 5 h 14"/>
                <a:gd name="T28" fmla="*/ 20 w 24"/>
                <a:gd name="T29" fmla="*/ 7 h 14"/>
                <a:gd name="T30" fmla="*/ 18 w 24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4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6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4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24" name="Freeform 82"/>
            <p:cNvSpPr>
              <a:spLocks noEditPoints="1"/>
            </p:cNvSpPr>
            <p:nvPr/>
          </p:nvSpPr>
          <p:spPr bwMode="auto">
            <a:xfrm>
              <a:off x="2536826" y="3505201"/>
              <a:ext cx="196850" cy="106363"/>
            </a:xfrm>
            <a:custGeom>
              <a:avLst/>
              <a:gdLst>
                <a:gd name="T0" fmla="*/ 18 w 24"/>
                <a:gd name="T1" fmla="*/ 0 h 13"/>
                <a:gd name="T2" fmla="*/ 6 w 24"/>
                <a:gd name="T3" fmla="*/ 0 h 13"/>
                <a:gd name="T4" fmla="*/ 0 w 24"/>
                <a:gd name="T5" fmla="*/ 7 h 13"/>
                <a:gd name="T6" fmla="*/ 0 w 24"/>
                <a:gd name="T7" fmla="*/ 9 h 13"/>
                <a:gd name="T8" fmla="*/ 6 w 24"/>
                <a:gd name="T9" fmla="*/ 13 h 13"/>
                <a:gd name="T10" fmla="*/ 18 w 24"/>
                <a:gd name="T11" fmla="*/ 13 h 13"/>
                <a:gd name="T12" fmla="*/ 24 w 24"/>
                <a:gd name="T13" fmla="*/ 9 h 13"/>
                <a:gd name="T14" fmla="*/ 24 w 24"/>
                <a:gd name="T15" fmla="*/ 7 h 13"/>
                <a:gd name="T16" fmla="*/ 18 w 24"/>
                <a:gd name="T17" fmla="*/ 0 h 13"/>
                <a:gd name="T18" fmla="*/ 18 w 24"/>
                <a:gd name="T19" fmla="*/ 9 h 13"/>
                <a:gd name="T20" fmla="*/ 6 w 24"/>
                <a:gd name="T21" fmla="*/ 9 h 13"/>
                <a:gd name="T22" fmla="*/ 4 w 24"/>
                <a:gd name="T23" fmla="*/ 7 h 13"/>
                <a:gd name="T24" fmla="*/ 6 w 24"/>
                <a:gd name="T25" fmla="*/ 5 h 13"/>
                <a:gd name="T26" fmla="*/ 18 w 24"/>
                <a:gd name="T27" fmla="*/ 5 h 13"/>
                <a:gd name="T28" fmla="*/ 20 w 24"/>
                <a:gd name="T29" fmla="*/ 7 h 13"/>
                <a:gd name="T30" fmla="*/ 18 w 24"/>
                <a:gd name="T3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3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3"/>
                    <a:pt x="6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25" name="Freeform 83"/>
            <p:cNvSpPr>
              <a:spLocks noEditPoints="1"/>
            </p:cNvSpPr>
            <p:nvPr/>
          </p:nvSpPr>
          <p:spPr bwMode="auto">
            <a:xfrm>
              <a:off x="2536826" y="3355976"/>
              <a:ext cx="196850" cy="107950"/>
            </a:xfrm>
            <a:custGeom>
              <a:avLst/>
              <a:gdLst>
                <a:gd name="T0" fmla="*/ 18 w 24"/>
                <a:gd name="T1" fmla="*/ 0 h 13"/>
                <a:gd name="T2" fmla="*/ 6 w 24"/>
                <a:gd name="T3" fmla="*/ 0 h 13"/>
                <a:gd name="T4" fmla="*/ 0 w 24"/>
                <a:gd name="T5" fmla="*/ 7 h 13"/>
                <a:gd name="T6" fmla="*/ 0 w 24"/>
                <a:gd name="T7" fmla="*/ 9 h 13"/>
                <a:gd name="T8" fmla="*/ 6 w 24"/>
                <a:gd name="T9" fmla="*/ 13 h 13"/>
                <a:gd name="T10" fmla="*/ 18 w 24"/>
                <a:gd name="T11" fmla="*/ 13 h 13"/>
                <a:gd name="T12" fmla="*/ 24 w 24"/>
                <a:gd name="T13" fmla="*/ 9 h 13"/>
                <a:gd name="T14" fmla="*/ 24 w 24"/>
                <a:gd name="T15" fmla="*/ 7 h 13"/>
                <a:gd name="T16" fmla="*/ 18 w 24"/>
                <a:gd name="T17" fmla="*/ 0 h 13"/>
                <a:gd name="T18" fmla="*/ 18 w 24"/>
                <a:gd name="T19" fmla="*/ 9 h 13"/>
                <a:gd name="T20" fmla="*/ 6 w 24"/>
                <a:gd name="T21" fmla="*/ 9 h 13"/>
                <a:gd name="T22" fmla="*/ 4 w 24"/>
                <a:gd name="T23" fmla="*/ 7 h 13"/>
                <a:gd name="T24" fmla="*/ 6 w 24"/>
                <a:gd name="T25" fmla="*/ 5 h 13"/>
                <a:gd name="T26" fmla="*/ 18 w 24"/>
                <a:gd name="T27" fmla="*/ 5 h 13"/>
                <a:gd name="T28" fmla="*/ 20 w 24"/>
                <a:gd name="T29" fmla="*/ 7 h 13"/>
                <a:gd name="T30" fmla="*/ 18 w 24"/>
                <a:gd name="T3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3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3"/>
                    <a:pt x="6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26" name="Freeform 84"/>
            <p:cNvSpPr/>
            <p:nvPr/>
          </p:nvSpPr>
          <p:spPr bwMode="auto">
            <a:xfrm>
              <a:off x="2314576" y="3232151"/>
              <a:ext cx="204788" cy="495300"/>
            </a:xfrm>
            <a:custGeom>
              <a:avLst/>
              <a:gdLst>
                <a:gd name="T0" fmla="*/ 129 w 129"/>
                <a:gd name="T1" fmla="*/ 130 h 312"/>
                <a:gd name="T2" fmla="*/ 129 w 129"/>
                <a:gd name="T3" fmla="*/ 109 h 312"/>
                <a:gd name="T4" fmla="*/ 36 w 129"/>
                <a:gd name="T5" fmla="*/ 109 h 312"/>
                <a:gd name="T6" fmla="*/ 36 w 129"/>
                <a:gd name="T7" fmla="*/ 0 h 312"/>
                <a:gd name="T8" fmla="*/ 0 w 129"/>
                <a:gd name="T9" fmla="*/ 0 h 312"/>
                <a:gd name="T10" fmla="*/ 0 w 129"/>
                <a:gd name="T11" fmla="*/ 312 h 312"/>
                <a:gd name="T12" fmla="*/ 31 w 129"/>
                <a:gd name="T13" fmla="*/ 312 h 312"/>
                <a:gd name="T14" fmla="*/ 31 w 129"/>
                <a:gd name="T15" fmla="*/ 312 h 312"/>
                <a:gd name="T16" fmla="*/ 129 w 129"/>
                <a:gd name="T17" fmla="*/ 312 h 312"/>
                <a:gd name="T18" fmla="*/ 129 w 129"/>
                <a:gd name="T19" fmla="*/ 286 h 312"/>
                <a:gd name="T20" fmla="*/ 36 w 129"/>
                <a:gd name="T21" fmla="*/ 286 h 312"/>
                <a:gd name="T22" fmla="*/ 36 w 129"/>
                <a:gd name="T23" fmla="*/ 224 h 312"/>
                <a:gd name="T24" fmla="*/ 129 w 129"/>
                <a:gd name="T25" fmla="*/ 224 h 312"/>
                <a:gd name="T26" fmla="*/ 129 w 129"/>
                <a:gd name="T27" fmla="*/ 198 h 312"/>
                <a:gd name="T28" fmla="*/ 36 w 129"/>
                <a:gd name="T29" fmla="*/ 198 h 312"/>
                <a:gd name="T30" fmla="*/ 36 w 129"/>
                <a:gd name="T31" fmla="*/ 130 h 312"/>
                <a:gd name="T32" fmla="*/ 129 w 129"/>
                <a:gd name="T33" fmla="*/ 13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312">
                  <a:moveTo>
                    <a:pt x="129" y="130"/>
                  </a:moveTo>
                  <a:lnTo>
                    <a:pt x="129" y="109"/>
                  </a:lnTo>
                  <a:lnTo>
                    <a:pt x="36" y="109"/>
                  </a:lnTo>
                  <a:lnTo>
                    <a:pt x="36" y="0"/>
                  </a:lnTo>
                  <a:lnTo>
                    <a:pt x="0" y="0"/>
                  </a:lnTo>
                  <a:lnTo>
                    <a:pt x="0" y="312"/>
                  </a:lnTo>
                  <a:lnTo>
                    <a:pt x="31" y="312"/>
                  </a:lnTo>
                  <a:lnTo>
                    <a:pt x="31" y="312"/>
                  </a:lnTo>
                  <a:lnTo>
                    <a:pt x="129" y="312"/>
                  </a:lnTo>
                  <a:lnTo>
                    <a:pt x="129" y="286"/>
                  </a:lnTo>
                  <a:lnTo>
                    <a:pt x="36" y="286"/>
                  </a:lnTo>
                  <a:lnTo>
                    <a:pt x="36" y="224"/>
                  </a:lnTo>
                  <a:lnTo>
                    <a:pt x="129" y="224"/>
                  </a:lnTo>
                  <a:lnTo>
                    <a:pt x="129" y="198"/>
                  </a:lnTo>
                  <a:lnTo>
                    <a:pt x="36" y="198"/>
                  </a:lnTo>
                  <a:lnTo>
                    <a:pt x="36" y="130"/>
                  </a:lnTo>
                  <a:lnTo>
                    <a:pt x="129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127" name="Freeform 85"/>
          <p:cNvSpPr>
            <a:spLocks noEditPoints="1"/>
          </p:cNvSpPr>
          <p:nvPr/>
        </p:nvSpPr>
        <p:spPr bwMode="auto">
          <a:xfrm>
            <a:off x="10392410" y="2575560"/>
            <a:ext cx="389255" cy="642620"/>
          </a:xfrm>
          <a:custGeom>
            <a:avLst/>
            <a:gdLst>
              <a:gd name="T0" fmla="*/ 20 w 56"/>
              <a:gd name="T1" fmla="*/ 35 h 108"/>
              <a:gd name="T2" fmla="*/ 15 w 56"/>
              <a:gd name="T3" fmla="*/ 42 h 108"/>
              <a:gd name="T4" fmla="*/ 15 w 56"/>
              <a:gd name="T5" fmla="*/ 69 h 108"/>
              <a:gd name="T6" fmla="*/ 20 w 56"/>
              <a:gd name="T7" fmla="*/ 76 h 108"/>
              <a:gd name="T8" fmla="*/ 25 w 56"/>
              <a:gd name="T9" fmla="*/ 69 h 108"/>
              <a:gd name="T10" fmla="*/ 25 w 56"/>
              <a:gd name="T11" fmla="*/ 49 h 108"/>
              <a:gd name="T12" fmla="*/ 23 w 56"/>
              <a:gd name="T13" fmla="*/ 37 h 108"/>
              <a:gd name="T14" fmla="*/ 7 w 56"/>
              <a:gd name="T15" fmla="*/ 43 h 108"/>
              <a:gd name="T16" fmla="*/ 1 w 56"/>
              <a:gd name="T17" fmla="*/ 51 h 108"/>
              <a:gd name="T18" fmla="*/ 7 w 56"/>
              <a:gd name="T19" fmla="*/ 72 h 108"/>
              <a:gd name="T20" fmla="*/ 12 w 56"/>
              <a:gd name="T21" fmla="*/ 49 h 108"/>
              <a:gd name="T22" fmla="*/ 7 w 56"/>
              <a:gd name="T23" fmla="*/ 43 h 108"/>
              <a:gd name="T24" fmla="*/ 39 w 56"/>
              <a:gd name="T25" fmla="*/ 6 h 108"/>
              <a:gd name="T26" fmla="*/ 40 w 56"/>
              <a:gd name="T27" fmla="*/ 42 h 108"/>
              <a:gd name="T28" fmla="*/ 40 w 56"/>
              <a:gd name="T29" fmla="*/ 70 h 108"/>
              <a:gd name="T30" fmla="*/ 33 w 56"/>
              <a:gd name="T31" fmla="*/ 79 h 108"/>
              <a:gd name="T32" fmla="*/ 20 w 56"/>
              <a:gd name="T33" fmla="*/ 78 h 108"/>
              <a:gd name="T34" fmla="*/ 7 w 56"/>
              <a:gd name="T35" fmla="*/ 74 h 108"/>
              <a:gd name="T36" fmla="*/ 0 w 56"/>
              <a:gd name="T37" fmla="*/ 98 h 108"/>
              <a:gd name="T38" fmla="*/ 11 w 56"/>
              <a:gd name="T39" fmla="*/ 108 h 108"/>
              <a:gd name="T40" fmla="*/ 51 w 56"/>
              <a:gd name="T41" fmla="*/ 101 h 108"/>
              <a:gd name="T42" fmla="*/ 51 w 56"/>
              <a:gd name="T43" fmla="*/ 100 h 108"/>
              <a:gd name="T44" fmla="*/ 44 w 56"/>
              <a:gd name="T45" fmla="*/ 93 h 108"/>
              <a:gd name="T46" fmla="*/ 44 w 56"/>
              <a:gd name="T47" fmla="*/ 75 h 108"/>
              <a:gd name="T48" fmla="*/ 51 w 56"/>
              <a:gd name="T49" fmla="*/ 68 h 108"/>
              <a:gd name="T50" fmla="*/ 45 w 56"/>
              <a:gd name="T51" fmla="*/ 0 h 108"/>
              <a:gd name="T52" fmla="*/ 51 w 56"/>
              <a:gd name="T53" fmla="*/ 98 h 108"/>
              <a:gd name="T54" fmla="*/ 56 w 56"/>
              <a:gd name="T55" fmla="*/ 75 h 108"/>
              <a:gd name="T56" fmla="*/ 51 w 56"/>
              <a:gd name="T57" fmla="*/ 70 h 108"/>
              <a:gd name="T58" fmla="*/ 47 w 56"/>
              <a:gd name="T59" fmla="*/ 75 h 108"/>
              <a:gd name="T60" fmla="*/ 47 w 56"/>
              <a:gd name="T61" fmla="*/ 93 h 108"/>
              <a:gd name="T62" fmla="*/ 33 w 56"/>
              <a:gd name="T63" fmla="*/ 35 h 108"/>
              <a:gd name="T64" fmla="*/ 28 w 56"/>
              <a:gd name="T65" fmla="*/ 42 h 108"/>
              <a:gd name="T66" fmla="*/ 28 w 56"/>
              <a:gd name="T67" fmla="*/ 70 h 108"/>
              <a:gd name="T68" fmla="*/ 33 w 56"/>
              <a:gd name="T69" fmla="*/ 77 h 108"/>
              <a:gd name="T70" fmla="*/ 38 w 56"/>
              <a:gd name="T71" fmla="*/ 70 h 108"/>
              <a:gd name="T72" fmla="*/ 38 w 56"/>
              <a:gd name="T73" fmla="*/ 42 h 108"/>
              <a:gd name="T74" fmla="*/ 33 w 56"/>
              <a:gd name="T75" fmla="*/ 3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6" h="108">
                <a:moveTo>
                  <a:pt x="20" y="35"/>
                </a:moveTo>
                <a:cubicBezTo>
                  <a:pt x="20" y="35"/>
                  <a:pt x="20" y="35"/>
                  <a:pt x="20" y="35"/>
                </a:cubicBezTo>
                <a:cubicBezTo>
                  <a:pt x="18" y="35"/>
                  <a:pt x="17" y="36"/>
                  <a:pt x="16" y="37"/>
                </a:cubicBezTo>
                <a:cubicBezTo>
                  <a:pt x="15" y="38"/>
                  <a:pt x="15" y="40"/>
                  <a:pt x="15" y="42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71"/>
                  <a:pt x="15" y="73"/>
                  <a:pt x="16" y="74"/>
                </a:cubicBezTo>
                <a:cubicBezTo>
                  <a:pt x="17" y="75"/>
                  <a:pt x="18" y="76"/>
                  <a:pt x="20" y="76"/>
                </a:cubicBezTo>
                <a:cubicBezTo>
                  <a:pt x="21" y="76"/>
                  <a:pt x="22" y="75"/>
                  <a:pt x="23" y="74"/>
                </a:cubicBezTo>
                <a:cubicBezTo>
                  <a:pt x="24" y="73"/>
                  <a:pt x="25" y="71"/>
                  <a:pt x="25" y="69"/>
                </a:cubicBezTo>
                <a:cubicBezTo>
                  <a:pt x="25" y="69"/>
                  <a:pt x="25" y="69"/>
                  <a:pt x="25" y="69"/>
                </a:cubicBezTo>
                <a:cubicBezTo>
                  <a:pt x="25" y="49"/>
                  <a:pt x="25" y="49"/>
                  <a:pt x="25" y="49"/>
                </a:cubicBezTo>
                <a:cubicBezTo>
                  <a:pt x="25" y="42"/>
                  <a:pt x="25" y="42"/>
                  <a:pt x="25" y="42"/>
                </a:cubicBezTo>
                <a:cubicBezTo>
                  <a:pt x="25" y="40"/>
                  <a:pt x="24" y="38"/>
                  <a:pt x="23" y="37"/>
                </a:cubicBezTo>
                <a:cubicBezTo>
                  <a:pt x="22" y="36"/>
                  <a:pt x="21" y="35"/>
                  <a:pt x="20" y="35"/>
                </a:cubicBezTo>
                <a:close/>
                <a:moveTo>
                  <a:pt x="7" y="43"/>
                </a:moveTo>
                <a:cubicBezTo>
                  <a:pt x="4" y="43"/>
                  <a:pt x="1" y="45"/>
                  <a:pt x="1" y="48"/>
                </a:cubicBezTo>
                <a:cubicBezTo>
                  <a:pt x="1" y="51"/>
                  <a:pt x="1" y="51"/>
                  <a:pt x="1" y="51"/>
                </a:cubicBezTo>
                <a:cubicBezTo>
                  <a:pt x="1" y="67"/>
                  <a:pt x="1" y="67"/>
                  <a:pt x="1" y="67"/>
                </a:cubicBezTo>
                <a:cubicBezTo>
                  <a:pt x="1" y="70"/>
                  <a:pt x="4" y="72"/>
                  <a:pt x="7" y="72"/>
                </a:cubicBezTo>
                <a:cubicBezTo>
                  <a:pt x="10" y="72"/>
                  <a:pt x="12" y="70"/>
                  <a:pt x="12" y="67"/>
                </a:cubicBezTo>
                <a:cubicBezTo>
                  <a:pt x="12" y="49"/>
                  <a:pt x="12" y="49"/>
                  <a:pt x="12" y="49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5"/>
                  <a:pt x="10" y="43"/>
                  <a:pt x="7" y="43"/>
                </a:cubicBezTo>
                <a:close/>
                <a:moveTo>
                  <a:pt x="45" y="0"/>
                </a:moveTo>
                <a:cubicBezTo>
                  <a:pt x="42" y="0"/>
                  <a:pt x="39" y="2"/>
                  <a:pt x="39" y="6"/>
                </a:cubicBezTo>
                <a:cubicBezTo>
                  <a:pt x="39" y="38"/>
                  <a:pt x="39" y="38"/>
                  <a:pt x="39" y="38"/>
                </a:cubicBezTo>
                <a:cubicBezTo>
                  <a:pt x="40" y="40"/>
                  <a:pt x="40" y="41"/>
                  <a:pt x="40" y="42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70"/>
                  <a:pt x="40" y="70"/>
                  <a:pt x="40" y="70"/>
                </a:cubicBezTo>
                <a:cubicBezTo>
                  <a:pt x="40" y="71"/>
                  <a:pt x="40" y="72"/>
                  <a:pt x="39" y="73"/>
                </a:cubicBezTo>
                <a:cubicBezTo>
                  <a:pt x="39" y="77"/>
                  <a:pt x="36" y="79"/>
                  <a:pt x="33" y="79"/>
                </a:cubicBezTo>
                <a:cubicBezTo>
                  <a:pt x="29" y="79"/>
                  <a:pt x="27" y="77"/>
                  <a:pt x="26" y="74"/>
                </a:cubicBezTo>
                <a:cubicBezTo>
                  <a:pt x="25" y="76"/>
                  <a:pt x="23" y="78"/>
                  <a:pt x="20" y="78"/>
                </a:cubicBezTo>
                <a:cubicBezTo>
                  <a:pt x="16" y="78"/>
                  <a:pt x="13" y="75"/>
                  <a:pt x="13" y="72"/>
                </a:cubicBezTo>
                <a:cubicBezTo>
                  <a:pt x="11" y="73"/>
                  <a:pt x="9" y="74"/>
                  <a:pt x="7" y="74"/>
                </a:cubicBezTo>
                <a:cubicBezTo>
                  <a:pt x="3" y="74"/>
                  <a:pt x="1" y="73"/>
                  <a:pt x="0" y="70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9"/>
                  <a:pt x="0" y="100"/>
                </a:cubicBezTo>
                <a:cubicBezTo>
                  <a:pt x="3" y="102"/>
                  <a:pt x="8" y="108"/>
                  <a:pt x="11" y="108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7" y="107"/>
                  <a:pt x="50" y="105"/>
                  <a:pt x="51" y="101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49" y="100"/>
                  <a:pt x="49" y="100"/>
                  <a:pt x="49" y="100"/>
                </a:cubicBezTo>
                <a:cubicBezTo>
                  <a:pt x="46" y="99"/>
                  <a:pt x="44" y="96"/>
                  <a:pt x="44" y="93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75"/>
                  <a:pt x="44" y="75"/>
                  <a:pt x="44" y="75"/>
                </a:cubicBezTo>
                <a:cubicBezTo>
                  <a:pt x="44" y="71"/>
                  <a:pt x="47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6"/>
                  <a:pt x="51" y="6"/>
                  <a:pt x="51" y="6"/>
                </a:cubicBezTo>
                <a:cubicBezTo>
                  <a:pt x="51" y="2"/>
                  <a:pt x="48" y="0"/>
                  <a:pt x="45" y="0"/>
                </a:cubicBezTo>
                <a:close/>
                <a:moveTo>
                  <a:pt x="51" y="98"/>
                </a:moveTo>
                <a:cubicBezTo>
                  <a:pt x="51" y="98"/>
                  <a:pt x="51" y="98"/>
                  <a:pt x="51" y="98"/>
                </a:cubicBezTo>
                <a:cubicBezTo>
                  <a:pt x="54" y="98"/>
                  <a:pt x="56" y="96"/>
                  <a:pt x="56" y="93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2"/>
                  <a:pt x="54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48" y="71"/>
                  <a:pt x="47" y="72"/>
                  <a:pt x="47" y="75"/>
                </a:cubicBezTo>
                <a:cubicBezTo>
                  <a:pt x="47" y="77"/>
                  <a:pt x="47" y="77"/>
                  <a:pt x="47" y="77"/>
                </a:cubicBezTo>
                <a:cubicBezTo>
                  <a:pt x="47" y="93"/>
                  <a:pt x="47" y="93"/>
                  <a:pt x="47" y="93"/>
                </a:cubicBezTo>
                <a:cubicBezTo>
                  <a:pt x="47" y="95"/>
                  <a:pt x="48" y="97"/>
                  <a:pt x="51" y="98"/>
                </a:cubicBezTo>
                <a:close/>
                <a:moveTo>
                  <a:pt x="33" y="35"/>
                </a:moveTo>
                <a:cubicBezTo>
                  <a:pt x="31" y="35"/>
                  <a:pt x="30" y="36"/>
                  <a:pt x="29" y="37"/>
                </a:cubicBezTo>
                <a:cubicBezTo>
                  <a:pt x="28" y="38"/>
                  <a:pt x="28" y="40"/>
                  <a:pt x="28" y="42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2"/>
                  <a:pt x="28" y="74"/>
                  <a:pt x="29" y="75"/>
                </a:cubicBezTo>
                <a:cubicBezTo>
                  <a:pt x="30" y="76"/>
                  <a:pt x="31" y="77"/>
                  <a:pt x="33" y="77"/>
                </a:cubicBezTo>
                <a:cubicBezTo>
                  <a:pt x="34" y="77"/>
                  <a:pt x="35" y="76"/>
                  <a:pt x="36" y="75"/>
                </a:cubicBezTo>
                <a:cubicBezTo>
                  <a:pt x="37" y="74"/>
                  <a:pt x="38" y="72"/>
                  <a:pt x="38" y="70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0"/>
                  <a:pt x="37" y="38"/>
                  <a:pt x="36" y="37"/>
                </a:cubicBezTo>
                <a:cubicBezTo>
                  <a:pt x="35" y="36"/>
                  <a:pt x="34" y="35"/>
                  <a:pt x="33" y="35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128" name="组合 127"/>
          <p:cNvGrpSpPr/>
          <p:nvPr/>
        </p:nvGrpSpPr>
        <p:grpSpPr>
          <a:xfrm>
            <a:off x="1145540" y="2740660"/>
            <a:ext cx="535305" cy="404495"/>
            <a:chOff x="1154113" y="3100388"/>
            <a:chExt cx="633413" cy="560388"/>
          </a:xfrm>
          <a:solidFill>
            <a:srgbClr val="F46C69"/>
          </a:solidFill>
        </p:grpSpPr>
        <p:sp>
          <p:nvSpPr>
            <p:cNvPr id="129" name="Freeform 86"/>
            <p:cNvSpPr/>
            <p:nvPr/>
          </p:nvSpPr>
          <p:spPr bwMode="auto">
            <a:xfrm>
              <a:off x="1154113" y="3414713"/>
              <a:ext cx="633413" cy="246063"/>
            </a:xfrm>
            <a:custGeom>
              <a:avLst/>
              <a:gdLst>
                <a:gd name="T0" fmla="*/ 77 w 77"/>
                <a:gd name="T1" fmla="*/ 0 h 30"/>
                <a:gd name="T2" fmla="*/ 67 w 77"/>
                <a:gd name="T3" fmla="*/ 0 h 30"/>
                <a:gd name="T4" fmla="*/ 67 w 77"/>
                <a:gd name="T5" fmla="*/ 16 h 30"/>
                <a:gd name="T6" fmla="*/ 63 w 77"/>
                <a:gd name="T7" fmla="*/ 20 h 30"/>
                <a:gd name="T8" fmla="*/ 14 w 77"/>
                <a:gd name="T9" fmla="*/ 20 h 30"/>
                <a:gd name="T10" fmla="*/ 10 w 77"/>
                <a:gd name="T11" fmla="*/ 16 h 30"/>
                <a:gd name="T12" fmla="*/ 10 w 77"/>
                <a:gd name="T13" fmla="*/ 0 h 30"/>
                <a:gd name="T14" fmla="*/ 0 w 77"/>
                <a:gd name="T15" fmla="*/ 0 h 30"/>
                <a:gd name="T16" fmla="*/ 0 w 77"/>
                <a:gd name="T17" fmla="*/ 16 h 30"/>
                <a:gd name="T18" fmla="*/ 14 w 77"/>
                <a:gd name="T19" fmla="*/ 30 h 30"/>
                <a:gd name="T20" fmla="*/ 63 w 77"/>
                <a:gd name="T21" fmla="*/ 30 h 30"/>
                <a:gd name="T22" fmla="*/ 77 w 77"/>
                <a:gd name="T23" fmla="*/ 16 h 30"/>
                <a:gd name="T24" fmla="*/ 77 w 77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30">
                  <a:moveTo>
                    <a:pt x="7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8"/>
                    <a:pt x="66" y="20"/>
                    <a:pt x="6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2" y="20"/>
                    <a:pt x="10" y="18"/>
                    <a:pt x="10" y="1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6" y="30"/>
                    <a:pt x="1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71" y="30"/>
                    <a:pt x="77" y="24"/>
                    <a:pt x="77" y="16"/>
                  </a:cubicBezTo>
                  <a:lnTo>
                    <a:pt x="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0" name="Freeform 87"/>
            <p:cNvSpPr/>
            <p:nvPr/>
          </p:nvSpPr>
          <p:spPr bwMode="auto">
            <a:xfrm>
              <a:off x="1293813" y="3100388"/>
              <a:ext cx="354013" cy="428625"/>
            </a:xfrm>
            <a:custGeom>
              <a:avLst/>
              <a:gdLst>
                <a:gd name="T0" fmla="*/ 16 w 43"/>
                <a:gd name="T1" fmla="*/ 0 h 52"/>
                <a:gd name="T2" fmla="*/ 13 w 43"/>
                <a:gd name="T3" fmla="*/ 2 h 52"/>
                <a:gd name="T4" fmla="*/ 13 w 43"/>
                <a:gd name="T5" fmla="*/ 29 h 52"/>
                <a:gd name="T6" fmla="*/ 5 w 43"/>
                <a:gd name="T7" fmla="*/ 29 h 52"/>
                <a:gd name="T8" fmla="*/ 2 w 43"/>
                <a:gd name="T9" fmla="*/ 31 h 52"/>
                <a:gd name="T10" fmla="*/ 8 w 43"/>
                <a:gd name="T11" fmla="*/ 39 h 52"/>
                <a:gd name="T12" fmla="*/ 13 w 43"/>
                <a:gd name="T13" fmla="*/ 44 h 52"/>
                <a:gd name="T14" fmla="*/ 20 w 43"/>
                <a:gd name="T15" fmla="*/ 51 h 52"/>
                <a:gd name="T16" fmla="*/ 24 w 43"/>
                <a:gd name="T17" fmla="*/ 51 h 52"/>
                <a:gd name="T18" fmla="*/ 31 w 43"/>
                <a:gd name="T19" fmla="*/ 43 h 52"/>
                <a:gd name="T20" fmla="*/ 35 w 43"/>
                <a:gd name="T21" fmla="*/ 39 h 52"/>
                <a:gd name="T22" fmla="*/ 42 w 43"/>
                <a:gd name="T23" fmla="*/ 31 h 52"/>
                <a:gd name="T24" fmla="*/ 39 w 43"/>
                <a:gd name="T25" fmla="*/ 29 h 52"/>
                <a:gd name="T26" fmla="*/ 30 w 43"/>
                <a:gd name="T27" fmla="*/ 29 h 52"/>
                <a:gd name="T28" fmla="*/ 30 w 43"/>
                <a:gd name="T29" fmla="*/ 2 h 52"/>
                <a:gd name="T30" fmla="*/ 27 w 43"/>
                <a:gd name="T31" fmla="*/ 0 h 52"/>
                <a:gd name="T32" fmla="*/ 16 w 43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52">
                  <a:moveTo>
                    <a:pt x="16" y="0"/>
                  </a:moveTo>
                  <a:cubicBezTo>
                    <a:pt x="15" y="0"/>
                    <a:pt x="13" y="1"/>
                    <a:pt x="13" y="2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30"/>
                    <a:pt x="2" y="31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0" y="40"/>
                    <a:pt x="12" y="42"/>
                    <a:pt x="13" y="44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1" y="52"/>
                    <a:pt x="23" y="52"/>
                    <a:pt x="24" y="51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2" y="42"/>
                    <a:pt x="34" y="40"/>
                    <a:pt x="35" y="39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0"/>
                    <a:pt x="42" y="29"/>
                    <a:pt x="3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7" y="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4193540" y="2053590"/>
            <a:ext cx="514350" cy="327660"/>
            <a:chOff x="4173538" y="2168526"/>
            <a:chExt cx="608013" cy="454025"/>
          </a:xfrm>
          <a:solidFill>
            <a:srgbClr val="F46C69"/>
          </a:solidFill>
        </p:grpSpPr>
        <p:sp>
          <p:nvSpPr>
            <p:cNvPr id="132" name="Freeform 88"/>
            <p:cNvSpPr/>
            <p:nvPr/>
          </p:nvSpPr>
          <p:spPr bwMode="auto">
            <a:xfrm>
              <a:off x="4173538" y="2168526"/>
              <a:ext cx="568325" cy="454025"/>
            </a:xfrm>
            <a:custGeom>
              <a:avLst/>
              <a:gdLst>
                <a:gd name="T0" fmla="*/ 54 w 69"/>
                <a:gd name="T1" fmla="*/ 35 h 55"/>
                <a:gd name="T2" fmla="*/ 65 w 69"/>
                <a:gd name="T3" fmla="*/ 24 h 55"/>
                <a:gd name="T4" fmla="*/ 69 w 69"/>
                <a:gd name="T5" fmla="*/ 25 h 55"/>
                <a:gd name="T6" fmla="*/ 69 w 69"/>
                <a:gd name="T7" fmla="*/ 16 h 55"/>
                <a:gd name="T8" fmla="*/ 61 w 69"/>
                <a:gd name="T9" fmla="*/ 8 h 55"/>
                <a:gd name="T10" fmla="*/ 33 w 69"/>
                <a:gd name="T11" fmla="*/ 8 h 55"/>
                <a:gd name="T12" fmla="*/ 26 w 69"/>
                <a:gd name="T13" fmla="*/ 0 h 55"/>
                <a:gd name="T14" fmla="*/ 9 w 69"/>
                <a:gd name="T15" fmla="*/ 0 h 55"/>
                <a:gd name="T16" fmla="*/ 2 w 69"/>
                <a:gd name="T17" fmla="*/ 5 h 55"/>
                <a:gd name="T18" fmla="*/ 0 w 69"/>
                <a:gd name="T19" fmla="*/ 9 h 55"/>
                <a:gd name="T20" fmla="*/ 0 w 69"/>
                <a:gd name="T21" fmla="*/ 9 h 55"/>
                <a:gd name="T22" fmla="*/ 0 w 69"/>
                <a:gd name="T23" fmla="*/ 10 h 55"/>
                <a:gd name="T24" fmla="*/ 0 w 69"/>
                <a:gd name="T25" fmla="*/ 11 h 55"/>
                <a:gd name="T26" fmla="*/ 0 w 69"/>
                <a:gd name="T27" fmla="*/ 23 h 55"/>
                <a:gd name="T28" fmla="*/ 0 w 69"/>
                <a:gd name="T29" fmla="*/ 48 h 55"/>
                <a:gd name="T30" fmla="*/ 8 w 69"/>
                <a:gd name="T31" fmla="*/ 55 h 55"/>
                <a:gd name="T32" fmla="*/ 61 w 69"/>
                <a:gd name="T33" fmla="*/ 55 h 55"/>
                <a:gd name="T34" fmla="*/ 69 w 69"/>
                <a:gd name="T35" fmla="*/ 48 h 55"/>
                <a:gd name="T36" fmla="*/ 69 w 69"/>
                <a:gd name="T37" fmla="*/ 46 h 55"/>
                <a:gd name="T38" fmla="*/ 65 w 69"/>
                <a:gd name="T39" fmla="*/ 46 h 55"/>
                <a:gd name="T40" fmla="*/ 54 w 69"/>
                <a:gd name="T41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55">
                  <a:moveTo>
                    <a:pt x="54" y="35"/>
                  </a:moveTo>
                  <a:cubicBezTo>
                    <a:pt x="54" y="29"/>
                    <a:pt x="59" y="24"/>
                    <a:pt x="65" y="24"/>
                  </a:cubicBezTo>
                  <a:cubicBezTo>
                    <a:pt x="67" y="24"/>
                    <a:pt x="68" y="25"/>
                    <a:pt x="69" y="2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2"/>
                    <a:pt x="65" y="8"/>
                    <a:pt x="61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4"/>
                    <a:pt x="29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3" y="2"/>
                    <a:pt x="2" y="5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4" y="55"/>
                    <a:pt x="8" y="55"/>
                  </a:cubicBezTo>
                  <a:cubicBezTo>
                    <a:pt x="61" y="55"/>
                    <a:pt x="61" y="55"/>
                    <a:pt x="61" y="55"/>
                  </a:cubicBezTo>
                  <a:cubicBezTo>
                    <a:pt x="65" y="55"/>
                    <a:pt x="69" y="52"/>
                    <a:pt x="69" y="48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8" y="46"/>
                    <a:pt x="67" y="46"/>
                    <a:pt x="65" y="46"/>
                  </a:cubicBezTo>
                  <a:cubicBezTo>
                    <a:pt x="59" y="46"/>
                    <a:pt x="54" y="41"/>
                    <a:pt x="5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3" name="Freeform 89"/>
            <p:cNvSpPr>
              <a:spLocks noEditPoints="1"/>
            </p:cNvSpPr>
            <p:nvPr/>
          </p:nvSpPr>
          <p:spPr bwMode="auto">
            <a:xfrm>
              <a:off x="4641851" y="2390776"/>
              <a:ext cx="139700" cy="139700"/>
            </a:xfrm>
            <a:custGeom>
              <a:avLst/>
              <a:gdLst>
                <a:gd name="T0" fmla="*/ 12 w 17"/>
                <a:gd name="T1" fmla="*/ 0 h 17"/>
                <a:gd name="T2" fmla="*/ 8 w 17"/>
                <a:gd name="T3" fmla="*/ 0 h 17"/>
                <a:gd name="T4" fmla="*/ 0 w 17"/>
                <a:gd name="T5" fmla="*/ 8 h 17"/>
                <a:gd name="T6" fmla="*/ 8 w 17"/>
                <a:gd name="T7" fmla="*/ 17 h 17"/>
                <a:gd name="T8" fmla="*/ 12 w 17"/>
                <a:gd name="T9" fmla="*/ 17 h 17"/>
                <a:gd name="T10" fmla="*/ 17 w 17"/>
                <a:gd name="T11" fmla="*/ 8 h 17"/>
                <a:gd name="T12" fmla="*/ 12 w 17"/>
                <a:gd name="T13" fmla="*/ 0 h 17"/>
                <a:gd name="T14" fmla="*/ 12 w 17"/>
                <a:gd name="T15" fmla="*/ 10 h 17"/>
                <a:gd name="T16" fmla="*/ 14 w 17"/>
                <a:gd name="T17" fmla="*/ 12 h 17"/>
                <a:gd name="T18" fmla="*/ 14 w 17"/>
                <a:gd name="T19" fmla="*/ 14 h 17"/>
                <a:gd name="T20" fmla="*/ 13 w 17"/>
                <a:gd name="T21" fmla="*/ 15 h 17"/>
                <a:gd name="T22" fmla="*/ 12 w 17"/>
                <a:gd name="T23" fmla="*/ 14 h 17"/>
                <a:gd name="T24" fmla="*/ 12 w 17"/>
                <a:gd name="T25" fmla="*/ 14 h 17"/>
                <a:gd name="T26" fmla="*/ 8 w 17"/>
                <a:gd name="T27" fmla="*/ 10 h 17"/>
                <a:gd name="T28" fmla="*/ 4 w 17"/>
                <a:gd name="T29" fmla="*/ 14 h 17"/>
                <a:gd name="T30" fmla="*/ 4 w 17"/>
                <a:gd name="T31" fmla="*/ 15 h 17"/>
                <a:gd name="T32" fmla="*/ 3 w 17"/>
                <a:gd name="T33" fmla="*/ 14 h 17"/>
                <a:gd name="T34" fmla="*/ 3 w 17"/>
                <a:gd name="T35" fmla="*/ 12 h 17"/>
                <a:gd name="T36" fmla="*/ 7 w 17"/>
                <a:gd name="T37" fmla="*/ 8 h 17"/>
                <a:gd name="T38" fmla="*/ 3 w 17"/>
                <a:gd name="T39" fmla="*/ 4 h 17"/>
                <a:gd name="T40" fmla="*/ 3 w 17"/>
                <a:gd name="T41" fmla="*/ 3 h 17"/>
                <a:gd name="T42" fmla="*/ 4 w 17"/>
                <a:gd name="T43" fmla="*/ 3 h 17"/>
                <a:gd name="T44" fmla="*/ 8 w 17"/>
                <a:gd name="T45" fmla="*/ 7 h 17"/>
                <a:gd name="T46" fmla="*/ 12 w 17"/>
                <a:gd name="T47" fmla="*/ 3 h 17"/>
                <a:gd name="T48" fmla="*/ 12 w 17"/>
                <a:gd name="T49" fmla="*/ 3 h 17"/>
                <a:gd name="T50" fmla="*/ 14 w 17"/>
                <a:gd name="T51" fmla="*/ 3 h 17"/>
                <a:gd name="T52" fmla="*/ 14 w 17"/>
                <a:gd name="T53" fmla="*/ 4 h 17"/>
                <a:gd name="T54" fmla="*/ 12 w 17"/>
                <a:gd name="T55" fmla="*/ 7 h 17"/>
                <a:gd name="T56" fmla="*/ 10 w 17"/>
                <a:gd name="T57" fmla="*/ 8 h 17"/>
                <a:gd name="T58" fmla="*/ 12 w 17"/>
                <a:gd name="T5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17">
                  <a:moveTo>
                    <a:pt x="12" y="0"/>
                  </a:moveTo>
                  <a:cubicBezTo>
                    <a:pt x="11" y="0"/>
                    <a:pt x="10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3"/>
                    <a:pt x="3" y="17"/>
                    <a:pt x="8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5" y="15"/>
                    <a:pt x="17" y="12"/>
                    <a:pt x="17" y="8"/>
                  </a:cubicBezTo>
                  <a:cubicBezTo>
                    <a:pt x="17" y="5"/>
                    <a:pt x="15" y="2"/>
                    <a:pt x="12" y="0"/>
                  </a:cubicBezTo>
                  <a:close/>
                  <a:moveTo>
                    <a:pt x="12" y="10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5" y="13"/>
                    <a:pt x="15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3"/>
                    <a:pt x="3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3"/>
                    <a:pt x="3" y="3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4" y="2"/>
                    <a:pt x="14" y="3"/>
                  </a:cubicBezTo>
                  <a:cubicBezTo>
                    <a:pt x="15" y="3"/>
                    <a:pt x="15" y="4"/>
                    <a:pt x="14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8"/>
                    <a:pt x="10" y="8"/>
                    <a:pt x="10" y="8"/>
                  </a:cubicBezTo>
                  <a:lnTo>
                    <a:pt x="1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10330815" y="1963420"/>
            <a:ext cx="542290" cy="464185"/>
            <a:chOff x="10310813" y="2078038"/>
            <a:chExt cx="641350" cy="642938"/>
          </a:xfrm>
          <a:solidFill>
            <a:srgbClr val="F46C69"/>
          </a:solidFill>
        </p:grpSpPr>
        <p:sp>
          <p:nvSpPr>
            <p:cNvPr id="135" name="Freeform 90"/>
            <p:cNvSpPr>
              <a:spLocks noEditPoints="1"/>
            </p:cNvSpPr>
            <p:nvPr/>
          </p:nvSpPr>
          <p:spPr bwMode="auto">
            <a:xfrm>
              <a:off x="10310813" y="2078038"/>
              <a:ext cx="641350" cy="642938"/>
            </a:xfrm>
            <a:custGeom>
              <a:avLst/>
              <a:gdLst>
                <a:gd name="T0" fmla="*/ 39 w 78"/>
                <a:gd name="T1" fmla="*/ 0 h 78"/>
                <a:gd name="T2" fmla="*/ 0 w 78"/>
                <a:gd name="T3" fmla="*/ 39 h 78"/>
                <a:gd name="T4" fmla="*/ 39 w 78"/>
                <a:gd name="T5" fmla="*/ 78 h 78"/>
                <a:gd name="T6" fmla="*/ 78 w 78"/>
                <a:gd name="T7" fmla="*/ 39 h 78"/>
                <a:gd name="T8" fmla="*/ 39 w 78"/>
                <a:gd name="T9" fmla="*/ 0 h 78"/>
                <a:gd name="T10" fmla="*/ 39 w 78"/>
                <a:gd name="T11" fmla="*/ 56 h 78"/>
                <a:gd name="T12" fmla="*/ 22 w 78"/>
                <a:gd name="T13" fmla="*/ 39 h 78"/>
                <a:gd name="T14" fmla="*/ 39 w 78"/>
                <a:gd name="T15" fmla="*/ 22 h 78"/>
                <a:gd name="T16" fmla="*/ 56 w 78"/>
                <a:gd name="T17" fmla="*/ 39 h 78"/>
                <a:gd name="T18" fmla="*/ 39 w 78"/>
                <a:gd name="T19" fmla="*/ 5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7"/>
                    <a:pt x="39" y="78"/>
                  </a:cubicBezTo>
                  <a:cubicBezTo>
                    <a:pt x="60" y="77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39" y="56"/>
                  </a:moveTo>
                  <a:cubicBezTo>
                    <a:pt x="30" y="56"/>
                    <a:pt x="22" y="48"/>
                    <a:pt x="22" y="39"/>
                  </a:cubicBezTo>
                  <a:cubicBezTo>
                    <a:pt x="22" y="30"/>
                    <a:pt x="30" y="22"/>
                    <a:pt x="39" y="22"/>
                  </a:cubicBezTo>
                  <a:cubicBezTo>
                    <a:pt x="48" y="22"/>
                    <a:pt x="56" y="30"/>
                    <a:pt x="56" y="39"/>
                  </a:cubicBezTo>
                  <a:cubicBezTo>
                    <a:pt x="56" y="48"/>
                    <a:pt x="48" y="56"/>
                    <a:pt x="39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6" name="Freeform 91"/>
            <p:cNvSpPr>
              <a:spLocks noEditPoints="1"/>
            </p:cNvSpPr>
            <p:nvPr/>
          </p:nvSpPr>
          <p:spPr bwMode="auto">
            <a:xfrm>
              <a:off x="10499726" y="2266951"/>
              <a:ext cx="263525" cy="263525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5 h 32"/>
                <a:gd name="T12" fmla="*/ 7 w 32"/>
                <a:gd name="T13" fmla="*/ 16 h 32"/>
                <a:gd name="T14" fmla="*/ 16 w 32"/>
                <a:gd name="T15" fmla="*/ 7 h 32"/>
                <a:gd name="T16" fmla="*/ 25 w 32"/>
                <a:gd name="T17" fmla="*/ 16 h 32"/>
                <a:gd name="T18" fmla="*/ 16 w 32"/>
                <a:gd name="T1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1"/>
                    <a:pt x="16" y="32"/>
                  </a:cubicBezTo>
                  <a:cubicBezTo>
                    <a:pt x="25" y="31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5"/>
                  </a:moveTo>
                  <a:cubicBezTo>
                    <a:pt x="11" y="25"/>
                    <a:pt x="7" y="21"/>
                    <a:pt x="7" y="16"/>
                  </a:cubicBezTo>
                  <a:cubicBezTo>
                    <a:pt x="7" y="11"/>
                    <a:pt x="11" y="7"/>
                    <a:pt x="16" y="7"/>
                  </a:cubicBezTo>
                  <a:cubicBezTo>
                    <a:pt x="21" y="7"/>
                    <a:pt x="25" y="11"/>
                    <a:pt x="25" y="16"/>
                  </a:cubicBezTo>
                  <a:cubicBezTo>
                    <a:pt x="25" y="21"/>
                    <a:pt x="21" y="25"/>
                    <a:pt x="1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9302115" y="2004695"/>
            <a:ext cx="480060" cy="404495"/>
            <a:chOff x="9282113" y="2119313"/>
            <a:chExt cx="568325" cy="560388"/>
          </a:xfrm>
          <a:solidFill>
            <a:srgbClr val="F46C69"/>
          </a:solidFill>
        </p:grpSpPr>
        <p:sp>
          <p:nvSpPr>
            <p:cNvPr id="138" name="Freeform 92"/>
            <p:cNvSpPr>
              <a:spLocks noEditPoints="1"/>
            </p:cNvSpPr>
            <p:nvPr/>
          </p:nvSpPr>
          <p:spPr bwMode="auto">
            <a:xfrm>
              <a:off x="9282113" y="2119313"/>
              <a:ext cx="568325" cy="560388"/>
            </a:xfrm>
            <a:custGeom>
              <a:avLst/>
              <a:gdLst>
                <a:gd name="T0" fmla="*/ 65 w 69"/>
                <a:gd name="T1" fmla="*/ 0 h 68"/>
                <a:gd name="T2" fmla="*/ 65 w 69"/>
                <a:gd name="T3" fmla="*/ 1 h 68"/>
                <a:gd name="T4" fmla="*/ 65 w 69"/>
                <a:gd name="T5" fmla="*/ 23 h 68"/>
                <a:gd name="T6" fmla="*/ 64 w 69"/>
                <a:gd name="T7" fmla="*/ 25 h 68"/>
                <a:gd name="T8" fmla="*/ 62 w 69"/>
                <a:gd name="T9" fmla="*/ 26 h 68"/>
                <a:gd name="T10" fmla="*/ 57 w 69"/>
                <a:gd name="T11" fmla="*/ 26 h 68"/>
                <a:gd name="T12" fmla="*/ 13 w 69"/>
                <a:gd name="T13" fmla="*/ 26 h 68"/>
                <a:gd name="T14" fmla="*/ 6 w 69"/>
                <a:gd name="T15" fmla="*/ 25 h 68"/>
                <a:gd name="T16" fmla="*/ 5 w 69"/>
                <a:gd name="T17" fmla="*/ 23 h 68"/>
                <a:gd name="T18" fmla="*/ 5 w 69"/>
                <a:gd name="T19" fmla="*/ 1 h 68"/>
                <a:gd name="T20" fmla="*/ 5 w 69"/>
                <a:gd name="T21" fmla="*/ 0 h 68"/>
                <a:gd name="T22" fmla="*/ 0 w 69"/>
                <a:gd name="T23" fmla="*/ 4 h 68"/>
                <a:gd name="T24" fmla="*/ 0 w 69"/>
                <a:gd name="T25" fmla="*/ 64 h 68"/>
                <a:gd name="T26" fmla="*/ 7 w 69"/>
                <a:gd name="T27" fmla="*/ 68 h 68"/>
                <a:gd name="T28" fmla="*/ 63 w 69"/>
                <a:gd name="T29" fmla="*/ 68 h 68"/>
                <a:gd name="T30" fmla="*/ 69 w 69"/>
                <a:gd name="T31" fmla="*/ 64 h 68"/>
                <a:gd name="T32" fmla="*/ 69 w 69"/>
                <a:gd name="T33" fmla="*/ 4 h 68"/>
                <a:gd name="T34" fmla="*/ 65 w 69"/>
                <a:gd name="T35" fmla="*/ 0 h 68"/>
                <a:gd name="T36" fmla="*/ 63 w 69"/>
                <a:gd name="T37" fmla="*/ 58 h 68"/>
                <a:gd name="T38" fmla="*/ 63 w 69"/>
                <a:gd name="T39" fmla="*/ 58 h 68"/>
                <a:gd name="T40" fmla="*/ 61 w 69"/>
                <a:gd name="T41" fmla="*/ 61 h 68"/>
                <a:gd name="T42" fmla="*/ 57 w 69"/>
                <a:gd name="T43" fmla="*/ 63 h 68"/>
                <a:gd name="T44" fmla="*/ 45 w 69"/>
                <a:gd name="T45" fmla="*/ 64 h 68"/>
                <a:gd name="T46" fmla="*/ 25 w 69"/>
                <a:gd name="T47" fmla="*/ 64 h 68"/>
                <a:gd name="T48" fmla="*/ 9 w 69"/>
                <a:gd name="T49" fmla="*/ 61 h 68"/>
                <a:gd name="T50" fmla="*/ 7 w 69"/>
                <a:gd name="T51" fmla="*/ 58 h 68"/>
                <a:gd name="T52" fmla="*/ 7 w 69"/>
                <a:gd name="T53" fmla="*/ 44 h 68"/>
                <a:gd name="T54" fmla="*/ 9 w 69"/>
                <a:gd name="T55" fmla="*/ 41 h 68"/>
                <a:gd name="T56" fmla="*/ 13 w 69"/>
                <a:gd name="T57" fmla="*/ 39 h 68"/>
                <a:gd name="T58" fmla="*/ 25 w 69"/>
                <a:gd name="T59" fmla="*/ 38 h 68"/>
                <a:gd name="T60" fmla="*/ 45 w 69"/>
                <a:gd name="T61" fmla="*/ 38 h 68"/>
                <a:gd name="T62" fmla="*/ 61 w 69"/>
                <a:gd name="T63" fmla="*/ 41 h 68"/>
                <a:gd name="T64" fmla="*/ 63 w 69"/>
                <a:gd name="T65" fmla="*/ 44 h 68"/>
                <a:gd name="T66" fmla="*/ 63 w 69"/>
                <a:gd name="T67" fmla="*/ 5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" h="68">
                  <a:moveTo>
                    <a:pt x="65" y="0"/>
                  </a:moveTo>
                  <a:cubicBezTo>
                    <a:pt x="65" y="1"/>
                    <a:pt x="65" y="1"/>
                    <a:pt x="65" y="1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4"/>
                    <a:pt x="64" y="25"/>
                    <a:pt x="64" y="25"/>
                  </a:cubicBezTo>
                  <a:cubicBezTo>
                    <a:pt x="63" y="25"/>
                    <a:pt x="62" y="25"/>
                    <a:pt x="62" y="26"/>
                  </a:cubicBezTo>
                  <a:cubicBezTo>
                    <a:pt x="60" y="26"/>
                    <a:pt x="59" y="26"/>
                    <a:pt x="57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26"/>
                    <a:pt x="8" y="26"/>
                    <a:pt x="6" y="25"/>
                  </a:cubicBezTo>
                  <a:cubicBezTo>
                    <a:pt x="6" y="25"/>
                    <a:pt x="5" y="24"/>
                    <a:pt x="5" y="2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6"/>
                    <a:pt x="3" y="68"/>
                    <a:pt x="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6" y="68"/>
                    <a:pt x="69" y="66"/>
                    <a:pt x="69" y="6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2"/>
                    <a:pt x="67" y="1"/>
                    <a:pt x="65" y="0"/>
                  </a:cubicBezTo>
                  <a:close/>
                  <a:moveTo>
                    <a:pt x="63" y="58"/>
                  </a:moveTo>
                  <a:cubicBezTo>
                    <a:pt x="63" y="58"/>
                    <a:pt x="63" y="58"/>
                    <a:pt x="63" y="58"/>
                  </a:cubicBezTo>
                  <a:cubicBezTo>
                    <a:pt x="63" y="60"/>
                    <a:pt x="62" y="61"/>
                    <a:pt x="61" y="61"/>
                  </a:cubicBezTo>
                  <a:cubicBezTo>
                    <a:pt x="60" y="62"/>
                    <a:pt x="59" y="62"/>
                    <a:pt x="57" y="63"/>
                  </a:cubicBezTo>
                  <a:cubicBezTo>
                    <a:pt x="54" y="64"/>
                    <a:pt x="50" y="64"/>
                    <a:pt x="45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8" y="64"/>
                    <a:pt x="12" y="63"/>
                    <a:pt x="9" y="61"/>
                  </a:cubicBezTo>
                  <a:cubicBezTo>
                    <a:pt x="8" y="61"/>
                    <a:pt x="7" y="60"/>
                    <a:pt x="7" y="58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2"/>
                    <a:pt x="8" y="41"/>
                    <a:pt x="9" y="41"/>
                  </a:cubicBezTo>
                  <a:cubicBezTo>
                    <a:pt x="10" y="40"/>
                    <a:pt x="11" y="39"/>
                    <a:pt x="13" y="39"/>
                  </a:cubicBezTo>
                  <a:cubicBezTo>
                    <a:pt x="16" y="38"/>
                    <a:pt x="20" y="38"/>
                    <a:pt x="2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2" y="38"/>
                    <a:pt x="58" y="39"/>
                    <a:pt x="61" y="41"/>
                  </a:cubicBezTo>
                  <a:cubicBezTo>
                    <a:pt x="62" y="41"/>
                    <a:pt x="63" y="42"/>
                    <a:pt x="63" y="44"/>
                  </a:cubicBezTo>
                  <a:lnTo>
                    <a:pt x="63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39" name="Freeform 93"/>
            <p:cNvSpPr/>
            <p:nvPr/>
          </p:nvSpPr>
          <p:spPr bwMode="auto">
            <a:xfrm>
              <a:off x="9364663" y="2457451"/>
              <a:ext cx="411163" cy="165100"/>
            </a:xfrm>
            <a:custGeom>
              <a:avLst/>
              <a:gdLst>
                <a:gd name="T0" fmla="*/ 49 w 50"/>
                <a:gd name="T1" fmla="*/ 2 h 20"/>
                <a:gd name="T2" fmla="*/ 46 w 50"/>
                <a:gd name="T3" fmla="*/ 1 h 20"/>
                <a:gd name="T4" fmla="*/ 35 w 50"/>
                <a:gd name="T5" fmla="*/ 0 h 20"/>
                <a:gd name="T6" fmla="*/ 15 w 50"/>
                <a:gd name="T7" fmla="*/ 0 h 20"/>
                <a:gd name="T8" fmla="*/ 1 w 50"/>
                <a:gd name="T9" fmla="*/ 2 h 20"/>
                <a:gd name="T10" fmla="*/ 0 w 50"/>
                <a:gd name="T11" fmla="*/ 3 h 20"/>
                <a:gd name="T12" fmla="*/ 0 w 50"/>
                <a:gd name="T13" fmla="*/ 17 h 20"/>
                <a:gd name="T14" fmla="*/ 0 w 50"/>
                <a:gd name="T15" fmla="*/ 17 h 20"/>
                <a:gd name="T16" fmla="*/ 0 w 50"/>
                <a:gd name="T17" fmla="*/ 18 h 20"/>
                <a:gd name="T18" fmla="*/ 4 w 50"/>
                <a:gd name="T19" fmla="*/ 19 h 20"/>
                <a:gd name="T20" fmla="*/ 15 w 50"/>
                <a:gd name="T21" fmla="*/ 20 h 20"/>
                <a:gd name="T22" fmla="*/ 35 w 50"/>
                <a:gd name="T23" fmla="*/ 20 h 20"/>
                <a:gd name="T24" fmla="*/ 49 w 50"/>
                <a:gd name="T25" fmla="*/ 18 h 20"/>
                <a:gd name="T26" fmla="*/ 50 w 50"/>
                <a:gd name="T27" fmla="*/ 17 h 20"/>
                <a:gd name="T28" fmla="*/ 50 w 50"/>
                <a:gd name="T29" fmla="*/ 3 h 20"/>
                <a:gd name="T30" fmla="*/ 50 w 50"/>
                <a:gd name="T31" fmla="*/ 3 h 20"/>
                <a:gd name="T32" fmla="*/ 49 w 50"/>
                <a:gd name="T3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20">
                  <a:moveTo>
                    <a:pt x="49" y="2"/>
                  </a:moveTo>
                  <a:cubicBezTo>
                    <a:pt x="49" y="2"/>
                    <a:pt x="48" y="1"/>
                    <a:pt x="46" y="1"/>
                  </a:cubicBezTo>
                  <a:cubicBezTo>
                    <a:pt x="43" y="0"/>
                    <a:pt x="39" y="0"/>
                    <a:pt x="3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" y="0"/>
                    <a:pt x="3" y="1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2" y="19"/>
                    <a:pt x="4" y="19"/>
                  </a:cubicBezTo>
                  <a:cubicBezTo>
                    <a:pt x="6" y="20"/>
                    <a:pt x="10" y="20"/>
                    <a:pt x="1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1" y="20"/>
                    <a:pt x="47" y="19"/>
                    <a:pt x="49" y="18"/>
                  </a:cubicBezTo>
                  <a:cubicBezTo>
                    <a:pt x="50" y="18"/>
                    <a:pt x="50" y="17"/>
                    <a:pt x="50" y="17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40" name="Freeform 94"/>
            <p:cNvSpPr>
              <a:spLocks noEditPoints="1"/>
            </p:cNvSpPr>
            <p:nvPr/>
          </p:nvSpPr>
          <p:spPr bwMode="auto">
            <a:xfrm>
              <a:off x="9348788" y="2119313"/>
              <a:ext cx="442913" cy="188913"/>
            </a:xfrm>
            <a:custGeom>
              <a:avLst/>
              <a:gdLst>
                <a:gd name="T0" fmla="*/ 49 w 54"/>
                <a:gd name="T1" fmla="*/ 0 h 23"/>
                <a:gd name="T2" fmla="*/ 5 w 54"/>
                <a:gd name="T3" fmla="*/ 0 h 23"/>
                <a:gd name="T4" fmla="*/ 0 w 54"/>
                <a:gd name="T5" fmla="*/ 1 h 23"/>
                <a:gd name="T6" fmla="*/ 0 w 54"/>
                <a:gd name="T7" fmla="*/ 1 h 23"/>
                <a:gd name="T8" fmla="*/ 0 w 54"/>
                <a:gd name="T9" fmla="*/ 22 h 23"/>
                <a:gd name="T10" fmla="*/ 1 w 54"/>
                <a:gd name="T11" fmla="*/ 23 h 23"/>
                <a:gd name="T12" fmla="*/ 5 w 54"/>
                <a:gd name="T13" fmla="*/ 23 h 23"/>
                <a:gd name="T14" fmla="*/ 49 w 54"/>
                <a:gd name="T15" fmla="*/ 23 h 23"/>
                <a:gd name="T16" fmla="*/ 54 w 54"/>
                <a:gd name="T17" fmla="*/ 23 h 23"/>
                <a:gd name="T18" fmla="*/ 54 w 54"/>
                <a:gd name="T19" fmla="*/ 22 h 23"/>
                <a:gd name="T20" fmla="*/ 54 w 54"/>
                <a:gd name="T21" fmla="*/ 1 h 23"/>
                <a:gd name="T22" fmla="*/ 53 w 54"/>
                <a:gd name="T23" fmla="*/ 1 h 23"/>
                <a:gd name="T24" fmla="*/ 49 w 54"/>
                <a:gd name="T25" fmla="*/ 0 h 23"/>
                <a:gd name="T26" fmla="*/ 9 w 54"/>
                <a:gd name="T27" fmla="*/ 16 h 23"/>
                <a:gd name="T28" fmla="*/ 9 w 54"/>
                <a:gd name="T29" fmla="*/ 16 h 23"/>
                <a:gd name="T30" fmla="*/ 9 w 54"/>
                <a:gd name="T31" fmla="*/ 18 h 23"/>
                <a:gd name="T32" fmla="*/ 7 w 54"/>
                <a:gd name="T33" fmla="*/ 19 h 23"/>
                <a:gd name="T34" fmla="*/ 3 w 54"/>
                <a:gd name="T35" fmla="*/ 19 h 23"/>
                <a:gd name="T36" fmla="*/ 2 w 54"/>
                <a:gd name="T37" fmla="*/ 18 h 23"/>
                <a:gd name="T38" fmla="*/ 1 w 54"/>
                <a:gd name="T39" fmla="*/ 16 h 23"/>
                <a:gd name="T40" fmla="*/ 1 w 54"/>
                <a:gd name="T41" fmla="*/ 4 h 23"/>
                <a:gd name="T42" fmla="*/ 2 w 54"/>
                <a:gd name="T43" fmla="*/ 3 h 23"/>
                <a:gd name="T44" fmla="*/ 3 w 54"/>
                <a:gd name="T45" fmla="*/ 1 h 23"/>
                <a:gd name="T46" fmla="*/ 7 w 54"/>
                <a:gd name="T47" fmla="*/ 1 h 23"/>
                <a:gd name="T48" fmla="*/ 9 w 54"/>
                <a:gd name="T49" fmla="*/ 3 h 23"/>
                <a:gd name="T50" fmla="*/ 9 w 54"/>
                <a:gd name="T51" fmla="*/ 4 h 23"/>
                <a:gd name="T52" fmla="*/ 9 w 54"/>
                <a:gd name="T5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23">
                  <a:moveTo>
                    <a:pt x="4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3"/>
                    <a:pt x="3" y="23"/>
                    <a:pt x="5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1" y="23"/>
                    <a:pt x="53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1"/>
                    <a:pt x="51" y="0"/>
                    <a:pt x="49" y="0"/>
                  </a:cubicBez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7"/>
                    <a:pt x="9" y="17"/>
                    <a:pt x="9" y="18"/>
                  </a:cubicBezTo>
                  <a:cubicBezTo>
                    <a:pt x="8" y="18"/>
                    <a:pt x="8" y="19"/>
                    <a:pt x="7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7"/>
                    <a:pt x="1" y="17"/>
                    <a:pt x="1" y="1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2"/>
                    <a:pt x="9" y="3"/>
                  </a:cubicBezTo>
                  <a:cubicBezTo>
                    <a:pt x="9" y="3"/>
                    <a:pt x="9" y="3"/>
                    <a:pt x="9" y="4"/>
                  </a:cubicBezTo>
                  <a:lnTo>
                    <a:pt x="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41" name="Rectangle 95"/>
            <p:cNvSpPr>
              <a:spLocks noChangeArrowheads="1"/>
            </p:cNvSpPr>
            <p:nvPr/>
          </p:nvSpPr>
          <p:spPr bwMode="auto">
            <a:xfrm>
              <a:off x="9380538" y="2151063"/>
              <a:ext cx="17463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142" name="Freeform 96"/>
          <p:cNvSpPr>
            <a:spLocks noEditPoints="1"/>
          </p:cNvSpPr>
          <p:nvPr/>
        </p:nvSpPr>
        <p:spPr bwMode="auto">
          <a:xfrm>
            <a:off x="6241415" y="2045970"/>
            <a:ext cx="543560" cy="344805"/>
          </a:xfrm>
          <a:custGeom>
            <a:avLst/>
            <a:gdLst>
              <a:gd name="T0" fmla="*/ 57 w 78"/>
              <a:gd name="T1" fmla="*/ 37 h 58"/>
              <a:gd name="T2" fmla="*/ 68 w 78"/>
              <a:gd name="T3" fmla="*/ 25 h 58"/>
              <a:gd name="T4" fmla="*/ 72 w 78"/>
              <a:gd name="T5" fmla="*/ 26 h 58"/>
              <a:gd name="T6" fmla="*/ 72 w 78"/>
              <a:gd name="T7" fmla="*/ 17 h 58"/>
              <a:gd name="T8" fmla="*/ 64 w 78"/>
              <a:gd name="T9" fmla="*/ 9 h 58"/>
              <a:gd name="T10" fmla="*/ 34 w 78"/>
              <a:gd name="T11" fmla="*/ 9 h 58"/>
              <a:gd name="T12" fmla="*/ 27 w 78"/>
              <a:gd name="T13" fmla="*/ 0 h 58"/>
              <a:gd name="T14" fmla="*/ 10 w 78"/>
              <a:gd name="T15" fmla="*/ 0 h 58"/>
              <a:gd name="T16" fmla="*/ 1 w 78"/>
              <a:gd name="T17" fmla="*/ 5 h 58"/>
              <a:gd name="T18" fmla="*/ 0 w 78"/>
              <a:gd name="T19" fmla="*/ 9 h 58"/>
              <a:gd name="T20" fmla="*/ 0 w 78"/>
              <a:gd name="T21" fmla="*/ 9 h 58"/>
              <a:gd name="T22" fmla="*/ 0 w 78"/>
              <a:gd name="T23" fmla="*/ 10 h 58"/>
              <a:gd name="T24" fmla="*/ 0 w 78"/>
              <a:gd name="T25" fmla="*/ 11 h 58"/>
              <a:gd name="T26" fmla="*/ 0 w 78"/>
              <a:gd name="T27" fmla="*/ 24 h 58"/>
              <a:gd name="T28" fmla="*/ 0 w 78"/>
              <a:gd name="T29" fmla="*/ 50 h 58"/>
              <a:gd name="T30" fmla="*/ 8 w 78"/>
              <a:gd name="T31" fmla="*/ 58 h 58"/>
              <a:gd name="T32" fmla="*/ 64 w 78"/>
              <a:gd name="T33" fmla="*/ 58 h 58"/>
              <a:gd name="T34" fmla="*/ 72 w 78"/>
              <a:gd name="T35" fmla="*/ 50 h 58"/>
              <a:gd name="T36" fmla="*/ 72 w 78"/>
              <a:gd name="T37" fmla="*/ 48 h 58"/>
              <a:gd name="T38" fmla="*/ 68 w 78"/>
              <a:gd name="T39" fmla="*/ 48 h 58"/>
              <a:gd name="T40" fmla="*/ 57 w 78"/>
              <a:gd name="T41" fmla="*/ 37 h 58"/>
              <a:gd name="T42" fmla="*/ 72 w 78"/>
              <a:gd name="T43" fmla="*/ 28 h 58"/>
              <a:gd name="T44" fmla="*/ 68 w 78"/>
              <a:gd name="T45" fmla="*/ 27 h 58"/>
              <a:gd name="T46" fmla="*/ 59 w 78"/>
              <a:gd name="T47" fmla="*/ 37 h 58"/>
              <a:gd name="T48" fmla="*/ 68 w 78"/>
              <a:gd name="T49" fmla="*/ 46 h 58"/>
              <a:gd name="T50" fmla="*/ 72 w 78"/>
              <a:gd name="T51" fmla="*/ 45 h 58"/>
              <a:gd name="T52" fmla="*/ 78 w 78"/>
              <a:gd name="T53" fmla="*/ 37 h 58"/>
              <a:gd name="T54" fmla="*/ 72 w 78"/>
              <a:gd name="T55" fmla="*/ 28 h 58"/>
              <a:gd name="T56" fmla="*/ 72 w 78"/>
              <a:gd name="T57" fmla="*/ 39 h 58"/>
              <a:gd name="T58" fmla="*/ 69 w 78"/>
              <a:gd name="T59" fmla="*/ 44 h 58"/>
              <a:gd name="T60" fmla="*/ 68 w 78"/>
              <a:gd name="T61" fmla="*/ 44 h 58"/>
              <a:gd name="T62" fmla="*/ 68 w 78"/>
              <a:gd name="T63" fmla="*/ 44 h 58"/>
              <a:gd name="T64" fmla="*/ 67 w 78"/>
              <a:gd name="T65" fmla="*/ 44 h 58"/>
              <a:gd name="T66" fmla="*/ 62 w 78"/>
              <a:gd name="T67" fmla="*/ 37 h 58"/>
              <a:gd name="T68" fmla="*/ 62 w 78"/>
              <a:gd name="T69" fmla="*/ 37 h 58"/>
              <a:gd name="T70" fmla="*/ 65 w 78"/>
              <a:gd name="T71" fmla="*/ 37 h 58"/>
              <a:gd name="T72" fmla="*/ 68 w 78"/>
              <a:gd name="T73" fmla="*/ 41 h 58"/>
              <a:gd name="T74" fmla="*/ 72 w 78"/>
              <a:gd name="T75" fmla="*/ 35 h 58"/>
              <a:gd name="T76" fmla="*/ 74 w 78"/>
              <a:gd name="T77" fmla="*/ 31 h 58"/>
              <a:gd name="T78" fmla="*/ 75 w 78"/>
              <a:gd name="T79" fmla="*/ 31 h 58"/>
              <a:gd name="T80" fmla="*/ 76 w 78"/>
              <a:gd name="T81" fmla="*/ 33 h 58"/>
              <a:gd name="T82" fmla="*/ 72 w 78"/>
              <a:gd name="T83" fmla="*/ 3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8" h="58">
                <a:moveTo>
                  <a:pt x="57" y="37"/>
                </a:moveTo>
                <a:cubicBezTo>
                  <a:pt x="57" y="30"/>
                  <a:pt x="62" y="25"/>
                  <a:pt x="68" y="25"/>
                </a:cubicBezTo>
                <a:cubicBezTo>
                  <a:pt x="69" y="25"/>
                  <a:pt x="71" y="26"/>
                  <a:pt x="72" y="26"/>
                </a:cubicBezTo>
                <a:cubicBezTo>
                  <a:pt x="72" y="17"/>
                  <a:pt x="72" y="17"/>
                  <a:pt x="72" y="17"/>
                </a:cubicBezTo>
                <a:cubicBezTo>
                  <a:pt x="72" y="12"/>
                  <a:pt x="68" y="9"/>
                  <a:pt x="6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3" y="4"/>
                  <a:pt x="30" y="0"/>
                  <a:pt x="27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3" y="2"/>
                  <a:pt x="1" y="5"/>
                </a:cubicBezTo>
                <a:cubicBezTo>
                  <a:pt x="1" y="6"/>
                  <a:pt x="0" y="8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4" y="58"/>
                  <a:pt x="8" y="58"/>
                </a:cubicBezTo>
                <a:cubicBezTo>
                  <a:pt x="64" y="58"/>
                  <a:pt x="64" y="58"/>
                  <a:pt x="64" y="58"/>
                </a:cubicBezTo>
                <a:cubicBezTo>
                  <a:pt x="68" y="58"/>
                  <a:pt x="72" y="54"/>
                  <a:pt x="72" y="50"/>
                </a:cubicBezTo>
                <a:cubicBezTo>
                  <a:pt x="72" y="48"/>
                  <a:pt x="72" y="48"/>
                  <a:pt x="72" y="48"/>
                </a:cubicBezTo>
                <a:cubicBezTo>
                  <a:pt x="71" y="48"/>
                  <a:pt x="69" y="48"/>
                  <a:pt x="68" y="48"/>
                </a:cubicBezTo>
                <a:cubicBezTo>
                  <a:pt x="62" y="48"/>
                  <a:pt x="57" y="43"/>
                  <a:pt x="57" y="37"/>
                </a:cubicBezTo>
                <a:close/>
                <a:moveTo>
                  <a:pt x="72" y="28"/>
                </a:moveTo>
                <a:cubicBezTo>
                  <a:pt x="71" y="28"/>
                  <a:pt x="69" y="27"/>
                  <a:pt x="68" y="27"/>
                </a:cubicBezTo>
                <a:cubicBezTo>
                  <a:pt x="63" y="27"/>
                  <a:pt x="59" y="32"/>
                  <a:pt x="59" y="37"/>
                </a:cubicBezTo>
                <a:cubicBezTo>
                  <a:pt x="59" y="42"/>
                  <a:pt x="63" y="46"/>
                  <a:pt x="68" y="46"/>
                </a:cubicBezTo>
                <a:cubicBezTo>
                  <a:pt x="69" y="46"/>
                  <a:pt x="71" y="46"/>
                  <a:pt x="72" y="45"/>
                </a:cubicBezTo>
                <a:cubicBezTo>
                  <a:pt x="75" y="44"/>
                  <a:pt x="78" y="41"/>
                  <a:pt x="78" y="37"/>
                </a:cubicBezTo>
                <a:cubicBezTo>
                  <a:pt x="78" y="33"/>
                  <a:pt x="75" y="29"/>
                  <a:pt x="72" y="28"/>
                </a:cubicBezTo>
                <a:close/>
                <a:moveTo>
                  <a:pt x="72" y="39"/>
                </a:moveTo>
                <a:cubicBezTo>
                  <a:pt x="69" y="44"/>
                  <a:pt x="69" y="44"/>
                  <a:pt x="69" y="44"/>
                </a:cubicBezTo>
                <a:cubicBezTo>
                  <a:pt x="68" y="44"/>
                  <a:pt x="68" y="44"/>
                  <a:pt x="68" y="44"/>
                </a:cubicBezTo>
                <a:cubicBezTo>
                  <a:pt x="68" y="44"/>
                  <a:pt x="68" y="44"/>
                  <a:pt x="68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72" y="35"/>
                  <a:pt x="72" y="35"/>
                  <a:pt x="72" y="35"/>
                </a:cubicBezTo>
                <a:cubicBezTo>
                  <a:pt x="74" y="31"/>
                  <a:pt x="74" y="31"/>
                  <a:pt x="74" y="31"/>
                </a:cubicBezTo>
                <a:cubicBezTo>
                  <a:pt x="74" y="31"/>
                  <a:pt x="75" y="31"/>
                  <a:pt x="75" y="31"/>
                </a:cubicBezTo>
                <a:cubicBezTo>
                  <a:pt x="76" y="31"/>
                  <a:pt x="76" y="32"/>
                  <a:pt x="76" y="33"/>
                </a:cubicBezTo>
                <a:lnTo>
                  <a:pt x="72" y="39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143" name="Freeform 97"/>
          <p:cNvSpPr>
            <a:spLocks noEditPoints="1"/>
          </p:cNvSpPr>
          <p:nvPr/>
        </p:nvSpPr>
        <p:spPr bwMode="auto">
          <a:xfrm>
            <a:off x="8322310" y="2020570"/>
            <a:ext cx="501650" cy="374650"/>
          </a:xfrm>
          <a:custGeom>
            <a:avLst/>
            <a:gdLst>
              <a:gd name="T0" fmla="*/ 71 w 72"/>
              <a:gd name="T1" fmla="*/ 1 h 63"/>
              <a:gd name="T2" fmla="*/ 69 w 72"/>
              <a:gd name="T3" fmla="*/ 0 h 63"/>
              <a:gd name="T4" fmla="*/ 2 w 72"/>
              <a:gd name="T5" fmla="*/ 0 h 63"/>
              <a:gd name="T6" fmla="*/ 1 w 72"/>
              <a:gd name="T7" fmla="*/ 1 h 63"/>
              <a:gd name="T8" fmla="*/ 0 w 72"/>
              <a:gd name="T9" fmla="*/ 3 h 63"/>
              <a:gd name="T10" fmla="*/ 0 w 72"/>
              <a:gd name="T11" fmla="*/ 61 h 63"/>
              <a:gd name="T12" fmla="*/ 1 w 72"/>
              <a:gd name="T13" fmla="*/ 63 h 63"/>
              <a:gd name="T14" fmla="*/ 2 w 72"/>
              <a:gd name="T15" fmla="*/ 63 h 63"/>
              <a:gd name="T16" fmla="*/ 69 w 72"/>
              <a:gd name="T17" fmla="*/ 63 h 63"/>
              <a:gd name="T18" fmla="*/ 71 w 72"/>
              <a:gd name="T19" fmla="*/ 63 h 63"/>
              <a:gd name="T20" fmla="*/ 72 w 72"/>
              <a:gd name="T21" fmla="*/ 61 h 63"/>
              <a:gd name="T22" fmla="*/ 72 w 72"/>
              <a:gd name="T23" fmla="*/ 3 h 63"/>
              <a:gd name="T24" fmla="*/ 71 w 72"/>
              <a:gd name="T25" fmla="*/ 1 h 63"/>
              <a:gd name="T26" fmla="*/ 20 w 72"/>
              <a:gd name="T27" fmla="*/ 21 h 63"/>
              <a:gd name="T28" fmla="*/ 5 w 72"/>
              <a:gd name="T29" fmla="*/ 21 h 63"/>
              <a:gd name="T30" fmla="*/ 5 w 72"/>
              <a:gd name="T31" fmla="*/ 5 h 63"/>
              <a:gd name="T32" fmla="*/ 20 w 72"/>
              <a:gd name="T33" fmla="*/ 5 h 63"/>
              <a:gd name="T34" fmla="*/ 20 w 72"/>
              <a:gd name="T35" fmla="*/ 21 h 63"/>
              <a:gd name="T36" fmla="*/ 5 w 72"/>
              <a:gd name="T37" fmla="*/ 58 h 63"/>
              <a:gd name="T38" fmla="*/ 5 w 72"/>
              <a:gd name="T39" fmla="*/ 25 h 63"/>
              <a:gd name="T40" fmla="*/ 20 w 72"/>
              <a:gd name="T41" fmla="*/ 25 h 63"/>
              <a:gd name="T42" fmla="*/ 20 w 72"/>
              <a:gd name="T43" fmla="*/ 58 h 63"/>
              <a:gd name="T44" fmla="*/ 5 w 72"/>
              <a:gd name="T45" fmla="*/ 58 h 63"/>
              <a:gd name="T46" fmla="*/ 25 w 72"/>
              <a:gd name="T47" fmla="*/ 25 h 63"/>
              <a:gd name="T48" fmla="*/ 47 w 72"/>
              <a:gd name="T49" fmla="*/ 25 h 63"/>
              <a:gd name="T50" fmla="*/ 47 w 72"/>
              <a:gd name="T51" fmla="*/ 58 h 63"/>
              <a:gd name="T52" fmla="*/ 25 w 72"/>
              <a:gd name="T53" fmla="*/ 58 h 63"/>
              <a:gd name="T54" fmla="*/ 25 w 72"/>
              <a:gd name="T55" fmla="*/ 25 h 63"/>
              <a:gd name="T56" fmla="*/ 25 w 72"/>
              <a:gd name="T57" fmla="*/ 21 h 63"/>
              <a:gd name="T58" fmla="*/ 25 w 72"/>
              <a:gd name="T59" fmla="*/ 5 h 63"/>
              <a:gd name="T60" fmla="*/ 47 w 72"/>
              <a:gd name="T61" fmla="*/ 5 h 63"/>
              <a:gd name="T62" fmla="*/ 47 w 72"/>
              <a:gd name="T63" fmla="*/ 21 h 63"/>
              <a:gd name="T64" fmla="*/ 25 w 72"/>
              <a:gd name="T65" fmla="*/ 21 h 63"/>
              <a:gd name="T66" fmla="*/ 52 w 72"/>
              <a:gd name="T67" fmla="*/ 5 h 63"/>
              <a:gd name="T68" fmla="*/ 67 w 72"/>
              <a:gd name="T69" fmla="*/ 5 h 63"/>
              <a:gd name="T70" fmla="*/ 67 w 72"/>
              <a:gd name="T71" fmla="*/ 21 h 63"/>
              <a:gd name="T72" fmla="*/ 52 w 72"/>
              <a:gd name="T73" fmla="*/ 21 h 63"/>
              <a:gd name="T74" fmla="*/ 52 w 72"/>
              <a:gd name="T75" fmla="*/ 5 h 63"/>
              <a:gd name="T76" fmla="*/ 52 w 72"/>
              <a:gd name="T77" fmla="*/ 58 h 63"/>
              <a:gd name="T78" fmla="*/ 52 w 72"/>
              <a:gd name="T79" fmla="*/ 25 h 63"/>
              <a:gd name="T80" fmla="*/ 67 w 72"/>
              <a:gd name="T81" fmla="*/ 25 h 63"/>
              <a:gd name="T82" fmla="*/ 67 w 72"/>
              <a:gd name="T83" fmla="*/ 58 h 63"/>
              <a:gd name="T84" fmla="*/ 52 w 72"/>
              <a:gd name="T85" fmla="*/ 5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63">
                <a:moveTo>
                  <a:pt x="71" y="1"/>
                </a:moveTo>
                <a:cubicBezTo>
                  <a:pt x="71" y="1"/>
                  <a:pt x="70" y="0"/>
                  <a:pt x="6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0" y="2"/>
                  <a:pt x="0" y="2"/>
                  <a:pt x="0" y="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2"/>
                  <a:pt x="0" y="62"/>
                  <a:pt x="1" y="63"/>
                </a:cubicBezTo>
                <a:cubicBezTo>
                  <a:pt x="1" y="63"/>
                  <a:pt x="2" y="63"/>
                  <a:pt x="2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3"/>
                  <a:pt x="71" y="63"/>
                </a:cubicBezTo>
                <a:cubicBezTo>
                  <a:pt x="72" y="62"/>
                  <a:pt x="72" y="62"/>
                  <a:pt x="72" y="61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2"/>
                  <a:pt x="72" y="2"/>
                  <a:pt x="71" y="1"/>
                </a:cubicBezTo>
                <a:close/>
                <a:moveTo>
                  <a:pt x="20" y="21"/>
                </a:moveTo>
                <a:cubicBezTo>
                  <a:pt x="5" y="21"/>
                  <a:pt x="5" y="21"/>
                  <a:pt x="5" y="21"/>
                </a:cubicBezTo>
                <a:cubicBezTo>
                  <a:pt x="5" y="5"/>
                  <a:pt x="5" y="5"/>
                  <a:pt x="5" y="5"/>
                </a:cubicBezTo>
                <a:cubicBezTo>
                  <a:pt x="20" y="5"/>
                  <a:pt x="20" y="5"/>
                  <a:pt x="20" y="5"/>
                </a:cubicBezTo>
                <a:lnTo>
                  <a:pt x="20" y="21"/>
                </a:lnTo>
                <a:close/>
                <a:moveTo>
                  <a:pt x="5" y="58"/>
                </a:moveTo>
                <a:cubicBezTo>
                  <a:pt x="5" y="25"/>
                  <a:pt x="5" y="25"/>
                  <a:pt x="5" y="25"/>
                </a:cubicBezTo>
                <a:cubicBezTo>
                  <a:pt x="20" y="25"/>
                  <a:pt x="20" y="25"/>
                  <a:pt x="20" y="25"/>
                </a:cubicBezTo>
                <a:cubicBezTo>
                  <a:pt x="20" y="58"/>
                  <a:pt x="20" y="58"/>
                  <a:pt x="20" y="58"/>
                </a:cubicBezTo>
                <a:lnTo>
                  <a:pt x="5" y="58"/>
                </a:lnTo>
                <a:close/>
                <a:moveTo>
                  <a:pt x="25" y="25"/>
                </a:moveTo>
                <a:cubicBezTo>
                  <a:pt x="47" y="25"/>
                  <a:pt x="47" y="25"/>
                  <a:pt x="47" y="25"/>
                </a:cubicBezTo>
                <a:cubicBezTo>
                  <a:pt x="47" y="58"/>
                  <a:pt x="47" y="58"/>
                  <a:pt x="47" y="58"/>
                </a:cubicBezTo>
                <a:cubicBezTo>
                  <a:pt x="25" y="58"/>
                  <a:pt x="25" y="58"/>
                  <a:pt x="25" y="58"/>
                </a:cubicBezTo>
                <a:lnTo>
                  <a:pt x="25" y="25"/>
                </a:lnTo>
                <a:close/>
                <a:moveTo>
                  <a:pt x="25" y="21"/>
                </a:moveTo>
                <a:cubicBezTo>
                  <a:pt x="25" y="5"/>
                  <a:pt x="25" y="5"/>
                  <a:pt x="25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21"/>
                  <a:pt x="47" y="21"/>
                  <a:pt x="47" y="21"/>
                </a:cubicBezTo>
                <a:lnTo>
                  <a:pt x="25" y="21"/>
                </a:lnTo>
                <a:close/>
                <a:moveTo>
                  <a:pt x="52" y="5"/>
                </a:moveTo>
                <a:cubicBezTo>
                  <a:pt x="67" y="5"/>
                  <a:pt x="67" y="5"/>
                  <a:pt x="67" y="5"/>
                </a:cubicBezTo>
                <a:cubicBezTo>
                  <a:pt x="67" y="21"/>
                  <a:pt x="67" y="21"/>
                  <a:pt x="67" y="21"/>
                </a:cubicBezTo>
                <a:cubicBezTo>
                  <a:pt x="52" y="21"/>
                  <a:pt x="52" y="21"/>
                  <a:pt x="52" y="21"/>
                </a:cubicBezTo>
                <a:lnTo>
                  <a:pt x="52" y="5"/>
                </a:lnTo>
                <a:close/>
                <a:moveTo>
                  <a:pt x="52" y="58"/>
                </a:moveTo>
                <a:cubicBezTo>
                  <a:pt x="52" y="25"/>
                  <a:pt x="52" y="25"/>
                  <a:pt x="52" y="25"/>
                </a:cubicBezTo>
                <a:cubicBezTo>
                  <a:pt x="67" y="25"/>
                  <a:pt x="67" y="25"/>
                  <a:pt x="67" y="25"/>
                </a:cubicBezTo>
                <a:cubicBezTo>
                  <a:pt x="67" y="58"/>
                  <a:pt x="67" y="58"/>
                  <a:pt x="67" y="58"/>
                </a:cubicBezTo>
                <a:lnTo>
                  <a:pt x="52" y="58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144" name="组合 143"/>
          <p:cNvGrpSpPr/>
          <p:nvPr/>
        </p:nvGrpSpPr>
        <p:grpSpPr>
          <a:xfrm>
            <a:off x="7146290" y="2004695"/>
            <a:ext cx="640080" cy="404495"/>
            <a:chOff x="7126288" y="2119313"/>
            <a:chExt cx="757238" cy="560388"/>
          </a:xfrm>
          <a:solidFill>
            <a:srgbClr val="F46C69"/>
          </a:solidFill>
        </p:grpSpPr>
        <p:sp>
          <p:nvSpPr>
            <p:cNvPr id="145" name="Freeform 98"/>
            <p:cNvSpPr>
              <a:spLocks noEditPoints="1"/>
            </p:cNvSpPr>
            <p:nvPr/>
          </p:nvSpPr>
          <p:spPr bwMode="auto">
            <a:xfrm>
              <a:off x="7126288" y="2119313"/>
              <a:ext cx="757238" cy="560388"/>
            </a:xfrm>
            <a:custGeom>
              <a:avLst/>
              <a:gdLst>
                <a:gd name="T0" fmla="*/ 92 w 92"/>
                <a:gd name="T1" fmla="*/ 2 h 68"/>
                <a:gd name="T2" fmla="*/ 90 w 92"/>
                <a:gd name="T3" fmla="*/ 0 h 68"/>
                <a:gd name="T4" fmla="*/ 47 w 92"/>
                <a:gd name="T5" fmla="*/ 0 h 68"/>
                <a:gd name="T6" fmla="*/ 46 w 92"/>
                <a:gd name="T7" fmla="*/ 0 h 68"/>
                <a:gd name="T8" fmla="*/ 45 w 92"/>
                <a:gd name="T9" fmla="*/ 0 h 68"/>
                <a:gd name="T10" fmla="*/ 3 w 92"/>
                <a:gd name="T11" fmla="*/ 0 h 68"/>
                <a:gd name="T12" fmla="*/ 0 w 92"/>
                <a:gd name="T13" fmla="*/ 2 h 68"/>
                <a:gd name="T14" fmla="*/ 0 w 92"/>
                <a:gd name="T15" fmla="*/ 4 h 68"/>
                <a:gd name="T16" fmla="*/ 0 w 92"/>
                <a:gd name="T17" fmla="*/ 64 h 68"/>
                <a:gd name="T18" fmla="*/ 0 w 92"/>
                <a:gd name="T19" fmla="*/ 66 h 68"/>
                <a:gd name="T20" fmla="*/ 3 w 92"/>
                <a:gd name="T21" fmla="*/ 68 h 68"/>
                <a:gd name="T22" fmla="*/ 45 w 92"/>
                <a:gd name="T23" fmla="*/ 68 h 68"/>
                <a:gd name="T24" fmla="*/ 46 w 92"/>
                <a:gd name="T25" fmla="*/ 67 h 68"/>
                <a:gd name="T26" fmla="*/ 47 w 92"/>
                <a:gd name="T27" fmla="*/ 68 h 68"/>
                <a:gd name="T28" fmla="*/ 90 w 92"/>
                <a:gd name="T29" fmla="*/ 68 h 68"/>
                <a:gd name="T30" fmla="*/ 92 w 92"/>
                <a:gd name="T31" fmla="*/ 66 h 68"/>
                <a:gd name="T32" fmla="*/ 92 w 92"/>
                <a:gd name="T33" fmla="*/ 64 h 68"/>
                <a:gd name="T34" fmla="*/ 92 w 92"/>
                <a:gd name="T35" fmla="*/ 64 h 68"/>
                <a:gd name="T36" fmla="*/ 92 w 92"/>
                <a:gd name="T37" fmla="*/ 4 h 68"/>
                <a:gd name="T38" fmla="*/ 92 w 92"/>
                <a:gd name="T39" fmla="*/ 2 h 68"/>
                <a:gd name="T40" fmla="*/ 44 w 92"/>
                <a:gd name="T41" fmla="*/ 64 h 68"/>
                <a:gd name="T42" fmla="*/ 44 w 92"/>
                <a:gd name="T43" fmla="*/ 64 h 68"/>
                <a:gd name="T44" fmla="*/ 3 w 92"/>
                <a:gd name="T45" fmla="*/ 64 h 68"/>
                <a:gd name="T46" fmla="*/ 3 w 92"/>
                <a:gd name="T47" fmla="*/ 64 h 68"/>
                <a:gd name="T48" fmla="*/ 3 w 92"/>
                <a:gd name="T49" fmla="*/ 4 h 68"/>
                <a:gd name="T50" fmla="*/ 3 w 92"/>
                <a:gd name="T51" fmla="*/ 3 h 68"/>
                <a:gd name="T52" fmla="*/ 44 w 92"/>
                <a:gd name="T53" fmla="*/ 3 h 68"/>
                <a:gd name="T54" fmla="*/ 44 w 92"/>
                <a:gd name="T55" fmla="*/ 4 h 68"/>
                <a:gd name="T56" fmla="*/ 44 w 92"/>
                <a:gd name="T57" fmla="*/ 64 h 68"/>
                <a:gd name="T58" fmla="*/ 89 w 92"/>
                <a:gd name="T59" fmla="*/ 64 h 68"/>
                <a:gd name="T60" fmla="*/ 89 w 92"/>
                <a:gd name="T61" fmla="*/ 64 h 68"/>
                <a:gd name="T62" fmla="*/ 48 w 92"/>
                <a:gd name="T63" fmla="*/ 64 h 68"/>
                <a:gd name="T64" fmla="*/ 48 w 92"/>
                <a:gd name="T65" fmla="*/ 64 h 68"/>
                <a:gd name="T66" fmla="*/ 48 w 92"/>
                <a:gd name="T67" fmla="*/ 4 h 68"/>
                <a:gd name="T68" fmla="*/ 48 w 92"/>
                <a:gd name="T69" fmla="*/ 3 h 68"/>
                <a:gd name="T70" fmla="*/ 89 w 92"/>
                <a:gd name="T71" fmla="*/ 3 h 68"/>
                <a:gd name="T72" fmla="*/ 89 w 92"/>
                <a:gd name="T73" fmla="*/ 4 h 68"/>
                <a:gd name="T74" fmla="*/ 89 w 92"/>
                <a:gd name="T75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68">
                  <a:moveTo>
                    <a:pt x="92" y="2"/>
                  </a:moveTo>
                  <a:cubicBezTo>
                    <a:pt x="91" y="1"/>
                    <a:pt x="91" y="0"/>
                    <a:pt x="9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6"/>
                    <a:pt x="0" y="66"/>
                  </a:cubicBezTo>
                  <a:cubicBezTo>
                    <a:pt x="1" y="67"/>
                    <a:pt x="1" y="68"/>
                    <a:pt x="3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8"/>
                    <a:pt x="46" y="68"/>
                    <a:pt x="46" y="67"/>
                  </a:cubicBezTo>
                  <a:cubicBezTo>
                    <a:pt x="46" y="68"/>
                    <a:pt x="47" y="68"/>
                    <a:pt x="47" y="68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1" y="68"/>
                    <a:pt x="91" y="67"/>
                    <a:pt x="92" y="66"/>
                  </a:cubicBezTo>
                  <a:cubicBezTo>
                    <a:pt x="92" y="66"/>
                    <a:pt x="92" y="65"/>
                    <a:pt x="92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3"/>
                    <a:pt x="92" y="2"/>
                    <a:pt x="92" y="2"/>
                  </a:cubicBezTo>
                  <a:close/>
                  <a:moveTo>
                    <a:pt x="44" y="64"/>
                  </a:moveTo>
                  <a:cubicBezTo>
                    <a:pt x="44" y="64"/>
                    <a:pt x="44" y="64"/>
                    <a:pt x="44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lnTo>
                    <a:pt x="44" y="64"/>
                  </a:lnTo>
                  <a:close/>
                  <a:moveTo>
                    <a:pt x="89" y="64"/>
                  </a:moveTo>
                  <a:cubicBezTo>
                    <a:pt x="89" y="64"/>
                    <a:pt x="89" y="64"/>
                    <a:pt x="89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4"/>
                    <a:pt x="89" y="4"/>
                    <a:pt x="89" y="4"/>
                  </a:cubicBezTo>
                  <a:lnTo>
                    <a:pt x="8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46" name="Freeform 99"/>
            <p:cNvSpPr/>
            <p:nvPr/>
          </p:nvSpPr>
          <p:spPr bwMode="auto">
            <a:xfrm>
              <a:off x="7604126" y="2266951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5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5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5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47" name="Freeform 100"/>
            <p:cNvSpPr/>
            <p:nvPr/>
          </p:nvSpPr>
          <p:spPr bwMode="auto">
            <a:xfrm>
              <a:off x="7604126" y="2308226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48" name="Freeform 101"/>
            <p:cNvSpPr/>
            <p:nvPr/>
          </p:nvSpPr>
          <p:spPr bwMode="auto">
            <a:xfrm>
              <a:off x="7604126" y="2366963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49" name="Freeform 102"/>
            <p:cNvSpPr/>
            <p:nvPr/>
          </p:nvSpPr>
          <p:spPr bwMode="auto">
            <a:xfrm>
              <a:off x="7604126" y="2398713"/>
              <a:ext cx="173038" cy="9525"/>
            </a:xfrm>
            <a:custGeom>
              <a:avLst/>
              <a:gdLst>
                <a:gd name="T0" fmla="*/ 5 w 109"/>
                <a:gd name="T1" fmla="*/ 6 h 6"/>
                <a:gd name="T2" fmla="*/ 0 w 109"/>
                <a:gd name="T3" fmla="*/ 0 h 6"/>
                <a:gd name="T4" fmla="*/ 5 w 109"/>
                <a:gd name="T5" fmla="*/ 0 h 6"/>
                <a:gd name="T6" fmla="*/ 104 w 109"/>
                <a:gd name="T7" fmla="*/ 0 h 6"/>
                <a:gd name="T8" fmla="*/ 109 w 109"/>
                <a:gd name="T9" fmla="*/ 0 h 6"/>
                <a:gd name="T10" fmla="*/ 104 w 109"/>
                <a:gd name="T11" fmla="*/ 6 h 6"/>
                <a:gd name="T12" fmla="*/ 5 w 109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6">
                  <a:moveTo>
                    <a:pt x="5" y="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6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0" name="Freeform 103"/>
            <p:cNvSpPr/>
            <p:nvPr/>
          </p:nvSpPr>
          <p:spPr bwMode="auto">
            <a:xfrm>
              <a:off x="7604126" y="2439988"/>
              <a:ext cx="173038" cy="17463"/>
            </a:xfrm>
            <a:custGeom>
              <a:avLst/>
              <a:gdLst>
                <a:gd name="T0" fmla="*/ 5 w 109"/>
                <a:gd name="T1" fmla="*/ 11 h 11"/>
                <a:gd name="T2" fmla="*/ 0 w 109"/>
                <a:gd name="T3" fmla="*/ 6 h 11"/>
                <a:gd name="T4" fmla="*/ 5 w 109"/>
                <a:gd name="T5" fmla="*/ 0 h 11"/>
                <a:gd name="T6" fmla="*/ 104 w 109"/>
                <a:gd name="T7" fmla="*/ 0 h 11"/>
                <a:gd name="T8" fmla="*/ 109 w 109"/>
                <a:gd name="T9" fmla="*/ 6 h 11"/>
                <a:gd name="T10" fmla="*/ 104 w 109"/>
                <a:gd name="T11" fmla="*/ 11 h 11"/>
                <a:gd name="T12" fmla="*/ 5 w 10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1">
                  <a:moveTo>
                    <a:pt x="5" y="11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6"/>
                  </a:lnTo>
                  <a:lnTo>
                    <a:pt x="104" y="11"/>
                  </a:lnTo>
                  <a:lnTo>
                    <a:pt x="5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1" name="Freeform 104"/>
            <p:cNvSpPr/>
            <p:nvPr/>
          </p:nvSpPr>
          <p:spPr bwMode="auto">
            <a:xfrm>
              <a:off x="7604126" y="2481263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2" name="Freeform 105"/>
            <p:cNvSpPr/>
            <p:nvPr/>
          </p:nvSpPr>
          <p:spPr bwMode="auto">
            <a:xfrm>
              <a:off x="7234238" y="2266951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5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5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5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3" name="Freeform 106"/>
            <p:cNvSpPr/>
            <p:nvPr/>
          </p:nvSpPr>
          <p:spPr bwMode="auto">
            <a:xfrm>
              <a:off x="7234238" y="2308226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4" name="Freeform 107"/>
            <p:cNvSpPr/>
            <p:nvPr/>
          </p:nvSpPr>
          <p:spPr bwMode="auto">
            <a:xfrm>
              <a:off x="7234238" y="2366963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5" name="Freeform 108"/>
            <p:cNvSpPr/>
            <p:nvPr/>
          </p:nvSpPr>
          <p:spPr bwMode="auto">
            <a:xfrm>
              <a:off x="7234238" y="2398713"/>
              <a:ext cx="163513" cy="9525"/>
            </a:xfrm>
            <a:custGeom>
              <a:avLst/>
              <a:gdLst>
                <a:gd name="T0" fmla="*/ 0 w 103"/>
                <a:gd name="T1" fmla="*/ 6 h 6"/>
                <a:gd name="T2" fmla="*/ 0 w 103"/>
                <a:gd name="T3" fmla="*/ 0 h 6"/>
                <a:gd name="T4" fmla="*/ 0 w 103"/>
                <a:gd name="T5" fmla="*/ 0 h 6"/>
                <a:gd name="T6" fmla="*/ 98 w 103"/>
                <a:gd name="T7" fmla="*/ 0 h 6"/>
                <a:gd name="T8" fmla="*/ 103 w 103"/>
                <a:gd name="T9" fmla="*/ 0 h 6"/>
                <a:gd name="T10" fmla="*/ 98 w 103"/>
                <a:gd name="T11" fmla="*/ 6 h 6"/>
                <a:gd name="T12" fmla="*/ 0 w 10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6">
                  <a:moveTo>
                    <a:pt x="0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6" name="Freeform 109"/>
            <p:cNvSpPr/>
            <p:nvPr/>
          </p:nvSpPr>
          <p:spPr bwMode="auto">
            <a:xfrm>
              <a:off x="7234238" y="2439988"/>
              <a:ext cx="163513" cy="17463"/>
            </a:xfrm>
            <a:custGeom>
              <a:avLst/>
              <a:gdLst>
                <a:gd name="T0" fmla="*/ 0 w 103"/>
                <a:gd name="T1" fmla="*/ 11 h 11"/>
                <a:gd name="T2" fmla="*/ 0 w 103"/>
                <a:gd name="T3" fmla="*/ 6 h 11"/>
                <a:gd name="T4" fmla="*/ 0 w 103"/>
                <a:gd name="T5" fmla="*/ 0 h 11"/>
                <a:gd name="T6" fmla="*/ 98 w 103"/>
                <a:gd name="T7" fmla="*/ 0 h 11"/>
                <a:gd name="T8" fmla="*/ 103 w 103"/>
                <a:gd name="T9" fmla="*/ 6 h 11"/>
                <a:gd name="T10" fmla="*/ 98 w 103"/>
                <a:gd name="T11" fmla="*/ 11 h 11"/>
                <a:gd name="T12" fmla="*/ 0 w 103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1">
                  <a:moveTo>
                    <a:pt x="0" y="11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6"/>
                  </a:lnTo>
                  <a:lnTo>
                    <a:pt x="9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57" name="Freeform 110"/>
            <p:cNvSpPr/>
            <p:nvPr/>
          </p:nvSpPr>
          <p:spPr bwMode="auto">
            <a:xfrm>
              <a:off x="7234238" y="2481263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158" name="Freeform 111"/>
          <p:cNvSpPr>
            <a:spLocks noEditPoints="1"/>
          </p:cNvSpPr>
          <p:nvPr/>
        </p:nvSpPr>
        <p:spPr bwMode="auto">
          <a:xfrm>
            <a:off x="5139690" y="2020570"/>
            <a:ext cx="555625" cy="374650"/>
          </a:xfrm>
          <a:custGeom>
            <a:avLst/>
            <a:gdLst>
              <a:gd name="T0" fmla="*/ 65 w 80"/>
              <a:gd name="T1" fmla="*/ 17 h 63"/>
              <a:gd name="T2" fmla="*/ 65 w 80"/>
              <a:gd name="T3" fmla="*/ 15 h 63"/>
              <a:gd name="T4" fmla="*/ 58 w 80"/>
              <a:gd name="T5" fmla="*/ 2 h 63"/>
              <a:gd name="T6" fmla="*/ 34 w 80"/>
              <a:gd name="T7" fmla="*/ 7 h 63"/>
              <a:gd name="T8" fmla="*/ 27 w 80"/>
              <a:gd name="T9" fmla="*/ 0 h 63"/>
              <a:gd name="T10" fmla="*/ 13 w 80"/>
              <a:gd name="T11" fmla="*/ 3 h 63"/>
              <a:gd name="T12" fmla="*/ 8 w 80"/>
              <a:gd name="T13" fmla="*/ 11 h 63"/>
              <a:gd name="T14" fmla="*/ 1 w 80"/>
              <a:gd name="T15" fmla="*/ 26 h 63"/>
              <a:gd name="T16" fmla="*/ 4 w 80"/>
              <a:gd name="T17" fmla="*/ 53 h 63"/>
              <a:gd name="T18" fmla="*/ 8 w 80"/>
              <a:gd name="T19" fmla="*/ 60 h 63"/>
              <a:gd name="T20" fmla="*/ 8 w 80"/>
              <a:gd name="T21" fmla="*/ 60 h 63"/>
              <a:gd name="T22" fmla="*/ 8 w 80"/>
              <a:gd name="T23" fmla="*/ 60 h 63"/>
              <a:gd name="T24" fmla="*/ 8 w 80"/>
              <a:gd name="T25" fmla="*/ 38 h 63"/>
              <a:gd name="T26" fmla="*/ 8 w 80"/>
              <a:gd name="T27" fmla="*/ 36 h 63"/>
              <a:gd name="T28" fmla="*/ 11 w 80"/>
              <a:gd name="T29" fmla="*/ 26 h 63"/>
              <a:gd name="T30" fmla="*/ 20 w 80"/>
              <a:gd name="T31" fmla="*/ 21 h 63"/>
              <a:gd name="T32" fmla="*/ 65 w 80"/>
              <a:gd name="T33" fmla="*/ 17 h 63"/>
              <a:gd name="T34" fmla="*/ 79 w 80"/>
              <a:gd name="T35" fmla="*/ 23 h 63"/>
              <a:gd name="T36" fmla="*/ 77 w 80"/>
              <a:gd name="T37" fmla="*/ 22 h 63"/>
              <a:gd name="T38" fmla="*/ 77 w 80"/>
              <a:gd name="T39" fmla="*/ 22 h 63"/>
              <a:gd name="T40" fmla="*/ 64 w 80"/>
              <a:gd name="T41" fmla="*/ 23 h 63"/>
              <a:gd name="T42" fmla="*/ 21 w 80"/>
              <a:gd name="T43" fmla="*/ 27 h 63"/>
              <a:gd name="T44" fmla="*/ 16 w 80"/>
              <a:gd name="T45" fmla="*/ 30 h 63"/>
              <a:gd name="T46" fmla="*/ 14 w 80"/>
              <a:gd name="T47" fmla="*/ 36 h 63"/>
              <a:gd name="T48" fmla="*/ 14 w 80"/>
              <a:gd name="T49" fmla="*/ 37 h 63"/>
              <a:gd name="T50" fmla="*/ 14 w 80"/>
              <a:gd name="T51" fmla="*/ 37 h 63"/>
              <a:gd name="T52" fmla="*/ 14 w 80"/>
              <a:gd name="T53" fmla="*/ 59 h 63"/>
              <a:gd name="T54" fmla="*/ 14 w 80"/>
              <a:gd name="T55" fmla="*/ 61 h 63"/>
              <a:gd name="T56" fmla="*/ 19 w 80"/>
              <a:gd name="T57" fmla="*/ 63 h 63"/>
              <a:gd name="T58" fmla="*/ 19 w 80"/>
              <a:gd name="T59" fmla="*/ 63 h 63"/>
              <a:gd name="T60" fmla="*/ 58 w 80"/>
              <a:gd name="T61" fmla="*/ 60 h 63"/>
              <a:gd name="T62" fmla="*/ 63 w 80"/>
              <a:gd name="T63" fmla="*/ 57 h 63"/>
              <a:gd name="T64" fmla="*/ 66 w 80"/>
              <a:gd name="T65" fmla="*/ 53 h 63"/>
              <a:gd name="T66" fmla="*/ 66 w 80"/>
              <a:gd name="T67" fmla="*/ 53 h 63"/>
              <a:gd name="T68" fmla="*/ 78 w 80"/>
              <a:gd name="T69" fmla="*/ 30 h 63"/>
              <a:gd name="T70" fmla="*/ 80 w 80"/>
              <a:gd name="T71" fmla="*/ 25 h 63"/>
              <a:gd name="T72" fmla="*/ 79 w 80"/>
              <a:gd name="T73" fmla="*/ 2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0" h="63">
                <a:moveTo>
                  <a:pt x="65" y="17"/>
                </a:moveTo>
                <a:cubicBezTo>
                  <a:pt x="65" y="15"/>
                  <a:pt x="65" y="15"/>
                  <a:pt x="65" y="15"/>
                </a:cubicBezTo>
                <a:cubicBezTo>
                  <a:pt x="66" y="7"/>
                  <a:pt x="63" y="1"/>
                  <a:pt x="58" y="2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2"/>
                  <a:pt x="29" y="0"/>
                  <a:pt x="27" y="0"/>
                </a:cubicBezTo>
                <a:cubicBezTo>
                  <a:pt x="13" y="3"/>
                  <a:pt x="13" y="3"/>
                  <a:pt x="13" y="3"/>
                </a:cubicBezTo>
                <a:cubicBezTo>
                  <a:pt x="11" y="4"/>
                  <a:pt x="8" y="7"/>
                  <a:pt x="8" y="11"/>
                </a:cubicBezTo>
                <a:cubicBezTo>
                  <a:pt x="3" y="12"/>
                  <a:pt x="0" y="19"/>
                  <a:pt x="1" y="26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6"/>
                  <a:pt x="6" y="59"/>
                  <a:pt x="8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7"/>
                  <a:pt x="8" y="37"/>
                  <a:pt x="8" y="36"/>
                </a:cubicBezTo>
                <a:cubicBezTo>
                  <a:pt x="8" y="32"/>
                  <a:pt x="9" y="29"/>
                  <a:pt x="11" y="26"/>
                </a:cubicBezTo>
                <a:cubicBezTo>
                  <a:pt x="13" y="23"/>
                  <a:pt x="17" y="21"/>
                  <a:pt x="20" y="21"/>
                </a:cubicBezTo>
                <a:lnTo>
                  <a:pt x="65" y="17"/>
                </a:lnTo>
                <a:close/>
                <a:moveTo>
                  <a:pt x="79" y="23"/>
                </a:moveTo>
                <a:cubicBezTo>
                  <a:pt x="78" y="22"/>
                  <a:pt x="78" y="22"/>
                  <a:pt x="77" y="22"/>
                </a:cubicBezTo>
                <a:cubicBezTo>
                  <a:pt x="77" y="22"/>
                  <a:pt x="77" y="22"/>
                  <a:pt x="77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21" y="27"/>
                  <a:pt x="21" y="27"/>
                  <a:pt x="21" y="27"/>
                </a:cubicBezTo>
                <a:cubicBezTo>
                  <a:pt x="19" y="27"/>
                  <a:pt x="17" y="28"/>
                  <a:pt x="16" y="30"/>
                </a:cubicBezTo>
                <a:cubicBezTo>
                  <a:pt x="15" y="31"/>
                  <a:pt x="14" y="34"/>
                  <a:pt x="14" y="36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59"/>
                  <a:pt x="14" y="59"/>
                  <a:pt x="14" y="59"/>
                </a:cubicBezTo>
                <a:cubicBezTo>
                  <a:pt x="14" y="60"/>
                  <a:pt x="14" y="60"/>
                  <a:pt x="14" y="61"/>
                </a:cubicBezTo>
                <a:cubicBezTo>
                  <a:pt x="15" y="62"/>
                  <a:pt x="17" y="63"/>
                  <a:pt x="19" y="63"/>
                </a:cubicBezTo>
                <a:cubicBezTo>
                  <a:pt x="19" y="63"/>
                  <a:pt x="19" y="63"/>
                  <a:pt x="19" y="63"/>
                </a:cubicBezTo>
                <a:cubicBezTo>
                  <a:pt x="58" y="60"/>
                  <a:pt x="58" y="60"/>
                  <a:pt x="58" y="60"/>
                </a:cubicBezTo>
                <a:cubicBezTo>
                  <a:pt x="59" y="59"/>
                  <a:pt x="61" y="59"/>
                  <a:pt x="63" y="57"/>
                </a:cubicBezTo>
                <a:cubicBezTo>
                  <a:pt x="64" y="56"/>
                  <a:pt x="66" y="55"/>
                  <a:pt x="66" y="53"/>
                </a:cubicBezTo>
                <a:cubicBezTo>
                  <a:pt x="66" y="53"/>
                  <a:pt x="66" y="53"/>
                  <a:pt x="66" y="53"/>
                </a:cubicBezTo>
                <a:cubicBezTo>
                  <a:pt x="78" y="30"/>
                  <a:pt x="78" y="30"/>
                  <a:pt x="78" y="30"/>
                </a:cubicBezTo>
                <a:cubicBezTo>
                  <a:pt x="79" y="28"/>
                  <a:pt x="80" y="26"/>
                  <a:pt x="80" y="25"/>
                </a:cubicBezTo>
                <a:cubicBezTo>
                  <a:pt x="80" y="24"/>
                  <a:pt x="79" y="23"/>
                  <a:pt x="79" y="23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159" name="组合 158"/>
          <p:cNvGrpSpPr/>
          <p:nvPr/>
        </p:nvGrpSpPr>
        <p:grpSpPr>
          <a:xfrm>
            <a:off x="2136140" y="2004695"/>
            <a:ext cx="576580" cy="404495"/>
            <a:chOff x="2116138" y="2119313"/>
            <a:chExt cx="682625" cy="560388"/>
          </a:xfrm>
          <a:solidFill>
            <a:srgbClr val="F46C69"/>
          </a:solidFill>
        </p:grpSpPr>
        <p:sp>
          <p:nvSpPr>
            <p:cNvPr id="160" name="Freeform 112"/>
            <p:cNvSpPr>
              <a:spLocks noEditPoints="1"/>
            </p:cNvSpPr>
            <p:nvPr/>
          </p:nvSpPr>
          <p:spPr bwMode="auto">
            <a:xfrm>
              <a:off x="2116138" y="2225676"/>
              <a:ext cx="682625" cy="454025"/>
            </a:xfrm>
            <a:custGeom>
              <a:avLst/>
              <a:gdLst>
                <a:gd name="T0" fmla="*/ 66 w 83"/>
                <a:gd name="T1" fmla="*/ 0 h 55"/>
                <a:gd name="T2" fmla="*/ 63 w 83"/>
                <a:gd name="T3" fmla="*/ 0 h 55"/>
                <a:gd name="T4" fmla="*/ 64 w 83"/>
                <a:gd name="T5" fmla="*/ 4 h 55"/>
                <a:gd name="T6" fmla="*/ 64 w 83"/>
                <a:gd name="T7" fmla="*/ 5 h 55"/>
                <a:gd name="T8" fmla="*/ 57 w 83"/>
                <a:gd name="T9" fmla="*/ 5 h 55"/>
                <a:gd name="T10" fmla="*/ 57 w 83"/>
                <a:gd name="T11" fmla="*/ 4 h 55"/>
                <a:gd name="T12" fmla="*/ 57 w 83"/>
                <a:gd name="T13" fmla="*/ 0 h 55"/>
                <a:gd name="T14" fmla="*/ 27 w 83"/>
                <a:gd name="T15" fmla="*/ 0 h 55"/>
                <a:gd name="T16" fmla="*/ 26 w 83"/>
                <a:gd name="T17" fmla="*/ 4 h 55"/>
                <a:gd name="T18" fmla="*/ 26 w 83"/>
                <a:gd name="T19" fmla="*/ 5 h 55"/>
                <a:gd name="T20" fmla="*/ 20 w 83"/>
                <a:gd name="T21" fmla="*/ 5 h 55"/>
                <a:gd name="T22" fmla="*/ 20 w 83"/>
                <a:gd name="T23" fmla="*/ 4 h 55"/>
                <a:gd name="T24" fmla="*/ 20 w 83"/>
                <a:gd name="T25" fmla="*/ 0 h 55"/>
                <a:gd name="T26" fmla="*/ 18 w 83"/>
                <a:gd name="T27" fmla="*/ 0 h 55"/>
                <a:gd name="T28" fmla="*/ 0 w 83"/>
                <a:gd name="T29" fmla="*/ 17 h 55"/>
                <a:gd name="T30" fmla="*/ 0 w 83"/>
                <a:gd name="T31" fmla="*/ 38 h 55"/>
                <a:gd name="T32" fmla="*/ 18 w 83"/>
                <a:gd name="T33" fmla="*/ 55 h 55"/>
                <a:gd name="T34" fmla="*/ 66 w 83"/>
                <a:gd name="T35" fmla="*/ 55 h 55"/>
                <a:gd name="T36" fmla="*/ 83 w 83"/>
                <a:gd name="T37" fmla="*/ 38 h 55"/>
                <a:gd name="T38" fmla="*/ 83 w 83"/>
                <a:gd name="T39" fmla="*/ 17 h 55"/>
                <a:gd name="T40" fmla="*/ 66 w 83"/>
                <a:gd name="T41" fmla="*/ 0 h 55"/>
                <a:gd name="T42" fmla="*/ 68 w 83"/>
                <a:gd name="T43" fmla="*/ 45 h 55"/>
                <a:gd name="T44" fmla="*/ 17 w 83"/>
                <a:gd name="T45" fmla="*/ 45 h 55"/>
                <a:gd name="T46" fmla="*/ 13 w 83"/>
                <a:gd name="T47" fmla="*/ 41 h 55"/>
                <a:gd name="T48" fmla="*/ 17 w 83"/>
                <a:gd name="T49" fmla="*/ 37 h 55"/>
                <a:gd name="T50" fmla="*/ 68 w 83"/>
                <a:gd name="T51" fmla="*/ 37 h 55"/>
                <a:gd name="T52" fmla="*/ 72 w 83"/>
                <a:gd name="T53" fmla="*/ 41 h 55"/>
                <a:gd name="T54" fmla="*/ 68 w 83"/>
                <a:gd name="T55" fmla="*/ 45 h 55"/>
                <a:gd name="T56" fmla="*/ 68 w 83"/>
                <a:gd name="T57" fmla="*/ 33 h 55"/>
                <a:gd name="T58" fmla="*/ 17 w 83"/>
                <a:gd name="T59" fmla="*/ 33 h 55"/>
                <a:gd name="T60" fmla="*/ 13 w 83"/>
                <a:gd name="T61" fmla="*/ 29 h 55"/>
                <a:gd name="T62" fmla="*/ 17 w 83"/>
                <a:gd name="T63" fmla="*/ 25 h 55"/>
                <a:gd name="T64" fmla="*/ 68 w 83"/>
                <a:gd name="T65" fmla="*/ 25 h 55"/>
                <a:gd name="T66" fmla="*/ 72 w 83"/>
                <a:gd name="T67" fmla="*/ 29 h 55"/>
                <a:gd name="T68" fmla="*/ 68 w 83"/>
                <a:gd name="T69" fmla="*/ 33 h 55"/>
                <a:gd name="T70" fmla="*/ 68 w 83"/>
                <a:gd name="T71" fmla="*/ 20 h 55"/>
                <a:gd name="T72" fmla="*/ 17 w 83"/>
                <a:gd name="T73" fmla="*/ 20 h 55"/>
                <a:gd name="T74" fmla="*/ 13 w 83"/>
                <a:gd name="T75" fmla="*/ 17 h 55"/>
                <a:gd name="T76" fmla="*/ 17 w 83"/>
                <a:gd name="T77" fmla="*/ 13 h 55"/>
                <a:gd name="T78" fmla="*/ 68 w 83"/>
                <a:gd name="T79" fmla="*/ 13 h 55"/>
                <a:gd name="T80" fmla="*/ 72 w 83"/>
                <a:gd name="T81" fmla="*/ 17 h 55"/>
                <a:gd name="T82" fmla="*/ 68 w 83"/>
                <a:gd name="T83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55">
                  <a:moveTo>
                    <a:pt x="66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1"/>
                    <a:pt x="64" y="3"/>
                    <a:pt x="64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3"/>
                    <a:pt x="57" y="1"/>
                    <a:pt x="5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1"/>
                    <a:pt x="26" y="3"/>
                    <a:pt x="26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1"/>
                    <a:pt x="2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7"/>
                    <a:pt x="8" y="55"/>
                    <a:pt x="18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75" y="55"/>
                    <a:pt x="83" y="47"/>
                    <a:pt x="83" y="38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3" y="8"/>
                    <a:pt x="75" y="0"/>
                    <a:pt x="66" y="0"/>
                  </a:cubicBezTo>
                  <a:close/>
                  <a:moveTo>
                    <a:pt x="68" y="45"/>
                  </a:moveTo>
                  <a:cubicBezTo>
                    <a:pt x="17" y="45"/>
                    <a:pt x="17" y="45"/>
                    <a:pt x="17" y="45"/>
                  </a:cubicBezTo>
                  <a:cubicBezTo>
                    <a:pt x="15" y="45"/>
                    <a:pt x="13" y="43"/>
                    <a:pt x="13" y="41"/>
                  </a:cubicBezTo>
                  <a:cubicBezTo>
                    <a:pt x="13" y="39"/>
                    <a:pt x="15" y="37"/>
                    <a:pt x="17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70" y="37"/>
                    <a:pt x="72" y="39"/>
                    <a:pt x="72" y="41"/>
                  </a:cubicBezTo>
                  <a:cubicBezTo>
                    <a:pt x="72" y="43"/>
                    <a:pt x="70" y="45"/>
                    <a:pt x="68" y="45"/>
                  </a:cubicBezTo>
                  <a:close/>
                  <a:moveTo>
                    <a:pt x="68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1"/>
                    <a:pt x="13" y="29"/>
                  </a:cubicBezTo>
                  <a:cubicBezTo>
                    <a:pt x="13" y="27"/>
                    <a:pt x="15" y="25"/>
                    <a:pt x="17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70" y="25"/>
                    <a:pt x="72" y="27"/>
                    <a:pt x="72" y="29"/>
                  </a:cubicBezTo>
                  <a:cubicBezTo>
                    <a:pt x="72" y="31"/>
                    <a:pt x="70" y="33"/>
                    <a:pt x="68" y="33"/>
                  </a:cubicBezTo>
                  <a:close/>
                  <a:moveTo>
                    <a:pt x="68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3" y="19"/>
                    <a:pt x="13" y="17"/>
                  </a:cubicBezTo>
                  <a:cubicBezTo>
                    <a:pt x="13" y="15"/>
                    <a:pt x="15" y="13"/>
                    <a:pt x="17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70" y="13"/>
                    <a:pt x="72" y="15"/>
                    <a:pt x="72" y="17"/>
                  </a:cubicBezTo>
                  <a:cubicBezTo>
                    <a:pt x="72" y="19"/>
                    <a:pt x="70" y="20"/>
                    <a:pt x="6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61" name="Freeform 113"/>
            <p:cNvSpPr/>
            <p:nvPr/>
          </p:nvSpPr>
          <p:spPr bwMode="auto">
            <a:xfrm>
              <a:off x="2289176" y="2119313"/>
              <a:ext cx="346075" cy="139700"/>
            </a:xfrm>
            <a:custGeom>
              <a:avLst/>
              <a:gdLst>
                <a:gd name="T0" fmla="*/ 41 w 42"/>
                <a:gd name="T1" fmla="*/ 13 h 17"/>
                <a:gd name="T2" fmla="*/ 30 w 42"/>
                <a:gd name="T3" fmla="*/ 0 h 17"/>
                <a:gd name="T4" fmla="*/ 11 w 42"/>
                <a:gd name="T5" fmla="*/ 0 h 17"/>
                <a:gd name="T6" fmla="*/ 0 w 42"/>
                <a:gd name="T7" fmla="*/ 13 h 17"/>
                <a:gd name="T8" fmla="*/ 0 w 42"/>
                <a:gd name="T9" fmla="*/ 17 h 17"/>
                <a:gd name="T10" fmla="*/ 4 w 42"/>
                <a:gd name="T11" fmla="*/ 17 h 17"/>
                <a:gd name="T12" fmla="*/ 5 w 42"/>
                <a:gd name="T13" fmla="*/ 13 h 17"/>
                <a:gd name="T14" fmla="*/ 14 w 42"/>
                <a:gd name="T15" fmla="*/ 3 h 17"/>
                <a:gd name="T16" fmla="*/ 28 w 42"/>
                <a:gd name="T17" fmla="*/ 3 h 17"/>
                <a:gd name="T18" fmla="*/ 37 w 42"/>
                <a:gd name="T19" fmla="*/ 13 h 17"/>
                <a:gd name="T20" fmla="*/ 37 w 42"/>
                <a:gd name="T21" fmla="*/ 17 h 17"/>
                <a:gd name="T22" fmla="*/ 42 w 42"/>
                <a:gd name="T23" fmla="*/ 17 h 17"/>
                <a:gd name="T24" fmla="*/ 41 w 42"/>
                <a:gd name="T2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17">
                  <a:moveTo>
                    <a:pt x="41" y="13"/>
                  </a:moveTo>
                  <a:cubicBezTo>
                    <a:pt x="40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4"/>
                    <a:pt x="5" y="13"/>
                  </a:cubicBezTo>
                  <a:cubicBezTo>
                    <a:pt x="6" y="8"/>
                    <a:pt x="9" y="4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4"/>
                    <a:pt x="35" y="8"/>
                    <a:pt x="37" y="13"/>
                  </a:cubicBezTo>
                  <a:cubicBezTo>
                    <a:pt x="37" y="14"/>
                    <a:pt x="37" y="15"/>
                    <a:pt x="37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162" name="Freeform 114"/>
          <p:cNvSpPr>
            <a:spLocks noEditPoints="1"/>
          </p:cNvSpPr>
          <p:nvPr/>
        </p:nvSpPr>
        <p:spPr bwMode="auto">
          <a:xfrm>
            <a:off x="1165860" y="2012315"/>
            <a:ext cx="555625" cy="393065"/>
          </a:xfrm>
          <a:custGeom>
            <a:avLst/>
            <a:gdLst>
              <a:gd name="T0" fmla="*/ 63 w 80"/>
              <a:gd name="T1" fmla="*/ 13 h 66"/>
              <a:gd name="T2" fmla="*/ 61 w 80"/>
              <a:gd name="T3" fmla="*/ 13 h 66"/>
              <a:gd name="T4" fmla="*/ 61 w 80"/>
              <a:gd name="T5" fmla="*/ 17 h 66"/>
              <a:gd name="T6" fmla="*/ 61 w 80"/>
              <a:gd name="T7" fmla="*/ 17 h 66"/>
              <a:gd name="T8" fmla="*/ 55 w 80"/>
              <a:gd name="T9" fmla="*/ 17 h 66"/>
              <a:gd name="T10" fmla="*/ 55 w 80"/>
              <a:gd name="T11" fmla="*/ 17 h 66"/>
              <a:gd name="T12" fmla="*/ 54 w 80"/>
              <a:gd name="T13" fmla="*/ 13 h 66"/>
              <a:gd name="T14" fmla="*/ 25 w 80"/>
              <a:gd name="T15" fmla="*/ 13 h 66"/>
              <a:gd name="T16" fmla="*/ 25 w 80"/>
              <a:gd name="T17" fmla="*/ 17 h 66"/>
              <a:gd name="T18" fmla="*/ 25 w 80"/>
              <a:gd name="T19" fmla="*/ 17 h 66"/>
              <a:gd name="T20" fmla="*/ 18 w 80"/>
              <a:gd name="T21" fmla="*/ 17 h 66"/>
              <a:gd name="T22" fmla="*/ 18 w 80"/>
              <a:gd name="T23" fmla="*/ 17 h 66"/>
              <a:gd name="T24" fmla="*/ 19 w 80"/>
              <a:gd name="T25" fmla="*/ 13 h 66"/>
              <a:gd name="T26" fmla="*/ 16 w 80"/>
              <a:gd name="T27" fmla="*/ 13 h 66"/>
              <a:gd name="T28" fmla="*/ 0 w 80"/>
              <a:gd name="T29" fmla="*/ 29 h 66"/>
              <a:gd name="T30" fmla="*/ 0 w 80"/>
              <a:gd name="T31" fmla="*/ 49 h 66"/>
              <a:gd name="T32" fmla="*/ 16 w 80"/>
              <a:gd name="T33" fmla="*/ 66 h 66"/>
              <a:gd name="T34" fmla="*/ 63 w 80"/>
              <a:gd name="T35" fmla="*/ 66 h 66"/>
              <a:gd name="T36" fmla="*/ 80 w 80"/>
              <a:gd name="T37" fmla="*/ 49 h 66"/>
              <a:gd name="T38" fmla="*/ 80 w 80"/>
              <a:gd name="T39" fmla="*/ 29 h 66"/>
              <a:gd name="T40" fmla="*/ 63 w 80"/>
              <a:gd name="T41" fmla="*/ 13 h 66"/>
              <a:gd name="T42" fmla="*/ 24 w 80"/>
              <a:gd name="T43" fmla="*/ 13 h 66"/>
              <a:gd name="T44" fmla="*/ 33 w 80"/>
              <a:gd name="T45" fmla="*/ 3 h 66"/>
              <a:gd name="T46" fmla="*/ 46 w 80"/>
              <a:gd name="T47" fmla="*/ 3 h 66"/>
              <a:gd name="T48" fmla="*/ 55 w 80"/>
              <a:gd name="T49" fmla="*/ 13 h 66"/>
              <a:gd name="T50" fmla="*/ 56 w 80"/>
              <a:gd name="T51" fmla="*/ 16 h 66"/>
              <a:gd name="T52" fmla="*/ 60 w 80"/>
              <a:gd name="T53" fmla="*/ 16 h 66"/>
              <a:gd name="T54" fmla="*/ 60 w 80"/>
              <a:gd name="T55" fmla="*/ 13 h 66"/>
              <a:gd name="T56" fmla="*/ 49 w 80"/>
              <a:gd name="T57" fmla="*/ 0 h 66"/>
              <a:gd name="T58" fmla="*/ 31 w 80"/>
              <a:gd name="T59" fmla="*/ 0 h 66"/>
              <a:gd name="T60" fmla="*/ 20 w 80"/>
              <a:gd name="T61" fmla="*/ 13 h 66"/>
              <a:gd name="T62" fmla="*/ 19 w 80"/>
              <a:gd name="T63" fmla="*/ 16 h 66"/>
              <a:gd name="T64" fmla="*/ 24 w 80"/>
              <a:gd name="T65" fmla="*/ 16 h 66"/>
              <a:gd name="T66" fmla="*/ 24 w 80"/>
              <a:gd name="T67" fmla="*/ 1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66">
                <a:moveTo>
                  <a:pt x="63" y="13"/>
                </a:moveTo>
                <a:cubicBezTo>
                  <a:pt x="61" y="13"/>
                  <a:pt x="61" y="13"/>
                  <a:pt x="61" y="13"/>
                </a:cubicBezTo>
                <a:cubicBezTo>
                  <a:pt x="61" y="14"/>
                  <a:pt x="61" y="15"/>
                  <a:pt x="61" y="17"/>
                </a:cubicBezTo>
                <a:cubicBezTo>
                  <a:pt x="61" y="17"/>
                  <a:pt x="61" y="17"/>
                  <a:pt x="61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5"/>
                  <a:pt x="55" y="14"/>
                  <a:pt x="5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5"/>
                  <a:pt x="19" y="14"/>
                  <a:pt x="19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7" y="13"/>
                  <a:pt x="0" y="20"/>
                  <a:pt x="0" y="2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8"/>
                  <a:pt x="7" y="66"/>
                  <a:pt x="16" y="66"/>
                </a:cubicBezTo>
                <a:cubicBezTo>
                  <a:pt x="63" y="66"/>
                  <a:pt x="63" y="66"/>
                  <a:pt x="63" y="66"/>
                </a:cubicBezTo>
                <a:cubicBezTo>
                  <a:pt x="72" y="66"/>
                  <a:pt x="80" y="58"/>
                  <a:pt x="80" y="4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20"/>
                  <a:pt x="72" y="13"/>
                  <a:pt x="63" y="13"/>
                </a:cubicBezTo>
                <a:close/>
                <a:moveTo>
                  <a:pt x="24" y="13"/>
                </a:moveTo>
                <a:cubicBezTo>
                  <a:pt x="25" y="7"/>
                  <a:pt x="29" y="4"/>
                  <a:pt x="33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51" y="4"/>
                  <a:pt x="54" y="7"/>
                  <a:pt x="55" y="13"/>
                </a:cubicBezTo>
                <a:cubicBezTo>
                  <a:pt x="56" y="14"/>
                  <a:pt x="56" y="15"/>
                  <a:pt x="56" y="16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15"/>
                  <a:pt x="60" y="14"/>
                  <a:pt x="60" y="13"/>
                </a:cubicBezTo>
                <a:cubicBezTo>
                  <a:pt x="58" y="5"/>
                  <a:pt x="54" y="0"/>
                  <a:pt x="4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1" y="5"/>
                  <a:pt x="20" y="13"/>
                </a:cubicBezTo>
                <a:cubicBezTo>
                  <a:pt x="20" y="14"/>
                  <a:pt x="20" y="15"/>
                  <a:pt x="19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4" y="13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163" name="组合 162"/>
          <p:cNvGrpSpPr/>
          <p:nvPr/>
        </p:nvGrpSpPr>
        <p:grpSpPr>
          <a:xfrm>
            <a:off x="3239135" y="2020570"/>
            <a:ext cx="494030" cy="381000"/>
            <a:chOff x="3219451" y="2135188"/>
            <a:chExt cx="584200" cy="528638"/>
          </a:xfrm>
          <a:solidFill>
            <a:srgbClr val="F46C69"/>
          </a:solidFill>
        </p:grpSpPr>
        <p:sp>
          <p:nvSpPr>
            <p:cNvPr id="164" name="Freeform 115"/>
            <p:cNvSpPr/>
            <p:nvPr/>
          </p:nvSpPr>
          <p:spPr bwMode="auto">
            <a:xfrm>
              <a:off x="3219451" y="2374901"/>
              <a:ext cx="584200" cy="288925"/>
            </a:xfrm>
            <a:custGeom>
              <a:avLst/>
              <a:gdLst>
                <a:gd name="T0" fmla="*/ 44 w 71"/>
                <a:gd name="T1" fmla="*/ 6 h 35"/>
                <a:gd name="T2" fmla="*/ 42 w 71"/>
                <a:gd name="T3" fmla="*/ 8 h 35"/>
                <a:gd name="T4" fmla="*/ 29 w 71"/>
                <a:gd name="T5" fmla="*/ 8 h 35"/>
                <a:gd name="T6" fmla="*/ 27 w 71"/>
                <a:gd name="T7" fmla="*/ 6 h 35"/>
                <a:gd name="T8" fmla="*/ 27 w 71"/>
                <a:gd name="T9" fmla="*/ 0 h 35"/>
                <a:gd name="T10" fmla="*/ 0 w 71"/>
                <a:gd name="T11" fmla="*/ 0 h 35"/>
                <a:gd name="T12" fmla="*/ 0 w 71"/>
                <a:gd name="T13" fmla="*/ 28 h 35"/>
                <a:gd name="T14" fmla="*/ 7 w 71"/>
                <a:gd name="T15" fmla="*/ 35 h 35"/>
                <a:gd name="T16" fmla="*/ 64 w 71"/>
                <a:gd name="T17" fmla="*/ 35 h 35"/>
                <a:gd name="T18" fmla="*/ 71 w 71"/>
                <a:gd name="T19" fmla="*/ 28 h 35"/>
                <a:gd name="T20" fmla="*/ 71 w 71"/>
                <a:gd name="T21" fmla="*/ 0 h 35"/>
                <a:gd name="T22" fmla="*/ 44 w 71"/>
                <a:gd name="T23" fmla="*/ 0 h 35"/>
                <a:gd name="T24" fmla="*/ 44 w 71"/>
                <a:gd name="T2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35">
                  <a:moveTo>
                    <a:pt x="44" y="6"/>
                  </a:moveTo>
                  <a:cubicBezTo>
                    <a:pt x="44" y="7"/>
                    <a:pt x="43" y="8"/>
                    <a:pt x="42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8"/>
                    <a:pt x="27" y="7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3" y="35"/>
                    <a:pt x="7" y="35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8" y="35"/>
                    <a:pt x="71" y="31"/>
                    <a:pt x="71" y="2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44" y="0"/>
                    <a:pt x="44" y="0"/>
                    <a:pt x="44" y="0"/>
                  </a:cubicBezTo>
                  <a:lnTo>
                    <a:pt x="4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65" name="Freeform 116"/>
            <p:cNvSpPr>
              <a:spLocks noEditPoints="1"/>
            </p:cNvSpPr>
            <p:nvPr/>
          </p:nvSpPr>
          <p:spPr bwMode="auto">
            <a:xfrm>
              <a:off x="3219451" y="2135188"/>
              <a:ext cx="584200" cy="222250"/>
            </a:xfrm>
            <a:custGeom>
              <a:avLst/>
              <a:gdLst>
                <a:gd name="T0" fmla="*/ 64 w 71"/>
                <a:gd name="T1" fmla="*/ 12 h 27"/>
                <a:gd name="T2" fmla="*/ 47 w 71"/>
                <a:gd name="T3" fmla="*/ 12 h 27"/>
                <a:gd name="T4" fmla="*/ 47 w 71"/>
                <a:gd name="T5" fmla="*/ 5 h 27"/>
                <a:gd name="T6" fmla="*/ 43 w 71"/>
                <a:gd name="T7" fmla="*/ 0 h 27"/>
                <a:gd name="T8" fmla="*/ 28 w 71"/>
                <a:gd name="T9" fmla="*/ 0 h 27"/>
                <a:gd name="T10" fmla="*/ 23 w 71"/>
                <a:gd name="T11" fmla="*/ 5 h 27"/>
                <a:gd name="T12" fmla="*/ 23 w 71"/>
                <a:gd name="T13" fmla="*/ 12 h 27"/>
                <a:gd name="T14" fmla="*/ 7 w 71"/>
                <a:gd name="T15" fmla="*/ 12 h 27"/>
                <a:gd name="T16" fmla="*/ 0 w 71"/>
                <a:gd name="T17" fmla="*/ 19 h 27"/>
                <a:gd name="T18" fmla="*/ 0 w 71"/>
                <a:gd name="T19" fmla="*/ 27 h 27"/>
                <a:gd name="T20" fmla="*/ 71 w 71"/>
                <a:gd name="T21" fmla="*/ 27 h 27"/>
                <a:gd name="T22" fmla="*/ 71 w 71"/>
                <a:gd name="T23" fmla="*/ 19 h 27"/>
                <a:gd name="T24" fmla="*/ 64 w 71"/>
                <a:gd name="T25" fmla="*/ 12 h 27"/>
                <a:gd name="T26" fmla="*/ 28 w 71"/>
                <a:gd name="T27" fmla="*/ 5 h 27"/>
                <a:gd name="T28" fmla="*/ 43 w 71"/>
                <a:gd name="T29" fmla="*/ 5 h 27"/>
                <a:gd name="T30" fmla="*/ 43 w 71"/>
                <a:gd name="T31" fmla="*/ 12 h 27"/>
                <a:gd name="T32" fmla="*/ 28 w 71"/>
                <a:gd name="T33" fmla="*/ 12 h 27"/>
                <a:gd name="T34" fmla="*/ 28 w 71"/>
                <a:gd name="T3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27">
                  <a:moveTo>
                    <a:pt x="64" y="1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2"/>
                    <a:pt x="45" y="0"/>
                    <a:pt x="4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3" y="2"/>
                    <a:pt x="23" y="5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2"/>
                    <a:pt x="0" y="15"/>
                    <a:pt x="0" y="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5"/>
                    <a:pt x="68" y="12"/>
                    <a:pt x="64" y="12"/>
                  </a:cubicBezTo>
                  <a:close/>
                  <a:moveTo>
                    <a:pt x="28" y="5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28" y="12"/>
                    <a:pt x="28" y="12"/>
                    <a:pt x="28" y="12"/>
                  </a:cubicBezTo>
                  <a:lnTo>
                    <a:pt x="2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166" name="Freeform 117"/>
          <p:cNvSpPr>
            <a:spLocks noEditPoints="1"/>
          </p:cNvSpPr>
          <p:nvPr/>
        </p:nvSpPr>
        <p:spPr bwMode="auto">
          <a:xfrm>
            <a:off x="6129020" y="4415790"/>
            <a:ext cx="729615" cy="339090"/>
          </a:xfrm>
          <a:custGeom>
            <a:avLst/>
            <a:gdLst>
              <a:gd name="T0" fmla="*/ 94 w 105"/>
              <a:gd name="T1" fmla="*/ 24 h 57"/>
              <a:gd name="T2" fmla="*/ 67 w 105"/>
              <a:gd name="T3" fmla="*/ 1 h 57"/>
              <a:gd name="T4" fmla="*/ 64 w 105"/>
              <a:gd name="T5" fmla="*/ 1 h 57"/>
              <a:gd name="T6" fmla="*/ 64 w 105"/>
              <a:gd name="T7" fmla="*/ 4 h 57"/>
              <a:gd name="T8" fmla="*/ 88 w 105"/>
              <a:gd name="T9" fmla="*/ 24 h 57"/>
              <a:gd name="T10" fmla="*/ 68 w 105"/>
              <a:gd name="T11" fmla="*/ 24 h 57"/>
              <a:gd name="T12" fmla="*/ 56 w 105"/>
              <a:gd name="T13" fmla="*/ 37 h 57"/>
              <a:gd name="T14" fmla="*/ 56 w 105"/>
              <a:gd name="T15" fmla="*/ 37 h 57"/>
              <a:gd name="T16" fmla="*/ 50 w 105"/>
              <a:gd name="T17" fmla="*/ 37 h 57"/>
              <a:gd name="T18" fmla="*/ 50 w 105"/>
              <a:gd name="T19" fmla="*/ 37 h 57"/>
              <a:gd name="T20" fmla="*/ 38 w 105"/>
              <a:gd name="T21" fmla="*/ 24 h 57"/>
              <a:gd name="T22" fmla="*/ 18 w 105"/>
              <a:gd name="T23" fmla="*/ 24 h 57"/>
              <a:gd name="T24" fmla="*/ 42 w 105"/>
              <a:gd name="T25" fmla="*/ 4 h 57"/>
              <a:gd name="T26" fmla="*/ 42 w 105"/>
              <a:gd name="T27" fmla="*/ 1 h 57"/>
              <a:gd name="T28" fmla="*/ 39 w 105"/>
              <a:gd name="T29" fmla="*/ 1 h 57"/>
              <a:gd name="T30" fmla="*/ 12 w 105"/>
              <a:gd name="T31" fmla="*/ 24 h 57"/>
              <a:gd name="T32" fmla="*/ 1 w 105"/>
              <a:gd name="T33" fmla="*/ 34 h 57"/>
              <a:gd name="T34" fmla="*/ 0 w 105"/>
              <a:gd name="T35" fmla="*/ 36 h 57"/>
              <a:gd name="T36" fmla="*/ 0 w 105"/>
              <a:gd name="T37" fmla="*/ 37 h 57"/>
              <a:gd name="T38" fmla="*/ 0 w 105"/>
              <a:gd name="T39" fmla="*/ 45 h 57"/>
              <a:gd name="T40" fmla="*/ 13 w 105"/>
              <a:gd name="T41" fmla="*/ 57 h 57"/>
              <a:gd name="T42" fmla="*/ 38 w 105"/>
              <a:gd name="T43" fmla="*/ 57 h 57"/>
              <a:gd name="T44" fmla="*/ 50 w 105"/>
              <a:gd name="T45" fmla="*/ 45 h 57"/>
              <a:gd name="T46" fmla="*/ 50 w 105"/>
              <a:gd name="T47" fmla="*/ 45 h 57"/>
              <a:gd name="T48" fmla="*/ 56 w 105"/>
              <a:gd name="T49" fmla="*/ 45 h 57"/>
              <a:gd name="T50" fmla="*/ 56 w 105"/>
              <a:gd name="T51" fmla="*/ 45 h 57"/>
              <a:gd name="T52" fmla="*/ 68 w 105"/>
              <a:gd name="T53" fmla="*/ 57 h 57"/>
              <a:gd name="T54" fmla="*/ 93 w 105"/>
              <a:gd name="T55" fmla="*/ 57 h 57"/>
              <a:gd name="T56" fmla="*/ 105 w 105"/>
              <a:gd name="T57" fmla="*/ 45 h 57"/>
              <a:gd name="T58" fmla="*/ 105 w 105"/>
              <a:gd name="T59" fmla="*/ 37 h 57"/>
              <a:gd name="T60" fmla="*/ 94 w 105"/>
              <a:gd name="T61" fmla="*/ 24 h 57"/>
              <a:gd name="T62" fmla="*/ 46 w 105"/>
              <a:gd name="T63" fmla="*/ 45 h 57"/>
              <a:gd name="T64" fmla="*/ 38 w 105"/>
              <a:gd name="T65" fmla="*/ 53 h 57"/>
              <a:gd name="T66" fmla="*/ 13 w 105"/>
              <a:gd name="T67" fmla="*/ 53 h 57"/>
              <a:gd name="T68" fmla="*/ 4 w 105"/>
              <a:gd name="T69" fmla="*/ 45 h 57"/>
              <a:gd name="T70" fmla="*/ 4 w 105"/>
              <a:gd name="T71" fmla="*/ 37 h 57"/>
              <a:gd name="T72" fmla="*/ 4 w 105"/>
              <a:gd name="T73" fmla="*/ 36 h 57"/>
              <a:gd name="T74" fmla="*/ 6 w 105"/>
              <a:gd name="T75" fmla="*/ 32 h 57"/>
              <a:gd name="T76" fmla="*/ 9 w 105"/>
              <a:gd name="T77" fmla="*/ 29 h 57"/>
              <a:gd name="T78" fmla="*/ 13 w 105"/>
              <a:gd name="T79" fmla="*/ 29 h 57"/>
              <a:gd name="T80" fmla="*/ 13 w 105"/>
              <a:gd name="T81" fmla="*/ 29 h 57"/>
              <a:gd name="T82" fmla="*/ 38 w 105"/>
              <a:gd name="T83" fmla="*/ 29 h 57"/>
              <a:gd name="T84" fmla="*/ 46 w 105"/>
              <a:gd name="T85" fmla="*/ 37 h 57"/>
              <a:gd name="T86" fmla="*/ 46 w 105"/>
              <a:gd name="T87" fmla="*/ 39 h 57"/>
              <a:gd name="T88" fmla="*/ 46 w 105"/>
              <a:gd name="T89" fmla="*/ 43 h 57"/>
              <a:gd name="T90" fmla="*/ 46 w 105"/>
              <a:gd name="T91" fmla="*/ 45 h 57"/>
              <a:gd name="T92" fmla="*/ 101 w 105"/>
              <a:gd name="T93" fmla="*/ 45 h 57"/>
              <a:gd name="T94" fmla="*/ 93 w 105"/>
              <a:gd name="T95" fmla="*/ 53 h 57"/>
              <a:gd name="T96" fmla="*/ 68 w 105"/>
              <a:gd name="T97" fmla="*/ 53 h 57"/>
              <a:gd name="T98" fmla="*/ 60 w 105"/>
              <a:gd name="T99" fmla="*/ 45 h 57"/>
              <a:gd name="T100" fmla="*/ 60 w 105"/>
              <a:gd name="T101" fmla="*/ 43 h 57"/>
              <a:gd name="T102" fmla="*/ 60 w 105"/>
              <a:gd name="T103" fmla="*/ 39 h 57"/>
              <a:gd name="T104" fmla="*/ 60 w 105"/>
              <a:gd name="T105" fmla="*/ 37 h 57"/>
              <a:gd name="T106" fmla="*/ 68 w 105"/>
              <a:gd name="T107" fmla="*/ 29 h 57"/>
              <a:gd name="T108" fmla="*/ 92 w 105"/>
              <a:gd name="T109" fmla="*/ 29 h 57"/>
              <a:gd name="T110" fmla="*/ 93 w 105"/>
              <a:gd name="T111" fmla="*/ 29 h 57"/>
              <a:gd name="T112" fmla="*/ 96 w 105"/>
              <a:gd name="T113" fmla="*/ 29 h 57"/>
              <a:gd name="T114" fmla="*/ 100 w 105"/>
              <a:gd name="T115" fmla="*/ 33 h 57"/>
              <a:gd name="T116" fmla="*/ 101 w 105"/>
              <a:gd name="T117" fmla="*/ 36 h 57"/>
              <a:gd name="T118" fmla="*/ 101 w 105"/>
              <a:gd name="T119" fmla="*/ 37 h 57"/>
              <a:gd name="T120" fmla="*/ 101 w 105"/>
              <a:gd name="T121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5" h="57">
                <a:moveTo>
                  <a:pt x="94" y="24"/>
                </a:moveTo>
                <a:cubicBezTo>
                  <a:pt x="67" y="1"/>
                  <a:pt x="67" y="1"/>
                  <a:pt x="67" y="1"/>
                </a:cubicBezTo>
                <a:cubicBezTo>
                  <a:pt x="66" y="0"/>
                  <a:pt x="64" y="1"/>
                  <a:pt x="64" y="1"/>
                </a:cubicBezTo>
                <a:cubicBezTo>
                  <a:pt x="63" y="2"/>
                  <a:pt x="63" y="4"/>
                  <a:pt x="64" y="4"/>
                </a:cubicBezTo>
                <a:cubicBezTo>
                  <a:pt x="88" y="24"/>
                  <a:pt x="88" y="24"/>
                  <a:pt x="8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1" y="24"/>
                  <a:pt x="56" y="30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30"/>
                  <a:pt x="44" y="24"/>
                  <a:pt x="38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42" y="4"/>
                  <a:pt x="42" y="4"/>
                  <a:pt x="42" y="4"/>
                </a:cubicBezTo>
                <a:cubicBezTo>
                  <a:pt x="43" y="4"/>
                  <a:pt x="43" y="2"/>
                  <a:pt x="42" y="1"/>
                </a:cubicBezTo>
                <a:cubicBezTo>
                  <a:pt x="41" y="1"/>
                  <a:pt x="40" y="0"/>
                  <a:pt x="39" y="1"/>
                </a:cubicBezTo>
                <a:cubicBezTo>
                  <a:pt x="12" y="24"/>
                  <a:pt x="12" y="24"/>
                  <a:pt x="12" y="24"/>
                </a:cubicBezTo>
                <a:cubicBezTo>
                  <a:pt x="6" y="25"/>
                  <a:pt x="2" y="29"/>
                  <a:pt x="1" y="34"/>
                </a:cubicBezTo>
                <a:cubicBezTo>
                  <a:pt x="1" y="35"/>
                  <a:pt x="0" y="35"/>
                  <a:pt x="0" y="36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52"/>
                  <a:pt x="6" y="57"/>
                  <a:pt x="13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44" y="57"/>
                  <a:pt x="50" y="52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6" y="45"/>
                  <a:pt x="56" y="45"/>
                  <a:pt x="56" y="45"/>
                </a:cubicBezTo>
                <a:cubicBezTo>
                  <a:pt x="56" y="45"/>
                  <a:pt x="56" y="45"/>
                  <a:pt x="56" y="45"/>
                </a:cubicBezTo>
                <a:cubicBezTo>
                  <a:pt x="56" y="52"/>
                  <a:pt x="61" y="57"/>
                  <a:pt x="68" y="57"/>
                </a:cubicBezTo>
                <a:cubicBezTo>
                  <a:pt x="93" y="57"/>
                  <a:pt x="93" y="57"/>
                  <a:pt x="93" y="57"/>
                </a:cubicBezTo>
                <a:cubicBezTo>
                  <a:pt x="100" y="57"/>
                  <a:pt x="105" y="52"/>
                  <a:pt x="105" y="45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5" y="30"/>
                  <a:pt x="100" y="25"/>
                  <a:pt x="94" y="24"/>
                </a:cubicBezTo>
                <a:close/>
                <a:moveTo>
                  <a:pt x="46" y="45"/>
                </a:moveTo>
                <a:cubicBezTo>
                  <a:pt x="46" y="49"/>
                  <a:pt x="42" y="53"/>
                  <a:pt x="38" y="53"/>
                </a:cubicBezTo>
                <a:cubicBezTo>
                  <a:pt x="13" y="53"/>
                  <a:pt x="13" y="53"/>
                  <a:pt x="13" y="53"/>
                </a:cubicBezTo>
                <a:cubicBezTo>
                  <a:pt x="8" y="53"/>
                  <a:pt x="4" y="49"/>
                  <a:pt x="4" y="45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6"/>
                  <a:pt x="4" y="36"/>
                  <a:pt x="4" y="36"/>
                </a:cubicBezTo>
                <a:cubicBezTo>
                  <a:pt x="5" y="35"/>
                  <a:pt x="5" y="33"/>
                  <a:pt x="6" y="32"/>
                </a:cubicBezTo>
                <a:cubicBezTo>
                  <a:pt x="7" y="31"/>
                  <a:pt x="8" y="30"/>
                  <a:pt x="9" y="29"/>
                </a:cubicBezTo>
                <a:cubicBezTo>
                  <a:pt x="10" y="29"/>
                  <a:pt x="11" y="29"/>
                  <a:pt x="13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42" y="29"/>
                  <a:pt x="46" y="32"/>
                  <a:pt x="46" y="37"/>
                </a:cubicBezTo>
                <a:cubicBezTo>
                  <a:pt x="46" y="39"/>
                  <a:pt x="46" y="39"/>
                  <a:pt x="46" y="39"/>
                </a:cubicBezTo>
                <a:cubicBezTo>
                  <a:pt x="46" y="43"/>
                  <a:pt x="46" y="43"/>
                  <a:pt x="46" y="43"/>
                </a:cubicBezTo>
                <a:lnTo>
                  <a:pt x="46" y="45"/>
                </a:lnTo>
                <a:close/>
                <a:moveTo>
                  <a:pt x="101" y="45"/>
                </a:moveTo>
                <a:cubicBezTo>
                  <a:pt x="101" y="49"/>
                  <a:pt x="98" y="53"/>
                  <a:pt x="93" y="53"/>
                </a:cubicBezTo>
                <a:cubicBezTo>
                  <a:pt x="68" y="53"/>
                  <a:pt x="68" y="53"/>
                  <a:pt x="68" y="53"/>
                </a:cubicBezTo>
                <a:cubicBezTo>
                  <a:pt x="64" y="53"/>
                  <a:pt x="60" y="49"/>
                  <a:pt x="60" y="45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2"/>
                  <a:pt x="64" y="29"/>
                  <a:pt x="68" y="29"/>
                </a:cubicBezTo>
                <a:cubicBezTo>
                  <a:pt x="92" y="29"/>
                  <a:pt x="92" y="29"/>
                  <a:pt x="92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4" y="29"/>
                  <a:pt x="95" y="29"/>
                  <a:pt x="96" y="29"/>
                </a:cubicBezTo>
                <a:cubicBezTo>
                  <a:pt x="98" y="30"/>
                  <a:pt x="99" y="31"/>
                  <a:pt x="100" y="33"/>
                </a:cubicBezTo>
                <a:cubicBezTo>
                  <a:pt x="101" y="34"/>
                  <a:pt x="101" y="35"/>
                  <a:pt x="101" y="36"/>
                </a:cubicBezTo>
                <a:cubicBezTo>
                  <a:pt x="101" y="37"/>
                  <a:pt x="101" y="37"/>
                  <a:pt x="101" y="37"/>
                </a:cubicBezTo>
                <a:lnTo>
                  <a:pt x="101" y="45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167" name="组合 166"/>
          <p:cNvGrpSpPr/>
          <p:nvPr/>
        </p:nvGrpSpPr>
        <p:grpSpPr>
          <a:xfrm>
            <a:off x="9246870" y="4284345"/>
            <a:ext cx="576580" cy="474980"/>
            <a:chOff x="9224963" y="5221288"/>
            <a:chExt cx="682625" cy="658813"/>
          </a:xfrm>
          <a:solidFill>
            <a:srgbClr val="F46C69"/>
          </a:solidFill>
        </p:grpSpPr>
        <p:sp>
          <p:nvSpPr>
            <p:cNvPr id="168" name="Freeform 118"/>
            <p:cNvSpPr/>
            <p:nvPr/>
          </p:nvSpPr>
          <p:spPr bwMode="auto">
            <a:xfrm>
              <a:off x="9331326" y="5368926"/>
              <a:ext cx="469900" cy="511175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69" name="Freeform 119"/>
            <p:cNvSpPr/>
            <p:nvPr/>
          </p:nvSpPr>
          <p:spPr bwMode="auto">
            <a:xfrm>
              <a:off x="9224963" y="5221288"/>
              <a:ext cx="682625" cy="369888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3164840" y="1289050"/>
            <a:ext cx="570230" cy="398780"/>
            <a:chOff x="3152776" y="1071563"/>
            <a:chExt cx="674688" cy="552450"/>
          </a:xfrm>
          <a:solidFill>
            <a:srgbClr val="F46C69"/>
          </a:solidFill>
        </p:grpSpPr>
        <p:sp>
          <p:nvSpPr>
            <p:cNvPr id="171" name="Freeform 120"/>
            <p:cNvSpPr>
              <a:spLocks noEditPoints="1"/>
            </p:cNvSpPr>
            <p:nvPr/>
          </p:nvSpPr>
          <p:spPr bwMode="auto">
            <a:xfrm>
              <a:off x="3152776" y="1071563"/>
              <a:ext cx="674688" cy="552450"/>
            </a:xfrm>
            <a:custGeom>
              <a:avLst/>
              <a:gdLst>
                <a:gd name="T0" fmla="*/ 63 w 82"/>
                <a:gd name="T1" fmla="*/ 1 h 67"/>
                <a:gd name="T2" fmla="*/ 58 w 82"/>
                <a:gd name="T3" fmla="*/ 0 h 67"/>
                <a:gd name="T4" fmla="*/ 35 w 82"/>
                <a:gd name="T5" fmla="*/ 18 h 67"/>
                <a:gd name="T6" fmla="*/ 34 w 82"/>
                <a:gd name="T7" fmla="*/ 24 h 67"/>
                <a:gd name="T8" fmla="*/ 35 w 82"/>
                <a:gd name="T9" fmla="*/ 30 h 67"/>
                <a:gd name="T10" fmla="*/ 4 w 82"/>
                <a:gd name="T11" fmla="*/ 52 h 67"/>
                <a:gd name="T12" fmla="*/ 0 w 82"/>
                <a:gd name="T13" fmla="*/ 58 h 67"/>
                <a:gd name="T14" fmla="*/ 2 w 82"/>
                <a:gd name="T15" fmla="*/ 63 h 67"/>
                <a:gd name="T16" fmla="*/ 3 w 82"/>
                <a:gd name="T17" fmla="*/ 64 h 67"/>
                <a:gd name="T18" fmla="*/ 9 w 82"/>
                <a:gd name="T19" fmla="*/ 67 h 67"/>
                <a:gd name="T20" fmla="*/ 9 w 82"/>
                <a:gd name="T21" fmla="*/ 67 h 67"/>
                <a:gd name="T22" fmla="*/ 14 w 82"/>
                <a:gd name="T23" fmla="*/ 66 h 67"/>
                <a:gd name="T24" fmla="*/ 14 w 82"/>
                <a:gd name="T25" fmla="*/ 66 h 67"/>
                <a:gd name="T26" fmla="*/ 45 w 82"/>
                <a:gd name="T27" fmla="*/ 44 h 67"/>
                <a:gd name="T28" fmla="*/ 53 w 82"/>
                <a:gd name="T29" fmla="*/ 47 h 67"/>
                <a:gd name="T30" fmla="*/ 58 w 82"/>
                <a:gd name="T31" fmla="*/ 48 h 67"/>
                <a:gd name="T32" fmla="*/ 58 w 82"/>
                <a:gd name="T33" fmla="*/ 48 h 67"/>
                <a:gd name="T34" fmla="*/ 81 w 82"/>
                <a:gd name="T35" fmla="*/ 29 h 67"/>
                <a:gd name="T36" fmla="*/ 81 w 82"/>
                <a:gd name="T37" fmla="*/ 29 h 67"/>
                <a:gd name="T38" fmla="*/ 82 w 82"/>
                <a:gd name="T39" fmla="*/ 24 h 67"/>
                <a:gd name="T40" fmla="*/ 63 w 82"/>
                <a:gd name="T41" fmla="*/ 1 h 67"/>
                <a:gd name="T42" fmla="*/ 25 w 82"/>
                <a:gd name="T43" fmla="*/ 53 h 67"/>
                <a:gd name="T44" fmla="*/ 13 w 82"/>
                <a:gd name="T45" fmla="*/ 61 h 67"/>
                <a:gd name="T46" fmla="*/ 7 w 82"/>
                <a:gd name="T47" fmla="*/ 60 h 67"/>
                <a:gd name="T48" fmla="*/ 8 w 82"/>
                <a:gd name="T49" fmla="*/ 55 h 67"/>
                <a:gd name="T50" fmla="*/ 21 w 82"/>
                <a:gd name="T51" fmla="*/ 46 h 67"/>
                <a:gd name="T52" fmla="*/ 26 w 82"/>
                <a:gd name="T53" fmla="*/ 47 h 67"/>
                <a:gd name="T54" fmla="*/ 25 w 82"/>
                <a:gd name="T55" fmla="*/ 53 h 67"/>
                <a:gd name="T56" fmla="*/ 58 w 82"/>
                <a:gd name="T57" fmla="*/ 38 h 67"/>
                <a:gd name="T58" fmla="*/ 44 w 82"/>
                <a:gd name="T59" fmla="*/ 23 h 67"/>
                <a:gd name="T60" fmla="*/ 58 w 82"/>
                <a:gd name="T61" fmla="*/ 9 h 67"/>
                <a:gd name="T62" fmla="*/ 73 w 82"/>
                <a:gd name="T63" fmla="*/ 23 h 67"/>
                <a:gd name="T64" fmla="*/ 58 w 82"/>
                <a:gd name="T65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67">
                  <a:moveTo>
                    <a:pt x="63" y="1"/>
                  </a:moveTo>
                  <a:cubicBezTo>
                    <a:pt x="62" y="0"/>
                    <a:pt x="60" y="0"/>
                    <a:pt x="58" y="0"/>
                  </a:cubicBezTo>
                  <a:cubicBezTo>
                    <a:pt x="47" y="0"/>
                    <a:pt x="37" y="7"/>
                    <a:pt x="35" y="18"/>
                  </a:cubicBezTo>
                  <a:cubicBezTo>
                    <a:pt x="34" y="20"/>
                    <a:pt x="34" y="22"/>
                    <a:pt x="34" y="24"/>
                  </a:cubicBezTo>
                  <a:cubicBezTo>
                    <a:pt x="34" y="26"/>
                    <a:pt x="34" y="28"/>
                    <a:pt x="35" y="3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2" y="53"/>
                    <a:pt x="0" y="56"/>
                    <a:pt x="0" y="58"/>
                  </a:cubicBezTo>
                  <a:cubicBezTo>
                    <a:pt x="0" y="60"/>
                    <a:pt x="1" y="62"/>
                    <a:pt x="2" y="6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4" y="66"/>
                    <a:pt x="7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11" y="67"/>
                    <a:pt x="12" y="67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50" y="46"/>
                    <a:pt x="53" y="47"/>
                  </a:cubicBezTo>
                  <a:cubicBezTo>
                    <a:pt x="54" y="47"/>
                    <a:pt x="56" y="48"/>
                    <a:pt x="58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69" y="48"/>
                    <a:pt x="79" y="40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2" y="27"/>
                    <a:pt x="82" y="26"/>
                    <a:pt x="82" y="24"/>
                  </a:cubicBezTo>
                  <a:cubicBezTo>
                    <a:pt x="82" y="13"/>
                    <a:pt x="74" y="3"/>
                    <a:pt x="63" y="1"/>
                  </a:cubicBezTo>
                  <a:close/>
                  <a:moveTo>
                    <a:pt x="25" y="53"/>
                  </a:moveTo>
                  <a:cubicBezTo>
                    <a:pt x="13" y="61"/>
                    <a:pt x="13" y="61"/>
                    <a:pt x="13" y="61"/>
                  </a:cubicBezTo>
                  <a:cubicBezTo>
                    <a:pt x="11" y="62"/>
                    <a:pt x="9" y="62"/>
                    <a:pt x="7" y="60"/>
                  </a:cubicBezTo>
                  <a:cubicBezTo>
                    <a:pt x="6" y="58"/>
                    <a:pt x="7" y="56"/>
                    <a:pt x="8" y="55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3" y="45"/>
                    <a:pt x="25" y="46"/>
                    <a:pt x="26" y="47"/>
                  </a:cubicBezTo>
                  <a:cubicBezTo>
                    <a:pt x="27" y="49"/>
                    <a:pt x="27" y="52"/>
                    <a:pt x="25" y="53"/>
                  </a:cubicBezTo>
                  <a:close/>
                  <a:moveTo>
                    <a:pt x="58" y="38"/>
                  </a:moveTo>
                  <a:cubicBezTo>
                    <a:pt x="50" y="38"/>
                    <a:pt x="44" y="31"/>
                    <a:pt x="44" y="23"/>
                  </a:cubicBezTo>
                  <a:cubicBezTo>
                    <a:pt x="44" y="15"/>
                    <a:pt x="50" y="9"/>
                    <a:pt x="58" y="9"/>
                  </a:cubicBezTo>
                  <a:cubicBezTo>
                    <a:pt x="66" y="9"/>
                    <a:pt x="73" y="15"/>
                    <a:pt x="73" y="23"/>
                  </a:cubicBezTo>
                  <a:cubicBezTo>
                    <a:pt x="73" y="31"/>
                    <a:pt x="66" y="38"/>
                    <a:pt x="5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72" name="Freeform 121"/>
            <p:cNvSpPr/>
            <p:nvPr/>
          </p:nvSpPr>
          <p:spPr bwMode="auto">
            <a:xfrm>
              <a:off x="3589338" y="1285876"/>
              <a:ext cx="131763" cy="65088"/>
            </a:xfrm>
            <a:custGeom>
              <a:avLst/>
              <a:gdLst>
                <a:gd name="T0" fmla="*/ 6 w 16"/>
                <a:gd name="T1" fmla="*/ 8 h 8"/>
                <a:gd name="T2" fmla="*/ 1 w 16"/>
                <a:gd name="T3" fmla="*/ 7 h 8"/>
                <a:gd name="T4" fmla="*/ 1 w 16"/>
                <a:gd name="T5" fmla="*/ 7 h 8"/>
                <a:gd name="T6" fmla="*/ 0 w 16"/>
                <a:gd name="T7" fmla="*/ 5 h 8"/>
                <a:gd name="T8" fmla="*/ 2 w 16"/>
                <a:gd name="T9" fmla="*/ 5 h 8"/>
                <a:gd name="T10" fmla="*/ 6 w 16"/>
                <a:gd name="T11" fmla="*/ 5 h 8"/>
                <a:gd name="T12" fmla="*/ 13 w 16"/>
                <a:gd name="T13" fmla="*/ 1 h 8"/>
                <a:gd name="T14" fmla="*/ 15 w 16"/>
                <a:gd name="T15" fmla="*/ 0 h 8"/>
                <a:gd name="T16" fmla="*/ 16 w 16"/>
                <a:gd name="T17" fmla="*/ 2 h 8"/>
                <a:gd name="T18" fmla="*/ 6 w 1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4" y="8"/>
                    <a:pt x="3" y="8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1" y="5"/>
                    <a:pt x="1" y="4"/>
                    <a:pt x="2" y="5"/>
                  </a:cubicBezTo>
                  <a:cubicBezTo>
                    <a:pt x="3" y="5"/>
                    <a:pt x="5" y="5"/>
                    <a:pt x="6" y="5"/>
                  </a:cubicBezTo>
                  <a:cubicBezTo>
                    <a:pt x="9" y="5"/>
                    <a:pt x="12" y="4"/>
                    <a:pt x="13" y="1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6" y="0"/>
                    <a:pt x="16" y="1"/>
                    <a:pt x="16" y="2"/>
                  </a:cubicBezTo>
                  <a:cubicBezTo>
                    <a:pt x="14" y="6"/>
                    <a:pt x="10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4144645" y="1296670"/>
            <a:ext cx="556895" cy="393065"/>
            <a:chOff x="4132263" y="1079501"/>
            <a:chExt cx="658813" cy="544513"/>
          </a:xfrm>
          <a:solidFill>
            <a:srgbClr val="F46C69"/>
          </a:solidFill>
        </p:grpSpPr>
        <p:sp>
          <p:nvSpPr>
            <p:cNvPr id="174" name="Freeform 122"/>
            <p:cNvSpPr/>
            <p:nvPr/>
          </p:nvSpPr>
          <p:spPr bwMode="auto">
            <a:xfrm>
              <a:off x="4519613" y="1177926"/>
              <a:ext cx="163513" cy="165100"/>
            </a:xfrm>
            <a:custGeom>
              <a:avLst/>
              <a:gdLst>
                <a:gd name="T0" fmla="*/ 103 w 103"/>
                <a:gd name="T1" fmla="*/ 42 h 104"/>
                <a:gd name="T2" fmla="*/ 98 w 103"/>
                <a:gd name="T3" fmla="*/ 42 h 104"/>
                <a:gd name="T4" fmla="*/ 67 w 103"/>
                <a:gd name="T5" fmla="*/ 42 h 104"/>
                <a:gd name="T6" fmla="*/ 67 w 103"/>
                <a:gd name="T7" fmla="*/ 0 h 104"/>
                <a:gd name="T8" fmla="*/ 41 w 103"/>
                <a:gd name="T9" fmla="*/ 0 h 104"/>
                <a:gd name="T10" fmla="*/ 41 w 103"/>
                <a:gd name="T11" fmla="*/ 11 h 104"/>
                <a:gd name="T12" fmla="*/ 41 w 103"/>
                <a:gd name="T13" fmla="*/ 42 h 104"/>
                <a:gd name="T14" fmla="*/ 0 w 103"/>
                <a:gd name="T15" fmla="*/ 42 h 104"/>
                <a:gd name="T16" fmla="*/ 0 w 103"/>
                <a:gd name="T17" fmla="*/ 68 h 104"/>
                <a:gd name="T18" fmla="*/ 41 w 103"/>
                <a:gd name="T19" fmla="*/ 68 h 104"/>
                <a:gd name="T20" fmla="*/ 41 w 103"/>
                <a:gd name="T21" fmla="*/ 104 h 104"/>
                <a:gd name="T22" fmla="*/ 67 w 103"/>
                <a:gd name="T23" fmla="*/ 104 h 104"/>
                <a:gd name="T24" fmla="*/ 67 w 103"/>
                <a:gd name="T25" fmla="*/ 68 h 104"/>
                <a:gd name="T26" fmla="*/ 103 w 103"/>
                <a:gd name="T27" fmla="*/ 68 h 104"/>
                <a:gd name="T28" fmla="*/ 103 w 103"/>
                <a:gd name="T29" fmla="*/ 4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104">
                  <a:moveTo>
                    <a:pt x="103" y="42"/>
                  </a:moveTo>
                  <a:lnTo>
                    <a:pt x="98" y="42"/>
                  </a:lnTo>
                  <a:lnTo>
                    <a:pt x="67" y="42"/>
                  </a:lnTo>
                  <a:lnTo>
                    <a:pt x="67" y="0"/>
                  </a:lnTo>
                  <a:lnTo>
                    <a:pt x="41" y="0"/>
                  </a:lnTo>
                  <a:lnTo>
                    <a:pt x="41" y="11"/>
                  </a:lnTo>
                  <a:lnTo>
                    <a:pt x="41" y="42"/>
                  </a:lnTo>
                  <a:lnTo>
                    <a:pt x="0" y="42"/>
                  </a:lnTo>
                  <a:lnTo>
                    <a:pt x="0" y="68"/>
                  </a:lnTo>
                  <a:lnTo>
                    <a:pt x="41" y="68"/>
                  </a:lnTo>
                  <a:lnTo>
                    <a:pt x="41" y="104"/>
                  </a:lnTo>
                  <a:lnTo>
                    <a:pt x="67" y="104"/>
                  </a:lnTo>
                  <a:lnTo>
                    <a:pt x="67" y="68"/>
                  </a:lnTo>
                  <a:lnTo>
                    <a:pt x="103" y="68"/>
                  </a:lnTo>
                  <a:lnTo>
                    <a:pt x="10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75" name="Freeform 123"/>
            <p:cNvSpPr>
              <a:spLocks noEditPoints="1"/>
            </p:cNvSpPr>
            <p:nvPr/>
          </p:nvSpPr>
          <p:spPr bwMode="auto">
            <a:xfrm>
              <a:off x="4132263" y="1079501"/>
              <a:ext cx="658813" cy="544513"/>
            </a:xfrm>
            <a:custGeom>
              <a:avLst/>
              <a:gdLst>
                <a:gd name="T0" fmla="*/ 62 w 80"/>
                <a:gd name="T1" fmla="*/ 0 h 66"/>
                <a:gd name="T2" fmla="*/ 57 w 80"/>
                <a:gd name="T3" fmla="*/ 0 h 66"/>
                <a:gd name="T4" fmla="*/ 34 w 80"/>
                <a:gd name="T5" fmla="*/ 18 h 66"/>
                <a:gd name="T6" fmla="*/ 33 w 80"/>
                <a:gd name="T7" fmla="*/ 23 h 66"/>
                <a:gd name="T8" fmla="*/ 34 w 80"/>
                <a:gd name="T9" fmla="*/ 29 h 66"/>
                <a:gd name="T10" fmla="*/ 3 w 80"/>
                <a:gd name="T11" fmla="*/ 51 h 66"/>
                <a:gd name="T12" fmla="*/ 0 w 80"/>
                <a:gd name="T13" fmla="*/ 57 h 66"/>
                <a:gd name="T14" fmla="*/ 1 w 80"/>
                <a:gd name="T15" fmla="*/ 61 h 66"/>
                <a:gd name="T16" fmla="*/ 2 w 80"/>
                <a:gd name="T17" fmla="*/ 63 h 66"/>
                <a:gd name="T18" fmla="*/ 9 w 80"/>
                <a:gd name="T19" fmla="*/ 66 h 66"/>
                <a:gd name="T20" fmla="*/ 9 w 80"/>
                <a:gd name="T21" fmla="*/ 66 h 66"/>
                <a:gd name="T22" fmla="*/ 13 w 80"/>
                <a:gd name="T23" fmla="*/ 64 h 66"/>
                <a:gd name="T24" fmla="*/ 44 w 80"/>
                <a:gd name="T25" fmla="*/ 43 h 66"/>
                <a:gd name="T26" fmla="*/ 51 w 80"/>
                <a:gd name="T27" fmla="*/ 46 h 66"/>
                <a:gd name="T28" fmla="*/ 57 w 80"/>
                <a:gd name="T29" fmla="*/ 46 h 66"/>
                <a:gd name="T30" fmla="*/ 57 w 80"/>
                <a:gd name="T31" fmla="*/ 46 h 66"/>
                <a:gd name="T32" fmla="*/ 79 w 80"/>
                <a:gd name="T33" fmla="*/ 28 h 66"/>
                <a:gd name="T34" fmla="*/ 79 w 80"/>
                <a:gd name="T35" fmla="*/ 28 h 66"/>
                <a:gd name="T36" fmla="*/ 80 w 80"/>
                <a:gd name="T37" fmla="*/ 23 h 66"/>
                <a:gd name="T38" fmla="*/ 62 w 80"/>
                <a:gd name="T39" fmla="*/ 0 h 66"/>
                <a:gd name="T40" fmla="*/ 24 w 80"/>
                <a:gd name="T41" fmla="*/ 52 h 66"/>
                <a:gd name="T42" fmla="*/ 12 w 80"/>
                <a:gd name="T43" fmla="*/ 60 h 66"/>
                <a:gd name="T44" fmla="*/ 7 w 80"/>
                <a:gd name="T45" fmla="*/ 59 h 66"/>
                <a:gd name="T46" fmla="*/ 8 w 80"/>
                <a:gd name="T47" fmla="*/ 53 h 66"/>
                <a:gd name="T48" fmla="*/ 20 w 80"/>
                <a:gd name="T49" fmla="*/ 45 h 66"/>
                <a:gd name="T50" fmla="*/ 25 w 80"/>
                <a:gd name="T51" fmla="*/ 46 h 66"/>
                <a:gd name="T52" fmla="*/ 24 w 80"/>
                <a:gd name="T53" fmla="*/ 52 h 66"/>
                <a:gd name="T54" fmla="*/ 57 w 80"/>
                <a:gd name="T55" fmla="*/ 37 h 66"/>
                <a:gd name="T56" fmla="*/ 43 w 80"/>
                <a:gd name="T57" fmla="*/ 22 h 66"/>
                <a:gd name="T58" fmla="*/ 57 w 80"/>
                <a:gd name="T59" fmla="*/ 8 h 66"/>
                <a:gd name="T60" fmla="*/ 71 w 80"/>
                <a:gd name="T61" fmla="*/ 22 h 66"/>
                <a:gd name="T62" fmla="*/ 57 w 80"/>
                <a:gd name="T63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" h="66">
                  <a:moveTo>
                    <a:pt x="62" y="0"/>
                  </a:moveTo>
                  <a:cubicBezTo>
                    <a:pt x="60" y="0"/>
                    <a:pt x="58" y="0"/>
                    <a:pt x="57" y="0"/>
                  </a:cubicBezTo>
                  <a:cubicBezTo>
                    <a:pt x="46" y="0"/>
                    <a:pt x="36" y="7"/>
                    <a:pt x="34" y="18"/>
                  </a:cubicBezTo>
                  <a:cubicBezTo>
                    <a:pt x="33" y="19"/>
                    <a:pt x="33" y="21"/>
                    <a:pt x="33" y="23"/>
                  </a:cubicBezTo>
                  <a:cubicBezTo>
                    <a:pt x="33" y="25"/>
                    <a:pt x="34" y="27"/>
                    <a:pt x="34" y="2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2"/>
                    <a:pt x="0" y="55"/>
                    <a:pt x="0" y="57"/>
                  </a:cubicBezTo>
                  <a:cubicBezTo>
                    <a:pt x="0" y="59"/>
                    <a:pt x="0" y="60"/>
                    <a:pt x="1" y="61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4" y="65"/>
                    <a:pt x="6" y="66"/>
                    <a:pt x="9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0" y="66"/>
                    <a:pt x="12" y="65"/>
                    <a:pt x="13" y="64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4"/>
                    <a:pt x="49" y="45"/>
                    <a:pt x="51" y="46"/>
                  </a:cubicBezTo>
                  <a:cubicBezTo>
                    <a:pt x="53" y="46"/>
                    <a:pt x="55" y="46"/>
                    <a:pt x="57" y="46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67" y="46"/>
                    <a:pt x="77" y="39"/>
                    <a:pt x="79" y="28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80" y="27"/>
                    <a:pt x="80" y="25"/>
                    <a:pt x="80" y="23"/>
                  </a:cubicBezTo>
                  <a:cubicBezTo>
                    <a:pt x="80" y="12"/>
                    <a:pt x="73" y="3"/>
                    <a:pt x="62" y="0"/>
                  </a:cubicBezTo>
                  <a:close/>
                  <a:moveTo>
                    <a:pt x="24" y="52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0" y="61"/>
                    <a:pt x="8" y="60"/>
                    <a:pt x="7" y="59"/>
                  </a:cubicBezTo>
                  <a:cubicBezTo>
                    <a:pt x="6" y="57"/>
                    <a:pt x="6" y="54"/>
                    <a:pt x="8" y="53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2" y="44"/>
                    <a:pt x="24" y="44"/>
                    <a:pt x="25" y="46"/>
                  </a:cubicBezTo>
                  <a:cubicBezTo>
                    <a:pt x="27" y="48"/>
                    <a:pt x="26" y="50"/>
                    <a:pt x="24" y="52"/>
                  </a:cubicBezTo>
                  <a:close/>
                  <a:moveTo>
                    <a:pt x="57" y="37"/>
                  </a:moveTo>
                  <a:cubicBezTo>
                    <a:pt x="49" y="37"/>
                    <a:pt x="43" y="30"/>
                    <a:pt x="43" y="22"/>
                  </a:cubicBezTo>
                  <a:cubicBezTo>
                    <a:pt x="43" y="14"/>
                    <a:pt x="49" y="8"/>
                    <a:pt x="57" y="8"/>
                  </a:cubicBezTo>
                  <a:cubicBezTo>
                    <a:pt x="65" y="8"/>
                    <a:pt x="71" y="14"/>
                    <a:pt x="71" y="22"/>
                  </a:cubicBezTo>
                  <a:cubicBezTo>
                    <a:pt x="71" y="30"/>
                    <a:pt x="65" y="37"/>
                    <a:pt x="57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176" name="Freeform 124"/>
          <p:cNvSpPr>
            <a:spLocks noEditPoints="1"/>
          </p:cNvSpPr>
          <p:nvPr/>
        </p:nvSpPr>
        <p:spPr bwMode="auto">
          <a:xfrm>
            <a:off x="9244965" y="1222375"/>
            <a:ext cx="535305" cy="493395"/>
          </a:xfrm>
          <a:custGeom>
            <a:avLst/>
            <a:gdLst>
              <a:gd name="T0" fmla="*/ 40 w 77"/>
              <a:gd name="T1" fmla="*/ 52 h 83"/>
              <a:gd name="T2" fmla="*/ 69 w 77"/>
              <a:gd name="T3" fmla="*/ 50 h 83"/>
              <a:gd name="T4" fmla="*/ 40 w 77"/>
              <a:gd name="T5" fmla="*/ 47 h 83"/>
              <a:gd name="T6" fmla="*/ 77 w 77"/>
              <a:gd name="T7" fmla="*/ 25 h 83"/>
              <a:gd name="T8" fmla="*/ 57 w 77"/>
              <a:gd name="T9" fmla="*/ 3 h 83"/>
              <a:gd name="T10" fmla="*/ 51 w 77"/>
              <a:gd name="T11" fmla="*/ 0 h 83"/>
              <a:gd name="T12" fmla="*/ 15 w 77"/>
              <a:gd name="T13" fmla="*/ 10 h 83"/>
              <a:gd name="T14" fmla="*/ 0 w 77"/>
              <a:gd name="T15" fmla="*/ 56 h 83"/>
              <a:gd name="T16" fmla="*/ 24 w 77"/>
              <a:gd name="T17" fmla="*/ 83 h 83"/>
              <a:gd name="T18" fmla="*/ 77 w 77"/>
              <a:gd name="T19" fmla="*/ 74 h 83"/>
              <a:gd name="T20" fmla="*/ 77 w 77"/>
              <a:gd name="T21" fmla="*/ 25 h 83"/>
              <a:gd name="T22" fmla="*/ 66 w 77"/>
              <a:gd name="T23" fmla="*/ 23 h 83"/>
              <a:gd name="T24" fmla="*/ 58 w 77"/>
              <a:gd name="T25" fmla="*/ 23 h 83"/>
              <a:gd name="T26" fmla="*/ 54 w 77"/>
              <a:gd name="T27" fmla="*/ 11 h 83"/>
              <a:gd name="T28" fmla="*/ 69 w 77"/>
              <a:gd name="T29" fmla="*/ 23 h 83"/>
              <a:gd name="T30" fmla="*/ 21 w 77"/>
              <a:gd name="T31" fmla="*/ 67 h 83"/>
              <a:gd name="T32" fmla="*/ 15 w 77"/>
              <a:gd name="T33" fmla="*/ 67 h 83"/>
              <a:gd name="T34" fmla="*/ 15 w 77"/>
              <a:gd name="T35" fmla="*/ 59 h 83"/>
              <a:gd name="T36" fmla="*/ 7 w 77"/>
              <a:gd name="T37" fmla="*/ 53 h 83"/>
              <a:gd name="T38" fmla="*/ 15 w 77"/>
              <a:gd name="T39" fmla="*/ 53 h 83"/>
              <a:gd name="T40" fmla="*/ 18 w 77"/>
              <a:gd name="T41" fmla="*/ 44 h 83"/>
              <a:gd name="T42" fmla="*/ 21 w 77"/>
              <a:gd name="T43" fmla="*/ 53 h 83"/>
              <a:gd name="T44" fmla="*/ 27 w 77"/>
              <a:gd name="T45" fmla="*/ 53 h 83"/>
              <a:gd name="T46" fmla="*/ 29 w 77"/>
              <a:gd name="T47" fmla="*/ 59 h 83"/>
              <a:gd name="T48" fmla="*/ 71 w 77"/>
              <a:gd name="T49" fmla="*/ 74 h 83"/>
              <a:gd name="T50" fmla="*/ 24 w 77"/>
              <a:gd name="T51" fmla="*/ 77 h 83"/>
              <a:gd name="T52" fmla="*/ 37 w 77"/>
              <a:gd name="T53" fmla="*/ 56 h 83"/>
              <a:gd name="T54" fmla="*/ 21 w 77"/>
              <a:gd name="T55" fmla="*/ 10 h 83"/>
              <a:gd name="T56" fmla="*/ 49 w 77"/>
              <a:gd name="T57" fmla="*/ 6 h 83"/>
              <a:gd name="T58" fmla="*/ 58 w 77"/>
              <a:gd name="T59" fmla="*/ 29 h 83"/>
              <a:gd name="T60" fmla="*/ 71 w 77"/>
              <a:gd name="T61" fmla="*/ 74 h 83"/>
              <a:gd name="T62" fmla="*/ 40 w 77"/>
              <a:gd name="T63" fmla="*/ 60 h 83"/>
              <a:gd name="T64" fmla="*/ 40 w 77"/>
              <a:gd name="T65" fmla="*/ 65 h 83"/>
              <a:gd name="T66" fmla="*/ 69 w 77"/>
              <a:gd name="T67" fmla="*/ 6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7" h="83">
                <a:moveTo>
                  <a:pt x="38" y="50"/>
                </a:moveTo>
                <a:cubicBezTo>
                  <a:pt x="38" y="51"/>
                  <a:pt x="39" y="52"/>
                  <a:pt x="40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7" y="52"/>
                  <a:pt x="69" y="51"/>
                  <a:pt x="69" y="50"/>
                </a:cubicBezTo>
                <a:cubicBezTo>
                  <a:pt x="69" y="48"/>
                  <a:pt x="67" y="47"/>
                  <a:pt x="66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39" y="47"/>
                  <a:pt x="38" y="48"/>
                  <a:pt x="38" y="50"/>
                </a:cubicBezTo>
                <a:close/>
                <a:moveTo>
                  <a:pt x="77" y="25"/>
                </a:moveTo>
                <a:cubicBezTo>
                  <a:pt x="76" y="24"/>
                  <a:pt x="76" y="22"/>
                  <a:pt x="74" y="21"/>
                </a:cubicBezTo>
                <a:cubicBezTo>
                  <a:pt x="57" y="3"/>
                  <a:pt x="57" y="3"/>
                  <a:pt x="57" y="3"/>
                </a:cubicBezTo>
                <a:cubicBezTo>
                  <a:pt x="55" y="2"/>
                  <a:pt x="54" y="1"/>
                  <a:pt x="52" y="1"/>
                </a:cubicBezTo>
                <a:cubicBezTo>
                  <a:pt x="51" y="0"/>
                  <a:pt x="51" y="0"/>
                  <a:pt x="51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9" y="0"/>
                  <a:pt x="15" y="5"/>
                  <a:pt x="15" y="10"/>
                </a:cubicBezTo>
                <a:cubicBezTo>
                  <a:pt x="15" y="38"/>
                  <a:pt x="15" y="38"/>
                  <a:pt x="15" y="38"/>
                </a:cubicBezTo>
                <a:cubicBezTo>
                  <a:pt x="7" y="40"/>
                  <a:pt x="0" y="47"/>
                  <a:pt x="0" y="56"/>
                </a:cubicBezTo>
                <a:cubicBezTo>
                  <a:pt x="0" y="65"/>
                  <a:pt x="7" y="73"/>
                  <a:pt x="15" y="74"/>
                </a:cubicBezTo>
                <a:cubicBezTo>
                  <a:pt x="15" y="79"/>
                  <a:pt x="19" y="83"/>
                  <a:pt x="24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73" y="83"/>
                  <a:pt x="77" y="79"/>
                  <a:pt x="77" y="74"/>
                </a:cubicBezTo>
                <a:cubicBezTo>
                  <a:pt x="77" y="26"/>
                  <a:pt x="77" y="26"/>
                  <a:pt x="77" y="26"/>
                </a:cubicBezTo>
                <a:lnTo>
                  <a:pt x="77" y="25"/>
                </a:lnTo>
                <a:close/>
                <a:moveTo>
                  <a:pt x="69" y="23"/>
                </a:moveTo>
                <a:cubicBezTo>
                  <a:pt x="66" y="23"/>
                  <a:pt x="66" y="23"/>
                  <a:pt x="66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6" y="23"/>
                  <a:pt x="54" y="21"/>
                  <a:pt x="54" y="19"/>
                </a:cubicBezTo>
                <a:cubicBezTo>
                  <a:pt x="54" y="11"/>
                  <a:pt x="54" y="11"/>
                  <a:pt x="54" y="11"/>
                </a:cubicBezTo>
                <a:cubicBezTo>
                  <a:pt x="54" y="8"/>
                  <a:pt x="54" y="8"/>
                  <a:pt x="54" y="8"/>
                </a:cubicBezTo>
                <a:lnTo>
                  <a:pt x="69" y="23"/>
                </a:lnTo>
                <a:close/>
                <a:moveTo>
                  <a:pt x="21" y="59"/>
                </a:moveTo>
                <a:cubicBezTo>
                  <a:pt x="21" y="67"/>
                  <a:pt x="21" y="67"/>
                  <a:pt x="21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59"/>
                  <a:pt x="15" y="59"/>
                  <a:pt x="15" y="59"/>
                </a:cubicBezTo>
                <a:cubicBezTo>
                  <a:pt x="7" y="59"/>
                  <a:pt x="7" y="59"/>
                  <a:pt x="7" y="59"/>
                </a:cubicBezTo>
                <a:cubicBezTo>
                  <a:pt x="7" y="53"/>
                  <a:pt x="7" y="53"/>
                  <a:pt x="7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44"/>
                  <a:pt x="15" y="44"/>
                  <a:pt x="15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9" y="53"/>
                  <a:pt x="29" y="53"/>
                  <a:pt x="29" y="53"/>
                </a:cubicBezTo>
                <a:cubicBezTo>
                  <a:pt x="29" y="59"/>
                  <a:pt x="29" y="59"/>
                  <a:pt x="29" y="59"/>
                </a:cubicBezTo>
                <a:cubicBezTo>
                  <a:pt x="21" y="59"/>
                  <a:pt x="21" y="59"/>
                  <a:pt x="21" y="59"/>
                </a:cubicBezTo>
                <a:close/>
                <a:moveTo>
                  <a:pt x="71" y="74"/>
                </a:moveTo>
                <a:cubicBezTo>
                  <a:pt x="71" y="76"/>
                  <a:pt x="70" y="77"/>
                  <a:pt x="68" y="77"/>
                </a:cubicBezTo>
                <a:cubicBezTo>
                  <a:pt x="24" y="77"/>
                  <a:pt x="24" y="77"/>
                  <a:pt x="24" y="77"/>
                </a:cubicBezTo>
                <a:cubicBezTo>
                  <a:pt x="22" y="77"/>
                  <a:pt x="21" y="76"/>
                  <a:pt x="21" y="74"/>
                </a:cubicBezTo>
                <a:cubicBezTo>
                  <a:pt x="30" y="73"/>
                  <a:pt x="37" y="65"/>
                  <a:pt x="37" y="56"/>
                </a:cubicBezTo>
                <a:cubicBezTo>
                  <a:pt x="37" y="47"/>
                  <a:pt x="30" y="39"/>
                  <a:pt x="21" y="38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8"/>
                  <a:pt x="22" y="6"/>
                  <a:pt x="24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4"/>
                  <a:pt x="53" y="29"/>
                  <a:pt x="58" y="29"/>
                </a:cubicBezTo>
                <a:cubicBezTo>
                  <a:pt x="71" y="29"/>
                  <a:pt x="71" y="29"/>
                  <a:pt x="71" y="29"/>
                </a:cubicBezTo>
                <a:lnTo>
                  <a:pt x="71" y="74"/>
                </a:lnTo>
                <a:close/>
                <a:moveTo>
                  <a:pt x="66" y="60"/>
                </a:moveTo>
                <a:cubicBezTo>
                  <a:pt x="40" y="60"/>
                  <a:pt x="40" y="60"/>
                  <a:pt x="40" y="60"/>
                </a:cubicBezTo>
                <a:cubicBezTo>
                  <a:pt x="39" y="60"/>
                  <a:pt x="38" y="61"/>
                  <a:pt x="38" y="63"/>
                </a:cubicBezTo>
                <a:cubicBezTo>
                  <a:pt x="38" y="64"/>
                  <a:pt x="39" y="65"/>
                  <a:pt x="40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7" y="65"/>
                  <a:pt x="69" y="64"/>
                  <a:pt x="69" y="63"/>
                </a:cubicBezTo>
                <a:cubicBezTo>
                  <a:pt x="69" y="61"/>
                  <a:pt x="67" y="60"/>
                  <a:pt x="66" y="60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177" name="组合 176"/>
          <p:cNvGrpSpPr/>
          <p:nvPr/>
        </p:nvGrpSpPr>
        <p:grpSpPr>
          <a:xfrm>
            <a:off x="2087245" y="1296670"/>
            <a:ext cx="619760" cy="393065"/>
            <a:chOff x="2074863" y="1079501"/>
            <a:chExt cx="733425" cy="544513"/>
          </a:xfrm>
          <a:solidFill>
            <a:srgbClr val="F46C69"/>
          </a:solidFill>
        </p:grpSpPr>
        <p:sp>
          <p:nvSpPr>
            <p:cNvPr id="178" name="Freeform 125"/>
            <p:cNvSpPr>
              <a:spLocks noEditPoints="1"/>
            </p:cNvSpPr>
            <p:nvPr/>
          </p:nvSpPr>
          <p:spPr bwMode="auto">
            <a:xfrm>
              <a:off x="2074863" y="1079501"/>
              <a:ext cx="733425" cy="544513"/>
            </a:xfrm>
            <a:custGeom>
              <a:avLst/>
              <a:gdLst>
                <a:gd name="T0" fmla="*/ 86 w 89"/>
                <a:gd name="T1" fmla="*/ 0 h 66"/>
                <a:gd name="T2" fmla="*/ 43 w 89"/>
                <a:gd name="T3" fmla="*/ 0 h 66"/>
                <a:gd name="T4" fmla="*/ 2 w 89"/>
                <a:gd name="T5" fmla="*/ 0 h 66"/>
                <a:gd name="T6" fmla="*/ 0 w 89"/>
                <a:gd name="T7" fmla="*/ 2 h 66"/>
                <a:gd name="T8" fmla="*/ 0 w 89"/>
                <a:gd name="T9" fmla="*/ 9 h 66"/>
                <a:gd name="T10" fmla="*/ 0 w 89"/>
                <a:gd name="T11" fmla="*/ 62 h 66"/>
                <a:gd name="T12" fmla="*/ 1 w 89"/>
                <a:gd name="T13" fmla="*/ 65 h 66"/>
                <a:gd name="T14" fmla="*/ 43 w 89"/>
                <a:gd name="T15" fmla="*/ 66 h 66"/>
                <a:gd name="T16" fmla="*/ 86 w 89"/>
                <a:gd name="T17" fmla="*/ 66 h 66"/>
                <a:gd name="T18" fmla="*/ 88 w 89"/>
                <a:gd name="T19" fmla="*/ 65 h 66"/>
                <a:gd name="T20" fmla="*/ 89 w 89"/>
                <a:gd name="T21" fmla="*/ 62 h 66"/>
                <a:gd name="T22" fmla="*/ 89 w 89"/>
                <a:gd name="T23" fmla="*/ 9 h 66"/>
                <a:gd name="T24" fmla="*/ 89 w 89"/>
                <a:gd name="T25" fmla="*/ 2 h 66"/>
                <a:gd name="T26" fmla="*/ 42 w 89"/>
                <a:gd name="T27" fmla="*/ 57 h 66"/>
                <a:gd name="T28" fmla="*/ 42 w 89"/>
                <a:gd name="T29" fmla="*/ 62 h 66"/>
                <a:gd name="T30" fmla="*/ 3 w 89"/>
                <a:gd name="T31" fmla="*/ 62 h 66"/>
                <a:gd name="T32" fmla="*/ 3 w 89"/>
                <a:gd name="T33" fmla="*/ 9 h 66"/>
                <a:gd name="T34" fmla="*/ 3 w 89"/>
                <a:gd name="T35" fmla="*/ 3 h 66"/>
                <a:gd name="T36" fmla="*/ 42 w 89"/>
                <a:gd name="T37" fmla="*/ 4 h 66"/>
                <a:gd name="T38" fmla="*/ 42 w 89"/>
                <a:gd name="T39" fmla="*/ 19 h 66"/>
                <a:gd name="T40" fmla="*/ 37 w 89"/>
                <a:gd name="T41" fmla="*/ 23 h 66"/>
                <a:gd name="T42" fmla="*/ 42 w 89"/>
                <a:gd name="T43" fmla="*/ 26 h 66"/>
                <a:gd name="T44" fmla="*/ 40 w 89"/>
                <a:gd name="T45" fmla="*/ 37 h 66"/>
                <a:gd name="T46" fmla="*/ 40 w 89"/>
                <a:gd name="T47" fmla="*/ 43 h 66"/>
                <a:gd name="T48" fmla="*/ 42 w 89"/>
                <a:gd name="T49" fmla="*/ 57 h 66"/>
                <a:gd name="T50" fmla="*/ 85 w 89"/>
                <a:gd name="T51" fmla="*/ 9 h 66"/>
                <a:gd name="T52" fmla="*/ 85 w 89"/>
                <a:gd name="T53" fmla="*/ 62 h 66"/>
                <a:gd name="T54" fmla="*/ 46 w 89"/>
                <a:gd name="T55" fmla="*/ 62 h 66"/>
                <a:gd name="T56" fmla="*/ 46 w 89"/>
                <a:gd name="T57" fmla="*/ 57 h 66"/>
                <a:gd name="T58" fmla="*/ 48 w 89"/>
                <a:gd name="T59" fmla="*/ 43 h 66"/>
                <a:gd name="T60" fmla="*/ 48 w 89"/>
                <a:gd name="T61" fmla="*/ 37 h 66"/>
                <a:gd name="T62" fmla="*/ 46 w 89"/>
                <a:gd name="T63" fmla="*/ 26 h 66"/>
                <a:gd name="T64" fmla="*/ 51 w 89"/>
                <a:gd name="T65" fmla="*/ 23 h 66"/>
                <a:gd name="T66" fmla="*/ 46 w 89"/>
                <a:gd name="T67" fmla="*/ 19 h 66"/>
                <a:gd name="T68" fmla="*/ 46 w 89"/>
                <a:gd name="T69" fmla="*/ 4 h 66"/>
                <a:gd name="T70" fmla="*/ 85 w 89"/>
                <a:gd name="T71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" h="66">
                  <a:moveTo>
                    <a:pt x="88" y="0"/>
                  </a:moveTo>
                  <a:cubicBezTo>
                    <a:pt x="87" y="0"/>
                    <a:pt x="87" y="0"/>
                    <a:pt x="8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0"/>
                    <a:pt x="4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1" y="65"/>
                    <a:pt x="1" y="65"/>
                  </a:cubicBezTo>
                  <a:cubicBezTo>
                    <a:pt x="2" y="66"/>
                    <a:pt x="2" y="65"/>
                    <a:pt x="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4" y="66"/>
                    <a:pt x="45" y="65"/>
                    <a:pt x="4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7" y="65"/>
                    <a:pt x="87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8" y="65"/>
                    <a:pt x="89" y="64"/>
                    <a:pt x="89" y="64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89" y="1"/>
                    <a:pt x="88" y="1"/>
                    <a:pt x="88" y="0"/>
                  </a:cubicBezTo>
                  <a:close/>
                  <a:moveTo>
                    <a:pt x="42" y="57"/>
                  </a:move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8" y="19"/>
                    <a:pt x="37" y="21"/>
                    <a:pt x="37" y="23"/>
                  </a:cubicBezTo>
                  <a:cubicBezTo>
                    <a:pt x="37" y="24"/>
                    <a:pt x="38" y="26"/>
                    <a:pt x="40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8" y="37"/>
                    <a:pt x="37" y="38"/>
                    <a:pt x="37" y="40"/>
                  </a:cubicBezTo>
                  <a:cubicBezTo>
                    <a:pt x="37" y="42"/>
                    <a:pt x="38" y="43"/>
                    <a:pt x="40" y="43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42" y="57"/>
                  </a:lnTo>
                  <a:close/>
                  <a:moveTo>
                    <a:pt x="85" y="4"/>
                  </a:moveTo>
                  <a:cubicBezTo>
                    <a:pt x="85" y="9"/>
                    <a:pt x="85" y="9"/>
                    <a:pt x="85" y="9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9" y="43"/>
                    <a:pt x="51" y="42"/>
                    <a:pt x="51" y="40"/>
                  </a:cubicBezTo>
                  <a:cubicBezTo>
                    <a:pt x="51" y="38"/>
                    <a:pt x="49" y="37"/>
                    <a:pt x="4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6"/>
                    <a:pt x="51" y="24"/>
                    <a:pt x="51" y="23"/>
                  </a:cubicBezTo>
                  <a:cubicBezTo>
                    <a:pt x="51" y="21"/>
                    <a:pt x="49" y="19"/>
                    <a:pt x="48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85" y="3"/>
                    <a:pt x="85" y="3"/>
                    <a:pt x="85" y="3"/>
                  </a:cubicBezTo>
                  <a:lnTo>
                    <a:pt x="8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79" name="Freeform 126"/>
            <p:cNvSpPr/>
            <p:nvPr/>
          </p:nvSpPr>
          <p:spPr bwMode="auto">
            <a:xfrm>
              <a:off x="2536826" y="1219201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2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2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0" name="Freeform 127"/>
            <p:cNvSpPr/>
            <p:nvPr/>
          </p:nvSpPr>
          <p:spPr bwMode="auto">
            <a:xfrm>
              <a:off x="2536826" y="1260476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1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1" name="Freeform 128"/>
            <p:cNvSpPr/>
            <p:nvPr/>
          </p:nvSpPr>
          <p:spPr bwMode="auto">
            <a:xfrm>
              <a:off x="2536826" y="1309688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1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1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2" name="Freeform 129"/>
            <p:cNvSpPr/>
            <p:nvPr/>
          </p:nvSpPr>
          <p:spPr bwMode="auto">
            <a:xfrm>
              <a:off x="2536826" y="1343026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2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2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3" name="Freeform 130"/>
            <p:cNvSpPr/>
            <p:nvPr/>
          </p:nvSpPr>
          <p:spPr bwMode="auto">
            <a:xfrm>
              <a:off x="2536826" y="1392238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2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4" name="Freeform 131"/>
            <p:cNvSpPr/>
            <p:nvPr/>
          </p:nvSpPr>
          <p:spPr bwMode="auto">
            <a:xfrm>
              <a:off x="2536826" y="1425576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2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5106670" y="1289050"/>
            <a:ext cx="570230" cy="398780"/>
            <a:chOff x="5094288" y="1071563"/>
            <a:chExt cx="674688" cy="552450"/>
          </a:xfrm>
          <a:solidFill>
            <a:srgbClr val="F46C69"/>
          </a:solidFill>
        </p:grpSpPr>
        <p:sp>
          <p:nvSpPr>
            <p:cNvPr id="186" name="Freeform 132"/>
            <p:cNvSpPr/>
            <p:nvPr/>
          </p:nvSpPr>
          <p:spPr bwMode="auto">
            <a:xfrm>
              <a:off x="5489576" y="1236663"/>
              <a:ext cx="173038" cy="49213"/>
            </a:xfrm>
            <a:custGeom>
              <a:avLst/>
              <a:gdLst>
                <a:gd name="T0" fmla="*/ 0 w 109"/>
                <a:gd name="T1" fmla="*/ 31 h 31"/>
                <a:gd name="T2" fmla="*/ 0 w 109"/>
                <a:gd name="T3" fmla="*/ 0 h 31"/>
                <a:gd name="T4" fmla="*/ 104 w 109"/>
                <a:gd name="T5" fmla="*/ 0 h 31"/>
                <a:gd name="T6" fmla="*/ 109 w 109"/>
                <a:gd name="T7" fmla="*/ 0 h 31"/>
                <a:gd name="T8" fmla="*/ 109 w 109"/>
                <a:gd name="T9" fmla="*/ 31 h 31"/>
                <a:gd name="T10" fmla="*/ 0 w 10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31">
                  <a:moveTo>
                    <a:pt x="0" y="31"/>
                  </a:moveTo>
                  <a:lnTo>
                    <a:pt x="0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9" y="31"/>
                  </a:lnTo>
                  <a:lnTo>
                    <a:pt x="0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87" name="Freeform 133"/>
            <p:cNvSpPr>
              <a:spLocks noEditPoints="1"/>
            </p:cNvSpPr>
            <p:nvPr/>
          </p:nvSpPr>
          <p:spPr bwMode="auto">
            <a:xfrm>
              <a:off x="5094288" y="1071563"/>
              <a:ext cx="674688" cy="552450"/>
            </a:xfrm>
            <a:custGeom>
              <a:avLst/>
              <a:gdLst>
                <a:gd name="T0" fmla="*/ 63 w 82"/>
                <a:gd name="T1" fmla="*/ 1 h 67"/>
                <a:gd name="T2" fmla="*/ 58 w 82"/>
                <a:gd name="T3" fmla="*/ 0 h 67"/>
                <a:gd name="T4" fmla="*/ 35 w 82"/>
                <a:gd name="T5" fmla="*/ 18 h 67"/>
                <a:gd name="T6" fmla="*/ 34 w 82"/>
                <a:gd name="T7" fmla="*/ 24 h 67"/>
                <a:gd name="T8" fmla="*/ 35 w 82"/>
                <a:gd name="T9" fmla="*/ 30 h 67"/>
                <a:gd name="T10" fmla="*/ 4 w 82"/>
                <a:gd name="T11" fmla="*/ 52 h 67"/>
                <a:gd name="T12" fmla="*/ 0 w 82"/>
                <a:gd name="T13" fmla="*/ 58 h 67"/>
                <a:gd name="T14" fmla="*/ 2 w 82"/>
                <a:gd name="T15" fmla="*/ 63 h 67"/>
                <a:gd name="T16" fmla="*/ 3 w 82"/>
                <a:gd name="T17" fmla="*/ 64 h 67"/>
                <a:gd name="T18" fmla="*/ 9 w 82"/>
                <a:gd name="T19" fmla="*/ 67 h 67"/>
                <a:gd name="T20" fmla="*/ 9 w 82"/>
                <a:gd name="T21" fmla="*/ 67 h 67"/>
                <a:gd name="T22" fmla="*/ 14 w 82"/>
                <a:gd name="T23" fmla="*/ 66 h 67"/>
                <a:gd name="T24" fmla="*/ 14 w 82"/>
                <a:gd name="T25" fmla="*/ 66 h 67"/>
                <a:gd name="T26" fmla="*/ 45 w 82"/>
                <a:gd name="T27" fmla="*/ 44 h 67"/>
                <a:gd name="T28" fmla="*/ 52 w 82"/>
                <a:gd name="T29" fmla="*/ 47 h 67"/>
                <a:gd name="T30" fmla="*/ 58 w 82"/>
                <a:gd name="T31" fmla="*/ 48 h 67"/>
                <a:gd name="T32" fmla="*/ 58 w 82"/>
                <a:gd name="T33" fmla="*/ 48 h 67"/>
                <a:gd name="T34" fmla="*/ 81 w 82"/>
                <a:gd name="T35" fmla="*/ 29 h 67"/>
                <a:gd name="T36" fmla="*/ 81 w 82"/>
                <a:gd name="T37" fmla="*/ 29 h 67"/>
                <a:gd name="T38" fmla="*/ 82 w 82"/>
                <a:gd name="T39" fmla="*/ 24 h 67"/>
                <a:gd name="T40" fmla="*/ 63 w 82"/>
                <a:gd name="T41" fmla="*/ 1 h 67"/>
                <a:gd name="T42" fmla="*/ 25 w 82"/>
                <a:gd name="T43" fmla="*/ 53 h 67"/>
                <a:gd name="T44" fmla="*/ 13 w 82"/>
                <a:gd name="T45" fmla="*/ 61 h 67"/>
                <a:gd name="T46" fmla="*/ 7 w 82"/>
                <a:gd name="T47" fmla="*/ 60 h 67"/>
                <a:gd name="T48" fmla="*/ 8 w 82"/>
                <a:gd name="T49" fmla="*/ 55 h 67"/>
                <a:gd name="T50" fmla="*/ 21 w 82"/>
                <a:gd name="T51" fmla="*/ 46 h 67"/>
                <a:gd name="T52" fmla="*/ 26 w 82"/>
                <a:gd name="T53" fmla="*/ 47 h 67"/>
                <a:gd name="T54" fmla="*/ 25 w 82"/>
                <a:gd name="T55" fmla="*/ 53 h 67"/>
                <a:gd name="T56" fmla="*/ 58 w 82"/>
                <a:gd name="T57" fmla="*/ 38 h 67"/>
                <a:gd name="T58" fmla="*/ 44 w 82"/>
                <a:gd name="T59" fmla="*/ 23 h 67"/>
                <a:gd name="T60" fmla="*/ 58 w 82"/>
                <a:gd name="T61" fmla="*/ 9 h 67"/>
                <a:gd name="T62" fmla="*/ 73 w 82"/>
                <a:gd name="T63" fmla="*/ 23 h 67"/>
                <a:gd name="T64" fmla="*/ 58 w 82"/>
                <a:gd name="T65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67">
                  <a:moveTo>
                    <a:pt x="63" y="1"/>
                  </a:moveTo>
                  <a:cubicBezTo>
                    <a:pt x="61" y="0"/>
                    <a:pt x="60" y="0"/>
                    <a:pt x="58" y="0"/>
                  </a:cubicBezTo>
                  <a:cubicBezTo>
                    <a:pt x="47" y="0"/>
                    <a:pt x="37" y="7"/>
                    <a:pt x="35" y="18"/>
                  </a:cubicBezTo>
                  <a:cubicBezTo>
                    <a:pt x="34" y="20"/>
                    <a:pt x="34" y="22"/>
                    <a:pt x="34" y="24"/>
                  </a:cubicBezTo>
                  <a:cubicBezTo>
                    <a:pt x="34" y="26"/>
                    <a:pt x="34" y="28"/>
                    <a:pt x="35" y="3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3"/>
                    <a:pt x="0" y="56"/>
                    <a:pt x="0" y="58"/>
                  </a:cubicBezTo>
                  <a:cubicBezTo>
                    <a:pt x="0" y="60"/>
                    <a:pt x="1" y="62"/>
                    <a:pt x="2" y="6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4" y="66"/>
                    <a:pt x="7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11" y="67"/>
                    <a:pt x="12" y="67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50" y="46"/>
                    <a:pt x="52" y="47"/>
                  </a:cubicBezTo>
                  <a:cubicBezTo>
                    <a:pt x="54" y="47"/>
                    <a:pt x="56" y="48"/>
                    <a:pt x="58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69" y="48"/>
                    <a:pt x="78" y="40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7"/>
                    <a:pt x="82" y="26"/>
                    <a:pt x="82" y="24"/>
                  </a:cubicBezTo>
                  <a:cubicBezTo>
                    <a:pt x="82" y="13"/>
                    <a:pt x="74" y="3"/>
                    <a:pt x="63" y="1"/>
                  </a:cubicBezTo>
                  <a:close/>
                  <a:moveTo>
                    <a:pt x="25" y="53"/>
                  </a:moveTo>
                  <a:cubicBezTo>
                    <a:pt x="13" y="61"/>
                    <a:pt x="13" y="61"/>
                    <a:pt x="13" y="61"/>
                  </a:cubicBezTo>
                  <a:cubicBezTo>
                    <a:pt x="11" y="62"/>
                    <a:pt x="8" y="62"/>
                    <a:pt x="7" y="60"/>
                  </a:cubicBezTo>
                  <a:cubicBezTo>
                    <a:pt x="6" y="58"/>
                    <a:pt x="6" y="56"/>
                    <a:pt x="8" y="55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2" y="45"/>
                    <a:pt x="25" y="46"/>
                    <a:pt x="26" y="47"/>
                  </a:cubicBezTo>
                  <a:cubicBezTo>
                    <a:pt x="27" y="49"/>
                    <a:pt x="27" y="52"/>
                    <a:pt x="25" y="53"/>
                  </a:cubicBezTo>
                  <a:close/>
                  <a:moveTo>
                    <a:pt x="58" y="38"/>
                  </a:moveTo>
                  <a:cubicBezTo>
                    <a:pt x="50" y="38"/>
                    <a:pt x="44" y="31"/>
                    <a:pt x="44" y="23"/>
                  </a:cubicBezTo>
                  <a:cubicBezTo>
                    <a:pt x="44" y="15"/>
                    <a:pt x="50" y="9"/>
                    <a:pt x="58" y="9"/>
                  </a:cubicBezTo>
                  <a:cubicBezTo>
                    <a:pt x="66" y="9"/>
                    <a:pt x="73" y="15"/>
                    <a:pt x="73" y="23"/>
                  </a:cubicBezTo>
                  <a:cubicBezTo>
                    <a:pt x="73" y="31"/>
                    <a:pt x="66" y="38"/>
                    <a:pt x="5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8163560" y="3564255"/>
            <a:ext cx="729615" cy="409575"/>
            <a:chOff x="8172451" y="4256088"/>
            <a:chExt cx="863600" cy="568326"/>
          </a:xfrm>
          <a:solidFill>
            <a:srgbClr val="F46C69"/>
          </a:solidFill>
        </p:grpSpPr>
        <p:sp>
          <p:nvSpPr>
            <p:cNvPr id="189" name="Freeform 43"/>
            <p:cNvSpPr/>
            <p:nvPr/>
          </p:nvSpPr>
          <p:spPr bwMode="auto">
            <a:xfrm>
              <a:off x="8402638" y="4256088"/>
              <a:ext cx="633413" cy="354013"/>
            </a:xfrm>
            <a:custGeom>
              <a:avLst/>
              <a:gdLst>
                <a:gd name="T0" fmla="*/ 50 w 77"/>
                <a:gd name="T1" fmla="*/ 43 h 43"/>
                <a:gd name="T2" fmla="*/ 66 w 77"/>
                <a:gd name="T3" fmla="*/ 33 h 43"/>
                <a:gd name="T4" fmla="*/ 75 w 77"/>
                <a:gd name="T5" fmla="*/ 10 h 43"/>
                <a:gd name="T6" fmla="*/ 68 w 77"/>
                <a:gd name="T7" fmla="*/ 0 h 43"/>
                <a:gd name="T8" fmla="*/ 50 w 77"/>
                <a:gd name="T9" fmla="*/ 0 h 43"/>
                <a:gd name="T10" fmla="*/ 28 w 77"/>
                <a:gd name="T11" fmla="*/ 0 h 43"/>
                <a:gd name="T12" fmla="*/ 10 w 77"/>
                <a:gd name="T13" fmla="*/ 0 h 43"/>
                <a:gd name="T14" fmla="*/ 3 w 77"/>
                <a:gd name="T15" fmla="*/ 10 h 43"/>
                <a:gd name="T16" fmla="*/ 12 w 77"/>
                <a:gd name="T17" fmla="*/ 33 h 43"/>
                <a:gd name="T18" fmla="*/ 27 w 77"/>
                <a:gd name="T19" fmla="*/ 43 h 43"/>
                <a:gd name="T20" fmla="*/ 50 w 77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43">
                  <a:moveTo>
                    <a:pt x="50" y="43"/>
                  </a:moveTo>
                  <a:cubicBezTo>
                    <a:pt x="56" y="43"/>
                    <a:pt x="63" y="39"/>
                    <a:pt x="66" y="33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7" y="4"/>
                    <a:pt x="74" y="0"/>
                    <a:pt x="6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0"/>
                    <a:pt x="34" y="0"/>
                    <a:pt x="2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0" y="4"/>
                    <a:pt x="3" y="10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39"/>
                    <a:pt x="21" y="43"/>
                    <a:pt x="27" y="43"/>
                  </a:cubicBez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0" name="Oval 44"/>
            <p:cNvSpPr>
              <a:spLocks noChangeArrowheads="1"/>
            </p:cNvSpPr>
            <p:nvPr/>
          </p:nvSpPr>
          <p:spPr bwMode="auto">
            <a:xfrm>
              <a:off x="8509001" y="4718051"/>
              <a:ext cx="115888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1" name="Oval 45"/>
            <p:cNvSpPr>
              <a:spLocks noChangeArrowheads="1"/>
            </p:cNvSpPr>
            <p:nvPr/>
          </p:nvSpPr>
          <p:spPr bwMode="auto">
            <a:xfrm>
              <a:off x="8796338" y="4718051"/>
              <a:ext cx="115888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2" name="Freeform 46"/>
            <p:cNvSpPr/>
            <p:nvPr/>
          </p:nvSpPr>
          <p:spPr bwMode="auto">
            <a:xfrm>
              <a:off x="8172451" y="4338638"/>
              <a:ext cx="755650" cy="361950"/>
            </a:xfrm>
            <a:custGeom>
              <a:avLst/>
              <a:gdLst>
                <a:gd name="T0" fmla="*/ 38 w 92"/>
                <a:gd name="T1" fmla="*/ 44 h 44"/>
                <a:gd name="T2" fmla="*/ 34 w 92"/>
                <a:gd name="T3" fmla="*/ 42 h 44"/>
                <a:gd name="T4" fmla="*/ 19 w 92"/>
                <a:gd name="T5" fmla="*/ 7 h 44"/>
                <a:gd name="T6" fmla="*/ 4 w 92"/>
                <a:gd name="T7" fmla="*/ 7 h 44"/>
                <a:gd name="T8" fmla="*/ 0 w 92"/>
                <a:gd name="T9" fmla="*/ 3 h 44"/>
                <a:gd name="T10" fmla="*/ 4 w 92"/>
                <a:gd name="T11" fmla="*/ 0 h 44"/>
                <a:gd name="T12" fmla="*/ 22 w 92"/>
                <a:gd name="T13" fmla="*/ 0 h 44"/>
                <a:gd name="T14" fmla="*/ 25 w 92"/>
                <a:gd name="T15" fmla="*/ 2 h 44"/>
                <a:gd name="T16" fmla="*/ 40 w 92"/>
                <a:gd name="T17" fmla="*/ 37 h 44"/>
                <a:gd name="T18" fmla="*/ 88 w 92"/>
                <a:gd name="T19" fmla="*/ 37 h 44"/>
                <a:gd name="T20" fmla="*/ 92 w 92"/>
                <a:gd name="T21" fmla="*/ 41 h 44"/>
                <a:gd name="T22" fmla="*/ 88 w 92"/>
                <a:gd name="T23" fmla="*/ 44 h 44"/>
                <a:gd name="T24" fmla="*/ 38 w 92"/>
                <a:gd name="T2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44">
                  <a:moveTo>
                    <a:pt x="38" y="44"/>
                  </a:moveTo>
                  <a:cubicBezTo>
                    <a:pt x="34" y="42"/>
                    <a:pt x="34" y="42"/>
                    <a:pt x="34" y="42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90" y="37"/>
                    <a:pt x="92" y="38"/>
                    <a:pt x="92" y="41"/>
                  </a:cubicBezTo>
                  <a:cubicBezTo>
                    <a:pt x="92" y="43"/>
                    <a:pt x="90" y="44"/>
                    <a:pt x="88" y="44"/>
                  </a:cubicBezTo>
                  <a:lnTo>
                    <a:pt x="38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3" name="Freeform 134"/>
            <p:cNvSpPr/>
            <p:nvPr/>
          </p:nvSpPr>
          <p:spPr bwMode="auto">
            <a:xfrm>
              <a:off x="8542338" y="4692651"/>
              <a:ext cx="254000" cy="49213"/>
            </a:xfrm>
            <a:custGeom>
              <a:avLst/>
              <a:gdLst>
                <a:gd name="T0" fmla="*/ 29 w 31"/>
                <a:gd name="T1" fmla="*/ 0 h 6"/>
                <a:gd name="T2" fmla="*/ 3 w 31"/>
                <a:gd name="T3" fmla="*/ 0 h 6"/>
                <a:gd name="T4" fmla="*/ 0 w 31"/>
                <a:gd name="T5" fmla="*/ 3 h 6"/>
                <a:gd name="T6" fmla="*/ 3 w 31"/>
                <a:gd name="T7" fmla="*/ 6 h 6"/>
                <a:gd name="T8" fmla="*/ 29 w 31"/>
                <a:gd name="T9" fmla="*/ 6 h 6"/>
                <a:gd name="T10" fmla="*/ 31 w 31"/>
                <a:gd name="T11" fmla="*/ 3 h 6"/>
                <a:gd name="T12" fmla="*/ 29 w 3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6">
                  <a:moveTo>
                    <a:pt x="2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0" y="6"/>
                    <a:pt x="31" y="5"/>
                    <a:pt x="31" y="3"/>
                  </a:cubicBezTo>
                  <a:cubicBezTo>
                    <a:pt x="31" y="2"/>
                    <a:pt x="30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94" name="组合 193"/>
          <p:cNvGrpSpPr/>
          <p:nvPr/>
        </p:nvGrpSpPr>
        <p:grpSpPr>
          <a:xfrm>
            <a:off x="8275320" y="1222375"/>
            <a:ext cx="535305" cy="493395"/>
            <a:chOff x="8262938" y="1004888"/>
            <a:chExt cx="633413" cy="684213"/>
          </a:xfrm>
          <a:solidFill>
            <a:srgbClr val="F46C69"/>
          </a:solidFill>
        </p:grpSpPr>
        <p:sp>
          <p:nvSpPr>
            <p:cNvPr id="195" name="Freeform 135"/>
            <p:cNvSpPr/>
            <p:nvPr/>
          </p:nvSpPr>
          <p:spPr bwMode="auto">
            <a:xfrm>
              <a:off x="8574088" y="1392238"/>
              <a:ext cx="255588" cy="41275"/>
            </a:xfrm>
            <a:custGeom>
              <a:avLst/>
              <a:gdLst>
                <a:gd name="T0" fmla="*/ 0 w 31"/>
                <a:gd name="T1" fmla="*/ 3 h 5"/>
                <a:gd name="T2" fmla="*/ 3 w 31"/>
                <a:gd name="T3" fmla="*/ 5 h 5"/>
                <a:gd name="T4" fmla="*/ 28 w 31"/>
                <a:gd name="T5" fmla="*/ 5 h 5"/>
                <a:gd name="T6" fmla="*/ 31 w 31"/>
                <a:gd name="T7" fmla="*/ 3 h 5"/>
                <a:gd name="T8" fmla="*/ 28 w 31"/>
                <a:gd name="T9" fmla="*/ 0 h 5"/>
                <a:gd name="T10" fmla="*/ 3 w 31"/>
                <a:gd name="T11" fmla="*/ 0 h 5"/>
                <a:gd name="T12" fmla="*/ 0 w 31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5">
                  <a:moveTo>
                    <a:pt x="0" y="3"/>
                  </a:moveTo>
                  <a:cubicBezTo>
                    <a:pt x="0" y="4"/>
                    <a:pt x="1" y="5"/>
                    <a:pt x="3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31" y="4"/>
                    <a:pt x="31" y="3"/>
                  </a:cubicBezTo>
                  <a:cubicBezTo>
                    <a:pt x="31" y="1"/>
                    <a:pt x="29" y="0"/>
                    <a:pt x="2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6" name="Freeform 136"/>
            <p:cNvSpPr>
              <a:spLocks noEditPoints="1"/>
            </p:cNvSpPr>
            <p:nvPr/>
          </p:nvSpPr>
          <p:spPr bwMode="auto">
            <a:xfrm>
              <a:off x="8262938" y="1004888"/>
              <a:ext cx="633413" cy="684213"/>
            </a:xfrm>
            <a:custGeom>
              <a:avLst/>
              <a:gdLst>
                <a:gd name="T0" fmla="*/ 77 w 77"/>
                <a:gd name="T1" fmla="*/ 25 h 83"/>
                <a:gd name="T2" fmla="*/ 74 w 77"/>
                <a:gd name="T3" fmla="*/ 21 h 83"/>
                <a:gd name="T4" fmla="*/ 57 w 77"/>
                <a:gd name="T5" fmla="*/ 3 h 83"/>
                <a:gd name="T6" fmla="*/ 52 w 77"/>
                <a:gd name="T7" fmla="*/ 1 h 83"/>
                <a:gd name="T8" fmla="*/ 51 w 77"/>
                <a:gd name="T9" fmla="*/ 0 h 83"/>
                <a:gd name="T10" fmla="*/ 24 w 77"/>
                <a:gd name="T11" fmla="*/ 0 h 83"/>
                <a:gd name="T12" fmla="*/ 15 w 77"/>
                <a:gd name="T13" fmla="*/ 10 h 83"/>
                <a:gd name="T14" fmla="*/ 15 w 77"/>
                <a:gd name="T15" fmla="*/ 38 h 83"/>
                <a:gd name="T16" fmla="*/ 0 w 77"/>
                <a:gd name="T17" fmla="*/ 56 h 83"/>
                <a:gd name="T18" fmla="*/ 15 w 77"/>
                <a:gd name="T19" fmla="*/ 74 h 83"/>
                <a:gd name="T20" fmla="*/ 24 w 77"/>
                <a:gd name="T21" fmla="*/ 83 h 83"/>
                <a:gd name="T22" fmla="*/ 68 w 77"/>
                <a:gd name="T23" fmla="*/ 83 h 83"/>
                <a:gd name="T24" fmla="*/ 77 w 77"/>
                <a:gd name="T25" fmla="*/ 74 h 83"/>
                <a:gd name="T26" fmla="*/ 77 w 77"/>
                <a:gd name="T27" fmla="*/ 26 h 83"/>
                <a:gd name="T28" fmla="*/ 77 w 77"/>
                <a:gd name="T29" fmla="*/ 25 h 83"/>
                <a:gd name="T30" fmla="*/ 69 w 77"/>
                <a:gd name="T31" fmla="*/ 23 h 83"/>
                <a:gd name="T32" fmla="*/ 66 w 77"/>
                <a:gd name="T33" fmla="*/ 23 h 83"/>
                <a:gd name="T34" fmla="*/ 58 w 77"/>
                <a:gd name="T35" fmla="*/ 23 h 83"/>
                <a:gd name="T36" fmla="*/ 58 w 77"/>
                <a:gd name="T37" fmla="*/ 23 h 83"/>
                <a:gd name="T38" fmla="*/ 54 w 77"/>
                <a:gd name="T39" fmla="*/ 19 h 83"/>
                <a:gd name="T40" fmla="*/ 54 w 77"/>
                <a:gd name="T41" fmla="*/ 11 h 83"/>
                <a:gd name="T42" fmla="*/ 54 w 77"/>
                <a:gd name="T43" fmla="*/ 8 h 83"/>
                <a:gd name="T44" fmla="*/ 69 w 77"/>
                <a:gd name="T45" fmla="*/ 23 h 83"/>
                <a:gd name="T46" fmla="*/ 11 w 77"/>
                <a:gd name="T47" fmla="*/ 67 h 83"/>
                <a:gd name="T48" fmla="*/ 9 w 77"/>
                <a:gd name="T49" fmla="*/ 68 h 83"/>
                <a:gd name="T50" fmla="*/ 8 w 77"/>
                <a:gd name="T51" fmla="*/ 67 h 83"/>
                <a:gd name="T52" fmla="*/ 8 w 77"/>
                <a:gd name="T53" fmla="*/ 64 h 83"/>
                <a:gd name="T54" fmla="*/ 15 w 77"/>
                <a:gd name="T55" fmla="*/ 56 h 83"/>
                <a:gd name="T56" fmla="*/ 8 w 77"/>
                <a:gd name="T57" fmla="*/ 49 h 83"/>
                <a:gd name="T58" fmla="*/ 8 w 77"/>
                <a:gd name="T59" fmla="*/ 46 h 83"/>
                <a:gd name="T60" fmla="*/ 11 w 77"/>
                <a:gd name="T61" fmla="*/ 46 h 83"/>
                <a:gd name="T62" fmla="*/ 18 w 77"/>
                <a:gd name="T63" fmla="*/ 53 h 83"/>
                <a:gd name="T64" fmla="*/ 25 w 77"/>
                <a:gd name="T65" fmla="*/ 46 h 83"/>
                <a:gd name="T66" fmla="*/ 29 w 77"/>
                <a:gd name="T67" fmla="*/ 46 h 83"/>
                <a:gd name="T68" fmla="*/ 29 w 77"/>
                <a:gd name="T69" fmla="*/ 49 h 83"/>
                <a:gd name="T70" fmla="*/ 21 w 77"/>
                <a:gd name="T71" fmla="*/ 56 h 83"/>
                <a:gd name="T72" fmla="*/ 29 w 77"/>
                <a:gd name="T73" fmla="*/ 64 h 83"/>
                <a:gd name="T74" fmla="*/ 29 w 77"/>
                <a:gd name="T75" fmla="*/ 67 h 83"/>
                <a:gd name="T76" fmla="*/ 27 w 77"/>
                <a:gd name="T77" fmla="*/ 68 h 83"/>
                <a:gd name="T78" fmla="*/ 25 w 77"/>
                <a:gd name="T79" fmla="*/ 67 h 83"/>
                <a:gd name="T80" fmla="*/ 18 w 77"/>
                <a:gd name="T81" fmla="*/ 60 h 83"/>
                <a:gd name="T82" fmla="*/ 11 w 77"/>
                <a:gd name="T83" fmla="*/ 67 h 83"/>
                <a:gd name="T84" fmla="*/ 71 w 77"/>
                <a:gd name="T85" fmla="*/ 74 h 83"/>
                <a:gd name="T86" fmla="*/ 68 w 77"/>
                <a:gd name="T87" fmla="*/ 77 h 83"/>
                <a:gd name="T88" fmla="*/ 24 w 77"/>
                <a:gd name="T89" fmla="*/ 77 h 83"/>
                <a:gd name="T90" fmla="*/ 21 w 77"/>
                <a:gd name="T91" fmla="*/ 74 h 83"/>
                <a:gd name="T92" fmla="*/ 37 w 77"/>
                <a:gd name="T93" fmla="*/ 56 h 83"/>
                <a:gd name="T94" fmla="*/ 21 w 77"/>
                <a:gd name="T95" fmla="*/ 38 h 83"/>
                <a:gd name="T96" fmla="*/ 21 w 77"/>
                <a:gd name="T97" fmla="*/ 10 h 83"/>
                <a:gd name="T98" fmla="*/ 24 w 77"/>
                <a:gd name="T99" fmla="*/ 6 h 83"/>
                <a:gd name="T100" fmla="*/ 49 w 77"/>
                <a:gd name="T101" fmla="*/ 6 h 83"/>
                <a:gd name="T102" fmla="*/ 49 w 77"/>
                <a:gd name="T103" fmla="*/ 19 h 83"/>
                <a:gd name="T104" fmla="*/ 58 w 77"/>
                <a:gd name="T105" fmla="*/ 29 h 83"/>
                <a:gd name="T106" fmla="*/ 71 w 77"/>
                <a:gd name="T107" fmla="*/ 29 h 83"/>
                <a:gd name="T108" fmla="*/ 71 w 77"/>
                <a:gd name="T109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7" h="83">
                  <a:moveTo>
                    <a:pt x="77" y="25"/>
                  </a:moveTo>
                  <a:cubicBezTo>
                    <a:pt x="77" y="24"/>
                    <a:pt x="76" y="22"/>
                    <a:pt x="74" y="21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5" y="2"/>
                    <a:pt x="54" y="1"/>
                    <a:pt x="52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0"/>
                    <a:pt x="15" y="5"/>
                    <a:pt x="15" y="1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7" y="40"/>
                    <a:pt x="0" y="47"/>
                    <a:pt x="0" y="56"/>
                  </a:cubicBezTo>
                  <a:cubicBezTo>
                    <a:pt x="0" y="65"/>
                    <a:pt x="7" y="73"/>
                    <a:pt x="15" y="74"/>
                  </a:cubicBezTo>
                  <a:cubicBezTo>
                    <a:pt x="15" y="79"/>
                    <a:pt x="20" y="83"/>
                    <a:pt x="24" y="83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73" y="83"/>
                    <a:pt x="77" y="79"/>
                    <a:pt x="77" y="74"/>
                  </a:cubicBezTo>
                  <a:cubicBezTo>
                    <a:pt x="77" y="26"/>
                    <a:pt x="77" y="26"/>
                    <a:pt x="77" y="26"/>
                  </a:cubicBezTo>
                  <a:lnTo>
                    <a:pt x="77" y="25"/>
                  </a:lnTo>
                  <a:close/>
                  <a:moveTo>
                    <a:pt x="69" y="23"/>
                  </a:moveTo>
                  <a:cubicBezTo>
                    <a:pt x="66" y="23"/>
                    <a:pt x="66" y="23"/>
                    <a:pt x="66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6" y="23"/>
                    <a:pt x="54" y="21"/>
                    <a:pt x="54" y="19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8"/>
                    <a:pt x="54" y="8"/>
                    <a:pt x="54" y="8"/>
                  </a:cubicBezTo>
                  <a:lnTo>
                    <a:pt x="69" y="23"/>
                  </a:lnTo>
                  <a:close/>
                  <a:moveTo>
                    <a:pt x="11" y="67"/>
                  </a:moveTo>
                  <a:cubicBezTo>
                    <a:pt x="10" y="67"/>
                    <a:pt x="10" y="68"/>
                    <a:pt x="9" y="68"/>
                  </a:cubicBezTo>
                  <a:cubicBezTo>
                    <a:pt x="9" y="68"/>
                    <a:pt x="8" y="67"/>
                    <a:pt x="8" y="67"/>
                  </a:cubicBezTo>
                  <a:cubicBezTo>
                    <a:pt x="7" y="66"/>
                    <a:pt x="7" y="64"/>
                    <a:pt x="8" y="6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48"/>
                    <a:pt x="7" y="47"/>
                    <a:pt x="8" y="46"/>
                  </a:cubicBezTo>
                  <a:cubicBezTo>
                    <a:pt x="8" y="45"/>
                    <a:pt x="10" y="45"/>
                    <a:pt x="11" y="46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8" y="45"/>
                    <a:pt x="29" y="46"/>
                  </a:cubicBezTo>
                  <a:cubicBezTo>
                    <a:pt x="30" y="47"/>
                    <a:pt x="30" y="48"/>
                    <a:pt x="29" y="49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0" y="64"/>
                    <a:pt x="30" y="66"/>
                    <a:pt x="29" y="67"/>
                  </a:cubicBezTo>
                  <a:cubicBezTo>
                    <a:pt x="28" y="67"/>
                    <a:pt x="28" y="68"/>
                    <a:pt x="27" y="68"/>
                  </a:cubicBezTo>
                  <a:cubicBezTo>
                    <a:pt x="26" y="68"/>
                    <a:pt x="26" y="67"/>
                    <a:pt x="25" y="67"/>
                  </a:cubicBezTo>
                  <a:cubicBezTo>
                    <a:pt x="18" y="60"/>
                    <a:pt x="18" y="60"/>
                    <a:pt x="18" y="60"/>
                  </a:cubicBezTo>
                  <a:lnTo>
                    <a:pt x="11" y="67"/>
                  </a:lnTo>
                  <a:close/>
                  <a:moveTo>
                    <a:pt x="71" y="74"/>
                  </a:moveTo>
                  <a:cubicBezTo>
                    <a:pt x="71" y="76"/>
                    <a:pt x="70" y="77"/>
                    <a:pt x="68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7"/>
                    <a:pt x="21" y="76"/>
                    <a:pt x="21" y="74"/>
                  </a:cubicBezTo>
                  <a:cubicBezTo>
                    <a:pt x="30" y="73"/>
                    <a:pt x="37" y="65"/>
                    <a:pt x="37" y="56"/>
                  </a:cubicBezTo>
                  <a:cubicBezTo>
                    <a:pt x="37" y="47"/>
                    <a:pt x="30" y="39"/>
                    <a:pt x="21" y="38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8"/>
                    <a:pt x="22" y="6"/>
                    <a:pt x="24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4"/>
                    <a:pt x="53" y="29"/>
                    <a:pt x="58" y="29"/>
                  </a:cubicBezTo>
                  <a:cubicBezTo>
                    <a:pt x="71" y="29"/>
                    <a:pt x="71" y="29"/>
                    <a:pt x="71" y="29"/>
                  </a:cubicBezTo>
                  <a:lnTo>
                    <a:pt x="71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7179945" y="1271270"/>
            <a:ext cx="543560" cy="427990"/>
            <a:chOff x="7167563" y="1054101"/>
            <a:chExt cx="642938" cy="593725"/>
          </a:xfrm>
          <a:solidFill>
            <a:srgbClr val="F46C69"/>
          </a:solidFill>
        </p:grpSpPr>
        <p:sp>
          <p:nvSpPr>
            <p:cNvPr id="198" name="Freeform 137"/>
            <p:cNvSpPr>
              <a:spLocks noEditPoints="1"/>
            </p:cNvSpPr>
            <p:nvPr/>
          </p:nvSpPr>
          <p:spPr bwMode="auto">
            <a:xfrm>
              <a:off x="7407276" y="1054101"/>
              <a:ext cx="403225" cy="536575"/>
            </a:xfrm>
            <a:custGeom>
              <a:avLst/>
              <a:gdLst>
                <a:gd name="T0" fmla="*/ 49 w 49"/>
                <a:gd name="T1" fmla="*/ 20 h 65"/>
                <a:gd name="T2" fmla="*/ 47 w 49"/>
                <a:gd name="T3" fmla="*/ 16 h 65"/>
                <a:gd name="T4" fmla="*/ 33 w 49"/>
                <a:gd name="T5" fmla="*/ 2 h 65"/>
                <a:gd name="T6" fmla="*/ 29 w 49"/>
                <a:gd name="T7" fmla="*/ 0 h 65"/>
                <a:gd name="T8" fmla="*/ 29 w 49"/>
                <a:gd name="T9" fmla="*/ 0 h 65"/>
                <a:gd name="T10" fmla="*/ 28 w 49"/>
                <a:gd name="T11" fmla="*/ 0 h 65"/>
                <a:gd name="T12" fmla="*/ 7 w 49"/>
                <a:gd name="T13" fmla="*/ 0 h 65"/>
                <a:gd name="T14" fmla="*/ 0 w 49"/>
                <a:gd name="T15" fmla="*/ 7 h 65"/>
                <a:gd name="T16" fmla="*/ 0 w 49"/>
                <a:gd name="T17" fmla="*/ 27 h 65"/>
                <a:gd name="T18" fmla="*/ 2 w 49"/>
                <a:gd name="T19" fmla="*/ 24 h 65"/>
                <a:gd name="T20" fmla="*/ 5 w 49"/>
                <a:gd name="T21" fmla="*/ 22 h 65"/>
                <a:gd name="T22" fmla="*/ 5 w 49"/>
                <a:gd name="T23" fmla="*/ 7 h 65"/>
                <a:gd name="T24" fmla="*/ 7 w 49"/>
                <a:gd name="T25" fmla="*/ 5 h 65"/>
                <a:gd name="T26" fmla="*/ 26 w 49"/>
                <a:gd name="T27" fmla="*/ 5 h 65"/>
                <a:gd name="T28" fmla="*/ 26 w 49"/>
                <a:gd name="T29" fmla="*/ 15 h 65"/>
                <a:gd name="T30" fmla="*/ 33 w 49"/>
                <a:gd name="T31" fmla="*/ 23 h 65"/>
                <a:gd name="T32" fmla="*/ 44 w 49"/>
                <a:gd name="T33" fmla="*/ 23 h 65"/>
                <a:gd name="T34" fmla="*/ 44 w 49"/>
                <a:gd name="T35" fmla="*/ 57 h 65"/>
                <a:gd name="T36" fmla="*/ 41 w 49"/>
                <a:gd name="T37" fmla="*/ 60 h 65"/>
                <a:gd name="T38" fmla="*/ 7 w 49"/>
                <a:gd name="T39" fmla="*/ 60 h 65"/>
                <a:gd name="T40" fmla="*/ 5 w 49"/>
                <a:gd name="T41" fmla="*/ 57 h 65"/>
                <a:gd name="T42" fmla="*/ 5 w 49"/>
                <a:gd name="T43" fmla="*/ 54 h 65"/>
                <a:gd name="T44" fmla="*/ 2 w 49"/>
                <a:gd name="T45" fmla="*/ 56 h 65"/>
                <a:gd name="T46" fmla="*/ 0 w 49"/>
                <a:gd name="T47" fmla="*/ 58 h 65"/>
                <a:gd name="T48" fmla="*/ 7 w 49"/>
                <a:gd name="T49" fmla="*/ 65 h 65"/>
                <a:gd name="T50" fmla="*/ 41 w 49"/>
                <a:gd name="T51" fmla="*/ 65 h 65"/>
                <a:gd name="T52" fmla="*/ 49 w 49"/>
                <a:gd name="T53" fmla="*/ 57 h 65"/>
                <a:gd name="T54" fmla="*/ 49 w 49"/>
                <a:gd name="T55" fmla="*/ 20 h 65"/>
                <a:gd name="T56" fmla="*/ 31 w 49"/>
                <a:gd name="T57" fmla="*/ 15 h 65"/>
                <a:gd name="T58" fmla="*/ 31 w 49"/>
                <a:gd name="T59" fmla="*/ 9 h 65"/>
                <a:gd name="T60" fmla="*/ 31 w 49"/>
                <a:gd name="T61" fmla="*/ 7 h 65"/>
                <a:gd name="T62" fmla="*/ 42 w 49"/>
                <a:gd name="T63" fmla="*/ 18 h 65"/>
                <a:gd name="T64" fmla="*/ 39 w 49"/>
                <a:gd name="T65" fmla="*/ 18 h 65"/>
                <a:gd name="T66" fmla="*/ 33 w 49"/>
                <a:gd name="T67" fmla="*/ 18 h 65"/>
                <a:gd name="T68" fmla="*/ 31 w 49"/>
                <a:gd name="T6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65">
                  <a:moveTo>
                    <a:pt x="49" y="20"/>
                  </a:moveTo>
                  <a:cubicBezTo>
                    <a:pt x="48" y="18"/>
                    <a:pt x="48" y="17"/>
                    <a:pt x="47" y="16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2" y="1"/>
                    <a:pt x="30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6"/>
                    <a:pt x="2" y="25"/>
                    <a:pt x="2" y="24"/>
                  </a:cubicBezTo>
                  <a:cubicBezTo>
                    <a:pt x="3" y="23"/>
                    <a:pt x="4" y="23"/>
                    <a:pt x="5" y="2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9"/>
                    <a:pt x="29" y="23"/>
                    <a:pt x="33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9"/>
                    <a:pt x="43" y="60"/>
                    <a:pt x="41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6" y="60"/>
                    <a:pt x="5" y="59"/>
                    <a:pt x="5" y="57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5"/>
                    <a:pt x="7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5" y="65"/>
                    <a:pt x="49" y="62"/>
                    <a:pt x="49" y="57"/>
                  </a:cubicBezTo>
                  <a:cubicBezTo>
                    <a:pt x="49" y="20"/>
                    <a:pt x="49" y="20"/>
                    <a:pt x="49" y="20"/>
                  </a:cubicBezTo>
                  <a:close/>
                  <a:moveTo>
                    <a:pt x="31" y="15"/>
                  </a:moveTo>
                  <a:cubicBezTo>
                    <a:pt x="31" y="9"/>
                    <a:pt x="31" y="9"/>
                    <a:pt x="31" y="9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8"/>
                    <a:pt x="31" y="17"/>
                    <a:pt x="3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99" name="Freeform 138"/>
            <p:cNvSpPr/>
            <p:nvPr/>
          </p:nvSpPr>
          <p:spPr bwMode="auto">
            <a:xfrm>
              <a:off x="7686676" y="1350963"/>
              <a:ext cx="73025" cy="41275"/>
            </a:xfrm>
            <a:custGeom>
              <a:avLst/>
              <a:gdLst>
                <a:gd name="T0" fmla="*/ 0 w 9"/>
                <a:gd name="T1" fmla="*/ 2 h 5"/>
                <a:gd name="T2" fmla="*/ 0 w 9"/>
                <a:gd name="T3" fmla="*/ 5 h 5"/>
                <a:gd name="T4" fmla="*/ 6 w 9"/>
                <a:gd name="T5" fmla="*/ 5 h 5"/>
                <a:gd name="T6" fmla="*/ 9 w 9"/>
                <a:gd name="T7" fmla="*/ 3 h 5"/>
                <a:gd name="T8" fmla="*/ 6 w 9"/>
                <a:gd name="T9" fmla="*/ 0 h 5"/>
                <a:gd name="T10" fmla="*/ 0 w 9"/>
                <a:gd name="T11" fmla="*/ 0 h 5"/>
                <a:gd name="T12" fmla="*/ 0 w 9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5"/>
                    <a:pt x="9" y="4"/>
                    <a:pt x="9" y="3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0" name="Freeform 139"/>
            <p:cNvSpPr/>
            <p:nvPr/>
          </p:nvSpPr>
          <p:spPr bwMode="auto">
            <a:xfrm>
              <a:off x="7645401" y="1433513"/>
              <a:ext cx="114300" cy="41275"/>
            </a:xfrm>
            <a:custGeom>
              <a:avLst/>
              <a:gdLst>
                <a:gd name="T0" fmla="*/ 11 w 14"/>
                <a:gd name="T1" fmla="*/ 5 h 5"/>
                <a:gd name="T2" fmla="*/ 14 w 14"/>
                <a:gd name="T3" fmla="*/ 3 h 5"/>
                <a:gd name="T4" fmla="*/ 11 w 14"/>
                <a:gd name="T5" fmla="*/ 0 h 5"/>
                <a:gd name="T6" fmla="*/ 3 w 14"/>
                <a:gd name="T7" fmla="*/ 0 h 5"/>
                <a:gd name="T8" fmla="*/ 0 w 14"/>
                <a:gd name="T9" fmla="*/ 5 h 5"/>
                <a:gd name="T10" fmla="*/ 11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1" y="5"/>
                  </a:moveTo>
                  <a:cubicBezTo>
                    <a:pt x="13" y="5"/>
                    <a:pt x="14" y="4"/>
                    <a:pt x="14" y="3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1" y="4"/>
                    <a:pt x="0" y="5"/>
                  </a:cubicBezTo>
                  <a:lnTo>
                    <a:pt x="1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1" name="Freeform 140"/>
            <p:cNvSpPr>
              <a:spLocks noEditPoints="1"/>
            </p:cNvSpPr>
            <p:nvPr/>
          </p:nvSpPr>
          <p:spPr bwMode="auto">
            <a:xfrm>
              <a:off x="7167563" y="1219201"/>
              <a:ext cx="511175" cy="428625"/>
            </a:xfrm>
            <a:custGeom>
              <a:avLst/>
              <a:gdLst>
                <a:gd name="T0" fmla="*/ 62 w 62"/>
                <a:gd name="T1" fmla="*/ 16 h 52"/>
                <a:gd name="T2" fmla="*/ 48 w 62"/>
                <a:gd name="T3" fmla="*/ 1 h 52"/>
                <a:gd name="T4" fmla="*/ 44 w 62"/>
                <a:gd name="T5" fmla="*/ 0 h 52"/>
                <a:gd name="T6" fmla="*/ 44 w 62"/>
                <a:gd name="T7" fmla="*/ 0 h 52"/>
                <a:gd name="T8" fmla="*/ 44 w 62"/>
                <a:gd name="T9" fmla="*/ 0 h 52"/>
                <a:gd name="T10" fmla="*/ 34 w 62"/>
                <a:gd name="T11" fmla="*/ 3 h 52"/>
                <a:gd name="T12" fmla="*/ 31 w 62"/>
                <a:gd name="T13" fmla="*/ 5 h 52"/>
                <a:gd name="T14" fmla="*/ 29 w 62"/>
                <a:gd name="T15" fmla="*/ 8 h 52"/>
                <a:gd name="T16" fmla="*/ 27 w 62"/>
                <a:gd name="T17" fmla="*/ 14 h 52"/>
                <a:gd name="T18" fmla="*/ 26 w 62"/>
                <a:gd name="T19" fmla="*/ 18 h 52"/>
                <a:gd name="T20" fmla="*/ 27 w 62"/>
                <a:gd name="T21" fmla="*/ 23 h 52"/>
                <a:gd name="T22" fmla="*/ 27 w 62"/>
                <a:gd name="T23" fmla="*/ 23 h 52"/>
                <a:gd name="T24" fmla="*/ 2 w 62"/>
                <a:gd name="T25" fmla="*/ 41 h 52"/>
                <a:gd name="T26" fmla="*/ 0 w 62"/>
                <a:gd name="T27" fmla="*/ 45 h 52"/>
                <a:gd name="T28" fmla="*/ 0 w 62"/>
                <a:gd name="T29" fmla="*/ 45 h 52"/>
                <a:gd name="T30" fmla="*/ 0 w 62"/>
                <a:gd name="T31" fmla="*/ 45 h 52"/>
                <a:gd name="T32" fmla="*/ 1 w 62"/>
                <a:gd name="T33" fmla="*/ 48 h 52"/>
                <a:gd name="T34" fmla="*/ 1 w 62"/>
                <a:gd name="T35" fmla="*/ 49 h 52"/>
                <a:gd name="T36" fmla="*/ 6 w 62"/>
                <a:gd name="T37" fmla="*/ 52 h 52"/>
                <a:gd name="T38" fmla="*/ 6 w 62"/>
                <a:gd name="T39" fmla="*/ 52 h 52"/>
                <a:gd name="T40" fmla="*/ 6 w 62"/>
                <a:gd name="T41" fmla="*/ 52 h 52"/>
                <a:gd name="T42" fmla="*/ 9 w 62"/>
                <a:gd name="T43" fmla="*/ 51 h 52"/>
                <a:gd name="T44" fmla="*/ 10 w 62"/>
                <a:gd name="T45" fmla="*/ 50 h 52"/>
                <a:gd name="T46" fmla="*/ 10 w 62"/>
                <a:gd name="T47" fmla="*/ 50 h 52"/>
                <a:gd name="T48" fmla="*/ 29 w 62"/>
                <a:gd name="T49" fmla="*/ 37 h 52"/>
                <a:gd name="T50" fmla="*/ 31 w 62"/>
                <a:gd name="T51" fmla="*/ 35 h 52"/>
                <a:gd name="T52" fmla="*/ 34 w 62"/>
                <a:gd name="T53" fmla="*/ 33 h 52"/>
                <a:gd name="T54" fmla="*/ 34 w 62"/>
                <a:gd name="T55" fmla="*/ 33 h 52"/>
                <a:gd name="T56" fmla="*/ 34 w 62"/>
                <a:gd name="T57" fmla="*/ 33 h 52"/>
                <a:gd name="T58" fmla="*/ 40 w 62"/>
                <a:gd name="T59" fmla="*/ 36 h 52"/>
                <a:gd name="T60" fmla="*/ 44 w 62"/>
                <a:gd name="T61" fmla="*/ 36 h 52"/>
                <a:gd name="T62" fmla="*/ 44 w 62"/>
                <a:gd name="T63" fmla="*/ 36 h 52"/>
                <a:gd name="T64" fmla="*/ 57 w 62"/>
                <a:gd name="T65" fmla="*/ 31 h 52"/>
                <a:gd name="T66" fmla="*/ 60 w 62"/>
                <a:gd name="T67" fmla="*/ 26 h 52"/>
                <a:gd name="T68" fmla="*/ 62 w 62"/>
                <a:gd name="T69" fmla="*/ 22 h 52"/>
                <a:gd name="T70" fmla="*/ 62 w 62"/>
                <a:gd name="T71" fmla="*/ 22 h 52"/>
                <a:gd name="T72" fmla="*/ 62 w 62"/>
                <a:gd name="T73" fmla="*/ 21 h 52"/>
                <a:gd name="T74" fmla="*/ 62 w 62"/>
                <a:gd name="T75" fmla="*/ 18 h 52"/>
                <a:gd name="T76" fmla="*/ 62 w 62"/>
                <a:gd name="T77" fmla="*/ 18 h 52"/>
                <a:gd name="T78" fmla="*/ 62 w 62"/>
                <a:gd name="T79" fmla="*/ 16 h 52"/>
                <a:gd name="T80" fmla="*/ 19 w 62"/>
                <a:gd name="T81" fmla="*/ 41 h 52"/>
                <a:gd name="T82" fmla="*/ 9 w 62"/>
                <a:gd name="T83" fmla="*/ 48 h 52"/>
                <a:gd name="T84" fmla="*/ 7 w 62"/>
                <a:gd name="T85" fmla="*/ 48 h 52"/>
                <a:gd name="T86" fmla="*/ 4 w 62"/>
                <a:gd name="T87" fmla="*/ 47 h 52"/>
                <a:gd name="T88" fmla="*/ 4 w 62"/>
                <a:gd name="T89" fmla="*/ 45 h 52"/>
                <a:gd name="T90" fmla="*/ 5 w 62"/>
                <a:gd name="T91" fmla="*/ 42 h 52"/>
                <a:gd name="T92" fmla="*/ 15 w 62"/>
                <a:gd name="T93" fmla="*/ 35 h 52"/>
                <a:gd name="T94" fmla="*/ 17 w 62"/>
                <a:gd name="T95" fmla="*/ 35 h 52"/>
                <a:gd name="T96" fmla="*/ 20 w 62"/>
                <a:gd name="T97" fmla="*/ 36 h 52"/>
                <a:gd name="T98" fmla="*/ 20 w 62"/>
                <a:gd name="T99" fmla="*/ 38 h 52"/>
                <a:gd name="T100" fmla="*/ 19 w 62"/>
                <a:gd name="T101" fmla="*/ 41 h 52"/>
                <a:gd name="T102" fmla="*/ 53 w 62"/>
                <a:gd name="T103" fmla="*/ 26 h 52"/>
                <a:gd name="T104" fmla="*/ 46 w 62"/>
                <a:gd name="T105" fmla="*/ 30 h 52"/>
                <a:gd name="T106" fmla="*/ 45 w 62"/>
                <a:gd name="T107" fmla="*/ 30 h 52"/>
                <a:gd name="T108" fmla="*/ 34 w 62"/>
                <a:gd name="T109" fmla="*/ 23 h 52"/>
                <a:gd name="T110" fmla="*/ 33 w 62"/>
                <a:gd name="T111" fmla="*/ 18 h 52"/>
                <a:gd name="T112" fmla="*/ 34 w 62"/>
                <a:gd name="T113" fmla="*/ 12 h 52"/>
                <a:gd name="T114" fmla="*/ 45 w 62"/>
                <a:gd name="T115" fmla="*/ 6 h 52"/>
                <a:gd name="T116" fmla="*/ 56 w 62"/>
                <a:gd name="T117" fmla="*/ 16 h 52"/>
                <a:gd name="T118" fmla="*/ 56 w 62"/>
                <a:gd name="T119" fmla="*/ 18 h 52"/>
                <a:gd name="T120" fmla="*/ 56 w 62"/>
                <a:gd name="T121" fmla="*/ 21 h 52"/>
                <a:gd name="T122" fmla="*/ 53 w 62"/>
                <a:gd name="T123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" h="52">
                  <a:moveTo>
                    <a:pt x="62" y="16"/>
                  </a:moveTo>
                  <a:cubicBezTo>
                    <a:pt x="61" y="9"/>
                    <a:pt x="56" y="2"/>
                    <a:pt x="48" y="1"/>
                  </a:cubicBezTo>
                  <a:cubicBezTo>
                    <a:pt x="47" y="0"/>
                    <a:pt x="46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37" y="1"/>
                    <a:pt x="34" y="3"/>
                  </a:cubicBezTo>
                  <a:cubicBezTo>
                    <a:pt x="33" y="4"/>
                    <a:pt x="32" y="5"/>
                    <a:pt x="31" y="5"/>
                  </a:cubicBezTo>
                  <a:cubicBezTo>
                    <a:pt x="30" y="6"/>
                    <a:pt x="30" y="7"/>
                    <a:pt x="29" y="8"/>
                  </a:cubicBezTo>
                  <a:cubicBezTo>
                    <a:pt x="28" y="10"/>
                    <a:pt x="27" y="12"/>
                    <a:pt x="27" y="14"/>
                  </a:cubicBezTo>
                  <a:cubicBezTo>
                    <a:pt x="26" y="15"/>
                    <a:pt x="26" y="17"/>
                    <a:pt x="26" y="18"/>
                  </a:cubicBezTo>
                  <a:cubicBezTo>
                    <a:pt x="26" y="20"/>
                    <a:pt x="26" y="21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3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7"/>
                    <a:pt x="1" y="48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1"/>
                    <a:pt x="4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7" y="52"/>
                    <a:pt x="8" y="51"/>
                    <a:pt x="9" y="51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6" y="34"/>
                    <a:pt x="38" y="35"/>
                    <a:pt x="40" y="36"/>
                  </a:cubicBezTo>
                  <a:cubicBezTo>
                    <a:pt x="41" y="36"/>
                    <a:pt x="43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9" y="36"/>
                    <a:pt x="53" y="34"/>
                    <a:pt x="57" y="31"/>
                  </a:cubicBezTo>
                  <a:cubicBezTo>
                    <a:pt x="58" y="30"/>
                    <a:pt x="59" y="28"/>
                    <a:pt x="60" y="26"/>
                  </a:cubicBezTo>
                  <a:cubicBezTo>
                    <a:pt x="61" y="25"/>
                    <a:pt x="61" y="24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1"/>
                    <a:pt x="62" y="21"/>
                  </a:cubicBezTo>
                  <a:cubicBezTo>
                    <a:pt x="62" y="20"/>
                    <a:pt x="62" y="19"/>
                    <a:pt x="62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7"/>
                    <a:pt x="62" y="17"/>
                    <a:pt x="62" y="16"/>
                  </a:cubicBezTo>
                  <a:close/>
                  <a:moveTo>
                    <a:pt x="19" y="41"/>
                  </a:move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8" y="48"/>
                    <a:pt x="7" y="48"/>
                  </a:cubicBezTo>
                  <a:cubicBezTo>
                    <a:pt x="6" y="48"/>
                    <a:pt x="5" y="48"/>
                    <a:pt x="4" y="47"/>
                  </a:cubicBezTo>
                  <a:cubicBezTo>
                    <a:pt x="4" y="46"/>
                    <a:pt x="4" y="45"/>
                    <a:pt x="4" y="45"/>
                  </a:cubicBezTo>
                  <a:cubicBezTo>
                    <a:pt x="4" y="44"/>
                    <a:pt x="4" y="42"/>
                    <a:pt x="5" y="42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6" y="35"/>
                    <a:pt x="17" y="35"/>
                  </a:cubicBezTo>
                  <a:cubicBezTo>
                    <a:pt x="18" y="35"/>
                    <a:pt x="19" y="35"/>
                    <a:pt x="20" y="36"/>
                  </a:cubicBezTo>
                  <a:cubicBezTo>
                    <a:pt x="20" y="37"/>
                    <a:pt x="20" y="38"/>
                    <a:pt x="20" y="38"/>
                  </a:cubicBezTo>
                  <a:cubicBezTo>
                    <a:pt x="20" y="40"/>
                    <a:pt x="20" y="41"/>
                    <a:pt x="19" y="41"/>
                  </a:cubicBezTo>
                  <a:close/>
                  <a:moveTo>
                    <a:pt x="53" y="26"/>
                  </a:moveTo>
                  <a:cubicBezTo>
                    <a:pt x="51" y="28"/>
                    <a:pt x="49" y="29"/>
                    <a:pt x="46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0" y="30"/>
                    <a:pt x="36" y="27"/>
                    <a:pt x="34" y="23"/>
                  </a:cubicBezTo>
                  <a:cubicBezTo>
                    <a:pt x="33" y="22"/>
                    <a:pt x="33" y="20"/>
                    <a:pt x="33" y="18"/>
                  </a:cubicBezTo>
                  <a:cubicBezTo>
                    <a:pt x="33" y="16"/>
                    <a:pt x="33" y="14"/>
                    <a:pt x="34" y="12"/>
                  </a:cubicBezTo>
                  <a:cubicBezTo>
                    <a:pt x="36" y="8"/>
                    <a:pt x="40" y="6"/>
                    <a:pt x="45" y="6"/>
                  </a:cubicBezTo>
                  <a:cubicBezTo>
                    <a:pt x="51" y="6"/>
                    <a:pt x="56" y="10"/>
                    <a:pt x="56" y="16"/>
                  </a:cubicBezTo>
                  <a:cubicBezTo>
                    <a:pt x="56" y="17"/>
                    <a:pt x="56" y="17"/>
                    <a:pt x="56" y="18"/>
                  </a:cubicBezTo>
                  <a:cubicBezTo>
                    <a:pt x="56" y="19"/>
                    <a:pt x="56" y="20"/>
                    <a:pt x="56" y="21"/>
                  </a:cubicBezTo>
                  <a:cubicBezTo>
                    <a:pt x="55" y="23"/>
                    <a:pt x="54" y="25"/>
                    <a:pt x="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2" name="Freeform 141"/>
            <p:cNvSpPr/>
            <p:nvPr/>
          </p:nvSpPr>
          <p:spPr bwMode="auto">
            <a:xfrm>
              <a:off x="7537451" y="1466851"/>
              <a:ext cx="9525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3" name="Freeform 142"/>
            <p:cNvSpPr/>
            <p:nvPr/>
          </p:nvSpPr>
          <p:spPr bwMode="auto">
            <a:xfrm>
              <a:off x="7546976" y="1433513"/>
              <a:ext cx="57150" cy="33338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0 w 7"/>
                <a:gd name="T5" fmla="*/ 4 h 4"/>
                <a:gd name="T6" fmla="*/ 7 w 7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2"/>
                    <a:pt x="3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3"/>
                    <a:pt x="5" y="2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4" name="Freeform 143"/>
            <p:cNvSpPr/>
            <p:nvPr/>
          </p:nvSpPr>
          <p:spPr bwMode="auto">
            <a:xfrm>
              <a:off x="7488238" y="1384301"/>
              <a:ext cx="115888" cy="58738"/>
            </a:xfrm>
            <a:custGeom>
              <a:avLst/>
              <a:gdLst>
                <a:gd name="T0" fmla="*/ 14 w 14"/>
                <a:gd name="T1" fmla="*/ 1 h 7"/>
                <a:gd name="T2" fmla="*/ 14 w 14"/>
                <a:gd name="T3" fmla="*/ 1 h 7"/>
                <a:gd name="T4" fmla="*/ 12 w 14"/>
                <a:gd name="T5" fmla="*/ 1 h 7"/>
                <a:gd name="T6" fmla="*/ 12 w 14"/>
                <a:gd name="T7" fmla="*/ 1 h 7"/>
                <a:gd name="T8" fmla="*/ 5 w 14"/>
                <a:gd name="T9" fmla="*/ 5 h 7"/>
                <a:gd name="T10" fmla="*/ 1 w 14"/>
                <a:gd name="T11" fmla="*/ 5 h 7"/>
                <a:gd name="T12" fmla="*/ 0 w 14"/>
                <a:gd name="T13" fmla="*/ 5 h 7"/>
                <a:gd name="T14" fmla="*/ 1 w 14"/>
                <a:gd name="T15" fmla="*/ 7 h 7"/>
                <a:gd name="T16" fmla="*/ 1 w 14"/>
                <a:gd name="T17" fmla="*/ 7 h 7"/>
                <a:gd name="T18" fmla="*/ 5 w 14"/>
                <a:gd name="T19" fmla="*/ 7 h 7"/>
                <a:gd name="T20" fmla="*/ 5 w 14"/>
                <a:gd name="T21" fmla="*/ 7 h 7"/>
                <a:gd name="T22" fmla="*/ 7 w 14"/>
                <a:gd name="T23" fmla="*/ 7 h 7"/>
                <a:gd name="T24" fmla="*/ 10 w 14"/>
                <a:gd name="T25" fmla="*/ 6 h 7"/>
                <a:gd name="T26" fmla="*/ 14 w 14"/>
                <a:gd name="T27" fmla="*/ 2 h 7"/>
                <a:gd name="T28" fmla="*/ 14 w 14"/>
                <a:gd name="T2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7"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3" y="0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4"/>
                    <a:pt x="8" y="5"/>
                    <a:pt x="5" y="5"/>
                  </a:cubicBezTo>
                  <a:cubicBezTo>
                    <a:pt x="4" y="5"/>
                    <a:pt x="3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4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8" y="7"/>
                    <a:pt x="9" y="7"/>
                    <a:pt x="10" y="6"/>
                  </a:cubicBezTo>
                  <a:cubicBezTo>
                    <a:pt x="12" y="5"/>
                    <a:pt x="13" y="4"/>
                    <a:pt x="14" y="2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05" name="组合 204"/>
          <p:cNvGrpSpPr/>
          <p:nvPr/>
        </p:nvGrpSpPr>
        <p:grpSpPr>
          <a:xfrm>
            <a:off x="6184265" y="1296670"/>
            <a:ext cx="591820" cy="387350"/>
            <a:chOff x="6172201" y="1079501"/>
            <a:chExt cx="700088" cy="536575"/>
          </a:xfrm>
          <a:solidFill>
            <a:srgbClr val="F46C69"/>
          </a:solidFill>
        </p:grpSpPr>
        <p:sp>
          <p:nvSpPr>
            <p:cNvPr id="206" name="Freeform 144"/>
            <p:cNvSpPr/>
            <p:nvPr/>
          </p:nvSpPr>
          <p:spPr bwMode="auto">
            <a:xfrm>
              <a:off x="6337301" y="1079501"/>
              <a:ext cx="534988" cy="436563"/>
            </a:xfrm>
            <a:custGeom>
              <a:avLst/>
              <a:gdLst>
                <a:gd name="T0" fmla="*/ 58 w 65"/>
                <a:gd name="T1" fmla="*/ 8 h 53"/>
                <a:gd name="T2" fmla="*/ 31 w 65"/>
                <a:gd name="T3" fmla="*/ 8 h 53"/>
                <a:gd name="T4" fmla="*/ 24 w 65"/>
                <a:gd name="T5" fmla="*/ 0 h 53"/>
                <a:gd name="T6" fmla="*/ 8 w 65"/>
                <a:gd name="T7" fmla="*/ 0 h 53"/>
                <a:gd name="T8" fmla="*/ 1 w 65"/>
                <a:gd name="T9" fmla="*/ 5 h 53"/>
                <a:gd name="T10" fmla="*/ 0 w 65"/>
                <a:gd name="T11" fmla="*/ 9 h 53"/>
                <a:gd name="T12" fmla="*/ 0 w 65"/>
                <a:gd name="T13" fmla="*/ 9 h 53"/>
                <a:gd name="T14" fmla="*/ 0 w 65"/>
                <a:gd name="T15" fmla="*/ 10 h 53"/>
                <a:gd name="T16" fmla="*/ 0 w 65"/>
                <a:gd name="T17" fmla="*/ 10 h 53"/>
                <a:gd name="T18" fmla="*/ 0 w 65"/>
                <a:gd name="T19" fmla="*/ 22 h 53"/>
                <a:gd name="T20" fmla="*/ 0 w 65"/>
                <a:gd name="T21" fmla="*/ 40 h 53"/>
                <a:gd name="T22" fmla="*/ 6 w 65"/>
                <a:gd name="T23" fmla="*/ 36 h 53"/>
                <a:gd name="T24" fmla="*/ 5 w 65"/>
                <a:gd name="T25" fmla="*/ 32 h 53"/>
                <a:gd name="T26" fmla="*/ 6 w 65"/>
                <a:gd name="T27" fmla="*/ 27 h 53"/>
                <a:gd name="T28" fmla="*/ 24 w 65"/>
                <a:gd name="T29" fmla="*/ 12 h 53"/>
                <a:gd name="T30" fmla="*/ 28 w 65"/>
                <a:gd name="T31" fmla="*/ 13 h 53"/>
                <a:gd name="T32" fmla="*/ 28 w 65"/>
                <a:gd name="T33" fmla="*/ 13 h 53"/>
                <a:gd name="T34" fmla="*/ 43 w 65"/>
                <a:gd name="T35" fmla="*/ 31 h 53"/>
                <a:gd name="T36" fmla="*/ 43 w 65"/>
                <a:gd name="T37" fmla="*/ 31 h 53"/>
                <a:gd name="T38" fmla="*/ 43 w 65"/>
                <a:gd name="T39" fmla="*/ 36 h 53"/>
                <a:gd name="T40" fmla="*/ 43 w 65"/>
                <a:gd name="T41" fmla="*/ 36 h 53"/>
                <a:gd name="T42" fmla="*/ 43 w 65"/>
                <a:gd name="T43" fmla="*/ 36 h 53"/>
                <a:gd name="T44" fmla="*/ 24 w 65"/>
                <a:gd name="T45" fmla="*/ 51 h 53"/>
                <a:gd name="T46" fmla="*/ 24 w 65"/>
                <a:gd name="T47" fmla="*/ 51 h 53"/>
                <a:gd name="T48" fmla="*/ 20 w 65"/>
                <a:gd name="T49" fmla="*/ 50 h 53"/>
                <a:gd name="T50" fmla="*/ 14 w 65"/>
                <a:gd name="T51" fmla="*/ 48 h 53"/>
                <a:gd name="T52" fmla="*/ 6 w 65"/>
                <a:gd name="T53" fmla="*/ 53 h 53"/>
                <a:gd name="T54" fmla="*/ 7 w 65"/>
                <a:gd name="T55" fmla="*/ 53 h 53"/>
                <a:gd name="T56" fmla="*/ 58 w 65"/>
                <a:gd name="T57" fmla="*/ 53 h 53"/>
                <a:gd name="T58" fmla="*/ 65 w 65"/>
                <a:gd name="T59" fmla="*/ 46 h 53"/>
                <a:gd name="T60" fmla="*/ 65 w 65"/>
                <a:gd name="T61" fmla="*/ 15 h 53"/>
                <a:gd name="T62" fmla="*/ 58 w 65"/>
                <a:gd name="T63" fmla="*/ 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" h="53">
                  <a:moveTo>
                    <a:pt x="58" y="8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30" y="4"/>
                    <a:pt x="27" y="0"/>
                    <a:pt x="2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2"/>
                    <a:pt x="1" y="5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33"/>
                    <a:pt x="0" y="40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5"/>
                    <a:pt x="5" y="33"/>
                    <a:pt x="5" y="32"/>
                  </a:cubicBezTo>
                  <a:cubicBezTo>
                    <a:pt x="5" y="30"/>
                    <a:pt x="5" y="29"/>
                    <a:pt x="6" y="27"/>
                  </a:cubicBezTo>
                  <a:cubicBezTo>
                    <a:pt x="8" y="18"/>
                    <a:pt x="15" y="12"/>
                    <a:pt x="24" y="12"/>
                  </a:cubicBezTo>
                  <a:cubicBezTo>
                    <a:pt x="26" y="12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37" y="15"/>
                    <a:pt x="43" y="23"/>
                    <a:pt x="43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3" y="33"/>
                    <a:pt x="43" y="34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1" y="45"/>
                    <a:pt x="33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50"/>
                    <a:pt x="16" y="49"/>
                    <a:pt x="14" y="4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62" y="53"/>
                    <a:pt x="65" y="50"/>
                    <a:pt x="65" y="46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1"/>
                    <a:pt x="62" y="8"/>
                    <a:pt x="5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7" name="Freeform 145"/>
            <p:cNvSpPr>
              <a:spLocks noEditPoints="1"/>
            </p:cNvSpPr>
            <p:nvPr/>
          </p:nvSpPr>
          <p:spPr bwMode="auto">
            <a:xfrm>
              <a:off x="6172201" y="1185863"/>
              <a:ext cx="511175" cy="430213"/>
            </a:xfrm>
            <a:custGeom>
              <a:avLst/>
              <a:gdLst>
                <a:gd name="T0" fmla="*/ 62 w 62"/>
                <a:gd name="T1" fmla="*/ 18 h 52"/>
                <a:gd name="T2" fmla="*/ 48 w 62"/>
                <a:gd name="T3" fmla="*/ 1 h 52"/>
                <a:gd name="T4" fmla="*/ 44 w 62"/>
                <a:gd name="T5" fmla="*/ 0 h 52"/>
                <a:gd name="T6" fmla="*/ 44 w 62"/>
                <a:gd name="T7" fmla="*/ 0 h 52"/>
                <a:gd name="T8" fmla="*/ 44 w 62"/>
                <a:gd name="T9" fmla="*/ 0 h 52"/>
                <a:gd name="T10" fmla="*/ 27 w 62"/>
                <a:gd name="T11" fmla="*/ 14 h 52"/>
                <a:gd name="T12" fmla="*/ 26 w 62"/>
                <a:gd name="T13" fmla="*/ 19 h 52"/>
                <a:gd name="T14" fmla="*/ 27 w 62"/>
                <a:gd name="T15" fmla="*/ 23 h 52"/>
                <a:gd name="T16" fmla="*/ 27 w 62"/>
                <a:gd name="T17" fmla="*/ 23 h 52"/>
                <a:gd name="T18" fmla="*/ 20 w 62"/>
                <a:gd name="T19" fmla="*/ 28 h 52"/>
                <a:gd name="T20" fmla="*/ 2 w 62"/>
                <a:gd name="T21" fmla="*/ 41 h 52"/>
                <a:gd name="T22" fmla="*/ 0 w 62"/>
                <a:gd name="T23" fmla="*/ 45 h 52"/>
                <a:gd name="T24" fmla="*/ 0 w 62"/>
                <a:gd name="T25" fmla="*/ 46 h 52"/>
                <a:gd name="T26" fmla="*/ 0 w 62"/>
                <a:gd name="T27" fmla="*/ 46 h 52"/>
                <a:gd name="T28" fmla="*/ 1 w 62"/>
                <a:gd name="T29" fmla="*/ 49 h 52"/>
                <a:gd name="T30" fmla="*/ 1 w 62"/>
                <a:gd name="T31" fmla="*/ 50 h 52"/>
                <a:gd name="T32" fmla="*/ 6 w 62"/>
                <a:gd name="T33" fmla="*/ 52 h 52"/>
                <a:gd name="T34" fmla="*/ 6 w 62"/>
                <a:gd name="T35" fmla="*/ 52 h 52"/>
                <a:gd name="T36" fmla="*/ 6 w 62"/>
                <a:gd name="T37" fmla="*/ 52 h 52"/>
                <a:gd name="T38" fmla="*/ 9 w 62"/>
                <a:gd name="T39" fmla="*/ 51 h 52"/>
                <a:gd name="T40" fmla="*/ 10 w 62"/>
                <a:gd name="T41" fmla="*/ 50 h 52"/>
                <a:gd name="T42" fmla="*/ 10 w 62"/>
                <a:gd name="T43" fmla="*/ 50 h 52"/>
                <a:gd name="T44" fmla="*/ 25 w 62"/>
                <a:gd name="T45" fmla="*/ 40 h 52"/>
                <a:gd name="T46" fmla="*/ 34 w 62"/>
                <a:gd name="T47" fmla="*/ 33 h 52"/>
                <a:gd name="T48" fmla="*/ 34 w 62"/>
                <a:gd name="T49" fmla="*/ 34 h 52"/>
                <a:gd name="T50" fmla="*/ 40 w 62"/>
                <a:gd name="T51" fmla="*/ 36 h 52"/>
                <a:gd name="T52" fmla="*/ 44 w 62"/>
                <a:gd name="T53" fmla="*/ 37 h 52"/>
                <a:gd name="T54" fmla="*/ 44 w 62"/>
                <a:gd name="T55" fmla="*/ 37 h 52"/>
                <a:gd name="T56" fmla="*/ 62 w 62"/>
                <a:gd name="T57" fmla="*/ 23 h 52"/>
                <a:gd name="T58" fmla="*/ 62 w 62"/>
                <a:gd name="T59" fmla="*/ 23 h 52"/>
                <a:gd name="T60" fmla="*/ 62 w 62"/>
                <a:gd name="T61" fmla="*/ 23 h 52"/>
                <a:gd name="T62" fmla="*/ 62 w 62"/>
                <a:gd name="T63" fmla="*/ 18 h 52"/>
                <a:gd name="T64" fmla="*/ 19 w 62"/>
                <a:gd name="T65" fmla="*/ 42 h 52"/>
                <a:gd name="T66" fmla="*/ 18 w 62"/>
                <a:gd name="T67" fmla="*/ 41 h 52"/>
                <a:gd name="T68" fmla="*/ 19 w 62"/>
                <a:gd name="T69" fmla="*/ 42 h 52"/>
                <a:gd name="T70" fmla="*/ 9 w 62"/>
                <a:gd name="T71" fmla="*/ 48 h 52"/>
                <a:gd name="T72" fmla="*/ 7 w 62"/>
                <a:gd name="T73" fmla="*/ 49 h 52"/>
                <a:gd name="T74" fmla="*/ 4 w 62"/>
                <a:gd name="T75" fmla="*/ 47 h 52"/>
                <a:gd name="T76" fmla="*/ 3 w 62"/>
                <a:gd name="T77" fmla="*/ 45 h 52"/>
                <a:gd name="T78" fmla="*/ 5 w 62"/>
                <a:gd name="T79" fmla="*/ 42 h 52"/>
                <a:gd name="T80" fmla="*/ 15 w 62"/>
                <a:gd name="T81" fmla="*/ 36 h 52"/>
                <a:gd name="T82" fmla="*/ 17 w 62"/>
                <a:gd name="T83" fmla="*/ 35 h 52"/>
                <a:gd name="T84" fmla="*/ 20 w 62"/>
                <a:gd name="T85" fmla="*/ 37 h 52"/>
                <a:gd name="T86" fmla="*/ 20 w 62"/>
                <a:gd name="T87" fmla="*/ 39 h 52"/>
                <a:gd name="T88" fmla="*/ 19 w 62"/>
                <a:gd name="T89" fmla="*/ 42 h 52"/>
                <a:gd name="T90" fmla="*/ 44 w 62"/>
                <a:gd name="T91" fmla="*/ 30 h 52"/>
                <a:gd name="T92" fmla="*/ 33 w 62"/>
                <a:gd name="T93" fmla="*/ 18 h 52"/>
                <a:gd name="T94" fmla="*/ 44 w 62"/>
                <a:gd name="T95" fmla="*/ 6 h 52"/>
                <a:gd name="T96" fmla="*/ 56 w 62"/>
                <a:gd name="T97" fmla="*/ 18 h 52"/>
                <a:gd name="T98" fmla="*/ 44 w 62"/>
                <a:gd name="T99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" h="52">
                  <a:moveTo>
                    <a:pt x="62" y="18"/>
                  </a:moveTo>
                  <a:cubicBezTo>
                    <a:pt x="62" y="10"/>
                    <a:pt x="57" y="3"/>
                    <a:pt x="48" y="1"/>
                  </a:cubicBezTo>
                  <a:cubicBezTo>
                    <a:pt x="47" y="1"/>
                    <a:pt x="45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6" y="0"/>
                    <a:pt x="28" y="6"/>
                    <a:pt x="27" y="14"/>
                  </a:cubicBezTo>
                  <a:cubicBezTo>
                    <a:pt x="26" y="16"/>
                    <a:pt x="26" y="17"/>
                    <a:pt x="26" y="19"/>
                  </a:cubicBezTo>
                  <a:cubicBezTo>
                    <a:pt x="26" y="20"/>
                    <a:pt x="26" y="22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4"/>
                    <a:pt x="0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1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1"/>
                    <a:pt x="4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7" y="52"/>
                    <a:pt x="8" y="52"/>
                    <a:pt x="9" y="51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6" y="35"/>
                    <a:pt x="38" y="36"/>
                    <a:pt x="40" y="36"/>
                  </a:cubicBezTo>
                  <a:cubicBezTo>
                    <a:pt x="41" y="36"/>
                    <a:pt x="43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52" y="37"/>
                    <a:pt x="60" y="31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1"/>
                    <a:pt x="62" y="20"/>
                    <a:pt x="62" y="18"/>
                  </a:cubicBezTo>
                  <a:close/>
                  <a:moveTo>
                    <a:pt x="19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8" y="49"/>
                    <a:pt x="8" y="49"/>
                    <a:pt x="7" y="49"/>
                  </a:cubicBezTo>
                  <a:cubicBezTo>
                    <a:pt x="6" y="49"/>
                    <a:pt x="5" y="48"/>
                    <a:pt x="4" y="47"/>
                  </a:cubicBezTo>
                  <a:cubicBezTo>
                    <a:pt x="4" y="47"/>
                    <a:pt x="3" y="46"/>
                    <a:pt x="3" y="45"/>
                  </a:cubicBezTo>
                  <a:cubicBezTo>
                    <a:pt x="3" y="44"/>
                    <a:pt x="4" y="43"/>
                    <a:pt x="5" y="42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5"/>
                    <a:pt x="16" y="35"/>
                    <a:pt x="17" y="35"/>
                  </a:cubicBezTo>
                  <a:cubicBezTo>
                    <a:pt x="18" y="35"/>
                    <a:pt x="19" y="36"/>
                    <a:pt x="20" y="37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20" y="40"/>
                    <a:pt x="20" y="41"/>
                    <a:pt x="19" y="42"/>
                  </a:cubicBezTo>
                  <a:close/>
                  <a:moveTo>
                    <a:pt x="44" y="30"/>
                  </a:moveTo>
                  <a:cubicBezTo>
                    <a:pt x="38" y="30"/>
                    <a:pt x="33" y="25"/>
                    <a:pt x="33" y="18"/>
                  </a:cubicBezTo>
                  <a:cubicBezTo>
                    <a:pt x="33" y="12"/>
                    <a:pt x="38" y="6"/>
                    <a:pt x="44" y="6"/>
                  </a:cubicBezTo>
                  <a:cubicBezTo>
                    <a:pt x="51" y="6"/>
                    <a:pt x="56" y="12"/>
                    <a:pt x="56" y="18"/>
                  </a:cubicBezTo>
                  <a:cubicBezTo>
                    <a:pt x="56" y="25"/>
                    <a:pt x="51" y="30"/>
                    <a:pt x="44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8" name="Freeform 146"/>
            <p:cNvSpPr/>
            <p:nvPr/>
          </p:nvSpPr>
          <p:spPr bwMode="auto">
            <a:xfrm>
              <a:off x="6492876" y="1360488"/>
              <a:ext cx="115888" cy="57150"/>
            </a:xfrm>
            <a:custGeom>
              <a:avLst/>
              <a:gdLst>
                <a:gd name="T0" fmla="*/ 13 w 14"/>
                <a:gd name="T1" fmla="*/ 0 h 7"/>
                <a:gd name="T2" fmla="*/ 12 w 14"/>
                <a:gd name="T3" fmla="*/ 1 h 7"/>
                <a:gd name="T4" fmla="*/ 5 w 14"/>
                <a:gd name="T5" fmla="*/ 5 h 7"/>
                <a:gd name="T6" fmla="*/ 1 w 14"/>
                <a:gd name="T7" fmla="*/ 4 h 7"/>
                <a:gd name="T8" fmla="*/ 0 w 14"/>
                <a:gd name="T9" fmla="*/ 5 h 7"/>
                <a:gd name="T10" fmla="*/ 1 w 14"/>
                <a:gd name="T11" fmla="*/ 6 h 7"/>
                <a:gd name="T12" fmla="*/ 1 w 14"/>
                <a:gd name="T13" fmla="*/ 6 h 7"/>
                <a:gd name="T14" fmla="*/ 5 w 14"/>
                <a:gd name="T15" fmla="*/ 7 h 7"/>
                <a:gd name="T16" fmla="*/ 5 w 14"/>
                <a:gd name="T17" fmla="*/ 7 h 7"/>
                <a:gd name="T18" fmla="*/ 14 w 14"/>
                <a:gd name="T19" fmla="*/ 1 h 7"/>
                <a:gd name="T20" fmla="*/ 13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13" y="0"/>
                    <a:pt x="12" y="0"/>
                    <a:pt x="12" y="1"/>
                  </a:cubicBezTo>
                  <a:cubicBezTo>
                    <a:pt x="11" y="3"/>
                    <a:pt x="8" y="5"/>
                    <a:pt x="5" y="5"/>
                  </a:cubicBezTo>
                  <a:cubicBezTo>
                    <a:pt x="4" y="5"/>
                    <a:pt x="3" y="5"/>
                    <a:pt x="1" y="4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4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7"/>
                    <a:pt x="13" y="5"/>
                    <a:pt x="14" y="1"/>
                  </a:cubicBezTo>
                  <a:cubicBezTo>
                    <a:pt x="14" y="1"/>
                    <a:pt x="14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09" name="组合 208"/>
          <p:cNvGrpSpPr/>
          <p:nvPr/>
        </p:nvGrpSpPr>
        <p:grpSpPr>
          <a:xfrm>
            <a:off x="1199515" y="1222375"/>
            <a:ext cx="444500" cy="493395"/>
            <a:chOff x="1187451" y="1004888"/>
            <a:chExt cx="525463" cy="684213"/>
          </a:xfrm>
          <a:solidFill>
            <a:srgbClr val="F46C69"/>
          </a:solidFill>
        </p:grpSpPr>
        <p:sp>
          <p:nvSpPr>
            <p:cNvPr id="210" name="Freeform 147"/>
            <p:cNvSpPr>
              <a:spLocks noEditPoints="1"/>
            </p:cNvSpPr>
            <p:nvPr/>
          </p:nvSpPr>
          <p:spPr bwMode="auto">
            <a:xfrm>
              <a:off x="1187451" y="1004888"/>
              <a:ext cx="525463" cy="684213"/>
            </a:xfrm>
            <a:custGeom>
              <a:avLst/>
              <a:gdLst>
                <a:gd name="T0" fmla="*/ 0 w 331"/>
                <a:gd name="T1" fmla="*/ 431 h 431"/>
                <a:gd name="T2" fmla="*/ 0 w 331"/>
                <a:gd name="T3" fmla="*/ 0 h 431"/>
                <a:gd name="T4" fmla="*/ 259 w 331"/>
                <a:gd name="T5" fmla="*/ 0 h 431"/>
                <a:gd name="T6" fmla="*/ 331 w 331"/>
                <a:gd name="T7" fmla="*/ 68 h 431"/>
                <a:gd name="T8" fmla="*/ 326 w 331"/>
                <a:gd name="T9" fmla="*/ 73 h 431"/>
                <a:gd name="T10" fmla="*/ 331 w 331"/>
                <a:gd name="T11" fmla="*/ 68 h 431"/>
                <a:gd name="T12" fmla="*/ 331 w 331"/>
                <a:gd name="T13" fmla="*/ 73 h 431"/>
                <a:gd name="T14" fmla="*/ 331 w 331"/>
                <a:gd name="T15" fmla="*/ 431 h 431"/>
                <a:gd name="T16" fmla="*/ 0 w 331"/>
                <a:gd name="T17" fmla="*/ 431 h 431"/>
                <a:gd name="T18" fmla="*/ 15 w 331"/>
                <a:gd name="T19" fmla="*/ 421 h 431"/>
                <a:gd name="T20" fmla="*/ 321 w 331"/>
                <a:gd name="T21" fmla="*/ 421 h 431"/>
                <a:gd name="T22" fmla="*/ 321 w 331"/>
                <a:gd name="T23" fmla="*/ 78 h 431"/>
                <a:gd name="T24" fmla="*/ 259 w 331"/>
                <a:gd name="T25" fmla="*/ 11 h 431"/>
                <a:gd name="T26" fmla="*/ 15 w 331"/>
                <a:gd name="T27" fmla="*/ 11 h 431"/>
                <a:gd name="T28" fmla="*/ 15 w 331"/>
                <a:gd name="T29" fmla="*/ 42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1" h="431">
                  <a:moveTo>
                    <a:pt x="0" y="431"/>
                  </a:moveTo>
                  <a:lnTo>
                    <a:pt x="0" y="0"/>
                  </a:lnTo>
                  <a:lnTo>
                    <a:pt x="259" y="0"/>
                  </a:lnTo>
                  <a:lnTo>
                    <a:pt x="331" y="68"/>
                  </a:lnTo>
                  <a:lnTo>
                    <a:pt x="326" y="73"/>
                  </a:lnTo>
                  <a:lnTo>
                    <a:pt x="331" y="68"/>
                  </a:lnTo>
                  <a:lnTo>
                    <a:pt x="331" y="73"/>
                  </a:lnTo>
                  <a:lnTo>
                    <a:pt x="331" y="431"/>
                  </a:lnTo>
                  <a:lnTo>
                    <a:pt x="0" y="431"/>
                  </a:lnTo>
                  <a:close/>
                  <a:moveTo>
                    <a:pt x="15" y="421"/>
                  </a:moveTo>
                  <a:lnTo>
                    <a:pt x="321" y="421"/>
                  </a:lnTo>
                  <a:lnTo>
                    <a:pt x="321" y="78"/>
                  </a:lnTo>
                  <a:lnTo>
                    <a:pt x="259" y="11"/>
                  </a:lnTo>
                  <a:lnTo>
                    <a:pt x="15" y="11"/>
                  </a:lnTo>
                  <a:lnTo>
                    <a:pt x="15" y="4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1" name="Rectangle 148"/>
            <p:cNvSpPr>
              <a:spLocks noChangeArrowheads="1"/>
            </p:cNvSpPr>
            <p:nvPr/>
          </p:nvSpPr>
          <p:spPr bwMode="auto">
            <a:xfrm>
              <a:off x="1293813" y="1169988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2" name="Rectangle 149"/>
            <p:cNvSpPr>
              <a:spLocks noChangeArrowheads="1"/>
            </p:cNvSpPr>
            <p:nvPr/>
          </p:nvSpPr>
          <p:spPr bwMode="auto">
            <a:xfrm>
              <a:off x="1293813" y="1260476"/>
              <a:ext cx="320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3" name="Rectangle 150"/>
            <p:cNvSpPr>
              <a:spLocks noChangeArrowheads="1"/>
            </p:cNvSpPr>
            <p:nvPr/>
          </p:nvSpPr>
          <p:spPr bwMode="auto">
            <a:xfrm>
              <a:off x="1293813" y="1360488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4" name="Rectangle 151"/>
            <p:cNvSpPr>
              <a:spLocks noChangeArrowheads="1"/>
            </p:cNvSpPr>
            <p:nvPr/>
          </p:nvSpPr>
          <p:spPr bwMode="auto">
            <a:xfrm>
              <a:off x="1293813" y="1450976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5" name="Rectangle 152"/>
            <p:cNvSpPr>
              <a:spLocks noChangeArrowheads="1"/>
            </p:cNvSpPr>
            <p:nvPr/>
          </p:nvSpPr>
          <p:spPr bwMode="auto">
            <a:xfrm>
              <a:off x="1293813" y="1549401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6" name="Freeform 153"/>
            <p:cNvSpPr/>
            <p:nvPr/>
          </p:nvSpPr>
          <p:spPr bwMode="auto">
            <a:xfrm>
              <a:off x="1590676" y="1012826"/>
              <a:ext cx="114300" cy="123825"/>
            </a:xfrm>
            <a:custGeom>
              <a:avLst/>
              <a:gdLst>
                <a:gd name="T0" fmla="*/ 0 w 72"/>
                <a:gd name="T1" fmla="*/ 78 h 78"/>
                <a:gd name="T2" fmla="*/ 0 w 72"/>
                <a:gd name="T3" fmla="*/ 0 h 78"/>
                <a:gd name="T4" fmla="*/ 10 w 72"/>
                <a:gd name="T5" fmla="*/ 0 h 78"/>
                <a:gd name="T6" fmla="*/ 10 w 72"/>
                <a:gd name="T7" fmla="*/ 63 h 78"/>
                <a:gd name="T8" fmla="*/ 72 w 72"/>
                <a:gd name="T9" fmla="*/ 63 h 78"/>
                <a:gd name="T10" fmla="*/ 72 w 72"/>
                <a:gd name="T11" fmla="*/ 78 h 78"/>
                <a:gd name="T12" fmla="*/ 0 w 72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78">
                  <a:moveTo>
                    <a:pt x="0" y="78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63"/>
                  </a:lnTo>
                  <a:lnTo>
                    <a:pt x="72" y="63"/>
                  </a:lnTo>
                  <a:lnTo>
                    <a:pt x="72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217" name="Freeform 154"/>
          <p:cNvSpPr>
            <a:spLocks noEditPoints="1"/>
          </p:cNvSpPr>
          <p:nvPr/>
        </p:nvSpPr>
        <p:spPr bwMode="auto">
          <a:xfrm>
            <a:off x="10307320" y="1222375"/>
            <a:ext cx="535305" cy="493395"/>
          </a:xfrm>
          <a:custGeom>
            <a:avLst/>
            <a:gdLst>
              <a:gd name="T0" fmla="*/ 41 w 77"/>
              <a:gd name="T1" fmla="*/ 60 h 83"/>
              <a:gd name="T2" fmla="*/ 41 w 77"/>
              <a:gd name="T3" fmla="*/ 65 h 83"/>
              <a:gd name="T4" fmla="*/ 69 w 77"/>
              <a:gd name="T5" fmla="*/ 63 h 83"/>
              <a:gd name="T6" fmla="*/ 38 w 77"/>
              <a:gd name="T7" fmla="*/ 50 h 83"/>
              <a:gd name="T8" fmla="*/ 66 w 77"/>
              <a:gd name="T9" fmla="*/ 52 h 83"/>
              <a:gd name="T10" fmla="*/ 66 w 77"/>
              <a:gd name="T11" fmla="*/ 47 h 83"/>
              <a:gd name="T12" fmla="*/ 38 w 77"/>
              <a:gd name="T13" fmla="*/ 50 h 83"/>
              <a:gd name="T14" fmla="*/ 74 w 77"/>
              <a:gd name="T15" fmla="*/ 21 h 83"/>
              <a:gd name="T16" fmla="*/ 52 w 77"/>
              <a:gd name="T17" fmla="*/ 1 h 83"/>
              <a:gd name="T18" fmla="*/ 25 w 77"/>
              <a:gd name="T19" fmla="*/ 0 h 83"/>
              <a:gd name="T20" fmla="*/ 15 w 77"/>
              <a:gd name="T21" fmla="*/ 38 h 83"/>
              <a:gd name="T22" fmla="*/ 15 w 77"/>
              <a:gd name="T23" fmla="*/ 74 h 83"/>
              <a:gd name="T24" fmla="*/ 68 w 77"/>
              <a:gd name="T25" fmla="*/ 83 h 83"/>
              <a:gd name="T26" fmla="*/ 77 w 77"/>
              <a:gd name="T27" fmla="*/ 26 h 83"/>
              <a:gd name="T28" fmla="*/ 69 w 77"/>
              <a:gd name="T29" fmla="*/ 23 h 83"/>
              <a:gd name="T30" fmla="*/ 58 w 77"/>
              <a:gd name="T31" fmla="*/ 23 h 83"/>
              <a:gd name="T32" fmla="*/ 54 w 77"/>
              <a:gd name="T33" fmla="*/ 19 h 83"/>
              <a:gd name="T34" fmla="*/ 54 w 77"/>
              <a:gd name="T35" fmla="*/ 8 h 83"/>
              <a:gd name="T36" fmla="*/ 21 w 77"/>
              <a:gd name="T37" fmla="*/ 59 h 83"/>
              <a:gd name="T38" fmla="*/ 15 w 77"/>
              <a:gd name="T39" fmla="*/ 59 h 83"/>
              <a:gd name="T40" fmla="*/ 7 w 77"/>
              <a:gd name="T41" fmla="*/ 59 h 83"/>
              <a:gd name="T42" fmla="*/ 15 w 77"/>
              <a:gd name="T43" fmla="*/ 53 h 83"/>
              <a:gd name="T44" fmla="*/ 15 w 77"/>
              <a:gd name="T45" fmla="*/ 53 h 83"/>
              <a:gd name="T46" fmla="*/ 21 w 77"/>
              <a:gd name="T47" fmla="*/ 53 h 83"/>
              <a:gd name="T48" fmla="*/ 27 w 77"/>
              <a:gd name="T49" fmla="*/ 53 h 83"/>
              <a:gd name="T50" fmla="*/ 29 w 77"/>
              <a:gd name="T51" fmla="*/ 59 h 83"/>
              <a:gd name="T52" fmla="*/ 72 w 77"/>
              <a:gd name="T53" fmla="*/ 74 h 83"/>
              <a:gd name="T54" fmla="*/ 25 w 77"/>
              <a:gd name="T55" fmla="*/ 77 h 83"/>
              <a:gd name="T56" fmla="*/ 37 w 77"/>
              <a:gd name="T57" fmla="*/ 56 h 83"/>
              <a:gd name="T58" fmla="*/ 21 w 77"/>
              <a:gd name="T59" fmla="*/ 10 h 83"/>
              <a:gd name="T60" fmla="*/ 49 w 77"/>
              <a:gd name="T61" fmla="*/ 6 h 83"/>
              <a:gd name="T62" fmla="*/ 58 w 77"/>
              <a:gd name="T63" fmla="*/ 29 h 83"/>
              <a:gd name="T64" fmla="*/ 72 w 77"/>
              <a:gd name="T65" fmla="*/ 74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7" h="83">
                <a:moveTo>
                  <a:pt x="66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39" y="60"/>
                  <a:pt x="38" y="61"/>
                  <a:pt x="38" y="63"/>
                </a:cubicBezTo>
                <a:cubicBezTo>
                  <a:pt x="38" y="64"/>
                  <a:pt x="39" y="65"/>
                  <a:pt x="41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8" y="65"/>
                  <a:pt x="69" y="64"/>
                  <a:pt x="69" y="63"/>
                </a:cubicBezTo>
                <a:cubicBezTo>
                  <a:pt x="69" y="61"/>
                  <a:pt x="68" y="60"/>
                  <a:pt x="66" y="60"/>
                </a:cubicBezTo>
                <a:close/>
                <a:moveTo>
                  <a:pt x="38" y="50"/>
                </a:moveTo>
                <a:cubicBezTo>
                  <a:pt x="38" y="51"/>
                  <a:pt x="39" y="52"/>
                  <a:pt x="41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8" y="52"/>
                  <a:pt x="69" y="51"/>
                  <a:pt x="69" y="50"/>
                </a:cubicBezTo>
                <a:cubicBezTo>
                  <a:pt x="69" y="48"/>
                  <a:pt x="68" y="47"/>
                  <a:pt x="66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39" y="47"/>
                  <a:pt x="38" y="48"/>
                  <a:pt x="38" y="50"/>
                </a:cubicBezTo>
                <a:close/>
                <a:moveTo>
                  <a:pt x="77" y="25"/>
                </a:moveTo>
                <a:cubicBezTo>
                  <a:pt x="77" y="24"/>
                  <a:pt x="76" y="22"/>
                  <a:pt x="74" y="21"/>
                </a:cubicBezTo>
                <a:cubicBezTo>
                  <a:pt x="57" y="3"/>
                  <a:pt x="57" y="3"/>
                  <a:pt x="57" y="3"/>
                </a:cubicBezTo>
                <a:cubicBezTo>
                  <a:pt x="56" y="2"/>
                  <a:pt x="54" y="1"/>
                  <a:pt x="52" y="1"/>
                </a:cubicBezTo>
                <a:cubicBezTo>
                  <a:pt x="52" y="0"/>
                  <a:pt x="52" y="0"/>
                  <a:pt x="52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0" y="0"/>
                  <a:pt x="15" y="5"/>
                  <a:pt x="15" y="10"/>
                </a:cubicBezTo>
                <a:cubicBezTo>
                  <a:pt x="15" y="38"/>
                  <a:pt x="15" y="38"/>
                  <a:pt x="15" y="38"/>
                </a:cubicBezTo>
                <a:cubicBezTo>
                  <a:pt x="7" y="40"/>
                  <a:pt x="0" y="47"/>
                  <a:pt x="0" y="56"/>
                </a:cubicBezTo>
                <a:cubicBezTo>
                  <a:pt x="0" y="65"/>
                  <a:pt x="7" y="73"/>
                  <a:pt x="15" y="74"/>
                </a:cubicBezTo>
                <a:cubicBezTo>
                  <a:pt x="16" y="79"/>
                  <a:pt x="20" y="83"/>
                  <a:pt x="25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73" y="83"/>
                  <a:pt x="77" y="79"/>
                  <a:pt x="77" y="74"/>
                </a:cubicBezTo>
                <a:cubicBezTo>
                  <a:pt x="77" y="26"/>
                  <a:pt x="77" y="26"/>
                  <a:pt x="77" y="26"/>
                </a:cubicBezTo>
                <a:lnTo>
                  <a:pt x="77" y="25"/>
                </a:lnTo>
                <a:close/>
                <a:moveTo>
                  <a:pt x="69" y="23"/>
                </a:moveTo>
                <a:cubicBezTo>
                  <a:pt x="66" y="23"/>
                  <a:pt x="66" y="23"/>
                  <a:pt x="66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6" y="23"/>
                  <a:pt x="54" y="21"/>
                  <a:pt x="54" y="19"/>
                </a:cubicBezTo>
                <a:cubicBezTo>
                  <a:pt x="54" y="11"/>
                  <a:pt x="54" y="11"/>
                  <a:pt x="54" y="11"/>
                </a:cubicBezTo>
                <a:cubicBezTo>
                  <a:pt x="54" y="8"/>
                  <a:pt x="54" y="8"/>
                  <a:pt x="54" y="8"/>
                </a:cubicBezTo>
                <a:lnTo>
                  <a:pt x="69" y="23"/>
                </a:lnTo>
                <a:close/>
                <a:moveTo>
                  <a:pt x="21" y="59"/>
                </a:moveTo>
                <a:cubicBezTo>
                  <a:pt x="21" y="59"/>
                  <a:pt x="21" y="59"/>
                  <a:pt x="21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7" y="59"/>
                  <a:pt x="7" y="59"/>
                  <a:pt x="7" y="59"/>
                </a:cubicBezTo>
                <a:cubicBezTo>
                  <a:pt x="7" y="53"/>
                  <a:pt x="7" y="53"/>
                  <a:pt x="7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9" y="53"/>
                  <a:pt x="29" y="53"/>
                  <a:pt x="29" y="53"/>
                </a:cubicBezTo>
                <a:cubicBezTo>
                  <a:pt x="29" y="59"/>
                  <a:pt x="29" y="59"/>
                  <a:pt x="29" y="59"/>
                </a:cubicBezTo>
                <a:cubicBezTo>
                  <a:pt x="21" y="59"/>
                  <a:pt x="21" y="59"/>
                  <a:pt x="21" y="59"/>
                </a:cubicBezTo>
                <a:close/>
                <a:moveTo>
                  <a:pt x="72" y="74"/>
                </a:moveTo>
                <a:cubicBezTo>
                  <a:pt x="72" y="76"/>
                  <a:pt x="70" y="77"/>
                  <a:pt x="68" y="77"/>
                </a:cubicBezTo>
                <a:cubicBezTo>
                  <a:pt x="25" y="77"/>
                  <a:pt x="25" y="77"/>
                  <a:pt x="25" y="77"/>
                </a:cubicBezTo>
                <a:cubicBezTo>
                  <a:pt x="23" y="77"/>
                  <a:pt x="21" y="76"/>
                  <a:pt x="21" y="74"/>
                </a:cubicBezTo>
                <a:cubicBezTo>
                  <a:pt x="30" y="73"/>
                  <a:pt x="37" y="65"/>
                  <a:pt x="37" y="56"/>
                </a:cubicBezTo>
                <a:cubicBezTo>
                  <a:pt x="37" y="47"/>
                  <a:pt x="30" y="39"/>
                  <a:pt x="21" y="38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8"/>
                  <a:pt x="23" y="6"/>
                  <a:pt x="25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4"/>
                  <a:pt x="53" y="29"/>
                  <a:pt x="58" y="29"/>
                </a:cubicBezTo>
                <a:cubicBezTo>
                  <a:pt x="72" y="29"/>
                  <a:pt x="72" y="29"/>
                  <a:pt x="72" y="29"/>
                </a:cubicBezTo>
                <a:lnTo>
                  <a:pt x="72" y="74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316" name="Freeform 52"/>
          <p:cNvSpPr>
            <a:spLocks noEditPoints="1"/>
          </p:cNvSpPr>
          <p:nvPr/>
        </p:nvSpPr>
        <p:spPr bwMode="auto">
          <a:xfrm>
            <a:off x="3118485" y="4878705"/>
            <a:ext cx="648335" cy="461010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" name="Freeform 86"/>
          <p:cNvSpPr>
            <a:spLocks noEditPoints="1"/>
          </p:cNvSpPr>
          <p:nvPr/>
        </p:nvSpPr>
        <p:spPr bwMode="auto">
          <a:xfrm>
            <a:off x="1227455" y="4839335"/>
            <a:ext cx="483870" cy="538480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8" name="Freeform 62"/>
          <p:cNvSpPr>
            <a:spLocks noEditPoints="1"/>
          </p:cNvSpPr>
          <p:nvPr/>
        </p:nvSpPr>
        <p:spPr bwMode="auto">
          <a:xfrm>
            <a:off x="2097405" y="4902200"/>
            <a:ext cx="701040" cy="412750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9" name="Freeform 96"/>
          <p:cNvSpPr>
            <a:spLocks noEditPoints="1"/>
          </p:cNvSpPr>
          <p:nvPr/>
        </p:nvSpPr>
        <p:spPr bwMode="auto">
          <a:xfrm>
            <a:off x="4324985" y="5009515"/>
            <a:ext cx="624205" cy="321945"/>
          </a:xfrm>
          <a:custGeom>
            <a:avLst/>
            <a:gdLst>
              <a:gd name="T0" fmla="*/ 293 w 293"/>
              <a:gd name="T1" fmla="*/ 212 h 228"/>
              <a:gd name="T2" fmla="*/ 293 w 293"/>
              <a:gd name="T3" fmla="*/ 212 h 228"/>
              <a:gd name="T4" fmla="*/ 293 w 293"/>
              <a:gd name="T5" fmla="*/ 17 h 228"/>
              <a:gd name="T6" fmla="*/ 293 w 293"/>
              <a:gd name="T7" fmla="*/ 17 h 228"/>
              <a:gd name="T8" fmla="*/ 292 w 293"/>
              <a:gd name="T9" fmla="*/ 11 h 228"/>
              <a:gd name="T10" fmla="*/ 276 w 293"/>
              <a:gd name="T11" fmla="*/ 0 h 228"/>
              <a:gd name="T12" fmla="*/ 146 w 293"/>
              <a:gd name="T13" fmla="*/ 0 h 228"/>
              <a:gd name="T14" fmla="*/ 16 w 293"/>
              <a:gd name="T15" fmla="*/ 0 h 228"/>
              <a:gd name="T16" fmla="*/ 1 w 293"/>
              <a:gd name="T17" fmla="*/ 11 h 228"/>
              <a:gd name="T18" fmla="*/ 0 w 293"/>
              <a:gd name="T19" fmla="*/ 18 h 228"/>
              <a:gd name="T20" fmla="*/ 0 w 293"/>
              <a:gd name="T21" fmla="*/ 211 h 228"/>
              <a:gd name="T22" fmla="*/ 1 w 293"/>
              <a:gd name="T23" fmla="*/ 217 h 228"/>
              <a:gd name="T24" fmla="*/ 16 w 293"/>
              <a:gd name="T25" fmla="*/ 228 h 228"/>
              <a:gd name="T26" fmla="*/ 146 w 293"/>
              <a:gd name="T27" fmla="*/ 228 h 228"/>
              <a:gd name="T28" fmla="*/ 276 w 293"/>
              <a:gd name="T29" fmla="*/ 228 h 228"/>
              <a:gd name="T30" fmla="*/ 292 w 293"/>
              <a:gd name="T31" fmla="*/ 217 h 228"/>
              <a:gd name="T32" fmla="*/ 293 w 293"/>
              <a:gd name="T33" fmla="*/ 213 h 228"/>
              <a:gd name="T34" fmla="*/ 293 w 293"/>
              <a:gd name="T35" fmla="*/ 213 h 228"/>
              <a:gd name="T36" fmla="*/ 293 w 293"/>
              <a:gd name="T37" fmla="*/ 212 h 228"/>
              <a:gd name="T38" fmla="*/ 276 w 293"/>
              <a:gd name="T39" fmla="*/ 190 h 228"/>
              <a:gd name="T40" fmla="*/ 222 w 293"/>
              <a:gd name="T41" fmla="*/ 145 h 228"/>
              <a:gd name="T42" fmla="*/ 185 w 293"/>
              <a:gd name="T43" fmla="*/ 114 h 228"/>
              <a:gd name="T44" fmla="*/ 222 w 293"/>
              <a:gd name="T45" fmla="*/ 84 h 228"/>
              <a:gd name="T46" fmla="*/ 276 w 293"/>
              <a:gd name="T47" fmla="*/ 38 h 228"/>
              <a:gd name="T48" fmla="*/ 276 w 293"/>
              <a:gd name="T49" fmla="*/ 190 h 228"/>
              <a:gd name="T50" fmla="*/ 276 w 293"/>
              <a:gd name="T51" fmla="*/ 17 h 228"/>
              <a:gd name="T52" fmla="*/ 211 w 293"/>
              <a:gd name="T53" fmla="*/ 71 h 228"/>
              <a:gd name="T54" fmla="*/ 169 w 293"/>
              <a:gd name="T55" fmla="*/ 106 h 228"/>
              <a:gd name="T56" fmla="*/ 146 w 293"/>
              <a:gd name="T57" fmla="*/ 116 h 228"/>
              <a:gd name="T58" fmla="*/ 123 w 293"/>
              <a:gd name="T59" fmla="*/ 106 h 228"/>
              <a:gd name="T60" fmla="*/ 81 w 293"/>
              <a:gd name="T61" fmla="*/ 71 h 228"/>
              <a:gd name="T62" fmla="*/ 16 w 293"/>
              <a:gd name="T63" fmla="*/ 17 h 228"/>
              <a:gd name="T64" fmla="*/ 16 w 293"/>
              <a:gd name="T65" fmla="*/ 17 h 228"/>
              <a:gd name="T66" fmla="*/ 146 w 293"/>
              <a:gd name="T67" fmla="*/ 17 h 228"/>
              <a:gd name="T68" fmla="*/ 276 w 293"/>
              <a:gd name="T69" fmla="*/ 17 h 228"/>
              <a:gd name="T70" fmla="*/ 16 w 293"/>
              <a:gd name="T71" fmla="*/ 38 h 228"/>
              <a:gd name="T72" fmla="*/ 71 w 293"/>
              <a:gd name="T73" fmla="*/ 84 h 228"/>
              <a:gd name="T74" fmla="*/ 107 w 293"/>
              <a:gd name="T75" fmla="*/ 114 h 228"/>
              <a:gd name="T76" fmla="*/ 71 w 293"/>
              <a:gd name="T77" fmla="*/ 145 h 228"/>
              <a:gd name="T78" fmla="*/ 16 w 293"/>
              <a:gd name="T79" fmla="*/ 190 h 228"/>
              <a:gd name="T80" fmla="*/ 16 w 293"/>
              <a:gd name="T81" fmla="*/ 38 h 228"/>
              <a:gd name="T82" fmla="*/ 146 w 293"/>
              <a:gd name="T83" fmla="*/ 212 h 228"/>
              <a:gd name="T84" fmla="*/ 16 w 293"/>
              <a:gd name="T85" fmla="*/ 212 h 228"/>
              <a:gd name="T86" fmla="*/ 16 w 293"/>
              <a:gd name="T87" fmla="*/ 212 h 228"/>
              <a:gd name="T88" fmla="*/ 81 w 293"/>
              <a:gd name="T89" fmla="*/ 158 h 228"/>
              <a:gd name="T90" fmla="*/ 120 w 293"/>
              <a:gd name="T91" fmla="*/ 125 h 228"/>
              <a:gd name="T92" fmla="*/ 146 w 293"/>
              <a:gd name="T93" fmla="*/ 133 h 228"/>
              <a:gd name="T94" fmla="*/ 172 w 293"/>
              <a:gd name="T95" fmla="*/ 125 h 228"/>
              <a:gd name="T96" fmla="*/ 211 w 293"/>
              <a:gd name="T97" fmla="*/ 158 h 228"/>
              <a:gd name="T98" fmla="*/ 276 w 293"/>
              <a:gd name="T99" fmla="*/ 212 h 228"/>
              <a:gd name="T100" fmla="*/ 146 w 293"/>
              <a:gd name="T101" fmla="*/ 21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93" h="228">
                <a:moveTo>
                  <a:pt x="293" y="212"/>
                </a:moveTo>
                <a:cubicBezTo>
                  <a:pt x="293" y="212"/>
                  <a:pt x="293" y="212"/>
                  <a:pt x="293" y="212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5"/>
                  <a:pt x="292" y="13"/>
                  <a:pt x="292" y="11"/>
                </a:cubicBezTo>
                <a:cubicBezTo>
                  <a:pt x="289" y="5"/>
                  <a:pt x="283" y="0"/>
                  <a:pt x="276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9" y="0"/>
                  <a:pt x="3" y="5"/>
                  <a:pt x="1" y="11"/>
                </a:cubicBezTo>
                <a:cubicBezTo>
                  <a:pt x="0" y="13"/>
                  <a:pt x="0" y="15"/>
                  <a:pt x="0" y="18"/>
                </a:cubicBezTo>
                <a:cubicBezTo>
                  <a:pt x="0" y="211"/>
                  <a:pt x="0" y="211"/>
                  <a:pt x="0" y="211"/>
                </a:cubicBezTo>
                <a:cubicBezTo>
                  <a:pt x="0" y="213"/>
                  <a:pt x="0" y="215"/>
                  <a:pt x="1" y="217"/>
                </a:cubicBezTo>
                <a:cubicBezTo>
                  <a:pt x="3" y="224"/>
                  <a:pt x="9" y="228"/>
                  <a:pt x="16" y="228"/>
                </a:cubicBezTo>
                <a:cubicBezTo>
                  <a:pt x="146" y="228"/>
                  <a:pt x="146" y="228"/>
                  <a:pt x="146" y="228"/>
                </a:cubicBezTo>
                <a:cubicBezTo>
                  <a:pt x="276" y="228"/>
                  <a:pt x="276" y="228"/>
                  <a:pt x="276" y="228"/>
                </a:cubicBezTo>
                <a:cubicBezTo>
                  <a:pt x="283" y="228"/>
                  <a:pt x="289" y="224"/>
                  <a:pt x="292" y="217"/>
                </a:cubicBezTo>
                <a:cubicBezTo>
                  <a:pt x="292" y="216"/>
                  <a:pt x="292" y="214"/>
                  <a:pt x="293" y="213"/>
                </a:cubicBezTo>
                <a:cubicBezTo>
                  <a:pt x="293" y="213"/>
                  <a:pt x="293" y="213"/>
                  <a:pt x="293" y="213"/>
                </a:cubicBezTo>
                <a:cubicBezTo>
                  <a:pt x="293" y="212"/>
                  <a:pt x="293" y="212"/>
                  <a:pt x="293" y="212"/>
                </a:cubicBezTo>
                <a:close/>
                <a:moveTo>
                  <a:pt x="276" y="190"/>
                </a:moveTo>
                <a:cubicBezTo>
                  <a:pt x="222" y="145"/>
                  <a:pt x="222" y="145"/>
                  <a:pt x="222" y="145"/>
                </a:cubicBezTo>
                <a:cubicBezTo>
                  <a:pt x="185" y="114"/>
                  <a:pt x="185" y="114"/>
                  <a:pt x="185" y="114"/>
                </a:cubicBezTo>
                <a:cubicBezTo>
                  <a:pt x="222" y="84"/>
                  <a:pt x="222" y="84"/>
                  <a:pt x="222" y="84"/>
                </a:cubicBezTo>
                <a:cubicBezTo>
                  <a:pt x="276" y="38"/>
                  <a:pt x="276" y="38"/>
                  <a:pt x="276" y="38"/>
                </a:cubicBezTo>
                <a:lnTo>
                  <a:pt x="276" y="190"/>
                </a:lnTo>
                <a:close/>
                <a:moveTo>
                  <a:pt x="276" y="17"/>
                </a:moveTo>
                <a:cubicBezTo>
                  <a:pt x="211" y="71"/>
                  <a:pt x="211" y="71"/>
                  <a:pt x="211" y="71"/>
                </a:cubicBezTo>
                <a:cubicBezTo>
                  <a:pt x="169" y="106"/>
                  <a:pt x="169" y="106"/>
                  <a:pt x="169" y="106"/>
                </a:cubicBezTo>
                <a:cubicBezTo>
                  <a:pt x="163" y="112"/>
                  <a:pt x="155" y="116"/>
                  <a:pt x="146" y="116"/>
                </a:cubicBezTo>
                <a:cubicBezTo>
                  <a:pt x="137" y="116"/>
                  <a:pt x="129" y="112"/>
                  <a:pt x="123" y="106"/>
                </a:cubicBezTo>
                <a:cubicBezTo>
                  <a:pt x="81" y="71"/>
                  <a:pt x="81" y="71"/>
                  <a:pt x="81" y="71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46" y="17"/>
                  <a:pt x="146" y="17"/>
                  <a:pt x="146" y="17"/>
                </a:cubicBezTo>
                <a:lnTo>
                  <a:pt x="276" y="17"/>
                </a:lnTo>
                <a:close/>
                <a:moveTo>
                  <a:pt x="16" y="38"/>
                </a:moveTo>
                <a:cubicBezTo>
                  <a:pt x="71" y="84"/>
                  <a:pt x="71" y="84"/>
                  <a:pt x="71" y="84"/>
                </a:cubicBezTo>
                <a:cubicBezTo>
                  <a:pt x="107" y="114"/>
                  <a:pt x="107" y="114"/>
                  <a:pt x="107" y="114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6" y="190"/>
                  <a:pt x="16" y="190"/>
                  <a:pt x="16" y="190"/>
                </a:cubicBezTo>
                <a:lnTo>
                  <a:pt x="16" y="38"/>
                </a:lnTo>
                <a:close/>
                <a:moveTo>
                  <a:pt x="146" y="212"/>
                </a:moveTo>
                <a:cubicBezTo>
                  <a:pt x="16" y="212"/>
                  <a:pt x="16" y="212"/>
                  <a:pt x="16" y="212"/>
                </a:cubicBezTo>
                <a:cubicBezTo>
                  <a:pt x="16" y="212"/>
                  <a:pt x="16" y="212"/>
                  <a:pt x="16" y="212"/>
                </a:cubicBezTo>
                <a:cubicBezTo>
                  <a:pt x="81" y="158"/>
                  <a:pt x="81" y="158"/>
                  <a:pt x="81" y="158"/>
                </a:cubicBezTo>
                <a:cubicBezTo>
                  <a:pt x="120" y="125"/>
                  <a:pt x="120" y="125"/>
                  <a:pt x="120" y="125"/>
                </a:cubicBezTo>
                <a:cubicBezTo>
                  <a:pt x="128" y="130"/>
                  <a:pt x="137" y="133"/>
                  <a:pt x="146" y="133"/>
                </a:cubicBezTo>
                <a:cubicBezTo>
                  <a:pt x="155" y="133"/>
                  <a:pt x="164" y="130"/>
                  <a:pt x="172" y="125"/>
                </a:cubicBezTo>
                <a:cubicBezTo>
                  <a:pt x="211" y="158"/>
                  <a:pt x="211" y="158"/>
                  <a:pt x="211" y="158"/>
                </a:cubicBezTo>
                <a:cubicBezTo>
                  <a:pt x="276" y="212"/>
                  <a:pt x="276" y="212"/>
                  <a:pt x="276" y="212"/>
                </a:cubicBezTo>
                <a:lnTo>
                  <a:pt x="146" y="212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0" name="Freeform 36"/>
          <p:cNvSpPr>
            <a:spLocks noEditPoints="1"/>
          </p:cNvSpPr>
          <p:nvPr/>
        </p:nvSpPr>
        <p:spPr bwMode="auto">
          <a:xfrm>
            <a:off x="3131185" y="5760720"/>
            <a:ext cx="569595" cy="408940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1" name="Freeform 86"/>
          <p:cNvSpPr>
            <a:spLocks noEditPoints="1"/>
          </p:cNvSpPr>
          <p:nvPr/>
        </p:nvSpPr>
        <p:spPr bwMode="auto">
          <a:xfrm>
            <a:off x="5097145" y="4967605"/>
            <a:ext cx="683895" cy="406400"/>
          </a:xfrm>
          <a:custGeom>
            <a:avLst/>
            <a:gdLst>
              <a:gd name="T0" fmla="*/ 327 w 327"/>
              <a:gd name="T1" fmla="*/ 130 h 294"/>
              <a:gd name="T2" fmla="*/ 163 w 327"/>
              <a:gd name="T3" fmla="*/ 0 h 294"/>
              <a:gd name="T4" fmla="*/ 0 w 327"/>
              <a:gd name="T5" fmla="*/ 130 h 294"/>
              <a:gd name="T6" fmla="*/ 163 w 327"/>
              <a:gd name="T7" fmla="*/ 260 h 294"/>
              <a:gd name="T8" fmla="*/ 219 w 327"/>
              <a:gd name="T9" fmla="*/ 253 h 294"/>
              <a:gd name="T10" fmla="*/ 267 w 327"/>
              <a:gd name="T11" fmla="*/ 292 h 294"/>
              <a:gd name="T12" fmla="*/ 271 w 327"/>
              <a:gd name="T13" fmla="*/ 294 h 294"/>
              <a:gd name="T14" fmla="*/ 273 w 327"/>
              <a:gd name="T15" fmla="*/ 292 h 294"/>
              <a:gd name="T16" fmla="*/ 270 w 327"/>
              <a:gd name="T17" fmla="*/ 229 h 294"/>
              <a:gd name="T18" fmla="*/ 327 w 327"/>
              <a:gd name="T19" fmla="*/ 130 h 294"/>
              <a:gd name="T20" fmla="*/ 228 w 327"/>
              <a:gd name="T21" fmla="*/ 186 h 294"/>
              <a:gd name="T22" fmla="*/ 101 w 327"/>
              <a:gd name="T23" fmla="*/ 186 h 294"/>
              <a:gd name="T24" fmla="*/ 89 w 327"/>
              <a:gd name="T25" fmla="*/ 174 h 294"/>
              <a:gd name="T26" fmla="*/ 101 w 327"/>
              <a:gd name="T27" fmla="*/ 163 h 294"/>
              <a:gd name="T28" fmla="*/ 228 w 327"/>
              <a:gd name="T29" fmla="*/ 163 h 294"/>
              <a:gd name="T30" fmla="*/ 240 w 327"/>
              <a:gd name="T31" fmla="*/ 174 h 294"/>
              <a:gd name="T32" fmla="*/ 228 w 327"/>
              <a:gd name="T33" fmla="*/ 186 h 294"/>
              <a:gd name="T34" fmla="*/ 228 w 327"/>
              <a:gd name="T35" fmla="*/ 137 h 294"/>
              <a:gd name="T36" fmla="*/ 101 w 327"/>
              <a:gd name="T37" fmla="*/ 137 h 294"/>
              <a:gd name="T38" fmla="*/ 89 w 327"/>
              <a:gd name="T39" fmla="*/ 125 h 294"/>
              <a:gd name="T40" fmla="*/ 101 w 327"/>
              <a:gd name="T41" fmla="*/ 114 h 294"/>
              <a:gd name="T42" fmla="*/ 228 w 327"/>
              <a:gd name="T43" fmla="*/ 114 h 294"/>
              <a:gd name="T44" fmla="*/ 240 w 327"/>
              <a:gd name="T45" fmla="*/ 125 h 294"/>
              <a:gd name="T46" fmla="*/ 228 w 327"/>
              <a:gd name="T47" fmla="*/ 137 h 294"/>
              <a:gd name="T48" fmla="*/ 228 w 327"/>
              <a:gd name="T49" fmla="*/ 88 h 294"/>
              <a:gd name="T50" fmla="*/ 101 w 327"/>
              <a:gd name="T51" fmla="*/ 88 h 294"/>
              <a:gd name="T52" fmla="*/ 89 w 327"/>
              <a:gd name="T53" fmla="*/ 76 h 294"/>
              <a:gd name="T54" fmla="*/ 101 w 327"/>
              <a:gd name="T55" fmla="*/ 65 h 294"/>
              <a:gd name="T56" fmla="*/ 228 w 327"/>
              <a:gd name="T57" fmla="*/ 65 h 294"/>
              <a:gd name="T58" fmla="*/ 240 w 327"/>
              <a:gd name="T59" fmla="*/ 76 h 294"/>
              <a:gd name="T60" fmla="*/ 228 w 327"/>
              <a:gd name="T61" fmla="*/ 88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7" h="294">
                <a:moveTo>
                  <a:pt x="327" y="130"/>
                </a:moveTo>
                <a:cubicBezTo>
                  <a:pt x="327" y="58"/>
                  <a:pt x="254" y="0"/>
                  <a:pt x="163" y="0"/>
                </a:cubicBezTo>
                <a:cubicBezTo>
                  <a:pt x="73" y="0"/>
                  <a:pt x="0" y="58"/>
                  <a:pt x="0" y="130"/>
                </a:cubicBezTo>
                <a:cubicBezTo>
                  <a:pt x="0" y="202"/>
                  <a:pt x="73" y="260"/>
                  <a:pt x="163" y="260"/>
                </a:cubicBezTo>
                <a:cubicBezTo>
                  <a:pt x="183" y="260"/>
                  <a:pt x="202" y="258"/>
                  <a:pt x="219" y="253"/>
                </a:cubicBezTo>
                <a:cubicBezTo>
                  <a:pt x="267" y="292"/>
                  <a:pt x="267" y="292"/>
                  <a:pt x="267" y="292"/>
                </a:cubicBezTo>
                <a:cubicBezTo>
                  <a:pt x="268" y="293"/>
                  <a:pt x="270" y="294"/>
                  <a:pt x="271" y="294"/>
                </a:cubicBezTo>
                <a:cubicBezTo>
                  <a:pt x="272" y="294"/>
                  <a:pt x="273" y="293"/>
                  <a:pt x="273" y="292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305" y="205"/>
                  <a:pt x="327" y="170"/>
                  <a:pt x="327" y="130"/>
                </a:cubicBezTo>
                <a:close/>
                <a:moveTo>
                  <a:pt x="228" y="186"/>
                </a:moveTo>
                <a:cubicBezTo>
                  <a:pt x="101" y="186"/>
                  <a:pt x="101" y="186"/>
                  <a:pt x="101" y="186"/>
                </a:cubicBezTo>
                <a:cubicBezTo>
                  <a:pt x="94" y="186"/>
                  <a:pt x="89" y="181"/>
                  <a:pt x="89" y="174"/>
                </a:cubicBezTo>
                <a:cubicBezTo>
                  <a:pt x="89" y="168"/>
                  <a:pt x="94" y="163"/>
                  <a:pt x="101" y="163"/>
                </a:cubicBezTo>
                <a:cubicBezTo>
                  <a:pt x="228" y="163"/>
                  <a:pt x="228" y="163"/>
                  <a:pt x="228" y="163"/>
                </a:cubicBezTo>
                <a:cubicBezTo>
                  <a:pt x="234" y="163"/>
                  <a:pt x="240" y="168"/>
                  <a:pt x="240" y="174"/>
                </a:cubicBezTo>
                <a:cubicBezTo>
                  <a:pt x="240" y="181"/>
                  <a:pt x="234" y="186"/>
                  <a:pt x="228" y="186"/>
                </a:cubicBezTo>
                <a:close/>
                <a:moveTo>
                  <a:pt x="228" y="137"/>
                </a:moveTo>
                <a:cubicBezTo>
                  <a:pt x="101" y="137"/>
                  <a:pt x="101" y="137"/>
                  <a:pt x="101" y="137"/>
                </a:cubicBezTo>
                <a:cubicBezTo>
                  <a:pt x="94" y="137"/>
                  <a:pt x="89" y="132"/>
                  <a:pt x="89" y="125"/>
                </a:cubicBezTo>
                <a:cubicBezTo>
                  <a:pt x="89" y="119"/>
                  <a:pt x="94" y="114"/>
                  <a:pt x="101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4" y="114"/>
                  <a:pt x="240" y="119"/>
                  <a:pt x="240" y="125"/>
                </a:cubicBezTo>
                <a:cubicBezTo>
                  <a:pt x="240" y="132"/>
                  <a:pt x="234" y="137"/>
                  <a:pt x="228" y="137"/>
                </a:cubicBezTo>
                <a:close/>
                <a:moveTo>
                  <a:pt x="228" y="88"/>
                </a:moveTo>
                <a:cubicBezTo>
                  <a:pt x="101" y="88"/>
                  <a:pt x="101" y="88"/>
                  <a:pt x="101" y="88"/>
                </a:cubicBezTo>
                <a:cubicBezTo>
                  <a:pt x="94" y="88"/>
                  <a:pt x="89" y="83"/>
                  <a:pt x="89" y="76"/>
                </a:cubicBezTo>
                <a:cubicBezTo>
                  <a:pt x="89" y="70"/>
                  <a:pt x="94" y="65"/>
                  <a:pt x="101" y="65"/>
                </a:cubicBezTo>
                <a:cubicBezTo>
                  <a:pt x="228" y="65"/>
                  <a:pt x="228" y="65"/>
                  <a:pt x="228" y="65"/>
                </a:cubicBezTo>
                <a:cubicBezTo>
                  <a:pt x="234" y="65"/>
                  <a:pt x="240" y="70"/>
                  <a:pt x="240" y="76"/>
                </a:cubicBezTo>
                <a:cubicBezTo>
                  <a:pt x="240" y="83"/>
                  <a:pt x="234" y="88"/>
                  <a:pt x="228" y="88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22" name="Group 52"/>
          <p:cNvGrpSpPr/>
          <p:nvPr/>
        </p:nvGrpSpPr>
        <p:grpSpPr>
          <a:xfrm>
            <a:off x="5104130" y="5833110"/>
            <a:ext cx="739140" cy="386715"/>
            <a:chOff x="3653259" y="3001930"/>
            <a:chExt cx="658286" cy="520242"/>
          </a:xfrm>
          <a:solidFill>
            <a:srgbClr val="F46C69"/>
          </a:solidFill>
        </p:grpSpPr>
        <p:sp>
          <p:nvSpPr>
            <p:cNvPr id="323" name="Freeform 9"/>
            <p:cNvSpPr/>
            <p:nvPr/>
          </p:nvSpPr>
          <p:spPr bwMode="auto">
            <a:xfrm>
              <a:off x="3864446" y="3138944"/>
              <a:ext cx="447099" cy="342020"/>
            </a:xfrm>
            <a:custGeom>
              <a:avLst/>
              <a:gdLst>
                <a:gd name="T0" fmla="*/ 1511 w 1915"/>
                <a:gd name="T1" fmla="*/ 0 h 1465"/>
                <a:gd name="T2" fmla="*/ 1550 w 1915"/>
                <a:gd name="T3" fmla="*/ 238 h 1465"/>
                <a:gd name="T4" fmla="*/ 207 w 1915"/>
                <a:gd name="T5" fmla="*/ 1231 h 1465"/>
                <a:gd name="T6" fmla="*/ 0 w 1915"/>
                <a:gd name="T7" fmla="*/ 1219 h 1465"/>
                <a:gd name="T8" fmla="*/ 796 w 1915"/>
                <a:gd name="T9" fmla="*/ 1465 h 1465"/>
                <a:gd name="T10" fmla="*/ 1915 w 1915"/>
                <a:gd name="T11" fmla="*/ 637 h 1465"/>
                <a:gd name="T12" fmla="*/ 1511 w 1915"/>
                <a:gd name="T13" fmla="*/ 0 h 1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5" h="1465">
                  <a:moveTo>
                    <a:pt x="1511" y="0"/>
                  </a:moveTo>
                  <a:cubicBezTo>
                    <a:pt x="1536" y="76"/>
                    <a:pt x="1550" y="156"/>
                    <a:pt x="1550" y="238"/>
                  </a:cubicBezTo>
                  <a:cubicBezTo>
                    <a:pt x="1550" y="787"/>
                    <a:pt x="949" y="1231"/>
                    <a:pt x="207" y="1231"/>
                  </a:cubicBezTo>
                  <a:cubicBezTo>
                    <a:pt x="137" y="1231"/>
                    <a:pt x="67" y="1227"/>
                    <a:pt x="0" y="1219"/>
                  </a:cubicBezTo>
                  <a:cubicBezTo>
                    <a:pt x="203" y="1371"/>
                    <a:pt x="484" y="1465"/>
                    <a:pt x="796" y="1465"/>
                  </a:cubicBezTo>
                  <a:cubicBezTo>
                    <a:pt x="1414" y="1465"/>
                    <a:pt x="1915" y="1094"/>
                    <a:pt x="1915" y="637"/>
                  </a:cubicBezTo>
                  <a:cubicBezTo>
                    <a:pt x="1915" y="381"/>
                    <a:pt x="1758" y="152"/>
                    <a:pt x="151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4" name="Oval 10"/>
            <p:cNvSpPr>
              <a:spLocks noChangeArrowheads="1"/>
            </p:cNvSpPr>
            <p:nvPr/>
          </p:nvSpPr>
          <p:spPr bwMode="auto">
            <a:xfrm>
              <a:off x="3653259" y="3001930"/>
              <a:ext cx="522302" cy="387348"/>
            </a:xfrm>
            <a:prstGeom prst="ellipse">
              <a:avLst/>
            </a:pr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5" name="Freeform 11"/>
            <p:cNvSpPr/>
            <p:nvPr/>
          </p:nvSpPr>
          <p:spPr bwMode="auto">
            <a:xfrm>
              <a:off x="3671802" y="3262566"/>
              <a:ext cx="229730" cy="163799"/>
            </a:xfrm>
            <a:custGeom>
              <a:avLst/>
              <a:gdLst>
                <a:gd name="T0" fmla="*/ 407 w 981"/>
                <a:gd name="T1" fmla="*/ 157 h 703"/>
                <a:gd name="T2" fmla="*/ 69 w 981"/>
                <a:gd name="T3" fmla="*/ 611 h 703"/>
                <a:gd name="T4" fmla="*/ 107 w 981"/>
                <a:gd name="T5" fmla="*/ 699 h 703"/>
                <a:gd name="T6" fmla="*/ 764 w 981"/>
                <a:gd name="T7" fmla="*/ 330 h 703"/>
                <a:gd name="T8" fmla="*/ 407 w 981"/>
                <a:gd name="T9" fmla="*/ 157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1" h="703">
                  <a:moveTo>
                    <a:pt x="407" y="157"/>
                  </a:moveTo>
                  <a:cubicBezTo>
                    <a:pt x="332" y="348"/>
                    <a:pt x="138" y="567"/>
                    <a:pt x="69" y="611"/>
                  </a:cubicBezTo>
                  <a:cubicBezTo>
                    <a:pt x="0" y="655"/>
                    <a:pt x="31" y="694"/>
                    <a:pt x="107" y="699"/>
                  </a:cubicBezTo>
                  <a:cubicBezTo>
                    <a:pt x="183" y="703"/>
                    <a:pt x="546" y="660"/>
                    <a:pt x="764" y="330"/>
                  </a:cubicBezTo>
                  <a:cubicBezTo>
                    <a:pt x="981" y="0"/>
                    <a:pt x="407" y="157"/>
                    <a:pt x="407" y="15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26" name="Freeform 12"/>
            <p:cNvSpPr/>
            <p:nvPr/>
          </p:nvSpPr>
          <p:spPr bwMode="auto">
            <a:xfrm>
              <a:off x="4061211" y="3363524"/>
              <a:ext cx="232821" cy="158648"/>
            </a:xfrm>
            <a:custGeom>
              <a:avLst/>
              <a:gdLst>
                <a:gd name="T0" fmla="*/ 578 w 999"/>
                <a:gd name="T1" fmla="*/ 142 h 680"/>
                <a:gd name="T2" fmla="*/ 929 w 999"/>
                <a:gd name="T3" fmla="*/ 585 h 680"/>
                <a:gd name="T4" fmla="*/ 893 w 999"/>
                <a:gd name="T5" fmla="*/ 674 h 680"/>
                <a:gd name="T6" fmla="*/ 226 w 999"/>
                <a:gd name="T7" fmla="*/ 324 h 680"/>
                <a:gd name="T8" fmla="*/ 578 w 999"/>
                <a:gd name="T9" fmla="*/ 142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9" h="680">
                  <a:moveTo>
                    <a:pt x="578" y="142"/>
                  </a:moveTo>
                  <a:cubicBezTo>
                    <a:pt x="659" y="330"/>
                    <a:pt x="859" y="544"/>
                    <a:pt x="929" y="585"/>
                  </a:cubicBezTo>
                  <a:cubicBezTo>
                    <a:pt x="999" y="627"/>
                    <a:pt x="969" y="668"/>
                    <a:pt x="893" y="674"/>
                  </a:cubicBezTo>
                  <a:cubicBezTo>
                    <a:pt x="817" y="680"/>
                    <a:pt x="453" y="648"/>
                    <a:pt x="226" y="324"/>
                  </a:cubicBezTo>
                  <a:cubicBezTo>
                    <a:pt x="0" y="0"/>
                    <a:pt x="578" y="142"/>
                    <a:pt x="578" y="14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27" name="Freeform 82"/>
          <p:cNvSpPr>
            <a:spLocks noEditPoints="1"/>
          </p:cNvSpPr>
          <p:nvPr/>
        </p:nvSpPr>
        <p:spPr bwMode="auto">
          <a:xfrm>
            <a:off x="6265545" y="5827395"/>
            <a:ext cx="510540" cy="398780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8" name="Group 119"/>
          <p:cNvGrpSpPr/>
          <p:nvPr/>
        </p:nvGrpSpPr>
        <p:grpSpPr>
          <a:xfrm>
            <a:off x="6275070" y="4983480"/>
            <a:ext cx="549910" cy="375920"/>
            <a:chOff x="1227138" y="271463"/>
            <a:chExt cx="679450" cy="701675"/>
          </a:xfrm>
          <a:solidFill>
            <a:srgbClr val="F46C69"/>
          </a:solidFill>
        </p:grpSpPr>
        <p:sp>
          <p:nvSpPr>
            <p:cNvPr id="329" name="Freeform 5"/>
            <p:cNvSpPr>
              <a:spLocks noEditPoints="1"/>
            </p:cNvSpPr>
            <p:nvPr/>
          </p:nvSpPr>
          <p:spPr bwMode="auto">
            <a:xfrm>
              <a:off x="1566863" y="584200"/>
              <a:ext cx="339725" cy="342900"/>
            </a:xfrm>
            <a:custGeom>
              <a:avLst/>
              <a:gdLst/>
              <a:ahLst/>
              <a:cxnLst>
                <a:cxn ang="0">
                  <a:pos x="89" y="73"/>
                </a:cxn>
                <a:cxn ang="0">
                  <a:pos x="69" y="52"/>
                </a:cxn>
                <a:cxn ang="0">
                  <a:pos x="62" y="13"/>
                </a:cxn>
                <a:cxn ang="0">
                  <a:pos x="13" y="13"/>
                </a:cxn>
                <a:cxn ang="0">
                  <a:pos x="13" y="63"/>
                </a:cxn>
                <a:cxn ang="0">
                  <a:pos x="52" y="70"/>
                </a:cxn>
                <a:cxn ang="0">
                  <a:pos x="72" y="90"/>
                </a:cxn>
                <a:cxn ang="0">
                  <a:pos x="89" y="73"/>
                </a:cxn>
                <a:cxn ang="0">
                  <a:pos x="54" y="54"/>
                </a:cxn>
                <a:cxn ang="0">
                  <a:pos x="22" y="54"/>
                </a:cxn>
                <a:cxn ang="0">
                  <a:pos x="22" y="22"/>
                </a:cxn>
                <a:cxn ang="0">
                  <a:pos x="54" y="22"/>
                </a:cxn>
                <a:cxn ang="0">
                  <a:pos x="54" y="54"/>
                </a:cxn>
                <a:cxn ang="0">
                  <a:pos x="54" y="54"/>
                </a:cxn>
                <a:cxn ang="0">
                  <a:pos x="54" y="54"/>
                </a:cxn>
              </a:cxnLst>
              <a:rect l="0" t="0" r="r" b="b"/>
              <a:pathLst>
                <a:path w="89" h="90">
                  <a:moveTo>
                    <a:pt x="89" y="73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5" y="40"/>
                    <a:pt x="73" y="24"/>
                    <a:pt x="62" y="13"/>
                  </a:cubicBezTo>
                  <a:cubicBezTo>
                    <a:pt x="49" y="0"/>
                    <a:pt x="27" y="0"/>
                    <a:pt x="13" y="13"/>
                  </a:cubicBezTo>
                  <a:cubicBezTo>
                    <a:pt x="0" y="27"/>
                    <a:pt x="0" y="49"/>
                    <a:pt x="13" y="63"/>
                  </a:cubicBezTo>
                  <a:cubicBezTo>
                    <a:pt x="24" y="73"/>
                    <a:pt x="39" y="75"/>
                    <a:pt x="52" y="70"/>
                  </a:cubicBezTo>
                  <a:cubicBezTo>
                    <a:pt x="72" y="90"/>
                    <a:pt x="72" y="90"/>
                    <a:pt x="72" y="90"/>
                  </a:cubicBezTo>
                  <a:lnTo>
                    <a:pt x="89" y="73"/>
                  </a:lnTo>
                  <a:close/>
                  <a:moveTo>
                    <a:pt x="54" y="54"/>
                  </a:moveTo>
                  <a:cubicBezTo>
                    <a:pt x="45" y="63"/>
                    <a:pt x="31" y="63"/>
                    <a:pt x="22" y="54"/>
                  </a:cubicBezTo>
                  <a:cubicBezTo>
                    <a:pt x="13" y="45"/>
                    <a:pt x="13" y="31"/>
                    <a:pt x="22" y="22"/>
                  </a:cubicBezTo>
                  <a:cubicBezTo>
                    <a:pt x="31" y="13"/>
                    <a:pt x="45" y="13"/>
                    <a:pt x="54" y="22"/>
                  </a:cubicBezTo>
                  <a:cubicBezTo>
                    <a:pt x="62" y="31"/>
                    <a:pt x="62" y="45"/>
                    <a:pt x="54" y="54"/>
                  </a:cubicBezTo>
                  <a:close/>
                  <a:moveTo>
                    <a:pt x="54" y="54"/>
                  </a:moveTo>
                  <a:cubicBezTo>
                    <a:pt x="54" y="54"/>
                    <a:pt x="54" y="54"/>
                    <a:pt x="54" y="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0" name="Freeform 6"/>
            <p:cNvSpPr>
              <a:spLocks noEditPoints="1"/>
            </p:cNvSpPr>
            <p:nvPr/>
          </p:nvSpPr>
          <p:spPr bwMode="auto">
            <a:xfrm>
              <a:off x="1227138" y="271463"/>
              <a:ext cx="565150" cy="701675"/>
            </a:xfrm>
            <a:custGeom>
              <a:avLst/>
              <a:gdLst/>
              <a:ahLst/>
              <a:cxnLst>
                <a:cxn ang="0">
                  <a:pos x="127" y="161"/>
                </a:cxn>
                <a:cxn ang="0">
                  <a:pos x="101" y="152"/>
                </a:cxn>
                <a:cxn ang="0">
                  <a:pos x="25" y="152"/>
                </a:cxn>
                <a:cxn ang="0">
                  <a:pos x="25" y="139"/>
                </a:cxn>
                <a:cxn ang="0">
                  <a:pos x="91" y="139"/>
                </a:cxn>
                <a:cxn ang="0">
                  <a:pos x="86" y="126"/>
                </a:cxn>
                <a:cxn ang="0">
                  <a:pos x="25" y="126"/>
                </a:cxn>
                <a:cxn ang="0">
                  <a:pos x="25" y="113"/>
                </a:cxn>
                <a:cxn ang="0">
                  <a:pos x="86" y="113"/>
                </a:cxn>
                <a:cxn ang="0">
                  <a:pos x="91" y="99"/>
                </a:cxn>
                <a:cxn ang="0">
                  <a:pos x="25" y="99"/>
                </a:cxn>
                <a:cxn ang="0">
                  <a:pos x="25" y="87"/>
                </a:cxn>
                <a:cxn ang="0">
                  <a:pos x="102" y="87"/>
                </a:cxn>
                <a:cxn ang="0">
                  <a:pos x="127" y="79"/>
                </a:cxn>
                <a:cxn ang="0">
                  <a:pos x="148" y="85"/>
                </a:cxn>
                <a:cxn ang="0">
                  <a:pos x="148" y="0"/>
                </a:cxn>
                <a:cxn ang="0">
                  <a:pos x="53" y="0"/>
                </a:cxn>
                <a:cxn ang="0">
                  <a:pos x="53" y="56"/>
                </a:cxn>
                <a:cxn ang="0">
                  <a:pos x="0" y="56"/>
                </a:cxn>
                <a:cxn ang="0">
                  <a:pos x="0" y="184"/>
                </a:cxn>
                <a:cxn ang="0">
                  <a:pos x="148" y="184"/>
                </a:cxn>
                <a:cxn ang="0">
                  <a:pos x="148" y="168"/>
                </a:cxn>
                <a:cxn ang="0">
                  <a:pos x="140" y="159"/>
                </a:cxn>
                <a:cxn ang="0">
                  <a:pos x="127" y="161"/>
                </a:cxn>
                <a:cxn ang="0">
                  <a:pos x="127" y="161"/>
                </a:cxn>
                <a:cxn ang="0">
                  <a:pos x="127" y="161"/>
                </a:cxn>
              </a:cxnLst>
              <a:rect l="0" t="0" r="r" b="b"/>
              <a:pathLst>
                <a:path w="148" h="184">
                  <a:moveTo>
                    <a:pt x="127" y="161"/>
                  </a:moveTo>
                  <a:cubicBezTo>
                    <a:pt x="117" y="161"/>
                    <a:pt x="108" y="158"/>
                    <a:pt x="101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88" y="135"/>
                    <a:pt x="87" y="130"/>
                    <a:pt x="86" y="126"/>
                  </a:cubicBezTo>
                  <a:cubicBezTo>
                    <a:pt x="25" y="126"/>
                    <a:pt x="25" y="126"/>
                    <a:pt x="25" y="126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08"/>
                    <a:pt x="89" y="104"/>
                    <a:pt x="91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102" y="87"/>
                    <a:pt x="102" y="87"/>
                    <a:pt x="102" y="87"/>
                  </a:cubicBezTo>
                  <a:cubicBezTo>
                    <a:pt x="109" y="82"/>
                    <a:pt x="118" y="79"/>
                    <a:pt x="127" y="79"/>
                  </a:cubicBezTo>
                  <a:cubicBezTo>
                    <a:pt x="135" y="79"/>
                    <a:pt x="142" y="81"/>
                    <a:pt x="148" y="8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8" y="184"/>
                    <a:pt x="148" y="184"/>
                    <a:pt x="148" y="184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136" y="160"/>
                    <a:pt x="131" y="161"/>
                    <a:pt x="127" y="161"/>
                  </a:cubicBezTo>
                  <a:close/>
                  <a:moveTo>
                    <a:pt x="127" y="161"/>
                  </a:moveTo>
                  <a:cubicBezTo>
                    <a:pt x="127" y="161"/>
                    <a:pt x="127" y="161"/>
                    <a:pt x="127" y="1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1" name="Freeform 7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close/>
                  <a:moveTo>
                    <a:pt x="89" y="0"/>
                  </a:move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2" name="Freeform 8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moveTo>
                    <a:pt x="89" y="0"/>
                  </a:moveTo>
                  <a:lnTo>
                    <a:pt x="89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3" name="Group 15"/>
          <p:cNvGrpSpPr>
            <a:grpSpLocks noChangeAspect="1"/>
          </p:cNvGrpSpPr>
          <p:nvPr/>
        </p:nvGrpSpPr>
        <p:grpSpPr bwMode="auto">
          <a:xfrm>
            <a:off x="7167880" y="5021580"/>
            <a:ext cx="715645" cy="529590"/>
            <a:chOff x="3415" y="1072"/>
            <a:chExt cx="541" cy="606"/>
          </a:xfrm>
          <a:solidFill>
            <a:srgbClr val="F46C69"/>
          </a:solidFill>
        </p:grpSpPr>
        <p:sp>
          <p:nvSpPr>
            <p:cNvPr id="334" name="Freeform 16"/>
            <p:cNvSpPr>
              <a:spLocks noEditPoints="1"/>
            </p:cNvSpPr>
            <p:nvPr/>
          </p:nvSpPr>
          <p:spPr bwMode="auto">
            <a:xfrm>
              <a:off x="3518" y="1151"/>
              <a:ext cx="335" cy="450"/>
            </a:xfrm>
            <a:custGeom>
              <a:avLst/>
              <a:gdLst>
                <a:gd name="T0" fmla="*/ 1129 w 1467"/>
                <a:gd name="T1" fmla="*/ 1975 h 1975"/>
                <a:gd name="T2" fmla="*/ 339 w 1467"/>
                <a:gd name="T3" fmla="*/ 1975 h 1975"/>
                <a:gd name="T4" fmla="*/ 282 w 1467"/>
                <a:gd name="T5" fmla="*/ 1919 h 1975"/>
                <a:gd name="T6" fmla="*/ 282 w 1467"/>
                <a:gd name="T7" fmla="*/ 1311 h 1975"/>
                <a:gd name="T8" fmla="*/ 0 w 1467"/>
                <a:gd name="T9" fmla="*/ 733 h 1975"/>
                <a:gd name="T10" fmla="*/ 734 w 1467"/>
                <a:gd name="T11" fmla="*/ 0 h 1975"/>
                <a:gd name="T12" fmla="*/ 1467 w 1467"/>
                <a:gd name="T13" fmla="*/ 733 h 1975"/>
                <a:gd name="T14" fmla="*/ 1185 w 1467"/>
                <a:gd name="T15" fmla="*/ 1311 h 1975"/>
                <a:gd name="T16" fmla="*/ 1185 w 1467"/>
                <a:gd name="T17" fmla="*/ 1919 h 1975"/>
                <a:gd name="T18" fmla="*/ 1129 w 1467"/>
                <a:gd name="T19" fmla="*/ 1975 h 1975"/>
                <a:gd name="T20" fmla="*/ 395 w 1467"/>
                <a:gd name="T21" fmla="*/ 1862 h 1975"/>
                <a:gd name="T22" fmla="*/ 1072 w 1467"/>
                <a:gd name="T23" fmla="*/ 1862 h 1975"/>
                <a:gd name="T24" fmla="*/ 1072 w 1467"/>
                <a:gd name="T25" fmla="*/ 1283 h 1975"/>
                <a:gd name="T26" fmla="*/ 1096 w 1467"/>
                <a:gd name="T27" fmla="*/ 1237 h 1975"/>
                <a:gd name="T28" fmla="*/ 1355 w 1467"/>
                <a:gd name="T29" fmla="*/ 733 h 1975"/>
                <a:gd name="T30" fmla="*/ 734 w 1467"/>
                <a:gd name="T31" fmla="*/ 113 h 1975"/>
                <a:gd name="T32" fmla="*/ 113 w 1467"/>
                <a:gd name="T33" fmla="*/ 733 h 1975"/>
                <a:gd name="T34" fmla="*/ 372 w 1467"/>
                <a:gd name="T35" fmla="*/ 1237 h 1975"/>
                <a:gd name="T36" fmla="*/ 395 w 1467"/>
                <a:gd name="T37" fmla="*/ 1283 h 1975"/>
                <a:gd name="T38" fmla="*/ 395 w 1467"/>
                <a:gd name="T39" fmla="*/ 1862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7" h="1975">
                  <a:moveTo>
                    <a:pt x="1129" y="1975"/>
                  </a:moveTo>
                  <a:lnTo>
                    <a:pt x="339" y="1975"/>
                  </a:lnTo>
                  <a:cubicBezTo>
                    <a:pt x="308" y="1975"/>
                    <a:pt x="282" y="1950"/>
                    <a:pt x="282" y="1919"/>
                  </a:cubicBezTo>
                  <a:lnTo>
                    <a:pt x="282" y="1311"/>
                  </a:lnTo>
                  <a:cubicBezTo>
                    <a:pt x="105" y="1172"/>
                    <a:pt x="0" y="958"/>
                    <a:pt x="0" y="733"/>
                  </a:cubicBezTo>
                  <a:cubicBezTo>
                    <a:pt x="0" y="329"/>
                    <a:pt x="329" y="0"/>
                    <a:pt x="734" y="0"/>
                  </a:cubicBezTo>
                  <a:cubicBezTo>
                    <a:pt x="1138" y="0"/>
                    <a:pt x="1467" y="329"/>
                    <a:pt x="1467" y="733"/>
                  </a:cubicBezTo>
                  <a:cubicBezTo>
                    <a:pt x="1467" y="958"/>
                    <a:pt x="1362" y="1172"/>
                    <a:pt x="1185" y="1311"/>
                  </a:cubicBezTo>
                  <a:lnTo>
                    <a:pt x="1185" y="1919"/>
                  </a:lnTo>
                  <a:cubicBezTo>
                    <a:pt x="1185" y="1950"/>
                    <a:pt x="1160" y="1975"/>
                    <a:pt x="1129" y="1975"/>
                  </a:cubicBezTo>
                  <a:close/>
                  <a:moveTo>
                    <a:pt x="395" y="1862"/>
                  </a:moveTo>
                  <a:lnTo>
                    <a:pt x="1072" y="1862"/>
                  </a:lnTo>
                  <a:lnTo>
                    <a:pt x="1072" y="1283"/>
                  </a:lnTo>
                  <a:cubicBezTo>
                    <a:pt x="1072" y="1264"/>
                    <a:pt x="1081" y="1247"/>
                    <a:pt x="1096" y="1237"/>
                  </a:cubicBezTo>
                  <a:cubicBezTo>
                    <a:pt x="1258" y="1120"/>
                    <a:pt x="1355" y="932"/>
                    <a:pt x="1355" y="733"/>
                  </a:cubicBezTo>
                  <a:cubicBezTo>
                    <a:pt x="1355" y="391"/>
                    <a:pt x="1076" y="113"/>
                    <a:pt x="734" y="113"/>
                  </a:cubicBezTo>
                  <a:cubicBezTo>
                    <a:pt x="391" y="113"/>
                    <a:pt x="113" y="391"/>
                    <a:pt x="113" y="733"/>
                  </a:cubicBezTo>
                  <a:cubicBezTo>
                    <a:pt x="113" y="932"/>
                    <a:pt x="209" y="1120"/>
                    <a:pt x="372" y="1237"/>
                  </a:cubicBezTo>
                  <a:cubicBezTo>
                    <a:pt x="386" y="1248"/>
                    <a:pt x="395" y="1264"/>
                    <a:pt x="395" y="1283"/>
                  </a:cubicBezTo>
                  <a:lnTo>
                    <a:pt x="395" y="18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5" name="Freeform 17"/>
            <p:cNvSpPr>
              <a:spLocks noEditPoints="1"/>
            </p:cNvSpPr>
            <p:nvPr/>
          </p:nvSpPr>
          <p:spPr bwMode="auto">
            <a:xfrm>
              <a:off x="3595" y="1575"/>
              <a:ext cx="180" cy="103"/>
            </a:xfrm>
            <a:custGeom>
              <a:avLst/>
              <a:gdLst>
                <a:gd name="T0" fmla="*/ 395 w 790"/>
                <a:gd name="T1" fmla="*/ 452 h 452"/>
                <a:gd name="T2" fmla="*/ 0 w 790"/>
                <a:gd name="T3" fmla="*/ 57 h 452"/>
                <a:gd name="T4" fmla="*/ 56 w 790"/>
                <a:gd name="T5" fmla="*/ 0 h 452"/>
                <a:gd name="T6" fmla="*/ 733 w 790"/>
                <a:gd name="T7" fmla="*/ 0 h 452"/>
                <a:gd name="T8" fmla="*/ 790 w 790"/>
                <a:gd name="T9" fmla="*/ 57 h 452"/>
                <a:gd name="T10" fmla="*/ 395 w 790"/>
                <a:gd name="T11" fmla="*/ 452 h 452"/>
                <a:gd name="T12" fmla="*/ 125 w 790"/>
                <a:gd name="T13" fmla="*/ 113 h 452"/>
                <a:gd name="T14" fmla="*/ 395 w 790"/>
                <a:gd name="T15" fmla="*/ 339 h 452"/>
                <a:gd name="T16" fmla="*/ 664 w 790"/>
                <a:gd name="T17" fmla="*/ 113 h 452"/>
                <a:gd name="T18" fmla="*/ 125 w 790"/>
                <a:gd name="T19" fmla="*/ 11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0" h="452">
                  <a:moveTo>
                    <a:pt x="395" y="452"/>
                  </a:moveTo>
                  <a:cubicBezTo>
                    <a:pt x="167" y="452"/>
                    <a:pt x="0" y="192"/>
                    <a:pt x="0" y="57"/>
                  </a:cubicBezTo>
                  <a:cubicBezTo>
                    <a:pt x="0" y="26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6"/>
                    <a:pt x="790" y="57"/>
                  </a:cubicBezTo>
                  <a:cubicBezTo>
                    <a:pt x="790" y="192"/>
                    <a:pt x="623" y="452"/>
                    <a:pt x="395" y="452"/>
                  </a:cubicBezTo>
                  <a:close/>
                  <a:moveTo>
                    <a:pt x="125" y="113"/>
                  </a:moveTo>
                  <a:cubicBezTo>
                    <a:pt x="161" y="206"/>
                    <a:pt x="267" y="339"/>
                    <a:pt x="395" y="339"/>
                  </a:cubicBezTo>
                  <a:cubicBezTo>
                    <a:pt x="522" y="339"/>
                    <a:pt x="628" y="206"/>
                    <a:pt x="664" y="113"/>
                  </a:cubicBezTo>
                  <a:lnTo>
                    <a:pt x="125" y="1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6" name="Freeform 18"/>
            <p:cNvSpPr/>
            <p:nvPr/>
          </p:nvSpPr>
          <p:spPr bwMode="auto">
            <a:xfrm>
              <a:off x="3595" y="1447"/>
              <a:ext cx="180" cy="25"/>
            </a:xfrm>
            <a:custGeom>
              <a:avLst/>
              <a:gdLst>
                <a:gd name="T0" fmla="*/ 733 w 790"/>
                <a:gd name="T1" fmla="*/ 113 h 113"/>
                <a:gd name="T2" fmla="*/ 56 w 790"/>
                <a:gd name="T3" fmla="*/ 113 h 113"/>
                <a:gd name="T4" fmla="*/ 0 w 790"/>
                <a:gd name="T5" fmla="*/ 56 h 113"/>
                <a:gd name="T6" fmla="*/ 56 w 790"/>
                <a:gd name="T7" fmla="*/ 0 h 113"/>
                <a:gd name="T8" fmla="*/ 733 w 790"/>
                <a:gd name="T9" fmla="*/ 0 h 113"/>
                <a:gd name="T10" fmla="*/ 790 w 790"/>
                <a:gd name="T11" fmla="*/ 56 h 113"/>
                <a:gd name="T12" fmla="*/ 733 w 790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0" h="113">
                  <a:moveTo>
                    <a:pt x="733" y="113"/>
                  </a:moveTo>
                  <a:lnTo>
                    <a:pt x="56" y="113"/>
                  </a:lnTo>
                  <a:cubicBezTo>
                    <a:pt x="25" y="113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5"/>
                    <a:pt x="790" y="56"/>
                  </a:cubicBezTo>
                  <a:cubicBezTo>
                    <a:pt x="790" y="87"/>
                    <a:pt x="764" y="113"/>
                    <a:pt x="73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7" name="Freeform 19"/>
            <p:cNvSpPr/>
            <p:nvPr/>
          </p:nvSpPr>
          <p:spPr bwMode="auto">
            <a:xfrm>
              <a:off x="3594" y="1458"/>
              <a:ext cx="182" cy="53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1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1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8" name="Freeform 20"/>
            <p:cNvSpPr/>
            <p:nvPr/>
          </p:nvSpPr>
          <p:spPr bwMode="auto">
            <a:xfrm>
              <a:off x="3594" y="1510"/>
              <a:ext cx="182" cy="52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0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0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39" name="Freeform 21"/>
            <p:cNvSpPr/>
            <p:nvPr/>
          </p:nvSpPr>
          <p:spPr bwMode="auto">
            <a:xfrm>
              <a:off x="3415" y="1318"/>
              <a:ext cx="77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40" name="Freeform 22"/>
            <p:cNvSpPr/>
            <p:nvPr/>
          </p:nvSpPr>
          <p:spPr bwMode="auto">
            <a:xfrm>
              <a:off x="3878" y="1318"/>
              <a:ext cx="78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41" name="Freeform 23"/>
            <p:cNvSpPr/>
            <p:nvPr/>
          </p:nvSpPr>
          <p:spPr bwMode="auto">
            <a:xfrm>
              <a:off x="3568" y="1072"/>
              <a:ext cx="55" cy="79"/>
            </a:xfrm>
            <a:custGeom>
              <a:avLst/>
              <a:gdLst>
                <a:gd name="T0" fmla="*/ 177 w 241"/>
                <a:gd name="T1" fmla="*/ 347 h 347"/>
                <a:gd name="T2" fmla="*/ 127 w 241"/>
                <a:gd name="T3" fmla="*/ 316 h 347"/>
                <a:gd name="T4" fmla="*/ 14 w 241"/>
                <a:gd name="T5" fmla="*/ 90 h 347"/>
                <a:gd name="T6" fmla="*/ 39 w 241"/>
                <a:gd name="T7" fmla="*/ 14 h 347"/>
                <a:gd name="T8" fmla="*/ 115 w 241"/>
                <a:gd name="T9" fmla="*/ 39 h 347"/>
                <a:gd name="T10" fmla="*/ 228 w 241"/>
                <a:gd name="T11" fmla="*/ 265 h 347"/>
                <a:gd name="T12" fmla="*/ 202 w 241"/>
                <a:gd name="T13" fmla="*/ 341 h 347"/>
                <a:gd name="T14" fmla="*/ 177 w 241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347">
                  <a:moveTo>
                    <a:pt x="177" y="347"/>
                  </a:moveTo>
                  <a:cubicBezTo>
                    <a:pt x="156" y="347"/>
                    <a:pt x="136" y="335"/>
                    <a:pt x="127" y="316"/>
                  </a:cubicBezTo>
                  <a:lnTo>
                    <a:pt x="14" y="90"/>
                  </a:lnTo>
                  <a:cubicBezTo>
                    <a:pt x="0" y="62"/>
                    <a:pt x="11" y="28"/>
                    <a:pt x="39" y="14"/>
                  </a:cubicBezTo>
                  <a:cubicBezTo>
                    <a:pt x="67" y="0"/>
                    <a:pt x="101" y="12"/>
                    <a:pt x="115" y="39"/>
                  </a:cubicBezTo>
                  <a:lnTo>
                    <a:pt x="228" y="265"/>
                  </a:lnTo>
                  <a:cubicBezTo>
                    <a:pt x="241" y="293"/>
                    <a:pt x="230" y="327"/>
                    <a:pt x="202" y="341"/>
                  </a:cubicBezTo>
                  <a:cubicBezTo>
                    <a:pt x="194" y="345"/>
                    <a:pt x="185" y="347"/>
                    <a:pt x="177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42" name="Freeform 24"/>
            <p:cNvSpPr/>
            <p:nvPr/>
          </p:nvSpPr>
          <p:spPr bwMode="auto">
            <a:xfrm>
              <a:off x="3748" y="1072"/>
              <a:ext cx="55" cy="79"/>
            </a:xfrm>
            <a:custGeom>
              <a:avLst/>
              <a:gdLst>
                <a:gd name="T0" fmla="*/ 64 w 242"/>
                <a:gd name="T1" fmla="*/ 347 h 347"/>
                <a:gd name="T2" fmla="*/ 39 w 242"/>
                <a:gd name="T3" fmla="*/ 341 h 347"/>
                <a:gd name="T4" fmla="*/ 14 w 242"/>
                <a:gd name="T5" fmla="*/ 265 h 347"/>
                <a:gd name="T6" fmla="*/ 126 w 242"/>
                <a:gd name="T7" fmla="*/ 39 h 347"/>
                <a:gd name="T8" fmla="*/ 202 w 242"/>
                <a:gd name="T9" fmla="*/ 14 h 347"/>
                <a:gd name="T10" fmla="*/ 228 w 242"/>
                <a:gd name="T11" fmla="*/ 89 h 347"/>
                <a:gd name="T12" fmla="*/ 115 w 242"/>
                <a:gd name="T13" fmla="*/ 315 h 347"/>
                <a:gd name="T14" fmla="*/ 64 w 242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347">
                  <a:moveTo>
                    <a:pt x="64" y="347"/>
                  </a:moveTo>
                  <a:cubicBezTo>
                    <a:pt x="56" y="347"/>
                    <a:pt x="47" y="345"/>
                    <a:pt x="39" y="341"/>
                  </a:cubicBezTo>
                  <a:cubicBezTo>
                    <a:pt x="11" y="327"/>
                    <a:pt x="0" y="293"/>
                    <a:pt x="14" y="265"/>
                  </a:cubicBezTo>
                  <a:lnTo>
                    <a:pt x="126" y="39"/>
                  </a:lnTo>
                  <a:cubicBezTo>
                    <a:pt x="141" y="11"/>
                    <a:pt x="175" y="0"/>
                    <a:pt x="202" y="14"/>
                  </a:cubicBezTo>
                  <a:cubicBezTo>
                    <a:pt x="230" y="28"/>
                    <a:pt x="242" y="62"/>
                    <a:pt x="228" y="89"/>
                  </a:cubicBezTo>
                  <a:lnTo>
                    <a:pt x="115" y="315"/>
                  </a:lnTo>
                  <a:cubicBezTo>
                    <a:pt x="105" y="335"/>
                    <a:pt x="85" y="347"/>
                    <a:pt x="64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43" name="Freeform 25"/>
            <p:cNvSpPr/>
            <p:nvPr/>
          </p:nvSpPr>
          <p:spPr bwMode="auto">
            <a:xfrm>
              <a:off x="3439" y="1175"/>
              <a:ext cx="81" cy="53"/>
            </a:xfrm>
            <a:custGeom>
              <a:avLst/>
              <a:gdLst>
                <a:gd name="T0" fmla="*/ 290 w 355"/>
                <a:gd name="T1" fmla="*/ 233 h 233"/>
                <a:gd name="T2" fmla="*/ 265 w 355"/>
                <a:gd name="T3" fmla="*/ 227 h 233"/>
                <a:gd name="T4" fmla="*/ 39 w 355"/>
                <a:gd name="T5" fmla="*/ 114 h 233"/>
                <a:gd name="T6" fmla="*/ 14 w 355"/>
                <a:gd name="T7" fmla="*/ 39 h 233"/>
                <a:gd name="T8" fmla="*/ 90 w 355"/>
                <a:gd name="T9" fmla="*/ 13 h 233"/>
                <a:gd name="T10" fmla="*/ 316 w 355"/>
                <a:gd name="T11" fmla="*/ 126 h 233"/>
                <a:gd name="T12" fmla="*/ 341 w 355"/>
                <a:gd name="T13" fmla="*/ 202 h 233"/>
                <a:gd name="T14" fmla="*/ 290 w 355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233">
                  <a:moveTo>
                    <a:pt x="290" y="233"/>
                  </a:moveTo>
                  <a:cubicBezTo>
                    <a:pt x="282" y="233"/>
                    <a:pt x="274" y="231"/>
                    <a:pt x="265" y="227"/>
                  </a:cubicBezTo>
                  <a:lnTo>
                    <a:pt x="39" y="114"/>
                  </a:lnTo>
                  <a:cubicBezTo>
                    <a:pt x="11" y="100"/>
                    <a:pt x="0" y="67"/>
                    <a:pt x="14" y="39"/>
                  </a:cubicBezTo>
                  <a:cubicBezTo>
                    <a:pt x="28" y="11"/>
                    <a:pt x="62" y="0"/>
                    <a:pt x="90" y="13"/>
                  </a:cubicBezTo>
                  <a:lnTo>
                    <a:pt x="316" y="126"/>
                  </a:lnTo>
                  <a:cubicBezTo>
                    <a:pt x="344" y="140"/>
                    <a:pt x="355" y="174"/>
                    <a:pt x="341" y="202"/>
                  </a:cubicBezTo>
                  <a:cubicBezTo>
                    <a:pt x="331" y="222"/>
                    <a:pt x="311" y="233"/>
                    <a:pt x="290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44" name="Freeform 26"/>
            <p:cNvSpPr/>
            <p:nvPr/>
          </p:nvSpPr>
          <p:spPr bwMode="auto">
            <a:xfrm>
              <a:off x="3851" y="1175"/>
              <a:ext cx="81" cy="53"/>
            </a:xfrm>
            <a:custGeom>
              <a:avLst/>
              <a:gdLst>
                <a:gd name="T0" fmla="*/ 64 w 354"/>
                <a:gd name="T1" fmla="*/ 233 h 233"/>
                <a:gd name="T2" fmla="*/ 13 w 354"/>
                <a:gd name="T3" fmla="*/ 202 h 233"/>
                <a:gd name="T4" fmla="*/ 39 w 354"/>
                <a:gd name="T5" fmla="*/ 126 h 233"/>
                <a:gd name="T6" fmla="*/ 265 w 354"/>
                <a:gd name="T7" fmla="*/ 13 h 233"/>
                <a:gd name="T8" fmla="*/ 340 w 354"/>
                <a:gd name="T9" fmla="*/ 39 h 233"/>
                <a:gd name="T10" fmla="*/ 315 w 354"/>
                <a:gd name="T11" fmla="*/ 115 h 233"/>
                <a:gd name="T12" fmla="*/ 89 w 354"/>
                <a:gd name="T13" fmla="*/ 228 h 233"/>
                <a:gd name="T14" fmla="*/ 64 w 354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233">
                  <a:moveTo>
                    <a:pt x="64" y="233"/>
                  </a:moveTo>
                  <a:cubicBezTo>
                    <a:pt x="43" y="233"/>
                    <a:pt x="23" y="222"/>
                    <a:pt x="13" y="202"/>
                  </a:cubicBezTo>
                  <a:cubicBezTo>
                    <a:pt x="0" y="174"/>
                    <a:pt x="11" y="140"/>
                    <a:pt x="39" y="126"/>
                  </a:cubicBezTo>
                  <a:lnTo>
                    <a:pt x="265" y="13"/>
                  </a:lnTo>
                  <a:cubicBezTo>
                    <a:pt x="292" y="0"/>
                    <a:pt x="326" y="11"/>
                    <a:pt x="340" y="39"/>
                  </a:cubicBezTo>
                  <a:cubicBezTo>
                    <a:pt x="354" y="67"/>
                    <a:pt x="343" y="101"/>
                    <a:pt x="315" y="115"/>
                  </a:cubicBezTo>
                  <a:lnTo>
                    <a:pt x="89" y="228"/>
                  </a:lnTo>
                  <a:cubicBezTo>
                    <a:pt x="81" y="231"/>
                    <a:pt x="72" y="233"/>
                    <a:pt x="64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45" name="Freeform 21"/>
          <p:cNvSpPr>
            <a:spLocks noEditPoints="1"/>
          </p:cNvSpPr>
          <p:nvPr/>
        </p:nvSpPr>
        <p:spPr bwMode="auto">
          <a:xfrm>
            <a:off x="7292340" y="5915660"/>
            <a:ext cx="455295" cy="440055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6" name="Freeform 101"/>
          <p:cNvSpPr>
            <a:spLocks noEditPoints="1"/>
          </p:cNvSpPr>
          <p:nvPr/>
        </p:nvSpPr>
        <p:spPr bwMode="auto">
          <a:xfrm>
            <a:off x="2051050" y="5781675"/>
            <a:ext cx="834390" cy="36576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7" name="Freeform 74"/>
          <p:cNvSpPr>
            <a:spLocks noEditPoints="1"/>
          </p:cNvSpPr>
          <p:nvPr/>
        </p:nvSpPr>
        <p:spPr bwMode="auto">
          <a:xfrm>
            <a:off x="4338320" y="5865495"/>
            <a:ext cx="628650" cy="322580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48" name="Group 44"/>
          <p:cNvGrpSpPr/>
          <p:nvPr/>
        </p:nvGrpSpPr>
        <p:grpSpPr>
          <a:xfrm>
            <a:off x="1184275" y="5732780"/>
            <a:ext cx="614680" cy="462915"/>
            <a:chOff x="2927811" y="2108124"/>
            <a:chExt cx="361887" cy="411804"/>
          </a:xfrm>
          <a:solidFill>
            <a:srgbClr val="F46C69"/>
          </a:solidFill>
        </p:grpSpPr>
        <p:sp>
          <p:nvSpPr>
            <p:cNvPr id="349" name="Freeform 68"/>
            <p:cNvSpPr>
              <a:spLocks noEditPoints="1"/>
            </p:cNvSpPr>
            <p:nvPr/>
          </p:nvSpPr>
          <p:spPr bwMode="auto">
            <a:xfrm>
              <a:off x="2927811" y="2108124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0" name="Freeform 69"/>
            <p:cNvSpPr>
              <a:spLocks noEditPoints="1"/>
            </p:cNvSpPr>
            <p:nvPr/>
          </p:nvSpPr>
          <p:spPr bwMode="auto">
            <a:xfrm>
              <a:off x="3119985" y="2220434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1" name="Freeform 70"/>
            <p:cNvSpPr/>
            <p:nvPr/>
          </p:nvSpPr>
          <p:spPr bwMode="auto">
            <a:xfrm>
              <a:off x="3107507" y="2125594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2" name="Freeform 71"/>
            <p:cNvSpPr/>
            <p:nvPr/>
          </p:nvSpPr>
          <p:spPr bwMode="auto">
            <a:xfrm>
              <a:off x="3017659" y="2425088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3" name="Freeform 217"/>
          <p:cNvSpPr>
            <a:spLocks noEditPoints="1"/>
          </p:cNvSpPr>
          <p:nvPr/>
        </p:nvSpPr>
        <p:spPr bwMode="auto">
          <a:xfrm>
            <a:off x="9215120" y="5064760"/>
            <a:ext cx="594360" cy="294640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4" name="Freeform 178"/>
          <p:cNvSpPr>
            <a:spLocks noEditPoints="1"/>
          </p:cNvSpPr>
          <p:nvPr/>
        </p:nvSpPr>
        <p:spPr bwMode="auto">
          <a:xfrm>
            <a:off x="9144635" y="5891530"/>
            <a:ext cx="706755" cy="351790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5" name="Freeform 148"/>
          <p:cNvSpPr>
            <a:spLocks noEditPoints="1"/>
          </p:cNvSpPr>
          <p:nvPr/>
        </p:nvSpPr>
        <p:spPr bwMode="auto">
          <a:xfrm>
            <a:off x="8275320" y="5047615"/>
            <a:ext cx="559435" cy="356870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6" name="AutoShape 81"/>
          <p:cNvSpPr/>
          <p:nvPr/>
        </p:nvSpPr>
        <p:spPr bwMode="auto">
          <a:xfrm>
            <a:off x="8246745" y="5881370"/>
            <a:ext cx="607060" cy="4013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5" y="9811"/>
                </a:moveTo>
                <a:cubicBezTo>
                  <a:pt x="20220" y="10144"/>
                  <a:pt x="20081" y="10800"/>
                  <a:pt x="18899" y="10800"/>
                </a:cubicBezTo>
                <a:lnTo>
                  <a:pt x="17549" y="10800"/>
                </a:lnTo>
                <a:cubicBezTo>
                  <a:pt x="17363" y="10800"/>
                  <a:pt x="17212" y="10950"/>
                  <a:pt x="17212" y="11137"/>
                </a:cubicBezTo>
                <a:cubicBezTo>
                  <a:pt x="17212" y="11324"/>
                  <a:pt x="17363" y="11475"/>
                  <a:pt x="17549" y="11475"/>
                </a:cubicBezTo>
                <a:lnTo>
                  <a:pt x="18858" y="11475"/>
                </a:lnTo>
                <a:cubicBezTo>
                  <a:pt x="19870" y="11475"/>
                  <a:pt x="20003" y="12314"/>
                  <a:pt x="19938" y="12719"/>
                </a:cubicBezTo>
                <a:cubicBezTo>
                  <a:pt x="19855" y="13223"/>
                  <a:pt x="19618" y="14175"/>
                  <a:pt x="18478" y="14175"/>
                </a:cubicBezTo>
                <a:lnTo>
                  <a:pt x="16874" y="14175"/>
                </a:lnTo>
                <a:cubicBezTo>
                  <a:pt x="16688" y="14175"/>
                  <a:pt x="16537" y="14325"/>
                  <a:pt x="16537" y="14512"/>
                </a:cubicBezTo>
                <a:cubicBezTo>
                  <a:pt x="16537" y="14699"/>
                  <a:pt x="16688" y="14850"/>
                  <a:pt x="16874" y="14850"/>
                </a:cubicBezTo>
                <a:lnTo>
                  <a:pt x="18203" y="14850"/>
                </a:lnTo>
                <a:cubicBezTo>
                  <a:pt x="19343" y="14850"/>
                  <a:pt x="19243" y="15718"/>
                  <a:pt x="19079" y="16237"/>
                </a:cubicBezTo>
                <a:cubicBezTo>
                  <a:pt x="18864" y="16918"/>
                  <a:pt x="18732" y="17549"/>
                  <a:pt x="17297" y="17549"/>
                </a:cubicBezTo>
                <a:lnTo>
                  <a:pt x="16196" y="17549"/>
                </a:lnTo>
                <a:cubicBezTo>
                  <a:pt x="16009" y="17549"/>
                  <a:pt x="15859" y="17700"/>
                  <a:pt x="15859" y="17887"/>
                </a:cubicBezTo>
                <a:cubicBezTo>
                  <a:pt x="15859" y="18073"/>
                  <a:pt x="16009" y="18225"/>
                  <a:pt x="16196" y="18225"/>
                </a:cubicBezTo>
                <a:lnTo>
                  <a:pt x="17255" y="18225"/>
                </a:lnTo>
                <a:cubicBezTo>
                  <a:pt x="17993" y="18225"/>
                  <a:pt x="18027" y="18923"/>
                  <a:pt x="17950" y="19174"/>
                </a:cubicBezTo>
                <a:cubicBezTo>
                  <a:pt x="17866" y="19448"/>
                  <a:pt x="17767" y="19651"/>
                  <a:pt x="17762" y="19660"/>
                </a:cubicBezTo>
                <a:cubicBezTo>
                  <a:pt x="17558" y="20028"/>
                  <a:pt x="17229" y="20249"/>
                  <a:pt x="16534" y="20249"/>
                </a:cubicBezTo>
                <a:lnTo>
                  <a:pt x="12844" y="20249"/>
                </a:lnTo>
                <a:cubicBezTo>
                  <a:pt x="10990" y="20249"/>
                  <a:pt x="9151" y="19829"/>
                  <a:pt x="9104" y="19818"/>
                </a:cubicBezTo>
                <a:cubicBezTo>
                  <a:pt x="6299" y="19172"/>
                  <a:pt x="6152" y="19122"/>
                  <a:pt x="5976" y="19072"/>
                </a:cubicBezTo>
                <a:cubicBezTo>
                  <a:pt x="5976" y="19072"/>
                  <a:pt x="5405" y="18976"/>
                  <a:pt x="5405" y="18478"/>
                </a:cubicBezTo>
                <a:lnTo>
                  <a:pt x="5399" y="9155"/>
                </a:lnTo>
                <a:cubicBezTo>
                  <a:pt x="5399" y="8839"/>
                  <a:pt x="5601" y="8552"/>
                  <a:pt x="5935" y="8452"/>
                </a:cubicBezTo>
                <a:cubicBezTo>
                  <a:pt x="5977" y="8435"/>
                  <a:pt x="6034" y="8419"/>
                  <a:pt x="6074" y="8401"/>
                </a:cubicBezTo>
                <a:cubicBezTo>
                  <a:pt x="9158" y="7125"/>
                  <a:pt x="10097" y="4324"/>
                  <a:pt x="10124" y="2025"/>
                </a:cubicBezTo>
                <a:cubicBezTo>
                  <a:pt x="10128" y="1702"/>
                  <a:pt x="10378" y="1350"/>
                  <a:pt x="10800" y="1350"/>
                </a:cubicBezTo>
                <a:cubicBezTo>
                  <a:pt x="11514" y="1350"/>
                  <a:pt x="12774" y="2782"/>
                  <a:pt x="12774" y="4554"/>
                </a:cubicBezTo>
                <a:cubicBezTo>
                  <a:pt x="12774" y="6155"/>
                  <a:pt x="12711" y="6432"/>
                  <a:pt x="12149" y="8100"/>
                </a:cubicBezTo>
                <a:cubicBezTo>
                  <a:pt x="18899" y="8100"/>
                  <a:pt x="18852" y="8196"/>
                  <a:pt x="19448" y="8353"/>
                </a:cubicBezTo>
                <a:cubicBezTo>
                  <a:pt x="20187" y="8564"/>
                  <a:pt x="20249" y="9175"/>
                  <a:pt x="20249" y="9386"/>
                </a:cubicBezTo>
                <a:cubicBezTo>
                  <a:pt x="20249" y="9618"/>
                  <a:pt x="20243" y="9584"/>
                  <a:pt x="20235" y="9811"/>
                </a:cubicBezTo>
                <a:moveTo>
                  <a:pt x="4724" y="19575"/>
                </a:moveTo>
                <a:cubicBezTo>
                  <a:pt x="4724" y="19948"/>
                  <a:pt x="4423" y="20249"/>
                  <a:pt x="4049" y="20249"/>
                </a:cubicBezTo>
                <a:lnTo>
                  <a:pt x="2024" y="20249"/>
                </a:lnTo>
                <a:cubicBezTo>
                  <a:pt x="1652" y="20249"/>
                  <a:pt x="1349" y="19948"/>
                  <a:pt x="1349" y="19575"/>
                </a:cubicBezTo>
                <a:lnTo>
                  <a:pt x="1349" y="8774"/>
                </a:lnTo>
                <a:cubicBezTo>
                  <a:pt x="1349" y="8401"/>
                  <a:pt x="1652" y="8100"/>
                  <a:pt x="2024" y="8100"/>
                </a:cubicBezTo>
                <a:lnTo>
                  <a:pt x="4049" y="8100"/>
                </a:lnTo>
                <a:cubicBezTo>
                  <a:pt x="4423" y="8100"/>
                  <a:pt x="4724" y="8401"/>
                  <a:pt x="4724" y="8774"/>
                </a:cubicBezTo>
                <a:cubicBezTo>
                  <a:pt x="4724" y="8774"/>
                  <a:pt x="4724" y="19575"/>
                  <a:pt x="4724" y="19575"/>
                </a:cubicBezTo>
                <a:close/>
                <a:moveTo>
                  <a:pt x="19686" y="7069"/>
                </a:moveTo>
                <a:cubicBezTo>
                  <a:pt x="18842" y="6846"/>
                  <a:pt x="16858" y="6849"/>
                  <a:pt x="13956" y="6773"/>
                </a:cubicBezTo>
                <a:cubicBezTo>
                  <a:pt x="14093" y="6139"/>
                  <a:pt x="14124" y="5568"/>
                  <a:pt x="14124" y="4554"/>
                </a:cubicBezTo>
                <a:cubicBezTo>
                  <a:pt x="14124" y="2133"/>
                  <a:pt x="12361" y="0"/>
                  <a:pt x="10800" y="0"/>
                </a:cubicBezTo>
                <a:cubicBezTo>
                  <a:pt x="9698" y="0"/>
                  <a:pt x="8789" y="901"/>
                  <a:pt x="8774" y="2009"/>
                </a:cubicBezTo>
                <a:cubicBezTo>
                  <a:pt x="8760" y="3368"/>
                  <a:pt x="8340" y="5716"/>
                  <a:pt x="6074" y="6906"/>
                </a:cubicBezTo>
                <a:cubicBezTo>
                  <a:pt x="5908" y="6994"/>
                  <a:pt x="5433" y="7228"/>
                  <a:pt x="5364" y="7259"/>
                </a:cubicBezTo>
                <a:lnTo>
                  <a:pt x="5399" y="7289"/>
                </a:lnTo>
                <a:cubicBezTo>
                  <a:pt x="5045" y="6984"/>
                  <a:pt x="4554" y="6750"/>
                  <a:pt x="4049" y="6750"/>
                </a:cubicBezTo>
                <a:lnTo>
                  <a:pt x="2024" y="6750"/>
                </a:lnTo>
                <a:cubicBezTo>
                  <a:pt x="908" y="6750"/>
                  <a:pt x="0" y="7658"/>
                  <a:pt x="0" y="8774"/>
                </a:cubicBezTo>
                <a:lnTo>
                  <a:pt x="0" y="19575"/>
                </a:lnTo>
                <a:cubicBezTo>
                  <a:pt x="0" y="20691"/>
                  <a:pt x="908" y="21599"/>
                  <a:pt x="2024" y="21599"/>
                </a:cubicBezTo>
                <a:lnTo>
                  <a:pt x="4049" y="21599"/>
                </a:lnTo>
                <a:cubicBezTo>
                  <a:pt x="4853" y="21599"/>
                  <a:pt x="5525" y="21114"/>
                  <a:pt x="5850" y="20434"/>
                </a:cubicBezTo>
                <a:cubicBezTo>
                  <a:pt x="5859" y="20437"/>
                  <a:pt x="5873" y="20441"/>
                  <a:pt x="5882" y="20442"/>
                </a:cubicBezTo>
                <a:cubicBezTo>
                  <a:pt x="5927" y="20454"/>
                  <a:pt x="5979" y="20467"/>
                  <a:pt x="6044" y="20485"/>
                </a:cubicBezTo>
                <a:cubicBezTo>
                  <a:pt x="6056" y="20487"/>
                  <a:pt x="6062" y="20488"/>
                  <a:pt x="6074" y="20492"/>
                </a:cubicBezTo>
                <a:cubicBezTo>
                  <a:pt x="6464" y="20588"/>
                  <a:pt x="7212" y="20768"/>
                  <a:pt x="8812" y="21135"/>
                </a:cubicBezTo>
                <a:cubicBezTo>
                  <a:pt x="9155" y="21213"/>
                  <a:pt x="10966" y="21599"/>
                  <a:pt x="12844" y="21599"/>
                </a:cubicBezTo>
                <a:lnTo>
                  <a:pt x="16534" y="21599"/>
                </a:lnTo>
                <a:cubicBezTo>
                  <a:pt x="17659" y="21599"/>
                  <a:pt x="18469" y="21167"/>
                  <a:pt x="18952" y="20298"/>
                </a:cubicBezTo>
                <a:cubicBezTo>
                  <a:pt x="18958" y="20285"/>
                  <a:pt x="19114" y="19982"/>
                  <a:pt x="19240" y="19572"/>
                </a:cubicBezTo>
                <a:cubicBezTo>
                  <a:pt x="19336" y="19263"/>
                  <a:pt x="19371" y="18827"/>
                  <a:pt x="19256" y="18384"/>
                </a:cubicBezTo>
                <a:cubicBezTo>
                  <a:pt x="19981" y="17886"/>
                  <a:pt x="20214" y="17133"/>
                  <a:pt x="20366" y="16643"/>
                </a:cubicBezTo>
                <a:cubicBezTo>
                  <a:pt x="20620" y="15838"/>
                  <a:pt x="20544" y="15235"/>
                  <a:pt x="20367" y="14803"/>
                </a:cubicBezTo>
                <a:cubicBezTo>
                  <a:pt x="20775" y="14418"/>
                  <a:pt x="21122" y="13831"/>
                  <a:pt x="21269" y="12935"/>
                </a:cubicBezTo>
                <a:cubicBezTo>
                  <a:pt x="21361" y="12380"/>
                  <a:pt x="21263" y="11809"/>
                  <a:pt x="21007" y="11334"/>
                </a:cubicBezTo>
                <a:cubicBezTo>
                  <a:pt x="21389" y="10905"/>
                  <a:pt x="21564" y="10365"/>
                  <a:pt x="21583" y="9865"/>
                </a:cubicBezTo>
                <a:lnTo>
                  <a:pt x="21591" y="9724"/>
                </a:lnTo>
                <a:cubicBezTo>
                  <a:pt x="21596" y="9635"/>
                  <a:pt x="21600" y="9581"/>
                  <a:pt x="21600" y="9386"/>
                </a:cubicBezTo>
                <a:cubicBezTo>
                  <a:pt x="21600" y="8533"/>
                  <a:pt x="21010" y="7446"/>
                  <a:pt x="19686" y="7069"/>
                </a:cubicBezTo>
              </a:path>
            </a:pathLst>
          </a:custGeom>
          <a:solidFill>
            <a:srgbClr val="F46C69"/>
          </a:solidFill>
          <a:ln>
            <a:noFill/>
          </a:ln>
          <a:effectLst/>
        </p:spPr>
        <p:txBody>
          <a:bodyPr lIns="14287" tIns="14287" rIns="14287" bIns="14287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12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357" name="Freeform 120"/>
          <p:cNvSpPr>
            <a:spLocks noEditPoints="1"/>
          </p:cNvSpPr>
          <p:nvPr/>
        </p:nvSpPr>
        <p:spPr bwMode="auto">
          <a:xfrm>
            <a:off x="10245725" y="5073650"/>
            <a:ext cx="596900" cy="338455"/>
          </a:xfrm>
          <a:custGeom>
            <a:avLst/>
            <a:gdLst/>
            <a:ahLst/>
            <a:cxnLst>
              <a:cxn ang="0">
                <a:pos x="11" y="58"/>
              </a:cxn>
              <a:cxn ang="0">
                <a:pos x="9" y="58"/>
              </a:cxn>
              <a:cxn ang="0">
                <a:pos x="0" y="49"/>
              </a:cxn>
              <a:cxn ang="0">
                <a:pos x="0" y="18"/>
              </a:cxn>
              <a:cxn ang="0">
                <a:pos x="9" y="9"/>
              </a:cxn>
              <a:cxn ang="0">
                <a:pos x="11" y="9"/>
              </a:cxn>
              <a:cxn ang="0">
                <a:pos x="11" y="58"/>
              </a:cxn>
              <a:cxn ang="0">
                <a:pos x="54" y="58"/>
              </a:cxn>
              <a:cxn ang="0">
                <a:pos x="15" y="58"/>
              </a:cxn>
              <a:cxn ang="0">
                <a:pos x="15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54" y="9"/>
              </a:cxn>
              <a:cxn ang="0">
                <a:pos x="54" y="58"/>
              </a:cxn>
              <a:cxn ang="0">
                <a:pos x="44" y="9"/>
              </a:cxn>
              <a:cxn ang="0">
                <a:pos x="44" y="4"/>
              </a:cxn>
              <a:cxn ang="0">
                <a:pos x="25" y="4"/>
              </a:cxn>
              <a:cxn ang="0">
                <a:pos x="25" y="9"/>
              </a:cxn>
              <a:cxn ang="0">
                <a:pos x="44" y="9"/>
              </a:cxn>
              <a:cxn ang="0">
                <a:pos x="68" y="49"/>
              </a:cxn>
              <a:cxn ang="0">
                <a:pos x="60" y="58"/>
              </a:cxn>
              <a:cxn ang="0">
                <a:pos x="58" y="58"/>
              </a:cxn>
              <a:cxn ang="0">
                <a:pos x="58" y="9"/>
              </a:cxn>
              <a:cxn ang="0">
                <a:pos x="60" y="9"/>
              </a:cxn>
              <a:cxn ang="0">
                <a:pos x="68" y="18"/>
              </a:cxn>
              <a:cxn ang="0">
                <a:pos x="68" y="49"/>
              </a:cxn>
            </a:cxnLst>
            <a:rect l="0" t="0" r="r" b="b"/>
            <a:pathLst>
              <a:path w="68" h="58">
                <a:moveTo>
                  <a:pt x="11" y="58"/>
                </a:moveTo>
                <a:cubicBezTo>
                  <a:pt x="9" y="58"/>
                  <a:pt x="9" y="58"/>
                  <a:pt x="9" y="58"/>
                </a:cubicBezTo>
                <a:cubicBezTo>
                  <a:pt x="4" y="58"/>
                  <a:pt x="0" y="54"/>
                  <a:pt x="0" y="4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1" y="9"/>
                  <a:pt x="11" y="9"/>
                  <a:pt x="11" y="9"/>
                </a:cubicBezTo>
                <a:lnTo>
                  <a:pt x="11" y="58"/>
                </a:lnTo>
                <a:close/>
                <a:moveTo>
                  <a:pt x="54" y="58"/>
                </a:moveTo>
                <a:cubicBezTo>
                  <a:pt x="15" y="58"/>
                  <a:pt x="15" y="58"/>
                  <a:pt x="15" y="58"/>
                </a:cubicBezTo>
                <a:cubicBezTo>
                  <a:pt x="15" y="9"/>
                  <a:pt x="15" y="9"/>
                  <a:pt x="15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54" y="9"/>
                  <a:pt x="54" y="9"/>
                  <a:pt x="54" y="9"/>
                </a:cubicBezTo>
                <a:lnTo>
                  <a:pt x="54" y="58"/>
                </a:lnTo>
                <a:close/>
                <a:moveTo>
                  <a:pt x="44" y="9"/>
                </a:moveTo>
                <a:cubicBezTo>
                  <a:pt x="44" y="4"/>
                  <a:pt x="44" y="4"/>
                  <a:pt x="4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68" y="49"/>
                </a:moveTo>
                <a:cubicBezTo>
                  <a:pt x="68" y="54"/>
                  <a:pt x="65" y="58"/>
                  <a:pt x="60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9"/>
                  <a:pt x="58" y="9"/>
                  <a:pt x="58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5" y="9"/>
                  <a:pt x="68" y="13"/>
                  <a:pt x="68" y="18"/>
                </a:cubicBezTo>
                <a:lnTo>
                  <a:pt x="68" y="49"/>
                </a:lnTo>
                <a:close/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8" name="Freeform 158"/>
          <p:cNvSpPr>
            <a:spLocks noEditPoints="1"/>
          </p:cNvSpPr>
          <p:nvPr/>
        </p:nvSpPr>
        <p:spPr bwMode="auto">
          <a:xfrm>
            <a:off x="10245725" y="5929630"/>
            <a:ext cx="596265" cy="337820"/>
          </a:xfrm>
          <a:custGeom>
            <a:avLst/>
            <a:gdLst/>
            <a:ahLst/>
            <a:cxnLst>
              <a:cxn ang="0">
                <a:pos x="68" y="30"/>
              </a:cxn>
              <a:cxn ang="0">
                <a:pos x="0" y="30"/>
              </a:cxn>
              <a:cxn ang="0">
                <a:pos x="0" y="15"/>
              </a:cxn>
              <a:cxn ang="0">
                <a:pos x="7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62" y="9"/>
              </a:cxn>
              <a:cxn ang="0">
                <a:pos x="68" y="15"/>
              </a:cxn>
              <a:cxn ang="0">
                <a:pos x="68" y="30"/>
              </a:cxn>
              <a:cxn ang="0">
                <a:pos x="68" y="52"/>
              </a:cxn>
              <a:cxn ang="0">
                <a:pos x="62" y="58"/>
              </a:cxn>
              <a:cxn ang="0">
                <a:pos x="7" y="58"/>
              </a:cxn>
              <a:cxn ang="0">
                <a:pos x="0" y="52"/>
              </a:cxn>
              <a:cxn ang="0">
                <a:pos x="0" y="34"/>
              </a:cxn>
              <a:cxn ang="0">
                <a:pos x="26" y="34"/>
              </a:cxn>
              <a:cxn ang="0">
                <a:pos x="26" y="40"/>
              </a:cxn>
              <a:cxn ang="0">
                <a:pos x="28" y="42"/>
              </a:cxn>
              <a:cxn ang="0">
                <a:pos x="41" y="42"/>
              </a:cxn>
              <a:cxn ang="0">
                <a:pos x="43" y="40"/>
              </a:cxn>
              <a:cxn ang="0">
                <a:pos x="43" y="34"/>
              </a:cxn>
              <a:cxn ang="0">
                <a:pos x="68" y="34"/>
              </a:cxn>
              <a:cxn ang="0">
                <a:pos x="68" y="52"/>
              </a:cxn>
              <a:cxn ang="0">
                <a:pos x="44" y="9"/>
              </a:cxn>
              <a:cxn ang="0">
                <a:pos x="44" y="5"/>
              </a:cxn>
              <a:cxn ang="0">
                <a:pos x="25" y="5"/>
              </a:cxn>
              <a:cxn ang="0">
                <a:pos x="25" y="9"/>
              </a:cxn>
              <a:cxn ang="0">
                <a:pos x="44" y="9"/>
              </a:cxn>
              <a:cxn ang="0">
                <a:pos x="39" y="39"/>
              </a:cxn>
              <a:cxn ang="0">
                <a:pos x="30" y="39"/>
              </a:cxn>
              <a:cxn ang="0">
                <a:pos x="30" y="34"/>
              </a:cxn>
              <a:cxn ang="0">
                <a:pos x="39" y="34"/>
              </a:cxn>
              <a:cxn ang="0">
                <a:pos x="39" y="39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rgbClr val="F46C69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4133850" y="154940"/>
            <a:ext cx="556895" cy="724535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6231" y="286693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请输入所需标题</a:t>
            </a:r>
          </a:p>
        </p:txBody>
      </p:sp>
      <p:pic>
        <p:nvPicPr>
          <p:cNvPr id="8" name="图片 7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7419975" y="154940"/>
            <a:ext cx="556895" cy="72453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177327" y="2470297"/>
            <a:ext cx="522288" cy="531812"/>
            <a:chOff x="5106988" y="2174876"/>
            <a:chExt cx="522288" cy="531812"/>
          </a:xfrm>
          <a:solidFill>
            <a:srgbClr val="F46C69"/>
          </a:solidFill>
        </p:grpSpPr>
        <p:sp>
          <p:nvSpPr>
            <p:cNvPr id="15" name="Freeform 5"/>
            <p:cNvSpPr/>
            <p:nvPr/>
          </p:nvSpPr>
          <p:spPr bwMode="auto">
            <a:xfrm>
              <a:off x="5402263" y="2262188"/>
              <a:ext cx="227013" cy="409575"/>
            </a:xfrm>
            <a:custGeom>
              <a:avLst/>
              <a:gdLst>
                <a:gd name="T0" fmla="*/ 26 w 26"/>
                <a:gd name="T1" fmla="*/ 22 h 47"/>
                <a:gd name="T2" fmla="*/ 26 w 26"/>
                <a:gd name="T3" fmla="*/ 21 h 47"/>
                <a:gd name="T4" fmla="*/ 26 w 26"/>
                <a:gd name="T5" fmla="*/ 19 h 47"/>
                <a:gd name="T6" fmla="*/ 18 w 26"/>
                <a:gd name="T7" fmla="*/ 0 h 47"/>
                <a:gd name="T8" fmla="*/ 1 w 26"/>
                <a:gd name="T9" fmla="*/ 19 h 47"/>
                <a:gd name="T10" fmla="*/ 0 w 26"/>
                <a:gd name="T11" fmla="*/ 21 h 47"/>
                <a:gd name="T12" fmla="*/ 0 w 26"/>
                <a:gd name="T13" fmla="*/ 22 h 47"/>
                <a:gd name="T14" fmla="*/ 10 w 26"/>
                <a:gd name="T15" fmla="*/ 47 h 47"/>
                <a:gd name="T16" fmla="*/ 26 w 26"/>
                <a:gd name="T17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26" y="22"/>
                  </a:moveTo>
                  <a:cubicBezTo>
                    <a:pt x="26" y="22"/>
                    <a:pt x="26" y="21"/>
                    <a:pt x="26" y="21"/>
                  </a:cubicBezTo>
                  <a:cubicBezTo>
                    <a:pt x="26" y="20"/>
                    <a:pt x="26" y="20"/>
                    <a:pt x="26" y="19"/>
                  </a:cubicBezTo>
                  <a:cubicBezTo>
                    <a:pt x="26" y="12"/>
                    <a:pt x="23" y="5"/>
                    <a:pt x="18" y="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9" y="43"/>
                    <a:pt x="26" y="33"/>
                    <a:pt x="2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5106988" y="2462213"/>
              <a:ext cx="347663" cy="244475"/>
            </a:xfrm>
            <a:custGeom>
              <a:avLst/>
              <a:gdLst>
                <a:gd name="T0" fmla="*/ 40 w 40"/>
                <a:gd name="T1" fmla="*/ 26 h 28"/>
                <a:gd name="T2" fmla="*/ 30 w 40"/>
                <a:gd name="T3" fmla="*/ 1 h 28"/>
                <a:gd name="T4" fmla="*/ 29 w 40"/>
                <a:gd name="T5" fmla="*/ 0 h 28"/>
                <a:gd name="T6" fmla="*/ 27 w 40"/>
                <a:gd name="T7" fmla="*/ 0 h 28"/>
                <a:gd name="T8" fmla="*/ 0 w 40"/>
                <a:gd name="T9" fmla="*/ 0 h 28"/>
                <a:gd name="T10" fmla="*/ 9 w 40"/>
                <a:gd name="T11" fmla="*/ 19 h 28"/>
                <a:gd name="T12" fmla="*/ 12 w 40"/>
                <a:gd name="T13" fmla="*/ 21 h 28"/>
                <a:gd name="T14" fmla="*/ 30 w 40"/>
                <a:gd name="T15" fmla="*/ 28 h 28"/>
                <a:gd name="T16" fmla="*/ 40 w 40"/>
                <a:gd name="T1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8">
                  <a:moveTo>
                    <a:pt x="40" y="26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4" y="14"/>
                    <a:pt x="9" y="19"/>
                  </a:cubicBezTo>
                  <a:cubicBezTo>
                    <a:pt x="10" y="20"/>
                    <a:pt x="11" y="21"/>
                    <a:pt x="12" y="21"/>
                  </a:cubicBezTo>
                  <a:cubicBezTo>
                    <a:pt x="17" y="25"/>
                    <a:pt x="23" y="28"/>
                    <a:pt x="30" y="28"/>
                  </a:cubicBezTo>
                  <a:cubicBezTo>
                    <a:pt x="33" y="28"/>
                    <a:pt x="36" y="27"/>
                    <a:pt x="4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5116513" y="2174876"/>
              <a:ext cx="417513" cy="244475"/>
            </a:xfrm>
            <a:custGeom>
              <a:avLst/>
              <a:gdLst>
                <a:gd name="T0" fmla="*/ 29 w 48"/>
                <a:gd name="T1" fmla="*/ 0 h 28"/>
                <a:gd name="T2" fmla="*/ 21 w 48"/>
                <a:gd name="T3" fmla="*/ 2 h 28"/>
                <a:gd name="T4" fmla="*/ 18 w 48"/>
                <a:gd name="T5" fmla="*/ 3 h 28"/>
                <a:gd name="T6" fmla="*/ 4 w 48"/>
                <a:gd name="T7" fmla="*/ 15 h 28"/>
                <a:gd name="T8" fmla="*/ 27 w 48"/>
                <a:gd name="T9" fmla="*/ 15 h 28"/>
                <a:gd name="T10" fmla="*/ 28 w 48"/>
                <a:gd name="T11" fmla="*/ 16 h 28"/>
                <a:gd name="T12" fmla="*/ 28 w 48"/>
                <a:gd name="T13" fmla="*/ 17 h 28"/>
                <a:gd name="T14" fmla="*/ 27 w 48"/>
                <a:gd name="T15" fmla="*/ 18 h 28"/>
                <a:gd name="T16" fmla="*/ 2 w 48"/>
                <a:gd name="T17" fmla="*/ 18 h 28"/>
                <a:gd name="T18" fmla="*/ 2 w 48"/>
                <a:gd name="T19" fmla="*/ 21 h 28"/>
                <a:gd name="T20" fmla="*/ 24 w 48"/>
                <a:gd name="T21" fmla="*/ 21 h 28"/>
                <a:gd name="T22" fmla="*/ 25 w 48"/>
                <a:gd name="T23" fmla="*/ 21 h 28"/>
                <a:gd name="T24" fmla="*/ 25 w 48"/>
                <a:gd name="T25" fmla="*/ 23 h 28"/>
                <a:gd name="T26" fmla="*/ 24 w 48"/>
                <a:gd name="T27" fmla="*/ 23 h 28"/>
                <a:gd name="T28" fmla="*/ 1 w 48"/>
                <a:gd name="T29" fmla="*/ 23 h 28"/>
                <a:gd name="T30" fmla="*/ 0 w 48"/>
                <a:gd name="T31" fmla="*/ 28 h 28"/>
                <a:gd name="T32" fmla="*/ 28 w 48"/>
                <a:gd name="T33" fmla="*/ 28 h 28"/>
                <a:gd name="T34" fmla="*/ 30 w 48"/>
                <a:gd name="T35" fmla="*/ 28 h 28"/>
                <a:gd name="T36" fmla="*/ 31 w 48"/>
                <a:gd name="T37" fmla="*/ 27 h 28"/>
                <a:gd name="T38" fmla="*/ 48 w 48"/>
                <a:gd name="T39" fmla="*/ 7 h 28"/>
                <a:gd name="T40" fmla="*/ 29 w 48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28">
                  <a:moveTo>
                    <a:pt x="29" y="0"/>
                  </a:moveTo>
                  <a:cubicBezTo>
                    <a:pt x="27" y="0"/>
                    <a:pt x="24" y="1"/>
                    <a:pt x="21" y="2"/>
                  </a:cubicBezTo>
                  <a:cubicBezTo>
                    <a:pt x="20" y="2"/>
                    <a:pt x="19" y="2"/>
                    <a:pt x="18" y="3"/>
                  </a:cubicBezTo>
                  <a:cubicBezTo>
                    <a:pt x="12" y="5"/>
                    <a:pt x="7" y="10"/>
                    <a:pt x="4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8" y="1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8"/>
                    <a:pt x="27" y="18"/>
                    <a:pt x="27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5"/>
                    <a:pt x="0" y="27"/>
                    <a:pt x="0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3" y="3"/>
                    <a:pt x="37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70463" y="1474935"/>
            <a:ext cx="330200" cy="698501"/>
            <a:chOff x="1000125" y="1179513"/>
            <a:chExt cx="330200" cy="698501"/>
          </a:xfrm>
          <a:solidFill>
            <a:srgbClr val="F46C69"/>
          </a:solidFill>
        </p:grpSpPr>
        <p:sp>
          <p:nvSpPr>
            <p:cNvPr id="19" name="Freeform 8"/>
            <p:cNvSpPr/>
            <p:nvPr/>
          </p:nvSpPr>
          <p:spPr bwMode="auto">
            <a:xfrm>
              <a:off x="1174750" y="1371601"/>
              <a:ext cx="155575" cy="227013"/>
            </a:xfrm>
            <a:custGeom>
              <a:avLst/>
              <a:gdLst>
                <a:gd name="T0" fmla="*/ 3 w 18"/>
                <a:gd name="T1" fmla="*/ 10 h 26"/>
                <a:gd name="T2" fmla="*/ 5 w 18"/>
                <a:gd name="T3" fmla="*/ 16 h 26"/>
                <a:gd name="T4" fmla="*/ 0 w 18"/>
                <a:gd name="T5" fmla="*/ 22 h 26"/>
                <a:gd name="T6" fmla="*/ 0 w 18"/>
                <a:gd name="T7" fmla="*/ 26 h 26"/>
                <a:gd name="T8" fmla="*/ 18 w 18"/>
                <a:gd name="T9" fmla="*/ 26 h 26"/>
                <a:gd name="T10" fmla="*/ 11 w 18"/>
                <a:gd name="T11" fmla="*/ 8 h 26"/>
                <a:gd name="T12" fmla="*/ 0 w 18"/>
                <a:gd name="T13" fmla="*/ 0 h 26"/>
                <a:gd name="T14" fmla="*/ 0 w 18"/>
                <a:gd name="T15" fmla="*/ 8 h 26"/>
                <a:gd name="T16" fmla="*/ 3 w 18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3" y="10"/>
                  </a:moveTo>
                  <a:cubicBezTo>
                    <a:pt x="4" y="12"/>
                    <a:pt x="5" y="14"/>
                    <a:pt x="5" y="16"/>
                  </a:cubicBezTo>
                  <a:cubicBezTo>
                    <a:pt x="5" y="19"/>
                    <a:pt x="3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19"/>
                    <a:pt x="15" y="13"/>
                    <a:pt x="11" y="8"/>
                  </a:cubicBezTo>
                  <a:cubicBezTo>
                    <a:pt x="8" y="3"/>
                    <a:pt x="4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3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1157288" y="1346201"/>
              <a:ext cx="7938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000125" y="1625601"/>
              <a:ext cx="330200" cy="252413"/>
            </a:xfrm>
            <a:custGeom>
              <a:avLst/>
              <a:gdLst>
                <a:gd name="T0" fmla="*/ 0 w 38"/>
                <a:gd name="T1" fmla="*/ 0 h 29"/>
                <a:gd name="T2" fmla="*/ 0 w 38"/>
                <a:gd name="T3" fmla="*/ 3 h 29"/>
                <a:gd name="T4" fmla="*/ 6 w 38"/>
                <a:gd name="T5" fmla="*/ 22 h 29"/>
                <a:gd name="T6" fmla="*/ 19 w 38"/>
                <a:gd name="T7" fmla="*/ 29 h 29"/>
                <a:gd name="T8" fmla="*/ 33 w 38"/>
                <a:gd name="T9" fmla="*/ 22 h 29"/>
                <a:gd name="T10" fmla="*/ 38 w 38"/>
                <a:gd name="T11" fmla="*/ 3 h 29"/>
                <a:gd name="T12" fmla="*/ 38 w 38"/>
                <a:gd name="T13" fmla="*/ 0 h 29"/>
                <a:gd name="T14" fmla="*/ 0 w 38"/>
                <a:gd name="T15" fmla="*/ 0 h 29"/>
                <a:gd name="T16" fmla="*/ 22 w 38"/>
                <a:gd name="T17" fmla="*/ 23 h 29"/>
                <a:gd name="T18" fmla="*/ 22 w 38"/>
                <a:gd name="T19" fmla="*/ 23 h 29"/>
                <a:gd name="T20" fmla="*/ 22 w 38"/>
                <a:gd name="T21" fmla="*/ 23 h 29"/>
                <a:gd name="T22" fmla="*/ 21 w 38"/>
                <a:gd name="T23" fmla="*/ 22 h 29"/>
                <a:gd name="T24" fmla="*/ 22 w 38"/>
                <a:gd name="T25" fmla="*/ 21 h 29"/>
                <a:gd name="T26" fmla="*/ 34 w 38"/>
                <a:gd name="T27" fmla="*/ 6 h 29"/>
                <a:gd name="T28" fmla="*/ 34 w 38"/>
                <a:gd name="T29" fmla="*/ 5 h 29"/>
                <a:gd name="T30" fmla="*/ 35 w 38"/>
                <a:gd name="T31" fmla="*/ 4 h 29"/>
                <a:gd name="T32" fmla="*/ 36 w 38"/>
                <a:gd name="T33" fmla="*/ 5 h 29"/>
                <a:gd name="T34" fmla="*/ 36 w 38"/>
                <a:gd name="T35" fmla="*/ 6 h 29"/>
                <a:gd name="T36" fmla="*/ 22 w 38"/>
                <a:gd name="T3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29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11"/>
                    <a:pt x="2" y="17"/>
                    <a:pt x="6" y="22"/>
                  </a:cubicBezTo>
                  <a:cubicBezTo>
                    <a:pt x="9" y="26"/>
                    <a:pt x="14" y="29"/>
                    <a:pt x="19" y="29"/>
                  </a:cubicBezTo>
                  <a:cubicBezTo>
                    <a:pt x="24" y="29"/>
                    <a:pt x="29" y="26"/>
                    <a:pt x="33" y="22"/>
                  </a:cubicBezTo>
                  <a:cubicBezTo>
                    <a:pt x="36" y="17"/>
                    <a:pt x="38" y="11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  <a:lnTo>
                    <a:pt x="0" y="0"/>
                  </a:lnTo>
                  <a:close/>
                  <a:moveTo>
                    <a:pt x="22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8" y="21"/>
                    <a:pt x="34" y="14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4"/>
                    <a:pt x="35" y="4"/>
                  </a:cubicBezTo>
                  <a:cubicBezTo>
                    <a:pt x="35" y="4"/>
                    <a:pt x="36" y="5"/>
                    <a:pt x="36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15"/>
                    <a:pt x="30" y="23"/>
                    <a:pt x="2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1000125" y="1371601"/>
              <a:ext cx="157163" cy="227013"/>
            </a:xfrm>
            <a:custGeom>
              <a:avLst/>
              <a:gdLst>
                <a:gd name="T0" fmla="*/ 13 w 18"/>
                <a:gd name="T1" fmla="*/ 16 h 26"/>
                <a:gd name="T2" fmla="*/ 15 w 18"/>
                <a:gd name="T3" fmla="*/ 10 h 26"/>
                <a:gd name="T4" fmla="*/ 18 w 18"/>
                <a:gd name="T5" fmla="*/ 8 h 26"/>
                <a:gd name="T6" fmla="*/ 18 w 18"/>
                <a:gd name="T7" fmla="*/ 0 h 26"/>
                <a:gd name="T8" fmla="*/ 7 w 18"/>
                <a:gd name="T9" fmla="*/ 8 h 26"/>
                <a:gd name="T10" fmla="*/ 0 w 18"/>
                <a:gd name="T11" fmla="*/ 26 h 26"/>
                <a:gd name="T12" fmla="*/ 18 w 18"/>
                <a:gd name="T13" fmla="*/ 26 h 26"/>
                <a:gd name="T14" fmla="*/ 18 w 18"/>
                <a:gd name="T15" fmla="*/ 22 h 26"/>
                <a:gd name="T16" fmla="*/ 13 w 18"/>
                <a:gd name="T1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13" y="16"/>
                  </a:moveTo>
                  <a:cubicBezTo>
                    <a:pt x="13" y="14"/>
                    <a:pt x="14" y="12"/>
                    <a:pt x="15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0" y="3"/>
                    <a:pt x="7" y="8"/>
                  </a:cubicBezTo>
                  <a:cubicBezTo>
                    <a:pt x="3" y="13"/>
                    <a:pt x="1" y="20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5" y="22"/>
                    <a:pt x="13" y="19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3" name="Freeform 12"/>
            <p:cNvSpPr/>
            <p:nvPr/>
          </p:nvSpPr>
          <p:spPr bwMode="auto">
            <a:xfrm>
              <a:off x="1165225" y="1346201"/>
              <a:ext cx="952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4" name="Freeform 13"/>
            <p:cNvSpPr/>
            <p:nvPr/>
          </p:nvSpPr>
          <p:spPr bwMode="auto">
            <a:xfrm>
              <a:off x="1087438" y="1179513"/>
              <a:ext cx="104775" cy="166688"/>
            </a:xfrm>
            <a:custGeom>
              <a:avLst/>
              <a:gdLst>
                <a:gd name="T0" fmla="*/ 2 w 12"/>
                <a:gd name="T1" fmla="*/ 8 h 19"/>
                <a:gd name="T2" fmla="*/ 8 w 12"/>
                <a:gd name="T3" fmla="*/ 10 h 19"/>
                <a:gd name="T4" fmla="*/ 10 w 12"/>
                <a:gd name="T5" fmla="*/ 11 h 19"/>
                <a:gd name="T6" fmla="*/ 10 w 12"/>
                <a:gd name="T7" fmla="*/ 12 h 19"/>
                <a:gd name="T8" fmla="*/ 8 w 12"/>
                <a:gd name="T9" fmla="*/ 17 h 19"/>
                <a:gd name="T10" fmla="*/ 8 w 12"/>
                <a:gd name="T11" fmla="*/ 19 h 19"/>
                <a:gd name="T12" fmla="*/ 9 w 12"/>
                <a:gd name="T13" fmla="*/ 19 h 19"/>
                <a:gd name="T14" fmla="*/ 10 w 12"/>
                <a:gd name="T15" fmla="*/ 18 h 19"/>
                <a:gd name="T16" fmla="*/ 10 w 12"/>
                <a:gd name="T17" fmla="*/ 18 h 19"/>
                <a:gd name="T18" fmla="*/ 12 w 12"/>
                <a:gd name="T19" fmla="*/ 12 h 19"/>
                <a:gd name="T20" fmla="*/ 10 w 12"/>
                <a:gd name="T21" fmla="*/ 9 h 19"/>
                <a:gd name="T22" fmla="*/ 5 w 12"/>
                <a:gd name="T23" fmla="*/ 7 h 19"/>
                <a:gd name="T24" fmla="*/ 3 w 12"/>
                <a:gd name="T25" fmla="*/ 7 h 19"/>
                <a:gd name="T26" fmla="*/ 2 w 12"/>
                <a:gd name="T27" fmla="*/ 5 h 19"/>
                <a:gd name="T28" fmla="*/ 4 w 12"/>
                <a:gd name="T29" fmla="*/ 1 h 19"/>
                <a:gd name="T30" fmla="*/ 3 w 12"/>
                <a:gd name="T31" fmla="*/ 0 h 19"/>
                <a:gd name="T32" fmla="*/ 2 w 12"/>
                <a:gd name="T33" fmla="*/ 0 h 19"/>
                <a:gd name="T34" fmla="*/ 0 w 12"/>
                <a:gd name="T35" fmla="*/ 5 h 19"/>
                <a:gd name="T36" fmla="*/ 2 w 12"/>
                <a:gd name="T3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9">
                  <a:moveTo>
                    <a:pt x="2" y="8"/>
                  </a:moveTo>
                  <a:cubicBezTo>
                    <a:pt x="4" y="9"/>
                    <a:pt x="6" y="10"/>
                    <a:pt x="8" y="10"/>
                  </a:cubicBezTo>
                  <a:cubicBezTo>
                    <a:pt x="8" y="10"/>
                    <a:pt x="9" y="11"/>
                    <a:pt x="10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3"/>
                    <a:pt x="10" y="15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2" y="14"/>
                    <a:pt x="12" y="12"/>
                  </a:cubicBezTo>
                  <a:cubicBezTo>
                    <a:pt x="12" y="11"/>
                    <a:pt x="11" y="10"/>
                    <a:pt x="10" y="9"/>
                  </a:cubicBezTo>
                  <a:cubicBezTo>
                    <a:pt x="8" y="8"/>
                    <a:pt x="6" y="8"/>
                    <a:pt x="5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4"/>
                    <a:pt x="2" y="3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115039" y="1536847"/>
            <a:ext cx="339725" cy="576263"/>
            <a:chOff x="2044700" y="1241426"/>
            <a:chExt cx="339725" cy="576263"/>
          </a:xfrm>
          <a:solidFill>
            <a:srgbClr val="F46C69"/>
          </a:solidFill>
        </p:grpSpPr>
        <p:sp>
          <p:nvSpPr>
            <p:cNvPr id="26" name="Freeform 14"/>
            <p:cNvSpPr/>
            <p:nvPr/>
          </p:nvSpPr>
          <p:spPr bwMode="auto">
            <a:xfrm>
              <a:off x="2217738" y="1328738"/>
              <a:ext cx="17463" cy="42863"/>
            </a:xfrm>
            <a:custGeom>
              <a:avLst/>
              <a:gdLst>
                <a:gd name="T0" fmla="*/ 6 w 11"/>
                <a:gd name="T1" fmla="*/ 5 h 27"/>
                <a:gd name="T2" fmla="*/ 6 w 11"/>
                <a:gd name="T3" fmla="*/ 5 h 27"/>
                <a:gd name="T4" fmla="*/ 0 w 11"/>
                <a:gd name="T5" fmla="*/ 11 h 27"/>
                <a:gd name="T6" fmla="*/ 0 w 11"/>
                <a:gd name="T7" fmla="*/ 5 h 27"/>
                <a:gd name="T8" fmla="*/ 6 w 11"/>
                <a:gd name="T9" fmla="*/ 0 h 27"/>
                <a:gd name="T10" fmla="*/ 11 w 11"/>
                <a:gd name="T11" fmla="*/ 0 h 27"/>
                <a:gd name="T12" fmla="*/ 11 w 11"/>
                <a:gd name="T13" fmla="*/ 27 h 27"/>
                <a:gd name="T14" fmla="*/ 6 w 11"/>
                <a:gd name="T15" fmla="*/ 27 h 27"/>
                <a:gd name="T16" fmla="*/ 6 w 11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7">
                  <a:moveTo>
                    <a:pt x="6" y="5"/>
                  </a:moveTo>
                  <a:lnTo>
                    <a:pt x="6" y="5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7"/>
                  </a:lnTo>
                  <a:lnTo>
                    <a:pt x="6" y="27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7" name="Freeform 15"/>
            <p:cNvSpPr>
              <a:spLocks noEditPoints="1"/>
            </p:cNvSpPr>
            <p:nvPr/>
          </p:nvSpPr>
          <p:spPr bwMode="auto">
            <a:xfrm>
              <a:off x="225266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2" y="5"/>
                    <a:pt x="2" y="5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2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8" name="Freeform 16"/>
            <p:cNvSpPr>
              <a:spLocks noEditPoints="1"/>
            </p:cNvSpPr>
            <p:nvPr/>
          </p:nvSpPr>
          <p:spPr bwMode="auto">
            <a:xfrm>
              <a:off x="229711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5"/>
                    <a:pt x="3" y="4"/>
                    <a:pt x="3" y="3"/>
                  </a:cubicBezTo>
                  <a:cubicBezTo>
                    <a:pt x="3" y="2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" name="Freeform 17"/>
            <p:cNvSpPr>
              <a:spLocks noEditPoints="1"/>
            </p:cNvSpPr>
            <p:nvPr/>
          </p:nvSpPr>
          <p:spPr bwMode="auto">
            <a:xfrm>
              <a:off x="2044700" y="1241426"/>
              <a:ext cx="339725" cy="576263"/>
            </a:xfrm>
            <a:custGeom>
              <a:avLst/>
              <a:gdLst>
                <a:gd name="T0" fmla="*/ 6 w 39"/>
                <a:gd name="T1" fmla="*/ 0 h 66"/>
                <a:gd name="T2" fmla="*/ 0 w 39"/>
                <a:gd name="T3" fmla="*/ 59 h 66"/>
                <a:gd name="T4" fmla="*/ 32 w 39"/>
                <a:gd name="T5" fmla="*/ 66 h 66"/>
                <a:gd name="T6" fmla="*/ 39 w 39"/>
                <a:gd name="T7" fmla="*/ 7 h 66"/>
                <a:gd name="T8" fmla="*/ 10 w 39"/>
                <a:gd name="T9" fmla="*/ 58 h 66"/>
                <a:gd name="T10" fmla="*/ 10 w 39"/>
                <a:gd name="T11" fmla="*/ 50 h 66"/>
                <a:gd name="T12" fmla="*/ 10 w 39"/>
                <a:gd name="T13" fmla="*/ 58 h 66"/>
                <a:gd name="T14" fmla="*/ 6 w 39"/>
                <a:gd name="T15" fmla="*/ 44 h 66"/>
                <a:gd name="T16" fmla="*/ 13 w 39"/>
                <a:gd name="T17" fmla="*/ 44 h 66"/>
                <a:gd name="T18" fmla="*/ 10 w 39"/>
                <a:gd name="T19" fmla="*/ 39 h 66"/>
                <a:gd name="T20" fmla="*/ 10 w 39"/>
                <a:gd name="T21" fmla="*/ 31 h 66"/>
                <a:gd name="T22" fmla="*/ 10 w 39"/>
                <a:gd name="T23" fmla="*/ 39 h 66"/>
                <a:gd name="T24" fmla="*/ 6 w 39"/>
                <a:gd name="T25" fmla="*/ 24 h 66"/>
                <a:gd name="T26" fmla="*/ 16 w 39"/>
                <a:gd name="T27" fmla="*/ 22 h 66"/>
                <a:gd name="T28" fmla="*/ 17 w 39"/>
                <a:gd name="T29" fmla="*/ 26 h 66"/>
                <a:gd name="T30" fmla="*/ 8 w 39"/>
                <a:gd name="T31" fmla="*/ 28 h 66"/>
                <a:gd name="T32" fmla="*/ 19 w 39"/>
                <a:gd name="T33" fmla="*/ 58 h 66"/>
                <a:gd name="T34" fmla="*/ 19 w 39"/>
                <a:gd name="T35" fmla="*/ 50 h 66"/>
                <a:gd name="T36" fmla="*/ 19 w 39"/>
                <a:gd name="T37" fmla="*/ 58 h 66"/>
                <a:gd name="T38" fmla="*/ 15 w 39"/>
                <a:gd name="T39" fmla="*/ 44 h 66"/>
                <a:gd name="T40" fmla="*/ 23 w 39"/>
                <a:gd name="T41" fmla="*/ 44 h 66"/>
                <a:gd name="T42" fmla="*/ 19 w 39"/>
                <a:gd name="T43" fmla="*/ 39 h 66"/>
                <a:gd name="T44" fmla="*/ 19 w 39"/>
                <a:gd name="T45" fmla="*/ 31 h 66"/>
                <a:gd name="T46" fmla="*/ 19 w 39"/>
                <a:gd name="T47" fmla="*/ 39 h 66"/>
                <a:gd name="T48" fmla="*/ 22 w 39"/>
                <a:gd name="T49" fmla="*/ 24 h 66"/>
                <a:gd name="T50" fmla="*/ 31 w 39"/>
                <a:gd name="T51" fmla="*/ 22 h 66"/>
                <a:gd name="T52" fmla="*/ 32 w 39"/>
                <a:gd name="T53" fmla="*/ 26 h 66"/>
                <a:gd name="T54" fmla="*/ 23 w 39"/>
                <a:gd name="T55" fmla="*/ 28 h 66"/>
                <a:gd name="T56" fmla="*/ 29 w 39"/>
                <a:gd name="T57" fmla="*/ 58 h 66"/>
                <a:gd name="T58" fmla="*/ 29 w 39"/>
                <a:gd name="T59" fmla="*/ 50 h 66"/>
                <a:gd name="T60" fmla="*/ 29 w 39"/>
                <a:gd name="T61" fmla="*/ 58 h 66"/>
                <a:gd name="T62" fmla="*/ 25 w 39"/>
                <a:gd name="T63" fmla="*/ 44 h 66"/>
                <a:gd name="T64" fmla="*/ 33 w 39"/>
                <a:gd name="T65" fmla="*/ 44 h 66"/>
                <a:gd name="T66" fmla="*/ 29 w 39"/>
                <a:gd name="T67" fmla="*/ 39 h 66"/>
                <a:gd name="T68" fmla="*/ 29 w 39"/>
                <a:gd name="T69" fmla="*/ 31 h 66"/>
                <a:gd name="T70" fmla="*/ 29 w 39"/>
                <a:gd name="T71" fmla="*/ 39 h 66"/>
                <a:gd name="T72" fmla="*/ 31 w 39"/>
                <a:gd name="T73" fmla="*/ 18 h 66"/>
                <a:gd name="T74" fmla="*/ 3 w 39"/>
                <a:gd name="T75" fmla="*/ 13 h 66"/>
                <a:gd name="T76" fmla="*/ 8 w 39"/>
                <a:gd name="T77" fmla="*/ 5 h 66"/>
                <a:gd name="T78" fmla="*/ 35 w 39"/>
                <a:gd name="T79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66">
                  <a:moveTo>
                    <a:pt x="3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6" y="66"/>
                    <a:pt x="39" y="63"/>
                    <a:pt x="39" y="59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lose/>
                  <a:moveTo>
                    <a:pt x="10" y="58"/>
                  </a:moveTo>
                  <a:cubicBezTo>
                    <a:pt x="7" y="58"/>
                    <a:pt x="6" y="56"/>
                    <a:pt x="6" y="54"/>
                  </a:cubicBezTo>
                  <a:cubicBezTo>
                    <a:pt x="6" y="52"/>
                    <a:pt x="7" y="50"/>
                    <a:pt x="10" y="50"/>
                  </a:cubicBezTo>
                  <a:cubicBezTo>
                    <a:pt x="12" y="50"/>
                    <a:pt x="13" y="52"/>
                    <a:pt x="13" y="54"/>
                  </a:cubicBezTo>
                  <a:cubicBezTo>
                    <a:pt x="13" y="56"/>
                    <a:pt x="12" y="58"/>
                    <a:pt x="10" y="58"/>
                  </a:cubicBezTo>
                  <a:close/>
                  <a:moveTo>
                    <a:pt x="10" y="48"/>
                  </a:moveTo>
                  <a:cubicBezTo>
                    <a:pt x="7" y="48"/>
                    <a:pt x="6" y="46"/>
                    <a:pt x="6" y="44"/>
                  </a:cubicBezTo>
                  <a:cubicBezTo>
                    <a:pt x="6" y="42"/>
                    <a:pt x="7" y="40"/>
                    <a:pt x="10" y="40"/>
                  </a:cubicBezTo>
                  <a:cubicBezTo>
                    <a:pt x="12" y="40"/>
                    <a:pt x="13" y="42"/>
                    <a:pt x="13" y="44"/>
                  </a:cubicBezTo>
                  <a:cubicBezTo>
                    <a:pt x="13" y="46"/>
                    <a:pt x="12" y="48"/>
                    <a:pt x="10" y="48"/>
                  </a:cubicBezTo>
                  <a:close/>
                  <a:moveTo>
                    <a:pt x="10" y="39"/>
                  </a:moveTo>
                  <a:cubicBezTo>
                    <a:pt x="7" y="39"/>
                    <a:pt x="6" y="37"/>
                    <a:pt x="6" y="35"/>
                  </a:cubicBezTo>
                  <a:cubicBezTo>
                    <a:pt x="6" y="33"/>
                    <a:pt x="7" y="31"/>
                    <a:pt x="10" y="31"/>
                  </a:cubicBezTo>
                  <a:cubicBezTo>
                    <a:pt x="12" y="31"/>
                    <a:pt x="13" y="33"/>
                    <a:pt x="13" y="35"/>
                  </a:cubicBezTo>
                  <a:cubicBezTo>
                    <a:pt x="13" y="37"/>
                    <a:pt x="12" y="39"/>
                    <a:pt x="10" y="39"/>
                  </a:cubicBezTo>
                  <a:close/>
                  <a:moveTo>
                    <a:pt x="6" y="26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2"/>
                    <a:pt x="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3"/>
                    <a:pt x="17" y="24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8"/>
                    <a:pt x="1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6" y="27"/>
                    <a:pt x="6" y="26"/>
                  </a:cubicBezTo>
                  <a:close/>
                  <a:moveTo>
                    <a:pt x="19" y="58"/>
                  </a:moveTo>
                  <a:cubicBezTo>
                    <a:pt x="17" y="58"/>
                    <a:pt x="15" y="56"/>
                    <a:pt x="15" y="54"/>
                  </a:cubicBezTo>
                  <a:cubicBezTo>
                    <a:pt x="15" y="52"/>
                    <a:pt x="17" y="50"/>
                    <a:pt x="19" y="50"/>
                  </a:cubicBezTo>
                  <a:cubicBezTo>
                    <a:pt x="21" y="50"/>
                    <a:pt x="23" y="52"/>
                    <a:pt x="23" y="54"/>
                  </a:cubicBezTo>
                  <a:cubicBezTo>
                    <a:pt x="23" y="56"/>
                    <a:pt x="21" y="58"/>
                    <a:pt x="19" y="58"/>
                  </a:cubicBezTo>
                  <a:close/>
                  <a:moveTo>
                    <a:pt x="19" y="48"/>
                  </a:moveTo>
                  <a:cubicBezTo>
                    <a:pt x="17" y="48"/>
                    <a:pt x="15" y="46"/>
                    <a:pt x="15" y="44"/>
                  </a:cubicBezTo>
                  <a:cubicBezTo>
                    <a:pt x="15" y="42"/>
                    <a:pt x="17" y="40"/>
                    <a:pt x="19" y="40"/>
                  </a:cubicBezTo>
                  <a:cubicBezTo>
                    <a:pt x="21" y="40"/>
                    <a:pt x="23" y="42"/>
                    <a:pt x="23" y="44"/>
                  </a:cubicBezTo>
                  <a:cubicBezTo>
                    <a:pt x="23" y="46"/>
                    <a:pt x="21" y="48"/>
                    <a:pt x="19" y="48"/>
                  </a:cubicBezTo>
                  <a:close/>
                  <a:moveTo>
                    <a:pt x="19" y="39"/>
                  </a:moveTo>
                  <a:cubicBezTo>
                    <a:pt x="17" y="39"/>
                    <a:pt x="15" y="37"/>
                    <a:pt x="15" y="35"/>
                  </a:cubicBezTo>
                  <a:cubicBezTo>
                    <a:pt x="15" y="33"/>
                    <a:pt x="17" y="31"/>
                    <a:pt x="19" y="31"/>
                  </a:cubicBezTo>
                  <a:cubicBezTo>
                    <a:pt x="21" y="31"/>
                    <a:pt x="23" y="33"/>
                    <a:pt x="23" y="35"/>
                  </a:cubicBezTo>
                  <a:cubicBezTo>
                    <a:pt x="23" y="37"/>
                    <a:pt x="21" y="39"/>
                    <a:pt x="19" y="39"/>
                  </a:cubicBezTo>
                  <a:close/>
                  <a:moveTo>
                    <a:pt x="22" y="26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2"/>
                    <a:pt x="23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2" y="22"/>
                    <a:pt x="32" y="23"/>
                    <a:pt x="32" y="24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8"/>
                    <a:pt x="31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8"/>
                    <a:pt x="22" y="27"/>
                    <a:pt x="22" y="26"/>
                  </a:cubicBezTo>
                  <a:close/>
                  <a:moveTo>
                    <a:pt x="29" y="58"/>
                  </a:moveTo>
                  <a:cubicBezTo>
                    <a:pt x="27" y="58"/>
                    <a:pt x="25" y="56"/>
                    <a:pt x="25" y="54"/>
                  </a:cubicBezTo>
                  <a:cubicBezTo>
                    <a:pt x="25" y="52"/>
                    <a:pt x="27" y="50"/>
                    <a:pt x="29" y="50"/>
                  </a:cubicBezTo>
                  <a:cubicBezTo>
                    <a:pt x="31" y="50"/>
                    <a:pt x="33" y="52"/>
                    <a:pt x="33" y="54"/>
                  </a:cubicBezTo>
                  <a:cubicBezTo>
                    <a:pt x="33" y="56"/>
                    <a:pt x="31" y="58"/>
                    <a:pt x="29" y="58"/>
                  </a:cubicBezTo>
                  <a:close/>
                  <a:moveTo>
                    <a:pt x="29" y="48"/>
                  </a:moveTo>
                  <a:cubicBezTo>
                    <a:pt x="27" y="48"/>
                    <a:pt x="25" y="46"/>
                    <a:pt x="25" y="44"/>
                  </a:cubicBezTo>
                  <a:cubicBezTo>
                    <a:pt x="25" y="42"/>
                    <a:pt x="27" y="40"/>
                    <a:pt x="29" y="40"/>
                  </a:cubicBezTo>
                  <a:cubicBezTo>
                    <a:pt x="31" y="40"/>
                    <a:pt x="33" y="42"/>
                    <a:pt x="33" y="44"/>
                  </a:cubicBezTo>
                  <a:cubicBezTo>
                    <a:pt x="33" y="46"/>
                    <a:pt x="31" y="48"/>
                    <a:pt x="29" y="48"/>
                  </a:cubicBezTo>
                  <a:close/>
                  <a:moveTo>
                    <a:pt x="29" y="39"/>
                  </a:moveTo>
                  <a:cubicBezTo>
                    <a:pt x="27" y="39"/>
                    <a:pt x="25" y="37"/>
                    <a:pt x="25" y="35"/>
                  </a:cubicBezTo>
                  <a:cubicBezTo>
                    <a:pt x="25" y="33"/>
                    <a:pt x="27" y="31"/>
                    <a:pt x="29" y="31"/>
                  </a:cubicBezTo>
                  <a:cubicBezTo>
                    <a:pt x="31" y="31"/>
                    <a:pt x="33" y="33"/>
                    <a:pt x="33" y="35"/>
                  </a:cubicBezTo>
                  <a:cubicBezTo>
                    <a:pt x="33" y="37"/>
                    <a:pt x="31" y="39"/>
                    <a:pt x="29" y="39"/>
                  </a:cubicBezTo>
                  <a:close/>
                  <a:moveTo>
                    <a:pt x="35" y="13"/>
                  </a:moveTo>
                  <a:cubicBezTo>
                    <a:pt x="35" y="16"/>
                    <a:pt x="33" y="18"/>
                    <a:pt x="31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5" y="18"/>
                    <a:pt x="3" y="16"/>
                    <a:pt x="3" y="1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5" y="5"/>
                    <a:pt x="8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3" y="5"/>
                    <a:pt x="35" y="7"/>
                    <a:pt x="35" y="10"/>
                  </a:cubicBezTo>
                  <a:lnTo>
                    <a:pt x="3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159863" y="1422547"/>
            <a:ext cx="547688" cy="715963"/>
            <a:chOff x="5089525" y="1127126"/>
            <a:chExt cx="547688" cy="715962"/>
          </a:xfrm>
          <a:solidFill>
            <a:srgbClr val="F46C69"/>
          </a:solidFill>
        </p:grpSpPr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5089525" y="1223963"/>
              <a:ext cx="34925" cy="619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5159375" y="1127126"/>
              <a:ext cx="477838" cy="436563"/>
            </a:xfrm>
            <a:custGeom>
              <a:avLst/>
              <a:gdLst>
                <a:gd name="T0" fmla="*/ 0 w 55"/>
                <a:gd name="T1" fmla="*/ 10 h 50"/>
                <a:gd name="T2" fmla="*/ 0 w 55"/>
                <a:gd name="T3" fmla="*/ 44 h 50"/>
                <a:gd name="T4" fmla="*/ 55 w 55"/>
                <a:gd name="T5" fmla="*/ 42 h 50"/>
                <a:gd name="T6" fmla="*/ 55 w 55"/>
                <a:gd name="T7" fmla="*/ 8 h 50"/>
                <a:gd name="T8" fmla="*/ 0 w 55"/>
                <a:gd name="T9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0" y="1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1" y="35"/>
                    <a:pt x="33" y="50"/>
                    <a:pt x="55" y="42"/>
                  </a:cubicBezTo>
                  <a:cubicBezTo>
                    <a:pt x="55" y="31"/>
                    <a:pt x="55" y="19"/>
                    <a:pt x="55" y="8"/>
                  </a:cubicBezTo>
                  <a:cubicBezTo>
                    <a:pt x="33" y="16"/>
                    <a:pt x="21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115288" y="2487759"/>
            <a:ext cx="549276" cy="549275"/>
            <a:chOff x="4044950" y="2192338"/>
            <a:chExt cx="549276" cy="549275"/>
          </a:xfrm>
          <a:solidFill>
            <a:srgbClr val="F46C69"/>
          </a:solidFill>
        </p:grpSpPr>
        <p:sp>
          <p:nvSpPr>
            <p:cNvPr id="34" name="Freeform 20"/>
            <p:cNvSpPr/>
            <p:nvPr/>
          </p:nvSpPr>
          <p:spPr bwMode="auto">
            <a:xfrm>
              <a:off x="4044950" y="2192338"/>
              <a:ext cx="549275" cy="549275"/>
            </a:xfrm>
            <a:custGeom>
              <a:avLst/>
              <a:gdLst>
                <a:gd name="T0" fmla="*/ 61 w 63"/>
                <a:gd name="T1" fmla="*/ 54 h 63"/>
                <a:gd name="T2" fmla="*/ 12 w 63"/>
                <a:gd name="T3" fmla="*/ 54 h 63"/>
                <a:gd name="T4" fmla="*/ 12 w 63"/>
                <a:gd name="T5" fmla="*/ 3 h 63"/>
                <a:gd name="T6" fmla="*/ 8 w 63"/>
                <a:gd name="T7" fmla="*/ 3 h 63"/>
                <a:gd name="T8" fmla="*/ 8 w 63"/>
                <a:gd name="T9" fmla="*/ 54 h 63"/>
                <a:gd name="T10" fmla="*/ 3 w 63"/>
                <a:gd name="T11" fmla="*/ 54 h 63"/>
                <a:gd name="T12" fmla="*/ 3 w 63"/>
                <a:gd name="T13" fmla="*/ 58 h 63"/>
                <a:gd name="T14" fmla="*/ 8 w 63"/>
                <a:gd name="T15" fmla="*/ 58 h 63"/>
                <a:gd name="T16" fmla="*/ 8 w 63"/>
                <a:gd name="T17" fmla="*/ 60 h 63"/>
                <a:gd name="T18" fmla="*/ 12 w 63"/>
                <a:gd name="T19" fmla="*/ 60 h 63"/>
                <a:gd name="T20" fmla="*/ 12 w 63"/>
                <a:gd name="T21" fmla="*/ 58 h 63"/>
                <a:gd name="T22" fmla="*/ 61 w 63"/>
                <a:gd name="T23" fmla="*/ 58 h 63"/>
                <a:gd name="T24" fmla="*/ 61 w 63"/>
                <a:gd name="T2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61" y="54"/>
                  </a:moveTo>
                  <a:cubicBezTo>
                    <a:pt x="44" y="54"/>
                    <a:pt x="28" y="54"/>
                    <a:pt x="12" y="54"/>
                  </a:cubicBezTo>
                  <a:cubicBezTo>
                    <a:pt x="12" y="37"/>
                    <a:pt x="12" y="20"/>
                    <a:pt x="12" y="3"/>
                  </a:cubicBezTo>
                  <a:cubicBezTo>
                    <a:pt x="12" y="0"/>
                    <a:pt x="8" y="0"/>
                    <a:pt x="8" y="3"/>
                  </a:cubicBezTo>
                  <a:cubicBezTo>
                    <a:pt x="8" y="20"/>
                    <a:pt x="8" y="37"/>
                    <a:pt x="8" y="54"/>
                  </a:cubicBezTo>
                  <a:cubicBezTo>
                    <a:pt x="6" y="54"/>
                    <a:pt x="5" y="54"/>
                    <a:pt x="3" y="54"/>
                  </a:cubicBezTo>
                  <a:cubicBezTo>
                    <a:pt x="0" y="54"/>
                    <a:pt x="0" y="58"/>
                    <a:pt x="3" y="58"/>
                  </a:cubicBezTo>
                  <a:cubicBezTo>
                    <a:pt x="5" y="58"/>
                    <a:pt x="6" y="58"/>
                    <a:pt x="8" y="58"/>
                  </a:cubicBezTo>
                  <a:cubicBezTo>
                    <a:pt x="8" y="59"/>
                    <a:pt x="8" y="60"/>
                    <a:pt x="8" y="60"/>
                  </a:cubicBezTo>
                  <a:cubicBezTo>
                    <a:pt x="8" y="63"/>
                    <a:pt x="12" y="63"/>
                    <a:pt x="12" y="60"/>
                  </a:cubicBezTo>
                  <a:cubicBezTo>
                    <a:pt x="12" y="60"/>
                    <a:pt x="12" y="59"/>
                    <a:pt x="12" y="58"/>
                  </a:cubicBezTo>
                  <a:cubicBezTo>
                    <a:pt x="28" y="58"/>
                    <a:pt x="44" y="58"/>
                    <a:pt x="61" y="58"/>
                  </a:cubicBezTo>
                  <a:cubicBezTo>
                    <a:pt x="63" y="58"/>
                    <a:pt x="63" y="54"/>
                    <a:pt x="6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5" name="Freeform 21"/>
            <p:cNvSpPr/>
            <p:nvPr/>
          </p:nvSpPr>
          <p:spPr bwMode="auto">
            <a:xfrm>
              <a:off x="4132263" y="2219326"/>
              <a:ext cx="461963" cy="417513"/>
            </a:xfrm>
            <a:custGeom>
              <a:avLst/>
              <a:gdLst>
                <a:gd name="T0" fmla="*/ 53 w 53"/>
                <a:gd name="T1" fmla="*/ 5 h 48"/>
                <a:gd name="T2" fmla="*/ 51 w 53"/>
                <a:gd name="T3" fmla="*/ 3 h 48"/>
                <a:gd name="T4" fmla="*/ 49 w 53"/>
                <a:gd name="T5" fmla="*/ 3 h 48"/>
                <a:gd name="T6" fmla="*/ 47 w 53"/>
                <a:gd name="T7" fmla="*/ 2 h 48"/>
                <a:gd name="T8" fmla="*/ 39 w 53"/>
                <a:gd name="T9" fmla="*/ 1 h 48"/>
                <a:gd name="T10" fmla="*/ 35 w 53"/>
                <a:gd name="T11" fmla="*/ 3 h 48"/>
                <a:gd name="T12" fmla="*/ 37 w 53"/>
                <a:gd name="T13" fmla="*/ 7 h 48"/>
                <a:gd name="T14" fmla="*/ 26 w 53"/>
                <a:gd name="T15" fmla="*/ 20 h 48"/>
                <a:gd name="T16" fmla="*/ 7 w 53"/>
                <a:gd name="T17" fmla="*/ 37 h 48"/>
                <a:gd name="T18" fmla="*/ 10 w 53"/>
                <a:gd name="T19" fmla="*/ 46 h 48"/>
                <a:gd name="T20" fmla="*/ 32 w 53"/>
                <a:gd name="T21" fmla="*/ 30 h 48"/>
                <a:gd name="T22" fmla="*/ 45 w 53"/>
                <a:gd name="T23" fmla="*/ 14 h 48"/>
                <a:gd name="T24" fmla="*/ 44 w 53"/>
                <a:gd name="T25" fmla="*/ 16 h 48"/>
                <a:gd name="T26" fmla="*/ 47 w 53"/>
                <a:gd name="T27" fmla="*/ 20 h 48"/>
                <a:gd name="T28" fmla="*/ 47 w 53"/>
                <a:gd name="T29" fmla="*/ 20 h 48"/>
                <a:gd name="T30" fmla="*/ 51 w 53"/>
                <a:gd name="T31" fmla="*/ 18 h 48"/>
                <a:gd name="T32" fmla="*/ 53 w 53"/>
                <a:gd name="T33" fmla="*/ 7 h 48"/>
                <a:gd name="T34" fmla="*/ 53 w 53"/>
                <a:gd name="T35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48">
                  <a:moveTo>
                    <a:pt x="53" y="5"/>
                  </a:moveTo>
                  <a:cubicBezTo>
                    <a:pt x="52" y="4"/>
                    <a:pt x="51" y="3"/>
                    <a:pt x="51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8" y="2"/>
                    <a:pt x="47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0"/>
                    <a:pt x="35" y="2"/>
                    <a:pt x="35" y="3"/>
                  </a:cubicBezTo>
                  <a:cubicBezTo>
                    <a:pt x="34" y="5"/>
                    <a:pt x="35" y="7"/>
                    <a:pt x="37" y="7"/>
                  </a:cubicBezTo>
                  <a:cubicBezTo>
                    <a:pt x="33" y="11"/>
                    <a:pt x="29" y="15"/>
                    <a:pt x="26" y="20"/>
                  </a:cubicBezTo>
                  <a:cubicBezTo>
                    <a:pt x="21" y="28"/>
                    <a:pt x="16" y="34"/>
                    <a:pt x="7" y="37"/>
                  </a:cubicBezTo>
                  <a:cubicBezTo>
                    <a:pt x="0" y="38"/>
                    <a:pt x="3" y="48"/>
                    <a:pt x="10" y="46"/>
                  </a:cubicBezTo>
                  <a:cubicBezTo>
                    <a:pt x="19" y="44"/>
                    <a:pt x="26" y="38"/>
                    <a:pt x="32" y="30"/>
                  </a:cubicBezTo>
                  <a:cubicBezTo>
                    <a:pt x="36" y="24"/>
                    <a:pt x="39" y="18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8"/>
                    <a:pt x="45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3" y="5"/>
                    <a:pt x="5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089888" y="1379684"/>
            <a:ext cx="635001" cy="890588"/>
            <a:chOff x="4019550" y="1084263"/>
            <a:chExt cx="635001" cy="890588"/>
          </a:xfrm>
          <a:solidFill>
            <a:srgbClr val="F46C69"/>
          </a:solidFill>
        </p:grpSpPr>
        <p:sp>
          <p:nvSpPr>
            <p:cNvPr id="37" name="Freeform 22"/>
            <p:cNvSpPr/>
            <p:nvPr/>
          </p:nvSpPr>
          <p:spPr bwMode="auto">
            <a:xfrm>
              <a:off x="4019550" y="1144588"/>
              <a:ext cx="477838" cy="603250"/>
            </a:xfrm>
            <a:custGeom>
              <a:avLst/>
              <a:gdLst>
                <a:gd name="T0" fmla="*/ 55 w 55"/>
                <a:gd name="T1" fmla="*/ 64 h 69"/>
                <a:gd name="T2" fmla="*/ 55 w 55"/>
                <a:gd name="T3" fmla="*/ 64 h 69"/>
                <a:gd name="T4" fmla="*/ 34 w 55"/>
                <a:gd name="T5" fmla="*/ 60 h 69"/>
                <a:gd name="T6" fmla="*/ 5 w 55"/>
                <a:gd name="T7" fmla="*/ 21 h 69"/>
                <a:gd name="T8" fmla="*/ 9 w 55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9">
                  <a:moveTo>
                    <a:pt x="55" y="64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48" y="69"/>
                    <a:pt x="38" y="67"/>
                    <a:pt x="34" y="6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14"/>
                    <a:pt x="2" y="5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8" name="Freeform 23"/>
            <p:cNvSpPr/>
            <p:nvPr/>
          </p:nvSpPr>
          <p:spPr bwMode="auto">
            <a:xfrm>
              <a:off x="4124325" y="1084263"/>
              <a:ext cx="182563" cy="209550"/>
            </a:xfrm>
            <a:custGeom>
              <a:avLst/>
              <a:gdLst>
                <a:gd name="T0" fmla="*/ 20 w 21"/>
                <a:gd name="T1" fmla="*/ 14 h 24"/>
                <a:gd name="T2" fmla="*/ 19 w 21"/>
                <a:gd name="T3" fmla="*/ 20 h 24"/>
                <a:gd name="T4" fmla="*/ 16 w 21"/>
                <a:gd name="T5" fmla="*/ 22 h 24"/>
                <a:gd name="T6" fmla="*/ 10 w 21"/>
                <a:gd name="T7" fmla="*/ 21 h 24"/>
                <a:gd name="T8" fmla="*/ 1 w 21"/>
                <a:gd name="T9" fmla="*/ 9 h 24"/>
                <a:gd name="T10" fmla="*/ 2 w 21"/>
                <a:gd name="T11" fmla="*/ 3 h 24"/>
                <a:gd name="T12" fmla="*/ 5 w 21"/>
                <a:gd name="T13" fmla="*/ 1 h 24"/>
                <a:gd name="T14" fmla="*/ 11 w 21"/>
                <a:gd name="T15" fmla="*/ 2 h 24"/>
                <a:gd name="T16" fmla="*/ 20 w 21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4">
                  <a:moveTo>
                    <a:pt x="20" y="14"/>
                  </a:moveTo>
                  <a:cubicBezTo>
                    <a:pt x="21" y="16"/>
                    <a:pt x="21" y="19"/>
                    <a:pt x="19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4"/>
                    <a:pt x="11" y="23"/>
                    <a:pt x="10" y="2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1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9" name="Freeform 24"/>
            <p:cNvSpPr/>
            <p:nvPr/>
          </p:nvSpPr>
          <p:spPr bwMode="auto">
            <a:xfrm>
              <a:off x="4402138" y="1476376"/>
              <a:ext cx="192088" cy="209550"/>
            </a:xfrm>
            <a:custGeom>
              <a:avLst/>
              <a:gdLst>
                <a:gd name="T0" fmla="*/ 20 w 22"/>
                <a:gd name="T1" fmla="*/ 14 h 24"/>
                <a:gd name="T2" fmla="*/ 19 w 22"/>
                <a:gd name="T3" fmla="*/ 21 h 24"/>
                <a:gd name="T4" fmla="*/ 17 w 22"/>
                <a:gd name="T5" fmla="*/ 22 h 24"/>
                <a:gd name="T6" fmla="*/ 10 w 22"/>
                <a:gd name="T7" fmla="*/ 21 h 24"/>
                <a:gd name="T8" fmla="*/ 2 w 22"/>
                <a:gd name="T9" fmla="*/ 10 h 24"/>
                <a:gd name="T10" fmla="*/ 3 w 22"/>
                <a:gd name="T11" fmla="*/ 3 h 24"/>
                <a:gd name="T12" fmla="*/ 5 w 22"/>
                <a:gd name="T13" fmla="*/ 1 h 24"/>
                <a:gd name="T14" fmla="*/ 12 w 22"/>
                <a:gd name="T15" fmla="*/ 2 h 24"/>
                <a:gd name="T16" fmla="*/ 20 w 22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4">
                  <a:moveTo>
                    <a:pt x="20" y="14"/>
                  </a:moveTo>
                  <a:cubicBezTo>
                    <a:pt x="22" y="16"/>
                    <a:pt x="21" y="19"/>
                    <a:pt x="19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4"/>
                    <a:pt x="12" y="23"/>
                    <a:pt x="10" y="2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2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40" name="Freeform 25"/>
            <p:cNvSpPr/>
            <p:nvPr/>
          </p:nvSpPr>
          <p:spPr bwMode="auto">
            <a:xfrm>
              <a:off x="4037013" y="1730376"/>
              <a:ext cx="617538" cy="244475"/>
            </a:xfrm>
            <a:custGeom>
              <a:avLst/>
              <a:gdLst>
                <a:gd name="T0" fmla="*/ 53 w 71"/>
                <a:gd name="T1" fmla="*/ 28 h 28"/>
                <a:gd name="T2" fmla="*/ 40 w 71"/>
                <a:gd name="T3" fmla="*/ 24 h 28"/>
                <a:gd name="T4" fmla="*/ 34 w 71"/>
                <a:gd name="T5" fmla="*/ 15 h 28"/>
                <a:gd name="T6" fmla="*/ 34 w 71"/>
                <a:gd name="T7" fmla="*/ 15 h 28"/>
                <a:gd name="T8" fmla="*/ 30 w 71"/>
                <a:gd name="T9" fmla="*/ 8 h 28"/>
                <a:gd name="T10" fmla="*/ 19 w 71"/>
                <a:gd name="T11" fmla="*/ 4 h 28"/>
                <a:gd name="T12" fmla="*/ 18 w 71"/>
                <a:gd name="T13" fmla="*/ 4 h 28"/>
                <a:gd name="T14" fmla="*/ 8 w 71"/>
                <a:gd name="T15" fmla="*/ 8 h 28"/>
                <a:gd name="T16" fmla="*/ 4 w 71"/>
                <a:gd name="T17" fmla="*/ 14 h 28"/>
                <a:gd name="T18" fmla="*/ 4 w 71"/>
                <a:gd name="T19" fmla="*/ 15 h 28"/>
                <a:gd name="T20" fmla="*/ 2 w 71"/>
                <a:gd name="T21" fmla="*/ 16 h 28"/>
                <a:gd name="T22" fmla="*/ 0 w 71"/>
                <a:gd name="T23" fmla="*/ 15 h 28"/>
                <a:gd name="T24" fmla="*/ 0 w 71"/>
                <a:gd name="T25" fmla="*/ 14 h 28"/>
                <a:gd name="T26" fmla="*/ 6 w 71"/>
                <a:gd name="T27" fmla="*/ 5 h 28"/>
                <a:gd name="T28" fmla="*/ 18 w 71"/>
                <a:gd name="T29" fmla="*/ 1 h 28"/>
                <a:gd name="T30" fmla="*/ 19 w 71"/>
                <a:gd name="T31" fmla="*/ 1 h 28"/>
                <a:gd name="T32" fmla="*/ 32 w 71"/>
                <a:gd name="T33" fmla="*/ 5 h 28"/>
                <a:gd name="T34" fmla="*/ 37 w 71"/>
                <a:gd name="T35" fmla="*/ 13 h 28"/>
                <a:gd name="T36" fmla="*/ 37 w 71"/>
                <a:gd name="T37" fmla="*/ 14 h 28"/>
                <a:gd name="T38" fmla="*/ 42 w 71"/>
                <a:gd name="T39" fmla="*/ 21 h 28"/>
                <a:gd name="T40" fmla="*/ 53 w 71"/>
                <a:gd name="T41" fmla="*/ 24 h 28"/>
                <a:gd name="T42" fmla="*/ 53 w 71"/>
                <a:gd name="T43" fmla="*/ 24 h 28"/>
                <a:gd name="T44" fmla="*/ 53 w 71"/>
                <a:gd name="T45" fmla="*/ 24 h 28"/>
                <a:gd name="T46" fmla="*/ 64 w 71"/>
                <a:gd name="T47" fmla="*/ 21 h 28"/>
                <a:gd name="T48" fmla="*/ 64 w 71"/>
                <a:gd name="T49" fmla="*/ 21 h 28"/>
                <a:gd name="T50" fmla="*/ 68 w 71"/>
                <a:gd name="T51" fmla="*/ 14 h 28"/>
                <a:gd name="T52" fmla="*/ 68 w 71"/>
                <a:gd name="T53" fmla="*/ 14 h 28"/>
                <a:gd name="T54" fmla="*/ 68 w 71"/>
                <a:gd name="T55" fmla="*/ 14 h 28"/>
                <a:gd name="T56" fmla="*/ 63 w 71"/>
                <a:gd name="T57" fmla="*/ 7 h 28"/>
                <a:gd name="T58" fmla="*/ 52 w 71"/>
                <a:gd name="T59" fmla="*/ 4 h 28"/>
                <a:gd name="T60" fmla="*/ 51 w 71"/>
                <a:gd name="T61" fmla="*/ 2 h 28"/>
                <a:gd name="T62" fmla="*/ 52 w 71"/>
                <a:gd name="T63" fmla="*/ 0 h 28"/>
                <a:gd name="T64" fmla="*/ 65 w 71"/>
                <a:gd name="T65" fmla="*/ 4 h 28"/>
                <a:gd name="T66" fmla="*/ 71 w 71"/>
                <a:gd name="T67" fmla="*/ 14 h 28"/>
                <a:gd name="T68" fmla="*/ 71 w 71"/>
                <a:gd name="T69" fmla="*/ 14 h 28"/>
                <a:gd name="T70" fmla="*/ 66 w 71"/>
                <a:gd name="T71" fmla="*/ 24 h 28"/>
                <a:gd name="T72" fmla="*/ 66 w 71"/>
                <a:gd name="T73" fmla="*/ 24 h 28"/>
                <a:gd name="T74" fmla="*/ 53 w 71"/>
                <a:gd name="T7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28">
                  <a:moveTo>
                    <a:pt x="53" y="28"/>
                  </a:moveTo>
                  <a:cubicBezTo>
                    <a:pt x="48" y="28"/>
                    <a:pt x="43" y="26"/>
                    <a:pt x="40" y="24"/>
                  </a:cubicBezTo>
                  <a:cubicBezTo>
                    <a:pt x="37" y="22"/>
                    <a:pt x="35" y="19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3" y="10"/>
                    <a:pt x="30" y="8"/>
                  </a:cubicBezTo>
                  <a:cubicBezTo>
                    <a:pt x="27" y="6"/>
                    <a:pt x="23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4"/>
                    <a:pt x="10" y="6"/>
                    <a:pt x="8" y="8"/>
                  </a:cubicBezTo>
                  <a:cubicBezTo>
                    <a:pt x="5" y="9"/>
                    <a:pt x="4" y="12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3" y="16"/>
                    <a:pt x="2" y="16"/>
                  </a:cubicBezTo>
                  <a:cubicBezTo>
                    <a:pt x="1" y="16"/>
                    <a:pt x="0" y="16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3" y="7"/>
                    <a:pt x="6" y="5"/>
                  </a:cubicBezTo>
                  <a:cubicBezTo>
                    <a:pt x="9" y="3"/>
                    <a:pt x="14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4" y="1"/>
                    <a:pt x="28" y="3"/>
                    <a:pt x="32" y="5"/>
                  </a:cubicBezTo>
                  <a:cubicBezTo>
                    <a:pt x="35" y="7"/>
                    <a:pt x="37" y="10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7"/>
                    <a:pt x="39" y="19"/>
                    <a:pt x="42" y="21"/>
                  </a:cubicBezTo>
                  <a:cubicBezTo>
                    <a:pt x="45" y="23"/>
                    <a:pt x="49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61" y="23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7" y="19"/>
                    <a:pt x="68" y="17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1"/>
                    <a:pt x="66" y="9"/>
                    <a:pt x="63" y="7"/>
                  </a:cubicBezTo>
                  <a:cubicBezTo>
                    <a:pt x="61" y="5"/>
                    <a:pt x="57" y="4"/>
                    <a:pt x="52" y="4"/>
                  </a:cubicBezTo>
                  <a:cubicBezTo>
                    <a:pt x="51" y="4"/>
                    <a:pt x="51" y="3"/>
                    <a:pt x="51" y="2"/>
                  </a:cubicBezTo>
                  <a:cubicBezTo>
                    <a:pt x="51" y="1"/>
                    <a:pt x="51" y="0"/>
                    <a:pt x="52" y="0"/>
                  </a:cubicBezTo>
                  <a:cubicBezTo>
                    <a:pt x="57" y="0"/>
                    <a:pt x="62" y="2"/>
                    <a:pt x="65" y="4"/>
                  </a:cubicBezTo>
                  <a:cubicBezTo>
                    <a:pt x="69" y="7"/>
                    <a:pt x="71" y="10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8"/>
                    <a:pt x="69" y="21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2" y="26"/>
                    <a:pt x="58" y="28"/>
                    <a:pt x="5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6291751" y="2505223"/>
            <a:ext cx="660400" cy="506413"/>
            <a:chOff x="6221413" y="2209801"/>
            <a:chExt cx="660400" cy="506413"/>
          </a:xfrm>
          <a:solidFill>
            <a:srgbClr val="F46C69"/>
          </a:solidFill>
        </p:grpSpPr>
        <p:sp>
          <p:nvSpPr>
            <p:cNvPr id="219" name="Freeform 26"/>
            <p:cNvSpPr/>
            <p:nvPr/>
          </p:nvSpPr>
          <p:spPr bwMode="auto">
            <a:xfrm>
              <a:off x="6221413" y="2698751"/>
              <a:ext cx="660400" cy="17463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20" name="Rectangle 27"/>
            <p:cNvSpPr>
              <a:spLocks noChangeArrowheads="1"/>
            </p:cNvSpPr>
            <p:nvPr/>
          </p:nvSpPr>
          <p:spPr bwMode="auto">
            <a:xfrm>
              <a:off x="6308725" y="2322513"/>
              <a:ext cx="95250" cy="323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21" name="Rectangle 28"/>
            <p:cNvSpPr>
              <a:spLocks noChangeArrowheads="1"/>
            </p:cNvSpPr>
            <p:nvPr/>
          </p:nvSpPr>
          <p:spPr bwMode="auto">
            <a:xfrm>
              <a:off x="6446838" y="2209801"/>
              <a:ext cx="96838" cy="436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22" name="Rectangle 29"/>
            <p:cNvSpPr>
              <a:spLocks noChangeArrowheads="1"/>
            </p:cNvSpPr>
            <p:nvPr/>
          </p:nvSpPr>
          <p:spPr bwMode="auto">
            <a:xfrm>
              <a:off x="6577013" y="2349501"/>
              <a:ext cx="96838" cy="296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23" name="Rectangle 30"/>
            <p:cNvSpPr>
              <a:spLocks noChangeArrowheads="1"/>
            </p:cNvSpPr>
            <p:nvPr/>
          </p:nvSpPr>
          <p:spPr bwMode="auto">
            <a:xfrm>
              <a:off x="6726238" y="2444751"/>
              <a:ext cx="952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224" name="Freeform 31"/>
          <p:cNvSpPr>
            <a:spLocks noEditPoints="1"/>
          </p:cNvSpPr>
          <p:nvPr/>
        </p:nvSpPr>
        <p:spPr bwMode="auto">
          <a:xfrm>
            <a:off x="10633563" y="1544784"/>
            <a:ext cx="582613" cy="558800"/>
          </a:xfrm>
          <a:custGeom>
            <a:avLst/>
            <a:gdLst>
              <a:gd name="T0" fmla="*/ 58 w 67"/>
              <a:gd name="T1" fmla="*/ 30 h 64"/>
              <a:gd name="T2" fmla="*/ 57 w 67"/>
              <a:gd name="T3" fmla="*/ 30 h 64"/>
              <a:gd name="T4" fmla="*/ 58 w 67"/>
              <a:gd name="T5" fmla="*/ 30 h 64"/>
              <a:gd name="T6" fmla="*/ 58 w 67"/>
              <a:gd name="T7" fmla="*/ 30 h 64"/>
              <a:gd name="T8" fmla="*/ 58 w 67"/>
              <a:gd name="T9" fmla="*/ 30 h 64"/>
              <a:gd name="T10" fmla="*/ 58 w 67"/>
              <a:gd name="T11" fmla="*/ 31 h 64"/>
              <a:gd name="T12" fmla="*/ 58 w 67"/>
              <a:gd name="T13" fmla="*/ 31 h 64"/>
              <a:gd name="T14" fmla="*/ 52 w 67"/>
              <a:gd name="T15" fmla="*/ 37 h 64"/>
              <a:gd name="T16" fmla="*/ 15 w 67"/>
              <a:gd name="T17" fmla="*/ 37 h 64"/>
              <a:gd name="T18" fmla="*/ 9 w 67"/>
              <a:gd name="T19" fmla="*/ 31 h 64"/>
              <a:gd name="T20" fmla="*/ 9 w 67"/>
              <a:gd name="T21" fmla="*/ 31 h 64"/>
              <a:gd name="T22" fmla="*/ 9 w 67"/>
              <a:gd name="T23" fmla="*/ 30 h 64"/>
              <a:gd name="T24" fmla="*/ 9 w 67"/>
              <a:gd name="T25" fmla="*/ 30 h 64"/>
              <a:gd name="T26" fmla="*/ 9 w 67"/>
              <a:gd name="T27" fmla="*/ 30 h 64"/>
              <a:gd name="T28" fmla="*/ 10 w 67"/>
              <a:gd name="T29" fmla="*/ 30 h 64"/>
              <a:gd name="T30" fmla="*/ 9 w 67"/>
              <a:gd name="T31" fmla="*/ 30 h 64"/>
              <a:gd name="T32" fmla="*/ 0 w 67"/>
              <a:gd name="T33" fmla="*/ 39 h 64"/>
              <a:gd name="T34" fmla="*/ 0 w 67"/>
              <a:gd name="T35" fmla="*/ 54 h 64"/>
              <a:gd name="T36" fmla="*/ 9 w 67"/>
              <a:gd name="T37" fmla="*/ 64 h 64"/>
              <a:gd name="T38" fmla="*/ 58 w 67"/>
              <a:gd name="T39" fmla="*/ 64 h 64"/>
              <a:gd name="T40" fmla="*/ 67 w 67"/>
              <a:gd name="T41" fmla="*/ 54 h 64"/>
              <a:gd name="T42" fmla="*/ 67 w 67"/>
              <a:gd name="T43" fmla="*/ 39 h 64"/>
              <a:gd name="T44" fmla="*/ 58 w 67"/>
              <a:gd name="T45" fmla="*/ 30 h 64"/>
              <a:gd name="T46" fmla="*/ 7 w 67"/>
              <a:gd name="T47" fmla="*/ 38 h 64"/>
              <a:gd name="T48" fmla="*/ 6 w 67"/>
              <a:gd name="T49" fmla="*/ 38 h 64"/>
              <a:gd name="T50" fmla="*/ 5 w 67"/>
              <a:gd name="T51" fmla="*/ 36 h 64"/>
              <a:gd name="T52" fmla="*/ 6 w 67"/>
              <a:gd name="T53" fmla="*/ 35 h 64"/>
              <a:gd name="T54" fmla="*/ 7 w 67"/>
              <a:gd name="T55" fmla="*/ 35 h 64"/>
              <a:gd name="T56" fmla="*/ 9 w 67"/>
              <a:gd name="T57" fmla="*/ 36 h 64"/>
              <a:gd name="T58" fmla="*/ 7 w 67"/>
              <a:gd name="T59" fmla="*/ 38 h 64"/>
              <a:gd name="T60" fmla="*/ 58 w 67"/>
              <a:gd name="T61" fmla="*/ 56 h 64"/>
              <a:gd name="T62" fmla="*/ 57 w 67"/>
              <a:gd name="T63" fmla="*/ 57 h 64"/>
              <a:gd name="T64" fmla="*/ 10 w 67"/>
              <a:gd name="T65" fmla="*/ 57 h 64"/>
              <a:gd name="T66" fmla="*/ 9 w 67"/>
              <a:gd name="T67" fmla="*/ 56 h 64"/>
              <a:gd name="T68" fmla="*/ 9 w 67"/>
              <a:gd name="T69" fmla="*/ 51 h 64"/>
              <a:gd name="T70" fmla="*/ 10 w 67"/>
              <a:gd name="T71" fmla="*/ 50 h 64"/>
              <a:gd name="T72" fmla="*/ 57 w 67"/>
              <a:gd name="T73" fmla="*/ 50 h 64"/>
              <a:gd name="T74" fmla="*/ 58 w 67"/>
              <a:gd name="T75" fmla="*/ 51 h 64"/>
              <a:gd name="T76" fmla="*/ 58 w 67"/>
              <a:gd name="T77" fmla="*/ 56 h 64"/>
              <a:gd name="T78" fmla="*/ 62 w 67"/>
              <a:gd name="T79" fmla="*/ 38 h 64"/>
              <a:gd name="T80" fmla="*/ 60 w 67"/>
              <a:gd name="T81" fmla="*/ 38 h 64"/>
              <a:gd name="T82" fmla="*/ 58 w 67"/>
              <a:gd name="T83" fmla="*/ 36 h 64"/>
              <a:gd name="T84" fmla="*/ 60 w 67"/>
              <a:gd name="T85" fmla="*/ 35 h 64"/>
              <a:gd name="T86" fmla="*/ 62 w 67"/>
              <a:gd name="T87" fmla="*/ 35 h 64"/>
              <a:gd name="T88" fmla="*/ 63 w 67"/>
              <a:gd name="T89" fmla="*/ 36 h 64"/>
              <a:gd name="T90" fmla="*/ 62 w 67"/>
              <a:gd name="T91" fmla="*/ 38 h 64"/>
              <a:gd name="T92" fmla="*/ 55 w 67"/>
              <a:gd name="T93" fmla="*/ 30 h 64"/>
              <a:gd name="T94" fmla="*/ 57 w 67"/>
              <a:gd name="T95" fmla="*/ 30 h 64"/>
              <a:gd name="T96" fmla="*/ 55 w 67"/>
              <a:gd name="T97" fmla="*/ 27 h 64"/>
              <a:gd name="T98" fmla="*/ 55 w 67"/>
              <a:gd name="T99" fmla="*/ 0 h 64"/>
              <a:gd name="T100" fmla="*/ 12 w 67"/>
              <a:gd name="T101" fmla="*/ 0 h 64"/>
              <a:gd name="T102" fmla="*/ 12 w 67"/>
              <a:gd name="T103" fmla="*/ 27 h 64"/>
              <a:gd name="T104" fmla="*/ 10 w 67"/>
              <a:gd name="T105" fmla="*/ 30 h 64"/>
              <a:gd name="T106" fmla="*/ 12 w 67"/>
              <a:gd name="T107" fmla="*/ 30 h 64"/>
              <a:gd name="T108" fmla="*/ 55 w 67"/>
              <a:gd name="T109" fmla="*/ 3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" h="64">
                <a:moveTo>
                  <a:pt x="58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7" y="34"/>
                  <a:pt x="55" y="37"/>
                  <a:pt x="52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2" y="37"/>
                  <a:pt x="10" y="34"/>
                  <a:pt x="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4" y="30"/>
                  <a:pt x="0" y="34"/>
                  <a:pt x="0" y="3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9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63" y="64"/>
                  <a:pt x="67" y="60"/>
                  <a:pt x="67" y="54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4"/>
                  <a:pt x="63" y="30"/>
                  <a:pt x="58" y="30"/>
                </a:cubicBezTo>
                <a:close/>
                <a:moveTo>
                  <a:pt x="7" y="38"/>
                </a:moveTo>
                <a:cubicBezTo>
                  <a:pt x="6" y="38"/>
                  <a:pt x="6" y="38"/>
                  <a:pt x="6" y="38"/>
                </a:cubicBezTo>
                <a:cubicBezTo>
                  <a:pt x="5" y="38"/>
                  <a:pt x="5" y="37"/>
                  <a:pt x="5" y="36"/>
                </a:cubicBezTo>
                <a:cubicBezTo>
                  <a:pt x="5" y="35"/>
                  <a:pt x="5" y="35"/>
                  <a:pt x="6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9" y="35"/>
                  <a:pt x="9" y="36"/>
                </a:cubicBezTo>
                <a:cubicBezTo>
                  <a:pt x="9" y="37"/>
                  <a:pt x="8" y="38"/>
                  <a:pt x="7" y="38"/>
                </a:cubicBezTo>
                <a:close/>
                <a:moveTo>
                  <a:pt x="58" y="56"/>
                </a:moveTo>
                <a:cubicBezTo>
                  <a:pt x="58" y="57"/>
                  <a:pt x="58" y="57"/>
                  <a:pt x="57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9" y="57"/>
                  <a:pt x="9" y="57"/>
                  <a:pt x="9" y="56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0"/>
                  <a:pt x="10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8" y="50"/>
                  <a:pt x="58" y="51"/>
                  <a:pt x="58" y="51"/>
                </a:cubicBezTo>
                <a:lnTo>
                  <a:pt x="58" y="56"/>
                </a:lnTo>
                <a:close/>
                <a:moveTo>
                  <a:pt x="62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9" y="38"/>
                  <a:pt x="58" y="37"/>
                  <a:pt x="58" y="36"/>
                </a:cubicBezTo>
                <a:cubicBezTo>
                  <a:pt x="58" y="35"/>
                  <a:pt x="59" y="35"/>
                  <a:pt x="60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3" y="35"/>
                  <a:pt x="63" y="35"/>
                  <a:pt x="63" y="36"/>
                </a:cubicBezTo>
                <a:cubicBezTo>
                  <a:pt x="63" y="37"/>
                  <a:pt x="63" y="38"/>
                  <a:pt x="62" y="38"/>
                </a:cubicBezTo>
                <a:close/>
                <a:moveTo>
                  <a:pt x="55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7" y="29"/>
                  <a:pt x="56" y="28"/>
                  <a:pt x="55" y="27"/>
                </a:cubicBezTo>
                <a:cubicBezTo>
                  <a:pt x="55" y="0"/>
                  <a:pt x="55" y="0"/>
                  <a:pt x="5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8"/>
                  <a:pt x="10" y="29"/>
                  <a:pt x="10" y="30"/>
                </a:cubicBezTo>
                <a:cubicBezTo>
                  <a:pt x="12" y="30"/>
                  <a:pt x="12" y="30"/>
                  <a:pt x="12" y="30"/>
                </a:cubicBezTo>
                <a:lnTo>
                  <a:pt x="55" y="30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25" name="Freeform 32"/>
          <p:cNvSpPr>
            <a:spLocks noEditPoints="1"/>
          </p:cNvSpPr>
          <p:nvPr/>
        </p:nvSpPr>
        <p:spPr bwMode="auto">
          <a:xfrm>
            <a:off x="5264639" y="5315097"/>
            <a:ext cx="557213" cy="698500"/>
          </a:xfrm>
          <a:custGeom>
            <a:avLst/>
            <a:gdLst>
              <a:gd name="T0" fmla="*/ 15 w 64"/>
              <a:gd name="T1" fmla="*/ 20 h 80"/>
              <a:gd name="T2" fmla="*/ 28 w 64"/>
              <a:gd name="T3" fmla="*/ 9 h 80"/>
              <a:gd name="T4" fmla="*/ 40 w 64"/>
              <a:gd name="T5" fmla="*/ 9 h 80"/>
              <a:gd name="T6" fmla="*/ 40 w 64"/>
              <a:gd name="T7" fmla="*/ 0 h 80"/>
              <a:gd name="T8" fmla="*/ 24 w 64"/>
              <a:gd name="T9" fmla="*/ 0 h 80"/>
              <a:gd name="T10" fmla="*/ 6 w 64"/>
              <a:gd name="T11" fmla="*/ 17 h 80"/>
              <a:gd name="T12" fmla="*/ 6 w 64"/>
              <a:gd name="T13" fmla="*/ 28 h 80"/>
              <a:gd name="T14" fmla="*/ 15 w 64"/>
              <a:gd name="T15" fmla="*/ 28 h 80"/>
              <a:gd name="T16" fmla="*/ 15 w 64"/>
              <a:gd name="T17" fmla="*/ 20 h 80"/>
              <a:gd name="T18" fmla="*/ 64 w 64"/>
              <a:gd name="T19" fmla="*/ 46 h 80"/>
              <a:gd name="T20" fmla="*/ 64 w 64"/>
              <a:gd name="T21" fmla="*/ 38 h 80"/>
              <a:gd name="T22" fmla="*/ 56 w 64"/>
              <a:gd name="T23" fmla="*/ 30 h 80"/>
              <a:gd name="T24" fmla="*/ 8 w 64"/>
              <a:gd name="T25" fmla="*/ 30 h 80"/>
              <a:gd name="T26" fmla="*/ 0 w 64"/>
              <a:gd name="T27" fmla="*/ 38 h 80"/>
              <a:gd name="T28" fmla="*/ 0 w 64"/>
              <a:gd name="T29" fmla="*/ 72 h 80"/>
              <a:gd name="T30" fmla="*/ 8 w 64"/>
              <a:gd name="T31" fmla="*/ 80 h 80"/>
              <a:gd name="T32" fmla="*/ 56 w 64"/>
              <a:gd name="T33" fmla="*/ 80 h 80"/>
              <a:gd name="T34" fmla="*/ 64 w 64"/>
              <a:gd name="T35" fmla="*/ 72 h 80"/>
              <a:gd name="T36" fmla="*/ 64 w 64"/>
              <a:gd name="T37" fmla="*/ 70 h 80"/>
              <a:gd name="T38" fmla="*/ 53 w 64"/>
              <a:gd name="T39" fmla="*/ 70 h 80"/>
              <a:gd name="T40" fmla="*/ 53 w 64"/>
              <a:gd name="T41" fmla="*/ 66 h 80"/>
              <a:gd name="T42" fmla="*/ 64 w 64"/>
              <a:gd name="T43" fmla="*/ 66 h 80"/>
              <a:gd name="T44" fmla="*/ 64 w 64"/>
              <a:gd name="T45" fmla="*/ 60 h 80"/>
              <a:gd name="T46" fmla="*/ 53 w 64"/>
              <a:gd name="T47" fmla="*/ 60 h 80"/>
              <a:gd name="T48" fmla="*/ 53 w 64"/>
              <a:gd name="T49" fmla="*/ 56 h 80"/>
              <a:gd name="T50" fmla="*/ 64 w 64"/>
              <a:gd name="T51" fmla="*/ 56 h 80"/>
              <a:gd name="T52" fmla="*/ 64 w 64"/>
              <a:gd name="T53" fmla="*/ 50 h 80"/>
              <a:gd name="T54" fmla="*/ 53 w 64"/>
              <a:gd name="T55" fmla="*/ 50 h 80"/>
              <a:gd name="T56" fmla="*/ 53 w 64"/>
              <a:gd name="T57" fmla="*/ 46 h 80"/>
              <a:gd name="T58" fmla="*/ 64 w 64"/>
              <a:gd name="T59" fmla="*/ 46 h 80"/>
              <a:gd name="T60" fmla="*/ 35 w 64"/>
              <a:gd name="T61" fmla="*/ 61 h 80"/>
              <a:gd name="T62" fmla="*/ 35 w 64"/>
              <a:gd name="T63" fmla="*/ 66 h 80"/>
              <a:gd name="T64" fmla="*/ 32 w 64"/>
              <a:gd name="T65" fmla="*/ 68 h 80"/>
              <a:gd name="T66" fmla="*/ 29 w 64"/>
              <a:gd name="T67" fmla="*/ 66 h 80"/>
              <a:gd name="T68" fmla="*/ 29 w 64"/>
              <a:gd name="T69" fmla="*/ 61 h 80"/>
              <a:gd name="T70" fmla="*/ 25 w 64"/>
              <a:gd name="T71" fmla="*/ 55 h 80"/>
              <a:gd name="T72" fmla="*/ 32 w 64"/>
              <a:gd name="T73" fmla="*/ 48 h 80"/>
              <a:gd name="T74" fmla="*/ 38 w 64"/>
              <a:gd name="T75" fmla="*/ 55 h 80"/>
              <a:gd name="T76" fmla="*/ 35 w 64"/>
              <a:gd name="T77" fmla="*/ 6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80">
                <a:moveTo>
                  <a:pt x="15" y="20"/>
                </a:moveTo>
                <a:cubicBezTo>
                  <a:pt x="15" y="13"/>
                  <a:pt x="21" y="9"/>
                  <a:pt x="28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0"/>
                  <a:pt x="40" y="0"/>
                  <a:pt x="4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4" y="0"/>
                  <a:pt x="6" y="8"/>
                  <a:pt x="6" y="17"/>
                </a:cubicBezTo>
                <a:cubicBezTo>
                  <a:pt x="6" y="28"/>
                  <a:pt x="6" y="28"/>
                  <a:pt x="6" y="28"/>
                </a:cubicBezTo>
                <a:cubicBezTo>
                  <a:pt x="15" y="28"/>
                  <a:pt x="15" y="28"/>
                  <a:pt x="15" y="28"/>
                </a:cubicBezTo>
                <a:lnTo>
                  <a:pt x="15" y="20"/>
                </a:lnTo>
                <a:close/>
                <a:moveTo>
                  <a:pt x="64" y="46"/>
                </a:moveTo>
                <a:cubicBezTo>
                  <a:pt x="64" y="38"/>
                  <a:pt x="64" y="38"/>
                  <a:pt x="64" y="38"/>
                </a:cubicBezTo>
                <a:cubicBezTo>
                  <a:pt x="64" y="34"/>
                  <a:pt x="60" y="30"/>
                  <a:pt x="56" y="30"/>
                </a:cubicBezTo>
                <a:cubicBezTo>
                  <a:pt x="8" y="30"/>
                  <a:pt x="8" y="30"/>
                  <a:pt x="8" y="30"/>
                </a:cubicBezTo>
                <a:cubicBezTo>
                  <a:pt x="4" y="30"/>
                  <a:pt x="0" y="34"/>
                  <a:pt x="0" y="3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60" y="80"/>
                  <a:pt x="64" y="76"/>
                  <a:pt x="64" y="72"/>
                </a:cubicBezTo>
                <a:cubicBezTo>
                  <a:pt x="64" y="70"/>
                  <a:pt x="64" y="70"/>
                  <a:pt x="64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66"/>
                  <a:pt x="53" y="66"/>
                  <a:pt x="53" y="66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0"/>
                  <a:pt x="64" y="60"/>
                  <a:pt x="64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6"/>
                  <a:pt x="53" y="56"/>
                  <a:pt x="53" y="56"/>
                </a:cubicBezTo>
                <a:cubicBezTo>
                  <a:pt x="64" y="56"/>
                  <a:pt x="64" y="56"/>
                  <a:pt x="64" y="56"/>
                </a:cubicBezTo>
                <a:cubicBezTo>
                  <a:pt x="64" y="50"/>
                  <a:pt x="64" y="50"/>
                  <a:pt x="64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3" y="46"/>
                  <a:pt x="53" y="46"/>
                  <a:pt x="53" y="46"/>
                </a:cubicBezTo>
                <a:lnTo>
                  <a:pt x="64" y="46"/>
                </a:lnTo>
                <a:close/>
                <a:moveTo>
                  <a:pt x="35" y="61"/>
                </a:moveTo>
                <a:cubicBezTo>
                  <a:pt x="35" y="66"/>
                  <a:pt x="35" y="66"/>
                  <a:pt x="35" y="66"/>
                </a:cubicBezTo>
                <a:cubicBezTo>
                  <a:pt x="35" y="67"/>
                  <a:pt x="33" y="68"/>
                  <a:pt x="32" y="68"/>
                </a:cubicBezTo>
                <a:cubicBezTo>
                  <a:pt x="30" y="68"/>
                  <a:pt x="29" y="67"/>
                  <a:pt x="29" y="66"/>
                </a:cubicBezTo>
                <a:cubicBezTo>
                  <a:pt x="29" y="61"/>
                  <a:pt x="29" y="61"/>
                  <a:pt x="29" y="61"/>
                </a:cubicBezTo>
                <a:cubicBezTo>
                  <a:pt x="27" y="59"/>
                  <a:pt x="25" y="57"/>
                  <a:pt x="25" y="55"/>
                </a:cubicBezTo>
                <a:cubicBezTo>
                  <a:pt x="25" y="51"/>
                  <a:pt x="28" y="48"/>
                  <a:pt x="32" y="48"/>
                </a:cubicBezTo>
                <a:cubicBezTo>
                  <a:pt x="36" y="48"/>
                  <a:pt x="38" y="51"/>
                  <a:pt x="38" y="55"/>
                </a:cubicBezTo>
                <a:cubicBezTo>
                  <a:pt x="38" y="57"/>
                  <a:pt x="37" y="59"/>
                  <a:pt x="35" y="61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226" name="组合 225"/>
          <p:cNvGrpSpPr/>
          <p:nvPr/>
        </p:nvGrpSpPr>
        <p:grpSpPr>
          <a:xfrm>
            <a:off x="3115163" y="5280172"/>
            <a:ext cx="757239" cy="760412"/>
            <a:chOff x="3044825" y="4984751"/>
            <a:chExt cx="757238" cy="760412"/>
          </a:xfrm>
          <a:solidFill>
            <a:srgbClr val="F46C69"/>
          </a:solidFill>
        </p:grpSpPr>
        <p:sp>
          <p:nvSpPr>
            <p:cNvPr id="227" name="Freeform 33"/>
            <p:cNvSpPr>
              <a:spLocks noEditPoints="1"/>
            </p:cNvSpPr>
            <p:nvPr/>
          </p:nvSpPr>
          <p:spPr bwMode="auto">
            <a:xfrm>
              <a:off x="3340100" y="4984751"/>
              <a:ext cx="461963" cy="463550"/>
            </a:xfrm>
            <a:custGeom>
              <a:avLst/>
              <a:gdLst>
                <a:gd name="T0" fmla="*/ 43 w 53"/>
                <a:gd name="T1" fmla="*/ 10 h 53"/>
                <a:gd name="T2" fmla="*/ 9 w 53"/>
                <a:gd name="T3" fmla="*/ 10 h 53"/>
                <a:gd name="T4" fmla="*/ 2 w 53"/>
                <a:gd name="T5" fmla="*/ 34 h 53"/>
                <a:gd name="T6" fmla="*/ 4 w 53"/>
                <a:gd name="T7" fmla="*/ 32 h 53"/>
                <a:gd name="T8" fmla="*/ 19 w 53"/>
                <a:gd name="T9" fmla="*/ 34 h 53"/>
                <a:gd name="T10" fmla="*/ 21 w 53"/>
                <a:gd name="T11" fmla="*/ 49 h 53"/>
                <a:gd name="T12" fmla="*/ 19 w 53"/>
                <a:gd name="T13" fmla="*/ 51 h 53"/>
                <a:gd name="T14" fmla="*/ 43 w 53"/>
                <a:gd name="T15" fmla="*/ 44 h 53"/>
                <a:gd name="T16" fmla="*/ 43 w 53"/>
                <a:gd name="T17" fmla="*/ 10 h 53"/>
                <a:gd name="T18" fmla="*/ 39 w 53"/>
                <a:gd name="T19" fmla="*/ 25 h 53"/>
                <a:gd name="T20" fmla="*/ 29 w 53"/>
                <a:gd name="T21" fmla="*/ 25 h 53"/>
                <a:gd name="T22" fmla="*/ 29 w 53"/>
                <a:gd name="T23" fmla="*/ 15 h 53"/>
                <a:gd name="T24" fmla="*/ 39 w 53"/>
                <a:gd name="T25" fmla="*/ 15 h 53"/>
                <a:gd name="T26" fmla="*/ 39 w 53"/>
                <a:gd name="T27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43" y="10"/>
                  </a:moveTo>
                  <a:cubicBezTo>
                    <a:pt x="34" y="0"/>
                    <a:pt x="18" y="0"/>
                    <a:pt x="9" y="10"/>
                  </a:cubicBezTo>
                  <a:cubicBezTo>
                    <a:pt x="2" y="16"/>
                    <a:pt x="0" y="25"/>
                    <a:pt x="2" y="3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7" y="29"/>
                    <a:pt x="14" y="29"/>
                    <a:pt x="19" y="34"/>
                  </a:cubicBezTo>
                  <a:cubicBezTo>
                    <a:pt x="24" y="39"/>
                    <a:pt x="24" y="46"/>
                    <a:pt x="21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8" y="53"/>
                    <a:pt x="37" y="51"/>
                    <a:pt x="43" y="44"/>
                  </a:cubicBezTo>
                  <a:cubicBezTo>
                    <a:pt x="53" y="35"/>
                    <a:pt x="53" y="19"/>
                    <a:pt x="43" y="10"/>
                  </a:cubicBezTo>
                  <a:close/>
                  <a:moveTo>
                    <a:pt x="39" y="25"/>
                  </a:moveTo>
                  <a:cubicBezTo>
                    <a:pt x="36" y="28"/>
                    <a:pt x="32" y="28"/>
                    <a:pt x="29" y="25"/>
                  </a:cubicBezTo>
                  <a:cubicBezTo>
                    <a:pt x="26" y="22"/>
                    <a:pt x="26" y="18"/>
                    <a:pt x="29" y="15"/>
                  </a:cubicBezTo>
                  <a:cubicBezTo>
                    <a:pt x="32" y="12"/>
                    <a:pt x="36" y="12"/>
                    <a:pt x="39" y="15"/>
                  </a:cubicBezTo>
                  <a:cubicBezTo>
                    <a:pt x="41" y="18"/>
                    <a:pt x="41" y="22"/>
                    <a:pt x="3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28" name="Freeform 34"/>
            <p:cNvSpPr/>
            <p:nvPr/>
          </p:nvSpPr>
          <p:spPr bwMode="auto">
            <a:xfrm>
              <a:off x="3044825" y="5246688"/>
              <a:ext cx="496888" cy="498475"/>
            </a:xfrm>
            <a:custGeom>
              <a:avLst/>
              <a:gdLst>
                <a:gd name="T0" fmla="*/ 52 w 57"/>
                <a:gd name="T1" fmla="*/ 5 h 57"/>
                <a:gd name="T2" fmla="*/ 38 w 57"/>
                <a:gd name="T3" fmla="*/ 4 h 57"/>
                <a:gd name="T4" fmla="*/ 37 w 57"/>
                <a:gd name="T5" fmla="*/ 5 h 57"/>
                <a:gd name="T6" fmla="*/ 4 w 57"/>
                <a:gd name="T7" fmla="*/ 38 h 57"/>
                <a:gd name="T8" fmla="*/ 5 w 57"/>
                <a:gd name="T9" fmla="*/ 52 h 57"/>
                <a:gd name="T10" fmla="*/ 19 w 57"/>
                <a:gd name="T11" fmla="*/ 53 h 57"/>
                <a:gd name="T12" fmla="*/ 19 w 57"/>
                <a:gd name="T13" fmla="*/ 53 h 57"/>
                <a:gd name="T14" fmla="*/ 19 w 57"/>
                <a:gd name="T15" fmla="*/ 53 h 57"/>
                <a:gd name="T16" fmla="*/ 18 w 57"/>
                <a:gd name="T17" fmla="*/ 46 h 57"/>
                <a:gd name="T18" fmla="*/ 25 w 57"/>
                <a:gd name="T19" fmla="*/ 47 h 57"/>
                <a:gd name="T20" fmla="*/ 25 w 57"/>
                <a:gd name="T21" fmla="*/ 47 h 57"/>
                <a:gd name="T22" fmla="*/ 26 w 57"/>
                <a:gd name="T23" fmla="*/ 46 h 57"/>
                <a:gd name="T24" fmla="*/ 26 w 57"/>
                <a:gd name="T25" fmla="*/ 46 h 57"/>
                <a:gd name="T26" fmla="*/ 25 w 57"/>
                <a:gd name="T27" fmla="*/ 39 h 57"/>
                <a:gd name="T28" fmla="*/ 32 w 57"/>
                <a:gd name="T29" fmla="*/ 40 h 57"/>
                <a:gd name="T30" fmla="*/ 32 w 57"/>
                <a:gd name="T31" fmla="*/ 40 h 57"/>
                <a:gd name="T32" fmla="*/ 33 w 57"/>
                <a:gd name="T33" fmla="*/ 39 h 57"/>
                <a:gd name="T34" fmla="*/ 33 w 57"/>
                <a:gd name="T35" fmla="*/ 38 h 57"/>
                <a:gd name="T36" fmla="*/ 32 w 57"/>
                <a:gd name="T37" fmla="*/ 32 h 57"/>
                <a:gd name="T38" fmla="*/ 39 w 57"/>
                <a:gd name="T39" fmla="*/ 33 h 57"/>
                <a:gd name="T40" fmla="*/ 39 w 57"/>
                <a:gd name="T41" fmla="*/ 33 h 57"/>
                <a:gd name="T42" fmla="*/ 41 w 57"/>
                <a:gd name="T43" fmla="*/ 31 h 57"/>
                <a:gd name="T44" fmla="*/ 41 w 57"/>
                <a:gd name="T45" fmla="*/ 31 h 57"/>
                <a:gd name="T46" fmla="*/ 40 w 57"/>
                <a:gd name="T47" fmla="*/ 25 h 57"/>
                <a:gd name="T48" fmla="*/ 46 w 57"/>
                <a:gd name="T49" fmla="*/ 25 h 57"/>
                <a:gd name="T50" fmla="*/ 47 w 57"/>
                <a:gd name="T51" fmla="*/ 26 h 57"/>
                <a:gd name="T52" fmla="*/ 52 w 57"/>
                <a:gd name="T53" fmla="*/ 20 h 57"/>
                <a:gd name="T54" fmla="*/ 53 w 57"/>
                <a:gd name="T55" fmla="*/ 19 h 57"/>
                <a:gd name="T56" fmla="*/ 52 w 57"/>
                <a:gd name="T5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">
                  <a:moveTo>
                    <a:pt x="52" y="5"/>
                  </a:moveTo>
                  <a:cubicBezTo>
                    <a:pt x="48" y="1"/>
                    <a:pt x="42" y="0"/>
                    <a:pt x="38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42"/>
                    <a:pt x="1" y="48"/>
                    <a:pt x="5" y="52"/>
                  </a:cubicBezTo>
                  <a:cubicBezTo>
                    <a:pt x="9" y="56"/>
                    <a:pt x="15" y="57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7" y="15"/>
                    <a:pt x="56" y="9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29" name="组合 228"/>
          <p:cNvGrpSpPr/>
          <p:nvPr/>
        </p:nvGrpSpPr>
        <p:grpSpPr>
          <a:xfrm>
            <a:off x="9519139" y="5307159"/>
            <a:ext cx="757239" cy="715963"/>
            <a:chOff x="9448800" y="5011738"/>
            <a:chExt cx="757238" cy="715963"/>
          </a:xfrm>
          <a:solidFill>
            <a:srgbClr val="F46C69"/>
          </a:solidFill>
        </p:grpSpPr>
        <p:sp>
          <p:nvSpPr>
            <p:cNvPr id="230" name="Freeform 35"/>
            <p:cNvSpPr/>
            <p:nvPr/>
          </p:nvSpPr>
          <p:spPr bwMode="auto">
            <a:xfrm>
              <a:off x="9448800" y="5011738"/>
              <a:ext cx="452438" cy="715963"/>
            </a:xfrm>
            <a:custGeom>
              <a:avLst/>
              <a:gdLst>
                <a:gd name="T0" fmla="*/ 42 w 52"/>
                <a:gd name="T1" fmla="*/ 74 h 82"/>
                <a:gd name="T2" fmla="*/ 41 w 52"/>
                <a:gd name="T3" fmla="*/ 74 h 82"/>
                <a:gd name="T4" fmla="*/ 41 w 52"/>
                <a:gd name="T5" fmla="*/ 73 h 82"/>
                <a:gd name="T6" fmla="*/ 41 w 52"/>
                <a:gd name="T7" fmla="*/ 68 h 82"/>
                <a:gd name="T8" fmla="*/ 52 w 52"/>
                <a:gd name="T9" fmla="*/ 44 h 82"/>
                <a:gd name="T10" fmla="*/ 38 w 52"/>
                <a:gd name="T11" fmla="*/ 32 h 82"/>
                <a:gd name="T12" fmla="*/ 33 w 52"/>
                <a:gd name="T13" fmla="*/ 30 h 82"/>
                <a:gd name="T14" fmla="*/ 37 w 52"/>
                <a:gd name="T15" fmla="*/ 28 h 82"/>
                <a:gd name="T16" fmla="*/ 45 w 52"/>
                <a:gd name="T17" fmla="*/ 15 h 82"/>
                <a:gd name="T18" fmla="*/ 28 w 52"/>
                <a:gd name="T19" fmla="*/ 0 h 82"/>
                <a:gd name="T20" fmla="*/ 11 w 52"/>
                <a:gd name="T21" fmla="*/ 15 h 82"/>
                <a:gd name="T22" fmla="*/ 19 w 52"/>
                <a:gd name="T23" fmla="*/ 28 h 82"/>
                <a:gd name="T24" fmla="*/ 23 w 52"/>
                <a:gd name="T25" fmla="*/ 30 h 82"/>
                <a:gd name="T26" fmla="*/ 19 w 52"/>
                <a:gd name="T27" fmla="*/ 32 h 82"/>
                <a:gd name="T28" fmla="*/ 0 w 52"/>
                <a:gd name="T29" fmla="*/ 63 h 82"/>
                <a:gd name="T30" fmla="*/ 0 w 52"/>
                <a:gd name="T31" fmla="*/ 68 h 82"/>
                <a:gd name="T32" fmla="*/ 28 w 52"/>
                <a:gd name="T33" fmla="*/ 82 h 82"/>
                <a:gd name="T34" fmla="*/ 45 w 52"/>
                <a:gd name="T35" fmla="*/ 78 h 82"/>
                <a:gd name="T36" fmla="*/ 42 w 52"/>
                <a:gd name="T37" fmla="*/ 7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2">
                  <a:moveTo>
                    <a:pt x="42" y="74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1" y="72"/>
                    <a:pt x="41" y="70"/>
                    <a:pt x="41" y="68"/>
                  </a:cubicBezTo>
                  <a:cubicBezTo>
                    <a:pt x="41" y="58"/>
                    <a:pt x="45" y="50"/>
                    <a:pt x="52" y="44"/>
                  </a:cubicBezTo>
                  <a:cubicBezTo>
                    <a:pt x="48" y="39"/>
                    <a:pt x="43" y="34"/>
                    <a:pt x="38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42" y="25"/>
                    <a:pt x="45" y="20"/>
                    <a:pt x="45" y="15"/>
                  </a:cubicBezTo>
                  <a:cubicBezTo>
                    <a:pt x="45" y="7"/>
                    <a:pt x="38" y="0"/>
                    <a:pt x="28" y="0"/>
                  </a:cubicBezTo>
                  <a:cubicBezTo>
                    <a:pt x="19" y="0"/>
                    <a:pt x="11" y="7"/>
                    <a:pt x="11" y="15"/>
                  </a:cubicBezTo>
                  <a:cubicBezTo>
                    <a:pt x="11" y="20"/>
                    <a:pt x="14" y="25"/>
                    <a:pt x="19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8" y="36"/>
                    <a:pt x="0" y="48"/>
                    <a:pt x="0" y="63"/>
                  </a:cubicBezTo>
                  <a:cubicBezTo>
                    <a:pt x="0" y="65"/>
                    <a:pt x="0" y="66"/>
                    <a:pt x="0" y="68"/>
                  </a:cubicBezTo>
                  <a:cubicBezTo>
                    <a:pt x="7" y="77"/>
                    <a:pt x="17" y="82"/>
                    <a:pt x="28" y="82"/>
                  </a:cubicBezTo>
                  <a:cubicBezTo>
                    <a:pt x="34" y="82"/>
                    <a:pt x="40" y="80"/>
                    <a:pt x="45" y="78"/>
                  </a:cubicBezTo>
                  <a:cubicBezTo>
                    <a:pt x="44" y="77"/>
                    <a:pt x="43" y="76"/>
                    <a:pt x="4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31" name="Freeform 36"/>
            <p:cNvSpPr/>
            <p:nvPr/>
          </p:nvSpPr>
          <p:spPr bwMode="auto">
            <a:xfrm>
              <a:off x="9840913" y="5194301"/>
              <a:ext cx="365125" cy="533400"/>
            </a:xfrm>
            <a:custGeom>
              <a:avLst/>
              <a:gdLst>
                <a:gd name="T0" fmla="*/ 28 w 42"/>
                <a:gd name="T1" fmla="*/ 24 h 61"/>
                <a:gd name="T2" fmla="*/ 24 w 42"/>
                <a:gd name="T3" fmla="*/ 22 h 61"/>
                <a:gd name="T4" fmla="*/ 28 w 42"/>
                <a:gd name="T5" fmla="*/ 20 h 61"/>
                <a:gd name="T6" fmla="*/ 33 w 42"/>
                <a:gd name="T7" fmla="*/ 11 h 61"/>
                <a:gd name="T8" fmla="*/ 21 w 42"/>
                <a:gd name="T9" fmla="*/ 0 h 61"/>
                <a:gd name="T10" fmla="*/ 9 w 42"/>
                <a:gd name="T11" fmla="*/ 11 h 61"/>
                <a:gd name="T12" fmla="*/ 15 w 42"/>
                <a:gd name="T13" fmla="*/ 20 h 61"/>
                <a:gd name="T14" fmla="*/ 19 w 42"/>
                <a:gd name="T15" fmla="*/ 22 h 61"/>
                <a:gd name="T16" fmla="*/ 14 w 42"/>
                <a:gd name="T17" fmla="*/ 24 h 61"/>
                <a:gd name="T18" fmla="*/ 13 w 42"/>
                <a:gd name="T19" fmla="*/ 25 h 61"/>
                <a:gd name="T20" fmla="*/ 11 w 42"/>
                <a:gd name="T21" fmla="*/ 26 h 61"/>
                <a:gd name="T22" fmla="*/ 9 w 42"/>
                <a:gd name="T23" fmla="*/ 28 h 61"/>
                <a:gd name="T24" fmla="*/ 0 w 42"/>
                <a:gd name="T25" fmla="*/ 47 h 61"/>
                <a:gd name="T26" fmla="*/ 1 w 42"/>
                <a:gd name="T27" fmla="*/ 51 h 61"/>
                <a:gd name="T28" fmla="*/ 4 w 42"/>
                <a:gd name="T29" fmla="*/ 54 h 61"/>
                <a:gd name="T30" fmla="*/ 6 w 42"/>
                <a:gd name="T31" fmla="*/ 56 h 61"/>
                <a:gd name="T32" fmla="*/ 8 w 42"/>
                <a:gd name="T33" fmla="*/ 57 h 61"/>
                <a:gd name="T34" fmla="*/ 21 w 42"/>
                <a:gd name="T35" fmla="*/ 61 h 61"/>
                <a:gd name="T36" fmla="*/ 42 w 42"/>
                <a:gd name="T37" fmla="*/ 51 h 61"/>
                <a:gd name="T38" fmla="*/ 42 w 42"/>
                <a:gd name="T39" fmla="*/ 47 h 61"/>
                <a:gd name="T40" fmla="*/ 28 w 42"/>
                <a:gd name="T41" fmla="*/ 2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61">
                  <a:moveTo>
                    <a:pt x="28" y="24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1" y="18"/>
                    <a:pt x="33" y="15"/>
                    <a:pt x="33" y="11"/>
                  </a:cubicBezTo>
                  <a:cubicBezTo>
                    <a:pt x="33" y="5"/>
                    <a:pt x="28" y="0"/>
                    <a:pt x="21" y="0"/>
                  </a:cubicBezTo>
                  <a:cubicBezTo>
                    <a:pt x="14" y="0"/>
                    <a:pt x="9" y="5"/>
                    <a:pt x="9" y="11"/>
                  </a:cubicBezTo>
                  <a:cubicBezTo>
                    <a:pt x="9" y="15"/>
                    <a:pt x="11" y="18"/>
                    <a:pt x="15" y="2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5"/>
                    <a:pt x="13" y="25"/>
                  </a:cubicBezTo>
                  <a:cubicBezTo>
                    <a:pt x="12" y="25"/>
                    <a:pt x="11" y="26"/>
                    <a:pt x="11" y="26"/>
                  </a:cubicBezTo>
                  <a:cubicBezTo>
                    <a:pt x="10" y="27"/>
                    <a:pt x="9" y="27"/>
                    <a:pt x="9" y="28"/>
                  </a:cubicBezTo>
                  <a:cubicBezTo>
                    <a:pt x="4" y="32"/>
                    <a:pt x="0" y="39"/>
                    <a:pt x="0" y="47"/>
                  </a:cubicBezTo>
                  <a:cubicBezTo>
                    <a:pt x="0" y="48"/>
                    <a:pt x="1" y="50"/>
                    <a:pt x="1" y="51"/>
                  </a:cubicBezTo>
                  <a:cubicBezTo>
                    <a:pt x="2" y="52"/>
                    <a:pt x="3" y="53"/>
                    <a:pt x="4" y="54"/>
                  </a:cubicBezTo>
                  <a:cubicBezTo>
                    <a:pt x="4" y="55"/>
                    <a:pt x="5" y="55"/>
                    <a:pt x="6" y="56"/>
                  </a:cubicBezTo>
                  <a:cubicBezTo>
                    <a:pt x="6" y="56"/>
                    <a:pt x="7" y="57"/>
                    <a:pt x="8" y="57"/>
                  </a:cubicBezTo>
                  <a:cubicBezTo>
                    <a:pt x="12" y="60"/>
                    <a:pt x="16" y="61"/>
                    <a:pt x="21" y="61"/>
                  </a:cubicBezTo>
                  <a:cubicBezTo>
                    <a:pt x="29" y="61"/>
                    <a:pt x="37" y="57"/>
                    <a:pt x="42" y="51"/>
                  </a:cubicBezTo>
                  <a:cubicBezTo>
                    <a:pt x="42" y="50"/>
                    <a:pt x="42" y="48"/>
                    <a:pt x="42" y="47"/>
                  </a:cubicBezTo>
                  <a:cubicBezTo>
                    <a:pt x="42" y="36"/>
                    <a:pt x="36" y="27"/>
                    <a:pt x="2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4237527" y="5307159"/>
            <a:ext cx="565151" cy="715963"/>
            <a:chOff x="4167188" y="5011738"/>
            <a:chExt cx="565150" cy="715963"/>
          </a:xfrm>
          <a:solidFill>
            <a:srgbClr val="F46C69"/>
          </a:solidFill>
        </p:grpSpPr>
        <p:sp>
          <p:nvSpPr>
            <p:cNvPr id="233" name="Freeform 37"/>
            <p:cNvSpPr>
              <a:spLocks noEditPoints="1"/>
            </p:cNvSpPr>
            <p:nvPr/>
          </p:nvSpPr>
          <p:spPr bwMode="auto">
            <a:xfrm>
              <a:off x="4167188" y="5281613"/>
              <a:ext cx="565150" cy="446088"/>
            </a:xfrm>
            <a:custGeom>
              <a:avLst/>
              <a:gdLst>
                <a:gd name="T0" fmla="*/ 65 w 65"/>
                <a:gd name="T1" fmla="*/ 16 h 51"/>
                <a:gd name="T2" fmla="*/ 65 w 65"/>
                <a:gd name="T3" fmla="*/ 8 h 51"/>
                <a:gd name="T4" fmla="*/ 56 w 65"/>
                <a:gd name="T5" fmla="*/ 0 h 51"/>
                <a:gd name="T6" fmla="*/ 8 w 65"/>
                <a:gd name="T7" fmla="*/ 0 h 51"/>
                <a:gd name="T8" fmla="*/ 0 w 65"/>
                <a:gd name="T9" fmla="*/ 8 h 51"/>
                <a:gd name="T10" fmla="*/ 0 w 65"/>
                <a:gd name="T11" fmla="*/ 43 h 51"/>
                <a:gd name="T12" fmla="*/ 8 w 65"/>
                <a:gd name="T13" fmla="*/ 51 h 51"/>
                <a:gd name="T14" fmla="*/ 56 w 65"/>
                <a:gd name="T15" fmla="*/ 51 h 51"/>
                <a:gd name="T16" fmla="*/ 65 w 65"/>
                <a:gd name="T17" fmla="*/ 43 h 51"/>
                <a:gd name="T18" fmla="*/ 65 w 65"/>
                <a:gd name="T19" fmla="*/ 41 h 51"/>
                <a:gd name="T20" fmla="*/ 54 w 65"/>
                <a:gd name="T21" fmla="*/ 41 h 51"/>
                <a:gd name="T22" fmla="*/ 54 w 65"/>
                <a:gd name="T23" fmla="*/ 36 h 51"/>
                <a:gd name="T24" fmla="*/ 65 w 65"/>
                <a:gd name="T25" fmla="*/ 36 h 51"/>
                <a:gd name="T26" fmla="*/ 65 w 65"/>
                <a:gd name="T27" fmla="*/ 31 h 51"/>
                <a:gd name="T28" fmla="*/ 54 w 65"/>
                <a:gd name="T29" fmla="*/ 31 h 51"/>
                <a:gd name="T30" fmla="*/ 54 w 65"/>
                <a:gd name="T31" fmla="*/ 26 h 51"/>
                <a:gd name="T32" fmla="*/ 65 w 65"/>
                <a:gd name="T33" fmla="*/ 26 h 51"/>
                <a:gd name="T34" fmla="*/ 65 w 65"/>
                <a:gd name="T35" fmla="*/ 20 h 51"/>
                <a:gd name="T36" fmla="*/ 54 w 65"/>
                <a:gd name="T37" fmla="*/ 20 h 51"/>
                <a:gd name="T38" fmla="*/ 54 w 65"/>
                <a:gd name="T39" fmla="*/ 16 h 51"/>
                <a:gd name="T40" fmla="*/ 65 w 65"/>
                <a:gd name="T41" fmla="*/ 16 h 51"/>
                <a:gd name="T42" fmla="*/ 35 w 65"/>
                <a:gd name="T43" fmla="*/ 30 h 51"/>
                <a:gd name="T44" fmla="*/ 35 w 65"/>
                <a:gd name="T45" fmla="*/ 35 h 51"/>
                <a:gd name="T46" fmla="*/ 32 w 65"/>
                <a:gd name="T47" fmla="*/ 37 h 51"/>
                <a:gd name="T48" fmla="*/ 29 w 65"/>
                <a:gd name="T49" fmla="*/ 35 h 51"/>
                <a:gd name="T50" fmla="*/ 29 w 65"/>
                <a:gd name="T51" fmla="*/ 30 h 51"/>
                <a:gd name="T52" fmla="*/ 25 w 65"/>
                <a:gd name="T53" fmla="*/ 24 h 51"/>
                <a:gd name="T54" fmla="*/ 32 w 65"/>
                <a:gd name="T55" fmla="*/ 17 h 51"/>
                <a:gd name="T56" fmla="*/ 39 w 65"/>
                <a:gd name="T57" fmla="*/ 24 h 51"/>
                <a:gd name="T58" fmla="*/ 35 w 65"/>
                <a:gd name="T59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51">
                  <a:moveTo>
                    <a:pt x="65" y="16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4"/>
                    <a:pt x="61" y="0"/>
                    <a:pt x="5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7"/>
                    <a:pt x="3" y="51"/>
                    <a:pt x="8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1"/>
                    <a:pt x="65" y="47"/>
                    <a:pt x="65" y="43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6"/>
                    <a:pt x="54" y="16"/>
                    <a:pt x="54" y="16"/>
                  </a:cubicBezTo>
                  <a:lnTo>
                    <a:pt x="65" y="16"/>
                  </a:lnTo>
                  <a:close/>
                  <a:moveTo>
                    <a:pt x="35" y="30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4" y="37"/>
                    <a:pt x="32" y="37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28"/>
                    <a:pt x="25" y="26"/>
                    <a:pt x="25" y="24"/>
                  </a:cubicBezTo>
                  <a:cubicBezTo>
                    <a:pt x="25" y="20"/>
                    <a:pt x="28" y="17"/>
                    <a:pt x="32" y="17"/>
                  </a:cubicBezTo>
                  <a:cubicBezTo>
                    <a:pt x="36" y="17"/>
                    <a:pt x="39" y="20"/>
                    <a:pt x="39" y="24"/>
                  </a:cubicBezTo>
                  <a:cubicBezTo>
                    <a:pt x="39" y="26"/>
                    <a:pt x="37" y="28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34" name="Freeform 38"/>
            <p:cNvSpPr/>
            <p:nvPr/>
          </p:nvSpPr>
          <p:spPr bwMode="auto">
            <a:xfrm>
              <a:off x="4219575" y="5011738"/>
              <a:ext cx="452438" cy="252413"/>
            </a:xfrm>
            <a:custGeom>
              <a:avLst/>
              <a:gdLst>
                <a:gd name="T0" fmla="*/ 9 w 52"/>
                <a:gd name="T1" fmla="*/ 20 h 29"/>
                <a:gd name="T2" fmla="*/ 22 w 52"/>
                <a:gd name="T3" fmla="*/ 7 h 29"/>
                <a:gd name="T4" fmla="*/ 30 w 52"/>
                <a:gd name="T5" fmla="*/ 7 h 29"/>
                <a:gd name="T6" fmla="*/ 43 w 52"/>
                <a:gd name="T7" fmla="*/ 20 h 29"/>
                <a:gd name="T8" fmla="*/ 43 w 52"/>
                <a:gd name="T9" fmla="*/ 29 h 29"/>
                <a:gd name="T10" fmla="*/ 52 w 52"/>
                <a:gd name="T11" fmla="*/ 29 h 29"/>
                <a:gd name="T12" fmla="*/ 52 w 52"/>
                <a:gd name="T13" fmla="*/ 18 h 29"/>
                <a:gd name="T14" fmla="*/ 35 w 52"/>
                <a:gd name="T15" fmla="*/ 0 h 29"/>
                <a:gd name="T16" fmla="*/ 18 w 52"/>
                <a:gd name="T17" fmla="*/ 0 h 29"/>
                <a:gd name="T18" fmla="*/ 0 w 52"/>
                <a:gd name="T19" fmla="*/ 18 h 29"/>
                <a:gd name="T20" fmla="*/ 0 w 52"/>
                <a:gd name="T21" fmla="*/ 29 h 29"/>
                <a:gd name="T22" fmla="*/ 9 w 52"/>
                <a:gd name="T23" fmla="*/ 29 h 29"/>
                <a:gd name="T24" fmla="*/ 9 w 52"/>
                <a:gd name="T25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29">
                  <a:moveTo>
                    <a:pt x="9" y="20"/>
                  </a:moveTo>
                  <a:cubicBezTo>
                    <a:pt x="9" y="13"/>
                    <a:pt x="15" y="7"/>
                    <a:pt x="2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7" y="7"/>
                    <a:pt x="43" y="13"/>
                    <a:pt x="43" y="20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8"/>
                    <a:pt x="44" y="0"/>
                    <a:pt x="3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" y="29"/>
                    <a:pt x="9" y="29"/>
                    <a:pt x="9" y="29"/>
                  </a:cubicBezTo>
                  <a:lnTo>
                    <a:pt x="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235" name="Freeform 39"/>
          <p:cNvSpPr>
            <a:spLocks noEditPoints="1"/>
          </p:cNvSpPr>
          <p:nvPr/>
        </p:nvSpPr>
        <p:spPr bwMode="auto">
          <a:xfrm>
            <a:off x="6344139" y="5315097"/>
            <a:ext cx="704851" cy="698500"/>
          </a:xfrm>
          <a:custGeom>
            <a:avLst/>
            <a:gdLst>
              <a:gd name="T0" fmla="*/ 46 w 81"/>
              <a:gd name="T1" fmla="*/ 0 h 80"/>
              <a:gd name="T2" fmla="*/ 0 w 81"/>
              <a:gd name="T3" fmla="*/ 65 h 80"/>
              <a:gd name="T4" fmla="*/ 62 w 81"/>
              <a:gd name="T5" fmla="*/ 67 h 80"/>
              <a:gd name="T6" fmla="*/ 62 w 81"/>
              <a:gd name="T7" fmla="*/ 26 h 80"/>
              <a:gd name="T8" fmla="*/ 57 w 81"/>
              <a:gd name="T9" fmla="*/ 10 h 80"/>
              <a:gd name="T10" fmla="*/ 5 w 81"/>
              <a:gd name="T11" fmla="*/ 10 h 80"/>
              <a:gd name="T12" fmla="*/ 42 w 81"/>
              <a:gd name="T13" fmla="*/ 44 h 80"/>
              <a:gd name="T14" fmla="*/ 45 w 81"/>
              <a:gd name="T15" fmla="*/ 44 h 80"/>
              <a:gd name="T16" fmla="*/ 48 w 81"/>
              <a:gd name="T17" fmla="*/ 43 h 80"/>
              <a:gd name="T18" fmla="*/ 47 w 81"/>
              <a:gd name="T19" fmla="*/ 46 h 80"/>
              <a:gd name="T20" fmla="*/ 44 w 81"/>
              <a:gd name="T21" fmla="*/ 47 h 80"/>
              <a:gd name="T22" fmla="*/ 40 w 81"/>
              <a:gd name="T23" fmla="*/ 37 h 80"/>
              <a:gd name="T24" fmla="*/ 48 w 81"/>
              <a:gd name="T25" fmla="*/ 41 h 80"/>
              <a:gd name="T26" fmla="*/ 42 w 81"/>
              <a:gd name="T27" fmla="*/ 43 h 80"/>
              <a:gd name="T28" fmla="*/ 36 w 81"/>
              <a:gd name="T29" fmla="*/ 38 h 80"/>
              <a:gd name="T30" fmla="*/ 32 w 81"/>
              <a:gd name="T31" fmla="*/ 42 h 80"/>
              <a:gd name="T32" fmla="*/ 32 w 81"/>
              <a:gd name="T33" fmla="*/ 36 h 80"/>
              <a:gd name="T34" fmla="*/ 33 w 81"/>
              <a:gd name="T35" fmla="*/ 33 h 80"/>
              <a:gd name="T36" fmla="*/ 38 w 81"/>
              <a:gd name="T37" fmla="*/ 32 h 80"/>
              <a:gd name="T38" fmla="*/ 38 w 81"/>
              <a:gd name="T39" fmla="*/ 35 h 80"/>
              <a:gd name="T40" fmla="*/ 35 w 81"/>
              <a:gd name="T41" fmla="*/ 36 h 80"/>
              <a:gd name="T42" fmla="*/ 31 w 81"/>
              <a:gd name="T43" fmla="*/ 37 h 80"/>
              <a:gd name="T44" fmla="*/ 27 w 81"/>
              <a:gd name="T45" fmla="*/ 46 h 80"/>
              <a:gd name="T46" fmla="*/ 24 w 81"/>
              <a:gd name="T47" fmla="*/ 37 h 80"/>
              <a:gd name="T48" fmla="*/ 25 w 81"/>
              <a:gd name="T49" fmla="*/ 34 h 80"/>
              <a:gd name="T50" fmla="*/ 30 w 81"/>
              <a:gd name="T51" fmla="*/ 32 h 80"/>
              <a:gd name="T52" fmla="*/ 31 w 81"/>
              <a:gd name="T53" fmla="*/ 35 h 80"/>
              <a:gd name="T54" fmla="*/ 28 w 81"/>
              <a:gd name="T55" fmla="*/ 35 h 80"/>
              <a:gd name="T56" fmla="*/ 7 w 81"/>
              <a:gd name="T57" fmla="*/ 44 h 80"/>
              <a:gd name="T58" fmla="*/ 11 w 81"/>
              <a:gd name="T59" fmla="*/ 44 h 80"/>
              <a:gd name="T60" fmla="*/ 12 w 81"/>
              <a:gd name="T61" fmla="*/ 44 h 80"/>
              <a:gd name="T62" fmla="*/ 11 w 81"/>
              <a:gd name="T63" fmla="*/ 46 h 80"/>
              <a:gd name="T64" fmla="*/ 7 w 81"/>
              <a:gd name="T65" fmla="*/ 46 h 80"/>
              <a:gd name="T66" fmla="*/ 3 w 81"/>
              <a:gd name="T67" fmla="*/ 41 h 80"/>
              <a:gd name="T68" fmla="*/ 7 w 81"/>
              <a:gd name="T69" fmla="*/ 36 h 80"/>
              <a:gd name="T70" fmla="*/ 12 w 81"/>
              <a:gd name="T71" fmla="*/ 37 h 80"/>
              <a:gd name="T72" fmla="*/ 11 w 81"/>
              <a:gd name="T73" fmla="*/ 39 h 80"/>
              <a:gd name="T74" fmla="*/ 9 w 81"/>
              <a:gd name="T75" fmla="*/ 38 h 80"/>
              <a:gd name="T76" fmla="*/ 7 w 81"/>
              <a:gd name="T77" fmla="*/ 44 h 80"/>
              <a:gd name="T78" fmla="*/ 22 w 81"/>
              <a:gd name="T79" fmla="*/ 37 h 80"/>
              <a:gd name="T80" fmla="*/ 18 w 81"/>
              <a:gd name="T81" fmla="*/ 47 h 80"/>
              <a:gd name="T82" fmla="*/ 14 w 81"/>
              <a:gd name="T83" fmla="*/ 37 h 80"/>
              <a:gd name="T84" fmla="*/ 13 w 81"/>
              <a:gd name="T85" fmla="*/ 52 h 80"/>
              <a:gd name="T86" fmla="*/ 50 w 81"/>
              <a:gd name="T87" fmla="*/ 52 h 80"/>
              <a:gd name="T88" fmla="*/ 53 w 81"/>
              <a:gd name="T89" fmla="*/ 44 h 80"/>
              <a:gd name="T90" fmla="*/ 56 w 81"/>
              <a:gd name="T91" fmla="*/ 44 h 80"/>
              <a:gd name="T92" fmla="*/ 59 w 81"/>
              <a:gd name="T93" fmla="*/ 43 h 80"/>
              <a:gd name="T94" fmla="*/ 58 w 81"/>
              <a:gd name="T95" fmla="*/ 46 h 80"/>
              <a:gd name="T96" fmla="*/ 55 w 81"/>
              <a:gd name="T97" fmla="*/ 47 h 80"/>
              <a:gd name="T98" fmla="*/ 50 w 81"/>
              <a:gd name="T99" fmla="*/ 37 h 80"/>
              <a:gd name="T100" fmla="*/ 59 w 81"/>
              <a:gd name="T101" fmla="*/ 41 h 80"/>
              <a:gd name="T102" fmla="*/ 74 w 81"/>
              <a:gd name="T103" fmla="*/ 49 h 80"/>
              <a:gd name="T104" fmla="*/ 74 w 81"/>
              <a:gd name="T105" fmla="*/ 44 h 80"/>
              <a:gd name="T106" fmla="*/ 17 w 81"/>
              <a:gd name="T107" fmla="*/ 44 h 80"/>
              <a:gd name="T108" fmla="*/ 19 w 81"/>
              <a:gd name="T109" fmla="*/ 44 h 80"/>
              <a:gd name="T110" fmla="*/ 20 w 81"/>
              <a:gd name="T111" fmla="*/ 40 h 80"/>
              <a:gd name="T112" fmla="*/ 18 w 81"/>
              <a:gd name="T113" fmla="*/ 38 h 80"/>
              <a:gd name="T114" fmla="*/ 16 w 81"/>
              <a:gd name="T115" fmla="*/ 40 h 80"/>
              <a:gd name="T116" fmla="*/ 17 w 81"/>
              <a:gd name="T117" fmla="*/ 44 h 80"/>
              <a:gd name="T118" fmla="*/ 43 w 81"/>
              <a:gd name="T119" fmla="*/ 38 h 80"/>
              <a:gd name="T120" fmla="*/ 45 w 81"/>
              <a:gd name="T121" fmla="*/ 39 h 80"/>
              <a:gd name="T122" fmla="*/ 54 w 81"/>
              <a:gd name="T123" fmla="*/ 38 h 80"/>
              <a:gd name="T124" fmla="*/ 56 w 81"/>
              <a:gd name="T125" fmla="*/ 3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5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54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13" y="3"/>
                </a:moveTo>
                <a:cubicBezTo>
                  <a:pt x="49" y="3"/>
                  <a:pt x="49" y="3"/>
                  <a:pt x="49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49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lose/>
                <a:moveTo>
                  <a:pt x="42" y="43"/>
                </a:moveTo>
                <a:cubicBezTo>
                  <a:pt x="42" y="44"/>
                  <a:pt x="42" y="44"/>
                  <a:pt x="42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4"/>
                  <a:pt x="46" y="44"/>
                  <a:pt x="46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8" y="43"/>
                  <a:pt x="48" y="43"/>
                  <a:pt x="48" y="43"/>
                </a:cubicBezTo>
                <a:cubicBezTo>
                  <a:pt x="48" y="43"/>
                  <a:pt x="48" y="44"/>
                  <a:pt x="48" y="44"/>
                </a:cubicBezTo>
                <a:cubicBezTo>
                  <a:pt x="48" y="45"/>
                  <a:pt x="48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6" y="46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5" y="47"/>
                  <a:pt x="44" y="47"/>
                </a:cubicBezTo>
                <a:cubicBezTo>
                  <a:pt x="42" y="47"/>
                  <a:pt x="41" y="46"/>
                  <a:pt x="40" y="45"/>
                </a:cubicBezTo>
                <a:cubicBezTo>
                  <a:pt x="39" y="44"/>
                  <a:pt x="38" y="43"/>
                  <a:pt x="38" y="41"/>
                </a:cubicBezTo>
                <a:cubicBezTo>
                  <a:pt x="38" y="40"/>
                  <a:pt x="39" y="38"/>
                  <a:pt x="40" y="37"/>
                </a:cubicBezTo>
                <a:cubicBezTo>
                  <a:pt x="41" y="36"/>
                  <a:pt x="42" y="36"/>
                  <a:pt x="44" y="36"/>
                </a:cubicBezTo>
                <a:cubicBezTo>
                  <a:pt x="45" y="36"/>
                  <a:pt x="46" y="36"/>
                  <a:pt x="47" y="37"/>
                </a:cubicBezTo>
                <a:cubicBezTo>
                  <a:pt x="48" y="38"/>
                  <a:pt x="48" y="39"/>
                  <a:pt x="48" y="41"/>
                </a:cubicBezTo>
                <a:cubicBezTo>
                  <a:pt x="48" y="41"/>
                  <a:pt x="47" y="42"/>
                  <a:pt x="45" y="42"/>
                </a:cubicBezTo>
                <a:cubicBezTo>
                  <a:pt x="43" y="42"/>
                  <a:pt x="41" y="42"/>
                  <a:pt x="41" y="43"/>
                </a:cubicBezTo>
                <a:lnTo>
                  <a:pt x="42" y="43"/>
                </a:lnTo>
                <a:close/>
                <a:moveTo>
                  <a:pt x="36" y="36"/>
                </a:moveTo>
                <a:cubicBezTo>
                  <a:pt x="37" y="36"/>
                  <a:pt x="38" y="37"/>
                  <a:pt x="38" y="37"/>
                </a:cubicBezTo>
                <a:cubicBezTo>
                  <a:pt x="38" y="38"/>
                  <a:pt x="37" y="38"/>
                  <a:pt x="36" y="38"/>
                </a:cubicBez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5" y="46"/>
                  <a:pt x="34" y="46"/>
                </a:cubicBezTo>
                <a:cubicBezTo>
                  <a:pt x="33" y="46"/>
                  <a:pt x="32" y="45"/>
                  <a:pt x="32" y="42"/>
                </a:cubicBezTo>
                <a:cubicBezTo>
                  <a:pt x="32" y="40"/>
                  <a:pt x="32" y="38"/>
                  <a:pt x="32" y="38"/>
                </a:cubicBezTo>
                <a:cubicBezTo>
                  <a:pt x="31" y="38"/>
                  <a:pt x="31" y="38"/>
                  <a:pt x="31" y="37"/>
                </a:cubicBezTo>
                <a:cubicBezTo>
                  <a:pt x="31" y="37"/>
                  <a:pt x="31" y="36"/>
                  <a:pt x="32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2" y="35"/>
                  <a:pt x="32" y="34"/>
                </a:cubicBezTo>
                <a:cubicBezTo>
                  <a:pt x="32" y="34"/>
                  <a:pt x="32" y="34"/>
                  <a:pt x="33" y="33"/>
                </a:cubicBezTo>
                <a:cubicBezTo>
                  <a:pt x="34" y="33"/>
                  <a:pt x="35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34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7" y="35"/>
                  <a:pt x="37" y="35"/>
                  <a:pt x="37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6" y="36"/>
                  <a:pt x="36" y="36"/>
                </a:cubicBezTo>
                <a:close/>
                <a:moveTo>
                  <a:pt x="29" y="36"/>
                </a:moveTo>
                <a:cubicBezTo>
                  <a:pt x="30" y="36"/>
                  <a:pt x="31" y="37"/>
                  <a:pt x="31" y="37"/>
                </a:cubicBezTo>
                <a:cubicBezTo>
                  <a:pt x="31" y="38"/>
                  <a:pt x="30" y="38"/>
                  <a:pt x="29" y="38"/>
                </a:cubicBezTo>
                <a:cubicBezTo>
                  <a:pt x="29" y="38"/>
                  <a:pt x="28" y="40"/>
                  <a:pt x="28" y="42"/>
                </a:cubicBezTo>
                <a:cubicBezTo>
                  <a:pt x="28" y="45"/>
                  <a:pt x="28" y="46"/>
                  <a:pt x="27" y="46"/>
                </a:cubicBezTo>
                <a:cubicBezTo>
                  <a:pt x="26" y="46"/>
                  <a:pt x="25" y="45"/>
                  <a:pt x="25" y="42"/>
                </a:cubicBezTo>
                <a:cubicBezTo>
                  <a:pt x="25" y="40"/>
                  <a:pt x="25" y="38"/>
                  <a:pt x="25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7"/>
                  <a:pt x="24" y="36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4"/>
                </a:cubicBezTo>
                <a:cubicBezTo>
                  <a:pt x="25" y="34"/>
                  <a:pt x="25" y="34"/>
                  <a:pt x="26" y="33"/>
                </a:cubicBezTo>
                <a:cubicBezTo>
                  <a:pt x="27" y="33"/>
                  <a:pt x="28" y="32"/>
                  <a:pt x="29" y="32"/>
                </a:cubicBezTo>
                <a:cubicBezTo>
                  <a:pt x="29" y="32"/>
                  <a:pt x="30" y="32"/>
                  <a:pt x="30" y="32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9" y="35"/>
                  <a:pt x="28" y="35"/>
                </a:cubicBezTo>
                <a:cubicBezTo>
                  <a:pt x="28" y="35"/>
                  <a:pt x="28" y="36"/>
                  <a:pt x="28" y="36"/>
                </a:cubicBezTo>
                <a:cubicBezTo>
                  <a:pt x="28" y="36"/>
                  <a:pt x="29" y="36"/>
                  <a:pt x="29" y="36"/>
                </a:cubicBezTo>
                <a:close/>
                <a:moveTo>
                  <a:pt x="7" y="44"/>
                </a:moveTo>
                <a:cubicBezTo>
                  <a:pt x="8" y="44"/>
                  <a:pt x="8" y="44"/>
                  <a:pt x="9" y="44"/>
                </a:cubicBezTo>
                <a:cubicBezTo>
                  <a:pt x="9" y="44"/>
                  <a:pt x="10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1" y="43"/>
                  <a:pt x="11" y="43"/>
                  <a:pt x="11" y="43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43"/>
                  <a:pt x="12" y="44"/>
                  <a:pt x="12" y="44"/>
                </a:cubicBezTo>
                <a:cubicBezTo>
                  <a:pt x="12" y="45"/>
                  <a:pt x="12" y="46"/>
                  <a:pt x="12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9" y="47"/>
                  <a:pt x="9" y="47"/>
                </a:cubicBezTo>
                <a:cubicBezTo>
                  <a:pt x="8" y="47"/>
                  <a:pt x="7" y="46"/>
                  <a:pt x="7" y="46"/>
                </a:cubicBezTo>
                <a:cubicBezTo>
                  <a:pt x="6" y="46"/>
                  <a:pt x="5" y="46"/>
                  <a:pt x="5" y="45"/>
                </a:cubicBezTo>
                <a:cubicBezTo>
                  <a:pt x="4" y="45"/>
                  <a:pt x="4" y="44"/>
                  <a:pt x="4" y="44"/>
                </a:cubicBezTo>
                <a:cubicBezTo>
                  <a:pt x="3" y="43"/>
                  <a:pt x="3" y="42"/>
                  <a:pt x="3" y="41"/>
                </a:cubicBezTo>
                <a:cubicBezTo>
                  <a:pt x="3" y="40"/>
                  <a:pt x="3" y="40"/>
                  <a:pt x="4" y="39"/>
                </a:cubicBezTo>
                <a:cubicBezTo>
                  <a:pt x="4" y="38"/>
                  <a:pt x="4" y="38"/>
                  <a:pt x="5" y="37"/>
                </a:cubicBezTo>
                <a:cubicBezTo>
                  <a:pt x="5" y="37"/>
                  <a:pt x="6" y="36"/>
                  <a:pt x="7" y="36"/>
                </a:cubicBezTo>
                <a:cubicBezTo>
                  <a:pt x="7" y="36"/>
                  <a:pt x="8" y="36"/>
                  <a:pt x="9" y="36"/>
                </a:cubicBezTo>
                <a:cubicBezTo>
                  <a:pt x="9" y="36"/>
                  <a:pt x="10" y="36"/>
                  <a:pt x="10" y="36"/>
                </a:cubicBezTo>
                <a:cubicBezTo>
                  <a:pt x="11" y="36"/>
                  <a:pt x="12" y="37"/>
                  <a:pt x="12" y="37"/>
                </a:cubicBezTo>
                <a:cubicBezTo>
                  <a:pt x="12" y="38"/>
                  <a:pt x="12" y="39"/>
                  <a:pt x="12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8" y="38"/>
                  <a:pt x="7" y="39"/>
                  <a:pt x="7" y="39"/>
                </a:cubicBezTo>
                <a:cubicBezTo>
                  <a:pt x="7" y="40"/>
                  <a:pt x="6" y="40"/>
                  <a:pt x="6" y="41"/>
                </a:cubicBezTo>
                <a:cubicBezTo>
                  <a:pt x="6" y="42"/>
                  <a:pt x="7" y="43"/>
                  <a:pt x="7" y="44"/>
                </a:cubicBezTo>
                <a:close/>
                <a:moveTo>
                  <a:pt x="14" y="37"/>
                </a:moveTo>
                <a:cubicBezTo>
                  <a:pt x="15" y="36"/>
                  <a:pt x="16" y="36"/>
                  <a:pt x="18" y="36"/>
                </a:cubicBezTo>
                <a:cubicBezTo>
                  <a:pt x="20" y="36"/>
                  <a:pt x="21" y="36"/>
                  <a:pt x="22" y="37"/>
                </a:cubicBezTo>
                <a:cubicBezTo>
                  <a:pt x="23" y="38"/>
                  <a:pt x="23" y="40"/>
                  <a:pt x="23" y="41"/>
                </a:cubicBezTo>
                <a:cubicBezTo>
                  <a:pt x="23" y="43"/>
                  <a:pt x="23" y="44"/>
                  <a:pt x="22" y="45"/>
                </a:cubicBezTo>
                <a:cubicBezTo>
                  <a:pt x="21" y="46"/>
                  <a:pt x="20" y="47"/>
                  <a:pt x="18" y="47"/>
                </a:cubicBezTo>
                <a:cubicBezTo>
                  <a:pt x="16" y="47"/>
                  <a:pt x="15" y="46"/>
                  <a:pt x="14" y="45"/>
                </a:cubicBezTo>
                <a:cubicBezTo>
                  <a:pt x="13" y="44"/>
                  <a:pt x="13" y="43"/>
                  <a:pt x="13" y="41"/>
                </a:cubicBezTo>
                <a:cubicBezTo>
                  <a:pt x="13" y="40"/>
                  <a:pt x="13" y="38"/>
                  <a:pt x="14" y="37"/>
                </a:cubicBezTo>
                <a:close/>
                <a:moveTo>
                  <a:pt x="48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3" y="53"/>
                  <a:pt x="13" y="52"/>
                </a:cubicBezTo>
                <a:cubicBezTo>
                  <a:pt x="13" y="51"/>
                  <a:pt x="14" y="50"/>
                  <a:pt x="15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9" y="50"/>
                  <a:pt x="50" y="51"/>
                  <a:pt x="50" y="52"/>
                </a:cubicBezTo>
                <a:cubicBezTo>
                  <a:pt x="50" y="53"/>
                  <a:pt x="49" y="54"/>
                  <a:pt x="48" y="54"/>
                </a:cubicBezTo>
                <a:close/>
                <a:moveTo>
                  <a:pt x="52" y="43"/>
                </a:move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44"/>
                  <a:pt x="55" y="44"/>
                  <a:pt x="55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7" y="44"/>
                  <a:pt x="57" y="44"/>
                  <a:pt x="57" y="44"/>
                </a:cubicBezTo>
                <a:cubicBezTo>
                  <a:pt x="58" y="44"/>
                  <a:pt x="58" y="44"/>
                  <a:pt x="58" y="44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59" y="45"/>
                  <a:pt x="59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7" y="46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47"/>
                  <a:pt x="55" y="47"/>
                  <a:pt x="55" y="47"/>
                </a:cubicBezTo>
                <a:cubicBezTo>
                  <a:pt x="53" y="47"/>
                  <a:pt x="52" y="46"/>
                  <a:pt x="51" y="45"/>
                </a:cubicBezTo>
                <a:cubicBezTo>
                  <a:pt x="50" y="44"/>
                  <a:pt x="49" y="43"/>
                  <a:pt x="49" y="41"/>
                </a:cubicBezTo>
                <a:cubicBezTo>
                  <a:pt x="49" y="40"/>
                  <a:pt x="50" y="38"/>
                  <a:pt x="50" y="37"/>
                </a:cubicBezTo>
                <a:cubicBezTo>
                  <a:pt x="51" y="36"/>
                  <a:pt x="53" y="36"/>
                  <a:pt x="54" y="36"/>
                </a:cubicBezTo>
                <a:cubicBezTo>
                  <a:pt x="56" y="36"/>
                  <a:pt x="57" y="36"/>
                  <a:pt x="58" y="37"/>
                </a:cubicBezTo>
                <a:cubicBezTo>
                  <a:pt x="59" y="38"/>
                  <a:pt x="59" y="39"/>
                  <a:pt x="59" y="41"/>
                </a:cubicBezTo>
                <a:cubicBezTo>
                  <a:pt x="59" y="41"/>
                  <a:pt x="57" y="42"/>
                  <a:pt x="56" y="42"/>
                </a:cubicBezTo>
                <a:cubicBezTo>
                  <a:pt x="54" y="42"/>
                  <a:pt x="52" y="42"/>
                  <a:pt x="52" y="43"/>
                </a:cubicBezTo>
                <a:close/>
                <a:moveTo>
                  <a:pt x="74" y="49"/>
                </a:moveTo>
                <a:cubicBezTo>
                  <a:pt x="74" y="55"/>
                  <a:pt x="71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1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17" y="44"/>
                </a:moveTo>
                <a:cubicBezTo>
                  <a:pt x="17" y="44"/>
                  <a:pt x="17" y="44"/>
                  <a:pt x="17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0"/>
                  <a:pt x="20" y="40"/>
                </a:cubicBezTo>
                <a:cubicBezTo>
                  <a:pt x="20" y="39"/>
                  <a:pt x="20" y="39"/>
                  <a:pt x="19" y="39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9"/>
                  <a:pt x="17" y="39"/>
                  <a:pt x="17" y="39"/>
                </a:cubicBezTo>
                <a:cubicBezTo>
                  <a:pt x="16" y="39"/>
                  <a:pt x="16" y="39"/>
                  <a:pt x="16" y="40"/>
                </a:cubicBezTo>
                <a:cubicBezTo>
                  <a:pt x="16" y="40"/>
                  <a:pt x="16" y="41"/>
                  <a:pt x="16" y="41"/>
                </a:cubicBezTo>
                <a:cubicBezTo>
                  <a:pt x="16" y="42"/>
                  <a:pt x="16" y="42"/>
                  <a:pt x="16" y="43"/>
                </a:cubicBezTo>
                <a:cubicBezTo>
                  <a:pt x="16" y="43"/>
                  <a:pt x="16" y="43"/>
                  <a:pt x="17" y="44"/>
                </a:cubicBezTo>
                <a:close/>
                <a:moveTo>
                  <a:pt x="45" y="39"/>
                </a:moveTo>
                <a:cubicBezTo>
                  <a:pt x="45" y="38"/>
                  <a:pt x="45" y="38"/>
                  <a:pt x="45" y="38"/>
                </a:cubicBezTo>
                <a:cubicBezTo>
                  <a:pt x="44" y="38"/>
                  <a:pt x="44" y="38"/>
                  <a:pt x="43" y="38"/>
                </a:cubicBezTo>
                <a:cubicBezTo>
                  <a:pt x="43" y="38"/>
                  <a:pt x="42" y="38"/>
                  <a:pt x="42" y="39"/>
                </a:cubicBezTo>
                <a:cubicBezTo>
                  <a:pt x="42" y="39"/>
                  <a:pt x="41" y="39"/>
                  <a:pt x="41" y="40"/>
                </a:cubicBezTo>
                <a:cubicBezTo>
                  <a:pt x="43" y="40"/>
                  <a:pt x="45" y="39"/>
                  <a:pt x="45" y="39"/>
                </a:cubicBezTo>
                <a:close/>
                <a:moveTo>
                  <a:pt x="56" y="39"/>
                </a:move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4" y="38"/>
                </a:cubicBezTo>
                <a:cubicBezTo>
                  <a:pt x="54" y="38"/>
                  <a:pt x="53" y="38"/>
                  <a:pt x="53" y="39"/>
                </a:cubicBezTo>
                <a:cubicBezTo>
                  <a:pt x="52" y="39"/>
                  <a:pt x="52" y="39"/>
                  <a:pt x="52" y="40"/>
                </a:cubicBezTo>
                <a:cubicBezTo>
                  <a:pt x="54" y="40"/>
                  <a:pt x="56" y="39"/>
                  <a:pt x="56" y="39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36" name="Freeform 40"/>
          <p:cNvSpPr>
            <a:spLocks noEditPoints="1"/>
          </p:cNvSpPr>
          <p:nvPr/>
        </p:nvSpPr>
        <p:spPr bwMode="auto">
          <a:xfrm>
            <a:off x="7361727" y="5315097"/>
            <a:ext cx="704851" cy="698500"/>
          </a:xfrm>
          <a:custGeom>
            <a:avLst/>
            <a:gdLst>
              <a:gd name="T0" fmla="*/ 62 w 81"/>
              <a:gd name="T1" fmla="*/ 17 h 80"/>
              <a:gd name="T2" fmla="*/ 16 w 81"/>
              <a:gd name="T3" fmla="*/ 0 h 80"/>
              <a:gd name="T4" fmla="*/ 0 w 81"/>
              <a:gd name="T5" fmla="*/ 65 h 80"/>
              <a:gd name="T6" fmla="*/ 47 w 81"/>
              <a:gd name="T7" fmla="*/ 80 h 80"/>
              <a:gd name="T8" fmla="*/ 81 w 81"/>
              <a:gd name="T9" fmla="*/ 52 h 80"/>
              <a:gd name="T10" fmla="*/ 62 w 81"/>
              <a:gd name="T11" fmla="*/ 26 h 80"/>
              <a:gd name="T12" fmla="*/ 15 w 81"/>
              <a:gd name="T13" fmla="*/ 54 h 80"/>
              <a:gd name="T14" fmla="*/ 15 w 81"/>
              <a:gd name="T15" fmla="*/ 50 h 80"/>
              <a:gd name="T16" fmla="*/ 50 w 81"/>
              <a:gd name="T17" fmla="*/ 52 h 80"/>
              <a:gd name="T18" fmla="*/ 21 w 81"/>
              <a:gd name="T19" fmla="*/ 43 h 80"/>
              <a:gd name="T20" fmla="*/ 22 w 81"/>
              <a:gd name="T21" fmla="*/ 44 h 80"/>
              <a:gd name="T22" fmla="*/ 23 w 81"/>
              <a:gd name="T23" fmla="*/ 44 h 80"/>
              <a:gd name="T24" fmla="*/ 24 w 81"/>
              <a:gd name="T25" fmla="*/ 44 h 80"/>
              <a:gd name="T26" fmla="*/ 24 w 81"/>
              <a:gd name="T27" fmla="*/ 46 h 80"/>
              <a:gd name="T28" fmla="*/ 22 w 81"/>
              <a:gd name="T29" fmla="*/ 47 h 80"/>
              <a:gd name="T30" fmla="*/ 18 w 81"/>
              <a:gd name="T31" fmla="*/ 43 h 80"/>
              <a:gd name="T32" fmla="*/ 17 w 81"/>
              <a:gd name="T33" fmla="*/ 37 h 80"/>
              <a:gd name="T34" fmla="*/ 18 w 81"/>
              <a:gd name="T35" fmla="*/ 35 h 80"/>
              <a:gd name="T36" fmla="*/ 21 w 81"/>
              <a:gd name="T37" fmla="*/ 35 h 80"/>
              <a:gd name="T38" fmla="*/ 24 w 81"/>
              <a:gd name="T39" fmla="*/ 37 h 80"/>
              <a:gd name="T40" fmla="*/ 21 w 81"/>
              <a:gd name="T41" fmla="*/ 40 h 80"/>
              <a:gd name="T42" fmla="*/ 28 w 81"/>
              <a:gd name="T43" fmla="*/ 43 h 80"/>
              <a:gd name="T44" fmla="*/ 30 w 81"/>
              <a:gd name="T45" fmla="*/ 44 h 80"/>
              <a:gd name="T46" fmla="*/ 32 w 81"/>
              <a:gd name="T47" fmla="*/ 44 h 80"/>
              <a:gd name="T48" fmla="*/ 34 w 81"/>
              <a:gd name="T49" fmla="*/ 44 h 80"/>
              <a:gd name="T50" fmla="*/ 35 w 81"/>
              <a:gd name="T51" fmla="*/ 44 h 80"/>
              <a:gd name="T52" fmla="*/ 34 w 81"/>
              <a:gd name="T53" fmla="*/ 46 h 80"/>
              <a:gd name="T54" fmla="*/ 32 w 81"/>
              <a:gd name="T55" fmla="*/ 47 h 80"/>
              <a:gd name="T56" fmla="*/ 27 w 81"/>
              <a:gd name="T57" fmla="*/ 45 h 80"/>
              <a:gd name="T58" fmla="*/ 26 w 81"/>
              <a:gd name="T59" fmla="*/ 37 h 80"/>
              <a:gd name="T60" fmla="*/ 34 w 81"/>
              <a:gd name="T61" fmla="*/ 37 h 80"/>
              <a:gd name="T62" fmla="*/ 32 w 81"/>
              <a:gd name="T63" fmla="*/ 42 h 80"/>
              <a:gd name="T64" fmla="*/ 42 w 81"/>
              <a:gd name="T65" fmla="*/ 39 h 80"/>
              <a:gd name="T66" fmla="*/ 40 w 81"/>
              <a:gd name="T67" fmla="*/ 38 h 80"/>
              <a:gd name="T68" fmla="*/ 37 w 81"/>
              <a:gd name="T69" fmla="*/ 39 h 80"/>
              <a:gd name="T70" fmla="*/ 38 w 81"/>
              <a:gd name="T71" fmla="*/ 36 h 80"/>
              <a:gd name="T72" fmla="*/ 40 w 81"/>
              <a:gd name="T73" fmla="*/ 36 h 80"/>
              <a:gd name="T74" fmla="*/ 45 w 81"/>
              <a:gd name="T75" fmla="*/ 39 h 80"/>
              <a:gd name="T76" fmla="*/ 42 w 81"/>
              <a:gd name="T77" fmla="*/ 46 h 80"/>
              <a:gd name="T78" fmla="*/ 42 w 81"/>
              <a:gd name="T79" fmla="*/ 46 h 80"/>
              <a:gd name="T80" fmla="*/ 40 w 81"/>
              <a:gd name="T81" fmla="*/ 46 h 80"/>
              <a:gd name="T82" fmla="*/ 37 w 81"/>
              <a:gd name="T83" fmla="*/ 46 h 80"/>
              <a:gd name="T84" fmla="*/ 36 w 81"/>
              <a:gd name="T85" fmla="*/ 42 h 80"/>
              <a:gd name="T86" fmla="*/ 40 w 81"/>
              <a:gd name="T87" fmla="*/ 40 h 80"/>
              <a:gd name="T88" fmla="*/ 42 w 81"/>
              <a:gd name="T89" fmla="*/ 39 h 80"/>
              <a:gd name="T90" fmla="*/ 13 w 81"/>
              <a:gd name="T91" fmla="*/ 15 h 80"/>
              <a:gd name="T92" fmla="*/ 13 w 81"/>
              <a:gd name="T93" fmla="*/ 3 h 80"/>
              <a:gd name="T94" fmla="*/ 57 w 81"/>
              <a:gd name="T95" fmla="*/ 10 h 80"/>
              <a:gd name="T96" fmla="*/ 74 w 81"/>
              <a:gd name="T97" fmla="*/ 49 h 80"/>
              <a:gd name="T98" fmla="*/ 62 w 81"/>
              <a:gd name="T99" fmla="*/ 32 h 80"/>
              <a:gd name="T100" fmla="*/ 74 w 81"/>
              <a:gd name="T101" fmla="*/ 49 h 80"/>
              <a:gd name="T102" fmla="*/ 31 w 81"/>
              <a:gd name="T103" fmla="*/ 38 h 80"/>
              <a:gd name="T104" fmla="*/ 29 w 81"/>
              <a:gd name="T105" fmla="*/ 39 h 80"/>
              <a:gd name="T106" fmla="*/ 32 w 81"/>
              <a:gd name="T107" fmla="*/ 39 h 80"/>
              <a:gd name="T108" fmla="*/ 39 w 81"/>
              <a:gd name="T109" fmla="*/ 44 h 80"/>
              <a:gd name="T110" fmla="*/ 41 w 81"/>
              <a:gd name="T111" fmla="*/ 44 h 80"/>
              <a:gd name="T112" fmla="*/ 41 w 81"/>
              <a:gd name="T113" fmla="*/ 42 h 80"/>
              <a:gd name="T114" fmla="*/ 40 w 81"/>
              <a:gd name="T115" fmla="*/ 42 h 80"/>
              <a:gd name="T116" fmla="*/ 39 w 81"/>
              <a:gd name="T117" fmla="*/ 43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6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55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49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4" y="53"/>
                  <a:pt x="14" y="52"/>
                </a:cubicBezTo>
                <a:cubicBezTo>
                  <a:pt x="14" y="51"/>
                  <a:pt x="14" y="50"/>
                  <a:pt x="15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50"/>
                  <a:pt x="50" y="51"/>
                  <a:pt x="50" y="52"/>
                </a:cubicBezTo>
                <a:cubicBezTo>
                  <a:pt x="50" y="53"/>
                  <a:pt x="50" y="54"/>
                  <a:pt x="49" y="54"/>
                </a:cubicBezTo>
                <a:close/>
                <a:moveTo>
                  <a:pt x="21" y="43"/>
                </a:moveTo>
                <a:cubicBezTo>
                  <a:pt x="21" y="43"/>
                  <a:pt x="21" y="43"/>
                  <a:pt x="21" y="43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3" y="44"/>
                  <a:pt x="23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5"/>
                  <a:pt x="24" y="45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3" y="46"/>
                </a:cubicBezTo>
                <a:cubicBezTo>
                  <a:pt x="23" y="46"/>
                  <a:pt x="23" y="47"/>
                  <a:pt x="22" y="47"/>
                </a:cubicBezTo>
                <a:cubicBezTo>
                  <a:pt x="21" y="47"/>
                  <a:pt x="20" y="46"/>
                  <a:pt x="19" y="46"/>
                </a:cubicBezTo>
                <a:cubicBezTo>
                  <a:pt x="19" y="45"/>
                  <a:pt x="18" y="44"/>
                  <a:pt x="18" y="43"/>
                </a:cubicBezTo>
                <a:cubicBezTo>
                  <a:pt x="18" y="41"/>
                  <a:pt x="18" y="38"/>
                  <a:pt x="18" y="38"/>
                </a:cubicBezTo>
                <a:cubicBezTo>
                  <a:pt x="17" y="38"/>
                  <a:pt x="17" y="38"/>
                  <a:pt x="17" y="37"/>
                </a:cubicBezTo>
                <a:cubicBezTo>
                  <a:pt x="17" y="37"/>
                  <a:pt x="17" y="36"/>
                  <a:pt x="18" y="36"/>
                </a:cubicBezTo>
                <a:cubicBezTo>
                  <a:pt x="18" y="36"/>
                  <a:pt x="18" y="36"/>
                  <a:pt x="18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21" y="33"/>
                  <a:pt x="21" y="34"/>
                  <a:pt x="21" y="35"/>
                </a:cubicBezTo>
                <a:cubicBezTo>
                  <a:pt x="21" y="36"/>
                  <a:pt x="22" y="36"/>
                  <a:pt x="23" y="36"/>
                </a:cubicBezTo>
                <a:cubicBezTo>
                  <a:pt x="24" y="36"/>
                  <a:pt x="24" y="37"/>
                  <a:pt x="24" y="37"/>
                </a:cubicBezTo>
                <a:cubicBezTo>
                  <a:pt x="24" y="38"/>
                  <a:pt x="24" y="38"/>
                  <a:pt x="23" y="38"/>
                </a:cubicBezTo>
                <a:cubicBezTo>
                  <a:pt x="22" y="38"/>
                  <a:pt x="21" y="39"/>
                  <a:pt x="21" y="40"/>
                </a:cubicBezTo>
                <a:cubicBezTo>
                  <a:pt x="21" y="41"/>
                  <a:pt x="21" y="42"/>
                  <a:pt x="21" y="43"/>
                </a:cubicBezTo>
                <a:close/>
                <a:moveTo>
                  <a:pt x="28" y="43"/>
                </a:moveTo>
                <a:cubicBezTo>
                  <a:pt x="29" y="44"/>
                  <a:pt x="29" y="44"/>
                  <a:pt x="29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3" y="44"/>
                  <a:pt x="33" y="44"/>
                  <a:pt x="33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5" y="44"/>
                  <a:pt x="35" y="44"/>
                </a:cubicBezTo>
                <a:cubicBezTo>
                  <a:pt x="35" y="45"/>
                  <a:pt x="35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1" y="47"/>
                  <a:pt x="31" y="47"/>
                </a:cubicBezTo>
                <a:cubicBezTo>
                  <a:pt x="29" y="47"/>
                  <a:pt x="28" y="46"/>
                  <a:pt x="27" y="45"/>
                </a:cubicBezTo>
                <a:cubicBezTo>
                  <a:pt x="26" y="44"/>
                  <a:pt x="25" y="43"/>
                  <a:pt x="25" y="41"/>
                </a:cubicBezTo>
                <a:cubicBezTo>
                  <a:pt x="25" y="40"/>
                  <a:pt x="25" y="38"/>
                  <a:pt x="26" y="37"/>
                </a:cubicBezTo>
                <a:cubicBezTo>
                  <a:pt x="27" y="36"/>
                  <a:pt x="29" y="36"/>
                  <a:pt x="30" y="36"/>
                </a:cubicBezTo>
                <a:cubicBezTo>
                  <a:pt x="32" y="36"/>
                  <a:pt x="33" y="36"/>
                  <a:pt x="34" y="37"/>
                </a:cubicBezTo>
                <a:cubicBezTo>
                  <a:pt x="35" y="38"/>
                  <a:pt x="35" y="39"/>
                  <a:pt x="35" y="41"/>
                </a:cubicBezTo>
                <a:cubicBezTo>
                  <a:pt x="35" y="41"/>
                  <a:pt x="33" y="42"/>
                  <a:pt x="32" y="42"/>
                </a:cubicBezTo>
                <a:cubicBezTo>
                  <a:pt x="30" y="42"/>
                  <a:pt x="28" y="42"/>
                  <a:pt x="28" y="43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1" y="38"/>
                  <a:pt x="41" y="38"/>
                  <a:pt x="40" y="38"/>
                </a:cubicBezTo>
                <a:cubicBezTo>
                  <a:pt x="39" y="38"/>
                  <a:pt x="39" y="38"/>
                  <a:pt x="38" y="38"/>
                </a:cubicBezTo>
                <a:cubicBezTo>
                  <a:pt x="38" y="39"/>
                  <a:pt x="37" y="39"/>
                  <a:pt x="37" y="39"/>
                </a:cubicBezTo>
                <a:cubicBezTo>
                  <a:pt x="37" y="39"/>
                  <a:pt x="37" y="38"/>
                  <a:pt x="37" y="38"/>
                </a:cubicBezTo>
                <a:cubicBezTo>
                  <a:pt x="37" y="37"/>
                  <a:pt x="37" y="36"/>
                  <a:pt x="38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39" y="36"/>
                  <a:pt x="40" y="36"/>
                  <a:pt x="40" y="36"/>
                </a:cubicBezTo>
                <a:cubicBezTo>
                  <a:pt x="42" y="36"/>
                  <a:pt x="43" y="36"/>
                  <a:pt x="44" y="37"/>
                </a:cubicBezTo>
                <a:cubicBezTo>
                  <a:pt x="45" y="37"/>
                  <a:pt x="45" y="38"/>
                  <a:pt x="45" y="39"/>
                </a:cubicBezTo>
                <a:cubicBezTo>
                  <a:pt x="45" y="43"/>
                  <a:pt x="45" y="46"/>
                  <a:pt x="44" y="46"/>
                </a:cubicBezTo>
                <a:cubicBezTo>
                  <a:pt x="43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39" y="47"/>
                  <a:pt x="39" y="47"/>
                </a:cubicBezTo>
                <a:cubicBezTo>
                  <a:pt x="38" y="47"/>
                  <a:pt x="37" y="46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6" y="43"/>
                  <a:pt x="36" y="42"/>
                  <a:pt x="36" y="42"/>
                </a:cubicBezTo>
                <a:cubicBezTo>
                  <a:pt x="37" y="41"/>
                  <a:pt x="37" y="41"/>
                  <a:pt x="38" y="41"/>
                </a:cubicBezTo>
                <a:cubicBezTo>
                  <a:pt x="38" y="40"/>
                  <a:pt x="39" y="40"/>
                  <a:pt x="40" y="40"/>
                </a:cubicBezTo>
                <a:cubicBezTo>
                  <a:pt x="40" y="40"/>
                  <a:pt x="41" y="40"/>
                  <a:pt x="42" y="40"/>
                </a:cubicBezTo>
                <a:cubicBezTo>
                  <a:pt x="42" y="40"/>
                  <a:pt x="42" y="39"/>
                  <a:pt x="42" y="39"/>
                </a:cubicBezTo>
                <a:close/>
                <a:moveTo>
                  <a:pt x="50" y="15"/>
                </a:move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ubicBezTo>
                  <a:pt x="50" y="3"/>
                  <a:pt x="50" y="3"/>
                  <a:pt x="50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50" y="15"/>
                </a:cubicBezTo>
                <a:close/>
                <a:moveTo>
                  <a:pt x="74" y="49"/>
                </a:moveTo>
                <a:cubicBezTo>
                  <a:pt x="74" y="55"/>
                  <a:pt x="72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2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32" y="39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0" y="38"/>
                </a:cubicBezTo>
                <a:cubicBezTo>
                  <a:pt x="30" y="38"/>
                  <a:pt x="29" y="38"/>
                  <a:pt x="29" y="39"/>
                </a:cubicBezTo>
                <a:cubicBezTo>
                  <a:pt x="28" y="39"/>
                  <a:pt x="28" y="39"/>
                  <a:pt x="28" y="40"/>
                </a:cubicBezTo>
                <a:cubicBezTo>
                  <a:pt x="30" y="40"/>
                  <a:pt x="32" y="39"/>
                  <a:pt x="32" y="39"/>
                </a:cubicBezTo>
                <a:close/>
                <a:moveTo>
                  <a:pt x="39" y="43"/>
                </a:moveTo>
                <a:cubicBezTo>
                  <a:pt x="39" y="44"/>
                  <a:pt x="39" y="44"/>
                  <a:pt x="39" y="44"/>
                </a:cubicBezTo>
                <a:cubicBezTo>
                  <a:pt x="40" y="44"/>
                  <a:pt x="40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3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2"/>
                  <a:pt x="39" y="42"/>
                  <a:pt x="39" y="42"/>
                </a:cubicBezTo>
                <a:lnTo>
                  <a:pt x="39" y="43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37" name="Freeform 41"/>
          <p:cNvSpPr/>
          <p:nvPr/>
        </p:nvSpPr>
        <p:spPr bwMode="auto">
          <a:xfrm>
            <a:off x="1070463" y="5280172"/>
            <a:ext cx="530225" cy="760413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38" name="Freeform 42"/>
          <p:cNvSpPr>
            <a:spLocks noEditPoints="1"/>
          </p:cNvSpPr>
          <p:nvPr/>
        </p:nvSpPr>
        <p:spPr bwMode="auto">
          <a:xfrm>
            <a:off x="2115039" y="5280172"/>
            <a:ext cx="530225" cy="760413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9 w 61"/>
              <a:gd name="T23" fmla="*/ 45 h 87"/>
              <a:gd name="T24" fmla="*/ 30 w 61"/>
              <a:gd name="T25" fmla="*/ 74 h 87"/>
              <a:gd name="T26" fmla="*/ 28 w 61"/>
              <a:gd name="T27" fmla="*/ 76 h 87"/>
              <a:gd name="T28" fmla="*/ 27 w 61"/>
              <a:gd name="T29" fmla="*/ 76 h 87"/>
              <a:gd name="T30" fmla="*/ 25 w 61"/>
              <a:gd name="T31" fmla="*/ 74 h 87"/>
              <a:gd name="T32" fmla="*/ 12 w 61"/>
              <a:gd name="T33" fmla="*/ 57 h 87"/>
              <a:gd name="T34" fmla="*/ 11 w 61"/>
              <a:gd name="T35" fmla="*/ 57 h 87"/>
              <a:gd name="T36" fmla="*/ 19 w 61"/>
              <a:gd name="T37" fmla="*/ 57 h 87"/>
              <a:gd name="T38" fmla="*/ 27 w 61"/>
              <a:gd name="T39" fmla="*/ 67 h 87"/>
              <a:gd name="T40" fmla="*/ 44 w 61"/>
              <a:gd name="T41" fmla="*/ 42 h 87"/>
              <a:gd name="T42" fmla="*/ 48 w 61"/>
              <a:gd name="T43" fmla="*/ 41 h 87"/>
              <a:gd name="T44" fmla="*/ 49 w 61"/>
              <a:gd name="T45" fmla="*/ 4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9" y="45"/>
                </a:moveTo>
                <a:cubicBezTo>
                  <a:pt x="30" y="74"/>
                  <a:pt x="30" y="74"/>
                  <a:pt x="30" y="74"/>
                </a:cubicBezTo>
                <a:cubicBezTo>
                  <a:pt x="30" y="75"/>
                  <a:pt x="29" y="76"/>
                  <a:pt x="28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27" y="76"/>
                  <a:pt x="26" y="75"/>
                  <a:pt x="25" y="74"/>
                </a:cubicBezTo>
                <a:cubicBezTo>
                  <a:pt x="12" y="57"/>
                  <a:pt x="12" y="57"/>
                  <a:pt x="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27" y="67"/>
                  <a:pt x="27" y="67"/>
                  <a:pt x="27" y="67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1"/>
                  <a:pt x="46" y="40"/>
                  <a:pt x="48" y="41"/>
                </a:cubicBezTo>
                <a:cubicBezTo>
                  <a:pt x="49" y="42"/>
                  <a:pt x="50" y="44"/>
                  <a:pt x="49" y="45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39" name="Freeform 43"/>
          <p:cNvSpPr>
            <a:spLocks noEditPoints="1"/>
          </p:cNvSpPr>
          <p:nvPr/>
        </p:nvSpPr>
        <p:spPr bwMode="auto">
          <a:xfrm>
            <a:off x="8606327" y="5280172"/>
            <a:ext cx="530225" cy="760413"/>
          </a:xfrm>
          <a:custGeom>
            <a:avLst/>
            <a:gdLst>
              <a:gd name="T0" fmla="*/ 41 w 61"/>
              <a:gd name="T1" fmla="*/ 33 h 87"/>
              <a:gd name="T2" fmla="*/ 50 w 61"/>
              <a:gd name="T3" fmla="*/ 18 h 87"/>
              <a:gd name="T4" fmla="*/ 31 w 61"/>
              <a:gd name="T5" fmla="*/ 0 h 87"/>
              <a:gd name="T6" fmla="*/ 12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1 w 61"/>
              <a:gd name="T13" fmla="*/ 72 h 87"/>
              <a:gd name="T14" fmla="*/ 31 w 61"/>
              <a:gd name="T15" fmla="*/ 87 h 87"/>
              <a:gd name="T16" fmla="*/ 61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5 w 61"/>
              <a:gd name="T23" fmla="*/ 71 h 87"/>
              <a:gd name="T24" fmla="*/ 45 w 61"/>
              <a:gd name="T25" fmla="*/ 75 h 87"/>
              <a:gd name="T26" fmla="*/ 43 w 61"/>
              <a:gd name="T27" fmla="*/ 76 h 87"/>
              <a:gd name="T28" fmla="*/ 41 w 61"/>
              <a:gd name="T29" fmla="*/ 75 h 87"/>
              <a:gd name="T30" fmla="*/ 31 w 61"/>
              <a:gd name="T31" fmla="*/ 65 h 87"/>
              <a:gd name="T32" fmla="*/ 20 w 61"/>
              <a:gd name="T33" fmla="*/ 75 h 87"/>
              <a:gd name="T34" fmla="*/ 18 w 61"/>
              <a:gd name="T35" fmla="*/ 76 h 87"/>
              <a:gd name="T36" fmla="*/ 16 w 61"/>
              <a:gd name="T37" fmla="*/ 75 h 87"/>
              <a:gd name="T38" fmla="*/ 16 w 61"/>
              <a:gd name="T39" fmla="*/ 71 h 87"/>
              <a:gd name="T40" fmla="*/ 26 w 61"/>
              <a:gd name="T41" fmla="*/ 60 h 87"/>
              <a:gd name="T42" fmla="*/ 16 w 61"/>
              <a:gd name="T43" fmla="*/ 50 h 87"/>
              <a:gd name="T44" fmla="*/ 16 w 61"/>
              <a:gd name="T45" fmla="*/ 46 h 87"/>
              <a:gd name="T46" fmla="*/ 20 w 61"/>
              <a:gd name="T47" fmla="*/ 46 h 87"/>
              <a:gd name="T48" fmla="*/ 31 w 61"/>
              <a:gd name="T49" fmla="*/ 56 h 87"/>
              <a:gd name="T50" fmla="*/ 41 w 61"/>
              <a:gd name="T51" fmla="*/ 46 h 87"/>
              <a:gd name="T52" fmla="*/ 45 w 61"/>
              <a:gd name="T53" fmla="*/ 46 h 87"/>
              <a:gd name="T54" fmla="*/ 45 w 61"/>
              <a:gd name="T55" fmla="*/ 50 h 87"/>
              <a:gd name="T56" fmla="*/ 35 w 61"/>
              <a:gd name="T57" fmla="*/ 60 h 87"/>
              <a:gd name="T58" fmla="*/ 45 w 61"/>
              <a:gd name="T59" fmla="*/ 71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50" y="24"/>
                  <a:pt x="50" y="18"/>
                </a:cubicBezTo>
                <a:cubicBezTo>
                  <a:pt x="50" y="8"/>
                  <a:pt x="41" y="0"/>
                  <a:pt x="31" y="0"/>
                </a:cubicBezTo>
                <a:cubicBezTo>
                  <a:pt x="20" y="0"/>
                  <a:pt x="12" y="8"/>
                  <a:pt x="12" y="18"/>
                </a:cubicBezTo>
                <a:cubicBezTo>
                  <a:pt x="12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1" y="72"/>
                </a:cubicBezTo>
                <a:cubicBezTo>
                  <a:pt x="8" y="82"/>
                  <a:pt x="19" y="87"/>
                  <a:pt x="31" y="87"/>
                </a:cubicBezTo>
                <a:cubicBezTo>
                  <a:pt x="43" y="87"/>
                  <a:pt x="53" y="82"/>
                  <a:pt x="61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5" y="71"/>
                </a:moveTo>
                <a:cubicBezTo>
                  <a:pt x="47" y="72"/>
                  <a:pt x="47" y="74"/>
                  <a:pt x="45" y="75"/>
                </a:cubicBezTo>
                <a:cubicBezTo>
                  <a:pt x="45" y="76"/>
                  <a:pt x="44" y="76"/>
                  <a:pt x="43" y="76"/>
                </a:cubicBezTo>
                <a:cubicBezTo>
                  <a:pt x="42" y="76"/>
                  <a:pt x="41" y="76"/>
                  <a:pt x="41" y="75"/>
                </a:cubicBezTo>
                <a:cubicBezTo>
                  <a:pt x="31" y="65"/>
                  <a:pt x="31" y="65"/>
                  <a:pt x="31" y="65"/>
                </a:cubicBezTo>
                <a:cubicBezTo>
                  <a:pt x="20" y="75"/>
                  <a:pt x="20" y="75"/>
                  <a:pt x="20" y="75"/>
                </a:cubicBezTo>
                <a:cubicBezTo>
                  <a:pt x="20" y="76"/>
                  <a:pt x="19" y="76"/>
                  <a:pt x="18" y="76"/>
                </a:cubicBezTo>
                <a:cubicBezTo>
                  <a:pt x="17" y="76"/>
                  <a:pt x="16" y="76"/>
                  <a:pt x="16" y="75"/>
                </a:cubicBezTo>
                <a:cubicBezTo>
                  <a:pt x="15" y="74"/>
                  <a:pt x="15" y="72"/>
                  <a:pt x="16" y="71"/>
                </a:cubicBezTo>
                <a:cubicBezTo>
                  <a:pt x="26" y="60"/>
                  <a:pt x="26" y="60"/>
                  <a:pt x="26" y="60"/>
                </a:cubicBezTo>
                <a:cubicBezTo>
                  <a:pt x="16" y="50"/>
                  <a:pt x="16" y="50"/>
                  <a:pt x="16" y="50"/>
                </a:cubicBezTo>
                <a:cubicBezTo>
                  <a:pt x="15" y="49"/>
                  <a:pt x="15" y="47"/>
                  <a:pt x="16" y="46"/>
                </a:cubicBezTo>
                <a:cubicBezTo>
                  <a:pt x="17" y="44"/>
                  <a:pt x="19" y="44"/>
                  <a:pt x="20" y="46"/>
                </a:cubicBezTo>
                <a:cubicBezTo>
                  <a:pt x="31" y="56"/>
                  <a:pt x="31" y="56"/>
                  <a:pt x="31" y="56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4"/>
                  <a:pt x="44" y="44"/>
                  <a:pt x="45" y="46"/>
                </a:cubicBezTo>
                <a:cubicBezTo>
                  <a:pt x="47" y="47"/>
                  <a:pt x="47" y="49"/>
                  <a:pt x="45" y="50"/>
                </a:cubicBezTo>
                <a:cubicBezTo>
                  <a:pt x="35" y="60"/>
                  <a:pt x="35" y="60"/>
                  <a:pt x="35" y="60"/>
                </a:cubicBezTo>
                <a:lnTo>
                  <a:pt x="45" y="71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40" name="Freeform 44"/>
          <p:cNvSpPr>
            <a:spLocks noEditPoints="1"/>
          </p:cNvSpPr>
          <p:nvPr/>
        </p:nvSpPr>
        <p:spPr bwMode="auto">
          <a:xfrm>
            <a:off x="10728813" y="5262709"/>
            <a:ext cx="592139" cy="795339"/>
          </a:xfrm>
          <a:custGeom>
            <a:avLst/>
            <a:gdLst>
              <a:gd name="T0" fmla="*/ 52 w 68"/>
              <a:gd name="T1" fmla="*/ 42 h 91"/>
              <a:gd name="T2" fmla="*/ 55 w 68"/>
              <a:gd name="T3" fmla="*/ 32 h 91"/>
              <a:gd name="T4" fmla="*/ 55 w 68"/>
              <a:gd name="T5" fmla="*/ 19 h 91"/>
              <a:gd name="T6" fmla="*/ 34 w 68"/>
              <a:gd name="T7" fmla="*/ 0 h 91"/>
              <a:gd name="T8" fmla="*/ 13 w 68"/>
              <a:gd name="T9" fmla="*/ 19 h 91"/>
              <a:gd name="T10" fmla="*/ 13 w 68"/>
              <a:gd name="T11" fmla="*/ 32 h 91"/>
              <a:gd name="T12" fmla="*/ 16 w 68"/>
              <a:gd name="T13" fmla="*/ 42 h 91"/>
              <a:gd name="T14" fmla="*/ 0 w 68"/>
              <a:gd name="T15" fmla="*/ 71 h 91"/>
              <a:gd name="T16" fmla="*/ 0 w 68"/>
              <a:gd name="T17" fmla="*/ 79 h 91"/>
              <a:gd name="T18" fmla="*/ 34 w 68"/>
              <a:gd name="T19" fmla="*/ 91 h 91"/>
              <a:gd name="T20" fmla="*/ 68 w 68"/>
              <a:gd name="T21" fmla="*/ 79 h 91"/>
              <a:gd name="T22" fmla="*/ 68 w 68"/>
              <a:gd name="T23" fmla="*/ 71 h 91"/>
              <a:gd name="T24" fmla="*/ 52 w 68"/>
              <a:gd name="T25" fmla="*/ 42 h 91"/>
              <a:gd name="T26" fmla="*/ 37 w 68"/>
              <a:gd name="T27" fmla="*/ 54 h 91"/>
              <a:gd name="T28" fmla="*/ 37 w 68"/>
              <a:gd name="T29" fmla="*/ 83 h 91"/>
              <a:gd name="T30" fmla="*/ 30 w 68"/>
              <a:gd name="T31" fmla="*/ 83 h 91"/>
              <a:gd name="T32" fmla="*/ 30 w 68"/>
              <a:gd name="T33" fmla="*/ 54 h 91"/>
              <a:gd name="T34" fmla="*/ 28 w 68"/>
              <a:gd name="T35" fmla="*/ 50 h 91"/>
              <a:gd name="T36" fmla="*/ 34 w 68"/>
              <a:gd name="T37" fmla="*/ 51 h 91"/>
              <a:gd name="T38" fmla="*/ 39 w 68"/>
              <a:gd name="T39" fmla="*/ 50 h 91"/>
              <a:gd name="T40" fmla="*/ 37 w 68"/>
              <a:gd name="T41" fmla="*/ 54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91">
                <a:moveTo>
                  <a:pt x="52" y="42"/>
                </a:moveTo>
                <a:cubicBezTo>
                  <a:pt x="54" y="39"/>
                  <a:pt x="55" y="36"/>
                  <a:pt x="55" y="32"/>
                </a:cubicBezTo>
                <a:cubicBezTo>
                  <a:pt x="55" y="19"/>
                  <a:pt x="55" y="19"/>
                  <a:pt x="55" y="19"/>
                </a:cubicBezTo>
                <a:cubicBezTo>
                  <a:pt x="55" y="9"/>
                  <a:pt x="45" y="0"/>
                  <a:pt x="34" y="0"/>
                </a:cubicBezTo>
                <a:cubicBezTo>
                  <a:pt x="22" y="0"/>
                  <a:pt x="13" y="9"/>
                  <a:pt x="13" y="19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6"/>
                  <a:pt x="14" y="39"/>
                  <a:pt x="16" y="42"/>
                </a:cubicBezTo>
                <a:cubicBezTo>
                  <a:pt x="6" y="48"/>
                  <a:pt x="0" y="58"/>
                  <a:pt x="0" y="71"/>
                </a:cubicBezTo>
                <a:cubicBezTo>
                  <a:pt x="0" y="79"/>
                  <a:pt x="0" y="79"/>
                  <a:pt x="0" y="79"/>
                </a:cubicBezTo>
                <a:cubicBezTo>
                  <a:pt x="9" y="87"/>
                  <a:pt x="21" y="91"/>
                  <a:pt x="34" y="91"/>
                </a:cubicBezTo>
                <a:cubicBezTo>
                  <a:pt x="47" y="91"/>
                  <a:pt x="59" y="87"/>
                  <a:pt x="68" y="79"/>
                </a:cubicBezTo>
                <a:cubicBezTo>
                  <a:pt x="68" y="71"/>
                  <a:pt x="68" y="71"/>
                  <a:pt x="68" y="71"/>
                </a:cubicBezTo>
                <a:cubicBezTo>
                  <a:pt x="68" y="58"/>
                  <a:pt x="61" y="48"/>
                  <a:pt x="52" y="42"/>
                </a:cubicBezTo>
                <a:close/>
                <a:moveTo>
                  <a:pt x="37" y="54"/>
                </a:moveTo>
                <a:cubicBezTo>
                  <a:pt x="37" y="83"/>
                  <a:pt x="37" y="83"/>
                  <a:pt x="37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0" y="54"/>
                  <a:pt x="30" y="54"/>
                  <a:pt x="30" y="54"/>
                </a:cubicBezTo>
                <a:cubicBezTo>
                  <a:pt x="29" y="53"/>
                  <a:pt x="28" y="52"/>
                  <a:pt x="28" y="50"/>
                </a:cubicBezTo>
                <a:cubicBezTo>
                  <a:pt x="30" y="51"/>
                  <a:pt x="32" y="51"/>
                  <a:pt x="34" y="51"/>
                </a:cubicBezTo>
                <a:cubicBezTo>
                  <a:pt x="36" y="51"/>
                  <a:pt x="38" y="51"/>
                  <a:pt x="39" y="50"/>
                </a:cubicBezTo>
                <a:cubicBezTo>
                  <a:pt x="39" y="52"/>
                  <a:pt x="38" y="53"/>
                  <a:pt x="37" y="54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41" name="Freeform 45"/>
          <p:cNvSpPr>
            <a:spLocks noEditPoints="1"/>
          </p:cNvSpPr>
          <p:nvPr/>
        </p:nvSpPr>
        <p:spPr bwMode="auto">
          <a:xfrm>
            <a:off x="3150088" y="1527323"/>
            <a:ext cx="477839" cy="593725"/>
          </a:xfrm>
          <a:custGeom>
            <a:avLst/>
            <a:gdLst>
              <a:gd name="T0" fmla="*/ 0 w 55"/>
              <a:gd name="T1" fmla="*/ 45 h 68"/>
              <a:gd name="T2" fmla="*/ 19 w 55"/>
              <a:gd name="T3" fmla="*/ 53 h 68"/>
              <a:gd name="T4" fmla="*/ 5 w 55"/>
              <a:gd name="T5" fmla="*/ 60 h 68"/>
              <a:gd name="T6" fmla="*/ 29 w 55"/>
              <a:gd name="T7" fmla="*/ 68 h 68"/>
              <a:gd name="T8" fmla="*/ 52 w 55"/>
              <a:gd name="T9" fmla="*/ 60 h 68"/>
              <a:gd name="T10" fmla="*/ 38 w 55"/>
              <a:gd name="T11" fmla="*/ 53 h 68"/>
              <a:gd name="T12" fmla="*/ 55 w 55"/>
              <a:gd name="T13" fmla="*/ 45 h 68"/>
              <a:gd name="T14" fmla="*/ 55 w 55"/>
              <a:gd name="T15" fmla="*/ 0 h 68"/>
              <a:gd name="T16" fmla="*/ 43 w 55"/>
              <a:gd name="T17" fmla="*/ 61 h 68"/>
              <a:gd name="T18" fmla="*/ 43 w 55"/>
              <a:gd name="T19" fmla="*/ 61 h 68"/>
              <a:gd name="T20" fmla="*/ 28 w 55"/>
              <a:gd name="T21" fmla="*/ 64 h 68"/>
              <a:gd name="T22" fmla="*/ 13 w 55"/>
              <a:gd name="T23" fmla="*/ 61 h 68"/>
              <a:gd name="T24" fmla="*/ 28 w 55"/>
              <a:gd name="T25" fmla="*/ 63 h 68"/>
              <a:gd name="T26" fmla="*/ 20 w 55"/>
              <a:gd name="T27" fmla="*/ 57 h 68"/>
              <a:gd name="T28" fmla="*/ 20 w 55"/>
              <a:gd name="T29" fmla="*/ 53 h 68"/>
              <a:gd name="T30" fmla="*/ 20 w 55"/>
              <a:gd name="T31" fmla="*/ 45 h 68"/>
              <a:gd name="T32" fmla="*/ 37 w 55"/>
              <a:gd name="T33" fmla="*/ 52 h 68"/>
              <a:gd name="T34" fmla="*/ 37 w 55"/>
              <a:gd name="T35" fmla="*/ 53 h 68"/>
              <a:gd name="T36" fmla="*/ 20 w 55"/>
              <a:gd name="T37" fmla="*/ 57 h 68"/>
              <a:gd name="T38" fmla="*/ 38 w 55"/>
              <a:gd name="T39" fmla="*/ 44 h 68"/>
              <a:gd name="T40" fmla="*/ 1 w 55"/>
              <a:gd name="T41" fmla="*/ 44 h 68"/>
              <a:gd name="T42" fmla="*/ 54 w 55"/>
              <a:gd name="T43" fmla="*/ 1 h 68"/>
              <a:gd name="T44" fmla="*/ 50 w 55"/>
              <a:gd name="T45" fmla="*/ 38 h 68"/>
              <a:gd name="T46" fmla="*/ 6 w 55"/>
              <a:gd name="T47" fmla="*/ 5 h 68"/>
              <a:gd name="T48" fmla="*/ 50 w 55"/>
              <a:gd name="T49" fmla="*/ 39 h 68"/>
              <a:gd name="T50" fmla="*/ 47 w 55"/>
              <a:gd name="T51" fmla="*/ 39 h 68"/>
              <a:gd name="T52" fmla="*/ 47 w 55"/>
              <a:gd name="T53" fmla="*/ 43 h 68"/>
              <a:gd name="T54" fmla="*/ 47 w 55"/>
              <a:gd name="T55" fmla="*/ 39 h 68"/>
              <a:gd name="T56" fmla="*/ 47 w 55"/>
              <a:gd name="T57" fmla="*/ 41 h 68"/>
              <a:gd name="T58" fmla="*/ 48 w 55"/>
              <a:gd name="T59" fmla="*/ 41 h 68"/>
              <a:gd name="T60" fmla="*/ 25 w 55"/>
              <a:gd name="T61" fmla="*/ 40 h 68"/>
              <a:gd name="T62" fmla="*/ 25 w 55"/>
              <a:gd name="T63" fmla="*/ 42 h 68"/>
              <a:gd name="T64" fmla="*/ 25 w 55"/>
              <a:gd name="T65" fmla="*/ 40 h 68"/>
              <a:gd name="T66" fmla="*/ 29 w 55"/>
              <a:gd name="T67" fmla="*/ 41 h 68"/>
              <a:gd name="T68" fmla="*/ 31 w 55"/>
              <a:gd name="T69" fmla="*/ 41 h 68"/>
              <a:gd name="T70" fmla="*/ 35 w 55"/>
              <a:gd name="T71" fmla="*/ 40 h 68"/>
              <a:gd name="T72" fmla="*/ 35 w 55"/>
              <a:gd name="T73" fmla="*/ 42 h 68"/>
              <a:gd name="T74" fmla="*/ 35 w 55"/>
              <a:gd name="T75" fmla="*/ 4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5" h="68">
                <a:moveTo>
                  <a:pt x="0" y="0"/>
                </a:moveTo>
                <a:cubicBezTo>
                  <a:pt x="0" y="45"/>
                  <a:pt x="0" y="45"/>
                  <a:pt x="0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53"/>
                  <a:pt x="19" y="53"/>
                  <a:pt x="19" y="53"/>
                </a:cubicBezTo>
                <a:cubicBezTo>
                  <a:pt x="16" y="53"/>
                  <a:pt x="14" y="54"/>
                  <a:pt x="12" y="54"/>
                </a:cubicBezTo>
                <a:cubicBezTo>
                  <a:pt x="8" y="56"/>
                  <a:pt x="5" y="57"/>
                  <a:pt x="5" y="60"/>
                </a:cubicBezTo>
                <a:cubicBezTo>
                  <a:pt x="5" y="62"/>
                  <a:pt x="8" y="64"/>
                  <a:pt x="12" y="65"/>
                </a:cubicBezTo>
                <a:cubicBezTo>
                  <a:pt x="16" y="67"/>
                  <a:pt x="22" y="68"/>
                  <a:pt x="29" y="68"/>
                </a:cubicBezTo>
                <a:cubicBezTo>
                  <a:pt x="35" y="68"/>
                  <a:pt x="41" y="67"/>
                  <a:pt x="45" y="65"/>
                </a:cubicBezTo>
                <a:cubicBezTo>
                  <a:pt x="50" y="64"/>
                  <a:pt x="52" y="62"/>
                  <a:pt x="52" y="60"/>
                </a:cubicBezTo>
                <a:cubicBezTo>
                  <a:pt x="52" y="57"/>
                  <a:pt x="50" y="56"/>
                  <a:pt x="45" y="54"/>
                </a:cubicBezTo>
                <a:cubicBezTo>
                  <a:pt x="43" y="54"/>
                  <a:pt x="41" y="53"/>
                  <a:pt x="38" y="53"/>
                </a:cubicBezTo>
                <a:cubicBezTo>
                  <a:pt x="38" y="45"/>
                  <a:pt x="38" y="45"/>
                  <a:pt x="38" y="45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44"/>
                  <a:pt x="55" y="44"/>
                  <a:pt x="55" y="44"/>
                </a:cubicBezTo>
                <a:cubicBezTo>
                  <a:pt x="55" y="0"/>
                  <a:pt x="55" y="0"/>
                  <a:pt x="55" y="0"/>
                </a:cubicBezTo>
                <a:lnTo>
                  <a:pt x="0" y="0"/>
                </a:ln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62"/>
                  <a:pt x="43" y="62"/>
                  <a:pt x="43" y="62"/>
                </a:cubicBezTo>
                <a:cubicBezTo>
                  <a:pt x="39" y="64"/>
                  <a:pt x="33" y="64"/>
                  <a:pt x="28" y="64"/>
                </a:cubicBezTo>
                <a:cubicBezTo>
                  <a:pt x="23" y="64"/>
                  <a:pt x="17" y="64"/>
                  <a:pt x="13" y="62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7" y="63"/>
                  <a:pt x="23" y="63"/>
                  <a:pt x="28" y="63"/>
                </a:cubicBezTo>
                <a:cubicBezTo>
                  <a:pt x="33" y="63"/>
                  <a:pt x="39" y="63"/>
                  <a:pt x="43" y="61"/>
                </a:cubicBezTo>
                <a:close/>
                <a:moveTo>
                  <a:pt x="20" y="57"/>
                </a:move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45"/>
                  <a:pt x="20" y="45"/>
                  <a:pt x="20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7"/>
                  <a:pt x="37" y="57"/>
                  <a:pt x="37" y="57"/>
                </a:cubicBezTo>
                <a:lnTo>
                  <a:pt x="20" y="57"/>
                </a:lnTo>
                <a:close/>
                <a:moveTo>
                  <a:pt x="54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1" y="1"/>
                  <a:pt x="1" y="1"/>
                  <a:pt x="1" y="1"/>
                </a:cubicBezTo>
                <a:cubicBezTo>
                  <a:pt x="54" y="1"/>
                  <a:pt x="54" y="1"/>
                  <a:pt x="54" y="1"/>
                </a:cubicBezTo>
                <a:lnTo>
                  <a:pt x="54" y="44"/>
                </a:lnTo>
                <a:close/>
                <a:moveTo>
                  <a:pt x="50" y="38"/>
                </a:moveTo>
                <a:cubicBezTo>
                  <a:pt x="50" y="5"/>
                  <a:pt x="50" y="5"/>
                  <a:pt x="50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39"/>
                  <a:pt x="6" y="39"/>
                  <a:pt x="6" y="39"/>
                </a:cubicBezTo>
                <a:cubicBezTo>
                  <a:pt x="50" y="39"/>
                  <a:pt x="50" y="39"/>
                  <a:pt x="50" y="39"/>
                </a:cubicBezTo>
                <a:lnTo>
                  <a:pt x="50" y="38"/>
                </a:lnTo>
                <a:close/>
                <a:moveTo>
                  <a:pt x="47" y="39"/>
                </a:moveTo>
                <a:cubicBezTo>
                  <a:pt x="46" y="39"/>
                  <a:pt x="46" y="40"/>
                  <a:pt x="46" y="41"/>
                </a:cubicBezTo>
                <a:cubicBezTo>
                  <a:pt x="46" y="42"/>
                  <a:pt x="46" y="43"/>
                  <a:pt x="47" y="43"/>
                </a:cubicBezTo>
                <a:cubicBezTo>
                  <a:pt x="48" y="43"/>
                  <a:pt x="49" y="42"/>
                  <a:pt x="49" y="41"/>
                </a:cubicBezTo>
                <a:cubicBezTo>
                  <a:pt x="49" y="40"/>
                  <a:pt x="48" y="39"/>
                  <a:pt x="47" y="39"/>
                </a:cubicBezTo>
                <a:close/>
                <a:moveTo>
                  <a:pt x="47" y="42"/>
                </a:moveTo>
                <a:cubicBezTo>
                  <a:pt x="47" y="42"/>
                  <a:pt x="47" y="42"/>
                  <a:pt x="47" y="41"/>
                </a:cubicBezTo>
                <a:cubicBezTo>
                  <a:pt x="47" y="41"/>
                  <a:pt x="47" y="40"/>
                  <a:pt x="47" y="40"/>
                </a:cubicBezTo>
                <a:cubicBezTo>
                  <a:pt x="48" y="40"/>
                  <a:pt x="48" y="41"/>
                  <a:pt x="48" y="41"/>
                </a:cubicBezTo>
                <a:cubicBezTo>
                  <a:pt x="48" y="42"/>
                  <a:pt x="48" y="42"/>
                  <a:pt x="47" y="42"/>
                </a:cubicBezTo>
                <a:close/>
                <a:moveTo>
                  <a:pt x="25" y="40"/>
                </a:moveTo>
                <a:cubicBezTo>
                  <a:pt x="25" y="40"/>
                  <a:pt x="24" y="41"/>
                  <a:pt x="24" y="41"/>
                </a:cubicBezTo>
                <a:cubicBezTo>
                  <a:pt x="24" y="42"/>
                  <a:pt x="25" y="42"/>
                  <a:pt x="25" y="42"/>
                </a:cubicBezTo>
                <a:cubicBezTo>
                  <a:pt x="26" y="42"/>
                  <a:pt x="27" y="42"/>
                  <a:pt x="27" y="41"/>
                </a:cubicBezTo>
                <a:cubicBezTo>
                  <a:pt x="27" y="41"/>
                  <a:pt x="26" y="40"/>
                  <a:pt x="25" y="40"/>
                </a:cubicBezTo>
                <a:close/>
                <a:moveTo>
                  <a:pt x="30" y="40"/>
                </a:moveTo>
                <a:cubicBezTo>
                  <a:pt x="30" y="40"/>
                  <a:pt x="29" y="41"/>
                  <a:pt x="29" y="41"/>
                </a:cubicBezTo>
                <a:cubicBezTo>
                  <a:pt x="29" y="42"/>
                  <a:pt x="30" y="42"/>
                  <a:pt x="30" y="42"/>
                </a:cubicBezTo>
                <a:cubicBezTo>
                  <a:pt x="31" y="42"/>
                  <a:pt x="31" y="42"/>
                  <a:pt x="31" y="41"/>
                </a:cubicBezTo>
                <a:cubicBezTo>
                  <a:pt x="31" y="41"/>
                  <a:pt x="31" y="40"/>
                  <a:pt x="30" y="40"/>
                </a:cubicBezTo>
                <a:close/>
                <a:moveTo>
                  <a:pt x="35" y="40"/>
                </a:moveTo>
                <a:cubicBezTo>
                  <a:pt x="34" y="40"/>
                  <a:pt x="34" y="41"/>
                  <a:pt x="33" y="41"/>
                </a:cubicBezTo>
                <a:cubicBezTo>
                  <a:pt x="34" y="42"/>
                  <a:pt x="34" y="42"/>
                  <a:pt x="35" y="42"/>
                </a:cubicBezTo>
                <a:cubicBezTo>
                  <a:pt x="35" y="42"/>
                  <a:pt x="36" y="42"/>
                  <a:pt x="36" y="41"/>
                </a:cubicBezTo>
                <a:cubicBezTo>
                  <a:pt x="36" y="41"/>
                  <a:pt x="35" y="40"/>
                  <a:pt x="35" y="40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42" name="Freeform 46"/>
          <p:cNvSpPr>
            <a:spLocks noEditPoints="1"/>
          </p:cNvSpPr>
          <p:nvPr/>
        </p:nvSpPr>
        <p:spPr bwMode="auto">
          <a:xfrm>
            <a:off x="4254988" y="4286397"/>
            <a:ext cx="539751" cy="696913"/>
          </a:xfrm>
          <a:custGeom>
            <a:avLst/>
            <a:gdLst>
              <a:gd name="T0" fmla="*/ 18 w 62"/>
              <a:gd name="T1" fmla="*/ 30 h 80"/>
              <a:gd name="T2" fmla="*/ 18 w 62"/>
              <a:gd name="T3" fmla="*/ 56 h 80"/>
              <a:gd name="T4" fmla="*/ 25 w 62"/>
              <a:gd name="T5" fmla="*/ 63 h 80"/>
              <a:gd name="T6" fmla="*/ 37 w 62"/>
              <a:gd name="T7" fmla="*/ 63 h 80"/>
              <a:gd name="T8" fmla="*/ 43 w 62"/>
              <a:gd name="T9" fmla="*/ 56 h 80"/>
              <a:gd name="T10" fmla="*/ 43 w 62"/>
              <a:gd name="T11" fmla="*/ 30 h 80"/>
              <a:gd name="T12" fmla="*/ 43 w 62"/>
              <a:gd name="T13" fmla="*/ 30 h 80"/>
              <a:gd name="T14" fmla="*/ 48 w 62"/>
              <a:gd name="T15" fmla="*/ 17 h 80"/>
              <a:gd name="T16" fmla="*/ 31 w 62"/>
              <a:gd name="T17" fmla="*/ 0 h 80"/>
              <a:gd name="T18" fmla="*/ 13 w 62"/>
              <a:gd name="T19" fmla="*/ 17 h 80"/>
              <a:gd name="T20" fmla="*/ 18 w 62"/>
              <a:gd name="T21" fmla="*/ 30 h 80"/>
              <a:gd name="T22" fmla="*/ 59 w 62"/>
              <a:gd name="T23" fmla="*/ 36 h 80"/>
              <a:gd name="T24" fmla="*/ 58 w 62"/>
              <a:gd name="T25" fmla="*/ 34 h 80"/>
              <a:gd name="T26" fmla="*/ 50 w 62"/>
              <a:gd name="T27" fmla="*/ 40 h 80"/>
              <a:gd name="T28" fmla="*/ 51 w 62"/>
              <a:gd name="T29" fmla="*/ 41 h 80"/>
              <a:gd name="T30" fmla="*/ 52 w 62"/>
              <a:gd name="T31" fmla="*/ 49 h 80"/>
              <a:gd name="T32" fmla="*/ 31 w 62"/>
              <a:gd name="T33" fmla="*/ 70 h 80"/>
              <a:gd name="T34" fmla="*/ 9 w 62"/>
              <a:gd name="T35" fmla="*/ 49 h 80"/>
              <a:gd name="T36" fmla="*/ 11 w 62"/>
              <a:gd name="T37" fmla="*/ 40 h 80"/>
              <a:gd name="T38" fmla="*/ 12 w 62"/>
              <a:gd name="T39" fmla="*/ 39 h 80"/>
              <a:gd name="T40" fmla="*/ 4 w 62"/>
              <a:gd name="T41" fmla="*/ 33 h 80"/>
              <a:gd name="T42" fmla="*/ 3 w 62"/>
              <a:gd name="T43" fmla="*/ 35 h 80"/>
              <a:gd name="T44" fmla="*/ 0 w 62"/>
              <a:gd name="T45" fmla="*/ 49 h 80"/>
              <a:gd name="T46" fmla="*/ 31 w 62"/>
              <a:gd name="T47" fmla="*/ 80 h 80"/>
              <a:gd name="T48" fmla="*/ 62 w 62"/>
              <a:gd name="T49" fmla="*/ 49 h 80"/>
              <a:gd name="T50" fmla="*/ 59 w 62"/>
              <a:gd name="T51" fmla="*/ 3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80">
                <a:moveTo>
                  <a:pt x="18" y="30"/>
                </a:moveTo>
                <a:cubicBezTo>
                  <a:pt x="18" y="56"/>
                  <a:pt x="18" y="56"/>
                  <a:pt x="18" y="56"/>
                </a:cubicBezTo>
                <a:cubicBezTo>
                  <a:pt x="18" y="60"/>
                  <a:pt x="21" y="63"/>
                  <a:pt x="25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40" y="63"/>
                  <a:pt x="43" y="60"/>
                  <a:pt x="43" y="56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6" y="27"/>
                  <a:pt x="48" y="22"/>
                  <a:pt x="48" y="17"/>
                </a:cubicBezTo>
                <a:cubicBezTo>
                  <a:pt x="48" y="8"/>
                  <a:pt x="40" y="0"/>
                  <a:pt x="31" y="0"/>
                </a:cubicBezTo>
                <a:cubicBezTo>
                  <a:pt x="21" y="0"/>
                  <a:pt x="13" y="8"/>
                  <a:pt x="13" y="17"/>
                </a:cubicBezTo>
                <a:cubicBezTo>
                  <a:pt x="13" y="22"/>
                  <a:pt x="15" y="27"/>
                  <a:pt x="18" y="30"/>
                </a:cubicBezTo>
                <a:close/>
                <a:moveTo>
                  <a:pt x="59" y="36"/>
                </a:moveTo>
                <a:cubicBezTo>
                  <a:pt x="58" y="34"/>
                  <a:pt x="58" y="34"/>
                  <a:pt x="58" y="34"/>
                </a:cubicBezTo>
                <a:cubicBezTo>
                  <a:pt x="50" y="40"/>
                  <a:pt x="50" y="40"/>
                  <a:pt x="50" y="40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3"/>
                  <a:pt x="52" y="46"/>
                  <a:pt x="52" y="49"/>
                </a:cubicBezTo>
                <a:cubicBezTo>
                  <a:pt x="52" y="61"/>
                  <a:pt x="43" y="70"/>
                  <a:pt x="31" y="70"/>
                </a:cubicBezTo>
                <a:cubicBezTo>
                  <a:pt x="19" y="70"/>
                  <a:pt x="9" y="61"/>
                  <a:pt x="9" y="49"/>
                </a:cubicBezTo>
                <a:cubicBezTo>
                  <a:pt x="9" y="46"/>
                  <a:pt x="10" y="43"/>
                  <a:pt x="11" y="40"/>
                </a:cubicBezTo>
                <a:cubicBezTo>
                  <a:pt x="12" y="39"/>
                  <a:pt x="12" y="39"/>
                  <a:pt x="12" y="39"/>
                </a:cubicBezTo>
                <a:cubicBezTo>
                  <a:pt x="4" y="33"/>
                  <a:pt x="4" y="33"/>
                  <a:pt x="4" y="33"/>
                </a:cubicBezTo>
                <a:cubicBezTo>
                  <a:pt x="3" y="35"/>
                  <a:pt x="3" y="35"/>
                  <a:pt x="3" y="35"/>
                </a:cubicBezTo>
                <a:cubicBezTo>
                  <a:pt x="1" y="39"/>
                  <a:pt x="0" y="44"/>
                  <a:pt x="0" y="49"/>
                </a:cubicBezTo>
                <a:cubicBezTo>
                  <a:pt x="0" y="66"/>
                  <a:pt x="14" y="80"/>
                  <a:pt x="31" y="80"/>
                </a:cubicBezTo>
                <a:cubicBezTo>
                  <a:pt x="48" y="80"/>
                  <a:pt x="62" y="66"/>
                  <a:pt x="62" y="49"/>
                </a:cubicBezTo>
                <a:cubicBezTo>
                  <a:pt x="62" y="44"/>
                  <a:pt x="61" y="40"/>
                  <a:pt x="59" y="36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243" name="组合 242"/>
          <p:cNvGrpSpPr/>
          <p:nvPr/>
        </p:nvGrpSpPr>
        <p:grpSpPr>
          <a:xfrm>
            <a:off x="9519139" y="4259409"/>
            <a:ext cx="774700" cy="750888"/>
            <a:chOff x="9448800" y="3963988"/>
            <a:chExt cx="774700" cy="750888"/>
          </a:xfrm>
          <a:solidFill>
            <a:srgbClr val="F46C69"/>
          </a:solidFill>
        </p:grpSpPr>
        <p:sp>
          <p:nvSpPr>
            <p:cNvPr id="244" name="Freeform 47"/>
            <p:cNvSpPr>
              <a:spLocks noEditPoints="1"/>
            </p:cNvSpPr>
            <p:nvPr/>
          </p:nvSpPr>
          <p:spPr bwMode="auto">
            <a:xfrm>
              <a:off x="9448800" y="3963988"/>
              <a:ext cx="774700" cy="750888"/>
            </a:xfrm>
            <a:custGeom>
              <a:avLst/>
              <a:gdLst>
                <a:gd name="T0" fmla="*/ 87 w 89"/>
                <a:gd name="T1" fmla="*/ 22 h 86"/>
                <a:gd name="T2" fmla="*/ 70 w 89"/>
                <a:gd name="T3" fmla="*/ 22 h 86"/>
                <a:gd name="T4" fmla="*/ 70 w 89"/>
                <a:gd name="T5" fmla="*/ 18 h 86"/>
                <a:gd name="T6" fmla="*/ 68 w 89"/>
                <a:gd name="T7" fmla="*/ 6 h 86"/>
                <a:gd name="T8" fmla="*/ 62 w 89"/>
                <a:gd name="T9" fmla="*/ 0 h 86"/>
                <a:gd name="T10" fmla="*/ 56 w 89"/>
                <a:gd name="T11" fmla="*/ 6 h 86"/>
                <a:gd name="T12" fmla="*/ 54 w 89"/>
                <a:gd name="T13" fmla="*/ 18 h 86"/>
                <a:gd name="T14" fmla="*/ 54 w 89"/>
                <a:gd name="T15" fmla="*/ 22 h 86"/>
                <a:gd name="T16" fmla="*/ 35 w 89"/>
                <a:gd name="T17" fmla="*/ 22 h 86"/>
                <a:gd name="T18" fmla="*/ 35 w 89"/>
                <a:gd name="T19" fmla="*/ 18 h 86"/>
                <a:gd name="T20" fmla="*/ 33 w 89"/>
                <a:gd name="T21" fmla="*/ 6 h 86"/>
                <a:gd name="T22" fmla="*/ 27 w 89"/>
                <a:gd name="T23" fmla="*/ 0 h 86"/>
                <a:gd name="T24" fmla="*/ 21 w 89"/>
                <a:gd name="T25" fmla="*/ 6 h 86"/>
                <a:gd name="T26" fmla="*/ 19 w 89"/>
                <a:gd name="T27" fmla="*/ 18 h 86"/>
                <a:gd name="T28" fmla="*/ 19 w 89"/>
                <a:gd name="T29" fmla="*/ 22 h 86"/>
                <a:gd name="T30" fmla="*/ 2 w 89"/>
                <a:gd name="T31" fmla="*/ 22 h 86"/>
                <a:gd name="T32" fmla="*/ 0 w 89"/>
                <a:gd name="T33" fmla="*/ 23 h 86"/>
                <a:gd name="T34" fmla="*/ 0 w 89"/>
                <a:gd name="T35" fmla="*/ 84 h 86"/>
                <a:gd name="T36" fmla="*/ 2 w 89"/>
                <a:gd name="T37" fmla="*/ 86 h 86"/>
                <a:gd name="T38" fmla="*/ 87 w 89"/>
                <a:gd name="T39" fmla="*/ 86 h 86"/>
                <a:gd name="T40" fmla="*/ 89 w 89"/>
                <a:gd name="T41" fmla="*/ 84 h 86"/>
                <a:gd name="T42" fmla="*/ 89 w 89"/>
                <a:gd name="T43" fmla="*/ 23 h 86"/>
                <a:gd name="T44" fmla="*/ 87 w 89"/>
                <a:gd name="T45" fmla="*/ 22 h 86"/>
                <a:gd name="T46" fmla="*/ 57 w 89"/>
                <a:gd name="T47" fmla="*/ 18 h 86"/>
                <a:gd name="T48" fmla="*/ 58 w 89"/>
                <a:gd name="T49" fmla="*/ 6 h 86"/>
                <a:gd name="T50" fmla="*/ 62 w 89"/>
                <a:gd name="T51" fmla="*/ 2 h 86"/>
                <a:gd name="T52" fmla="*/ 66 w 89"/>
                <a:gd name="T53" fmla="*/ 6 h 86"/>
                <a:gd name="T54" fmla="*/ 68 w 89"/>
                <a:gd name="T55" fmla="*/ 18 h 86"/>
                <a:gd name="T56" fmla="*/ 68 w 89"/>
                <a:gd name="T57" fmla="*/ 22 h 86"/>
                <a:gd name="T58" fmla="*/ 57 w 89"/>
                <a:gd name="T59" fmla="*/ 22 h 86"/>
                <a:gd name="T60" fmla="*/ 57 w 89"/>
                <a:gd name="T61" fmla="*/ 18 h 86"/>
                <a:gd name="T62" fmla="*/ 22 w 89"/>
                <a:gd name="T63" fmla="*/ 18 h 86"/>
                <a:gd name="T64" fmla="*/ 23 w 89"/>
                <a:gd name="T65" fmla="*/ 6 h 86"/>
                <a:gd name="T66" fmla="*/ 27 w 89"/>
                <a:gd name="T67" fmla="*/ 2 h 86"/>
                <a:gd name="T68" fmla="*/ 31 w 89"/>
                <a:gd name="T69" fmla="*/ 6 h 86"/>
                <a:gd name="T70" fmla="*/ 33 w 89"/>
                <a:gd name="T71" fmla="*/ 18 h 86"/>
                <a:gd name="T72" fmla="*/ 32 w 89"/>
                <a:gd name="T73" fmla="*/ 22 h 86"/>
                <a:gd name="T74" fmla="*/ 22 w 89"/>
                <a:gd name="T75" fmla="*/ 22 h 86"/>
                <a:gd name="T76" fmla="*/ 22 w 89"/>
                <a:gd name="T77" fmla="*/ 18 h 86"/>
                <a:gd name="T78" fmla="*/ 83 w 89"/>
                <a:gd name="T79" fmla="*/ 80 h 86"/>
                <a:gd name="T80" fmla="*/ 81 w 89"/>
                <a:gd name="T81" fmla="*/ 82 h 86"/>
                <a:gd name="T82" fmla="*/ 8 w 89"/>
                <a:gd name="T83" fmla="*/ 82 h 86"/>
                <a:gd name="T84" fmla="*/ 5 w 89"/>
                <a:gd name="T85" fmla="*/ 80 h 86"/>
                <a:gd name="T86" fmla="*/ 5 w 89"/>
                <a:gd name="T87" fmla="*/ 40 h 86"/>
                <a:gd name="T88" fmla="*/ 8 w 89"/>
                <a:gd name="T89" fmla="*/ 39 h 86"/>
                <a:gd name="T90" fmla="*/ 81 w 89"/>
                <a:gd name="T91" fmla="*/ 39 h 86"/>
                <a:gd name="T92" fmla="*/ 83 w 89"/>
                <a:gd name="T93" fmla="*/ 40 h 86"/>
                <a:gd name="T94" fmla="*/ 83 w 89"/>
                <a:gd name="T95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" h="86">
                  <a:moveTo>
                    <a:pt x="87" y="22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0" y="21"/>
                    <a:pt x="70" y="19"/>
                    <a:pt x="70" y="18"/>
                  </a:cubicBezTo>
                  <a:cubicBezTo>
                    <a:pt x="70" y="13"/>
                    <a:pt x="70" y="9"/>
                    <a:pt x="68" y="6"/>
                  </a:cubicBezTo>
                  <a:cubicBezTo>
                    <a:pt x="67" y="2"/>
                    <a:pt x="65" y="0"/>
                    <a:pt x="62" y="0"/>
                  </a:cubicBezTo>
                  <a:cubicBezTo>
                    <a:pt x="59" y="0"/>
                    <a:pt x="57" y="2"/>
                    <a:pt x="56" y="6"/>
                  </a:cubicBezTo>
                  <a:cubicBezTo>
                    <a:pt x="55" y="9"/>
                    <a:pt x="54" y="13"/>
                    <a:pt x="54" y="18"/>
                  </a:cubicBezTo>
                  <a:cubicBezTo>
                    <a:pt x="54" y="19"/>
                    <a:pt x="54" y="21"/>
                    <a:pt x="5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19"/>
                    <a:pt x="35" y="18"/>
                  </a:cubicBezTo>
                  <a:cubicBezTo>
                    <a:pt x="35" y="13"/>
                    <a:pt x="35" y="9"/>
                    <a:pt x="33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20" y="9"/>
                    <a:pt x="19" y="13"/>
                    <a:pt x="19" y="18"/>
                  </a:cubicBezTo>
                  <a:cubicBezTo>
                    <a:pt x="19" y="19"/>
                    <a:pt x="19" y="21"/>
                    <a:pt x="19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2"/>
                    <a:pt x="0" y="2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5"/>
                    <a:pt x="1" y="86"/>
                    <a:pt x="2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8" y="86"/>
                    <a:pt x="89" y="85"/>
                    <a:pt x="89" y="8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2"/>
                    <a:pt x="88" y="22"/>
                    <a:pt x="87" y="22"/>
                  </a:cubicBezTo>
                  <a:close/>
                  <a:moveTo>
                    <a:pt x="57" y="18"/>
                  </a:moveTo>
                  <a:cubicBezTo>
                    <a:pt x="57" y="13"/>
                    <a:pt x="57" y="9"/>
                    <a:pt x="58" y="6"/>
                  </a:cubicBezTo>
                  <a:cubicBezTo>
                    <a:pt x="59" y="3"/>
                    <a:pt x="60" y="2"/>
                    <a:pt x="62" y="2"/>
                  </a:cubicBezTo>
                  <a:cubicBezTo>
                    <a:pt x="64" y="2"/>
                    <a:pt x="65" y="3"/>
                    <a:pt x="66" y="6"/>
                  </a:cubicBezTo>
                  <a:cubicBezTo>
                    <a:pt x="67" y="9"/>
                    <a:pt x="68" y="13"/>
                    <a:pt x="68" y="18"/>
                  </a:cubicBezTo>
                  <a:cubicBezTo>
                    <a:pt x="68" y="19"/>
                    <a:pt x="68" y="21"/>
                    <a:pt x="6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21"/>
                    <a:pt x="57" y="19"/>
                    <a:pt x="57" y="18"/>
                  </a:cubicBezTo>
                  <a:close/>
                  <a:moveTo>
                    <a:pt x="22" y="18"/>
                  </a:moveTo>
                  <a:cubicBezTo>
                    <a:pt x="22" y="13"/>
                    <a:pt x="22" y="9"/>
                    <a:pt x="23" y="6"/>
                  </a:cubicBezTo>
                  <a:cubicBezTo>
                    <a:pt x="24" y="3"/>
                    <a:pt x="25" y="2"/>
                    <a:pt x="27" y="2"/>
                  </a:cubicBezTo>
                  <a:cubicBezTo>
                    <a:pt x="29" y="2"/>
                    <a:pt x="30" y="3"/>
                    <a:pt x="31" y="6"/>
                  </a:cubicBezTo>
                  <a:cubicBezTo>
                    <a:pt x="32" y="9"/>
                    <a:pt x="33" y="13"/>
                    <a:pt x="33" y="18"/>
                  </a:cubicBezTo>
                  <a:cubicBezTo>
                    <a:pt x="33" y="19"/>
                    <a:pt x="33" y="21"/>
                    <a:pt x="3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19"/>
                    <a:pt x="22" y="18"/>
                  </a:cubicBezTo>
                  <a:close/>
                  <a:moveTo>
                    <a:pt x="83" y="80"/>
                  </a:moveTo>
                  <a:cubicBezTo>
                    <a:pt x="83" y="81"/>
                    <a:pt x="82" y="82"/>
                    <a:pt x="81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6" y="82"/>
                    <a:pt x="5" y="81"/>
                    <a:pt x="5" y="8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8" y="3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2" y="39"/>
                    <a:pt x="83" y="39"/>
                    <a:pt x="83" y="40"/>
                  </a:cubicBezTo>
                  <a:lnTo>
                    <a:pt x="8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45" name="Freeform 48"/>
            <p:cNvSpPr>
              <a:spLocks noEditPoints="1"/>
            </p:cNvSpPr>
            <p:nvPr/>
          </p:nvSpPr>
          <p:spPr bwMode="auto">
            <a:xfrm>
              <a:off x="9493250" y="4303713"/>
              <a:ext cx="677863" cy="376238"/>
            </a:xfrm>
            <a:custGeom>
              <a:avLst/>
              <a:gdLst>
                <a:gd name="T0" fmla="*/ 76 w 78"/>
                <a:gd name="T1" fmla="*/ 0 h 43"/>
                <a:gd name="T2" fmla="*/ 3 w 78"/>
                <a:gd name="T3" fmla="*/ 0 h 43"/>
                <a:gd name="T4" fmla="*/ 0 w 78"/>
                <a:gd name="T5" fmla="*/ 1 h 43"/>
                <a:gd name="T6" fmla="*/ 0 w 78"/>
                <a:gd name="T7" fmla="*/ 41 h 43"/>
                <a:gd name="T8" fmla="*/ 3 w 78"/>
                <a:gd name="T9" fmla="*/ 43 h 43"/>
                <a:gd name="T10" fmla="*/ 76 w 78"/>
                <a:gd name="T11" fmla="*/ 43 h 43"/>
                <a:gd name="T12" fmla="*/ 78 w 78"/>
                <a:gd name="T13" fmla="*/ 41 h 43"/>
                <a:gd name="T14" fmla="*/ 78 w 78"/>
                <a:gd name="T15" fmla="*/ 1 h 43"/>
                <a:gd name="T16" fmla="*/ 76 w 78"/>
                <a:gd name="T17" fmla="*/ 0 h 43"/>
                <a:gd name="T18" fmla="*/ 77 w 78"/>
                <a:gd name="T19" fmla="*/ 41 h 43"/>
                <a:gd name="T20" fmla="*/ 76 w 78"/>
                <a:gd name="T21" fmla="*/ 43 h 43"/>
                <a:gd name="T22" fmla="*/ 3 w 78"/>
                <a:gd name="T23" fmla="*/ 43 h 43"/>
                <a:gd name="T24" fmla="*/ 1 w 78"/>
                <a:gd name="T25" fmla="*/ 41 h 43"/>
                <a:gd name="T26" fmla="*/ 1 w 78"/>
                <a:gd name="T27" fmla="*/ 1 h 43"/>
                <a:gd name="T28" fmla="*/ 3 w 78"/>
                <a:gd name="T29" fmla="*/ 0 h 43"/>
                <a:gd name="T30" fmla="*/ 76 w 78"/>
                <a:gd name="T31" fmla="*/ 0 h 43"/>
                <a:gd name="T32" fmla="*/ 77 w 78"/>
                <a:gd name="T33" fmla="*/ 1 h 43"/>
                <a:gd name="T34" fmla="*/ 77 w 78"/>
                <a:gd name="T35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43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1" y="43"/>
                    <a:pt x="3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8" y="42"/>
                    <a:pt x="78" y="4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7" y="0"/>
                    <a:pt x="76" y="0"/>
                  </a:cubicBezTo>
                  <a:close/>
                  <a:moveTo>
                    <a:pt x="77" y="41"/>
                  </a:moveTo>
                  <a:cubicBezTo>
                    <a:pt x="77" y="42"/>
                    <a:pt x="77" y="43"/>
                    <a:pt x="76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1" y="42"/>
                    <a:pt x="1" y="4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0"/>
                    <a:pt x="77" y="1"/>
                    <a:pt x="77" y="1"/>
                  </a:cubicBezTo>
                  <a:lnTo>
                    <a:pt x="7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46" name="Freeform 49"/>
            <p:cNvSpPr/>
            <p:nvPr/>
          </p:nvSpPr>
          <p:spPr bwMode="auto">
            <a:xfrm>
              <a:off x="9623425" y="4348163"/>
              <a:ext cx="200025" cy="287338"/>
            </a:xfrm>
            <a:custGeom>
              <a:avLst/>
              <a:gdLst>
                <a:gd name="T0" fmla="*/ 12 w 23"/>
                <a:gd name="T1" fmla="*/ 25 h 33"/>
                <a:gd name="T2" fmla="*/ 16 w 23"/>
                <a:gd name="T3" fmla="*/ 21 h 33"/>
                <a:gd name="T4" fmla="*/ 20 w 23"/>
                <a:gd name="T5" fmla="*/ 15 h 33"/>
                <a:gd name="T6" fmla="*/ 22 w 23"/>
                <a:gd name="T7" fmla="*/ 10 h 33"/>
                <a:gd name="T8" fmla="*/ 19 w 23"/>
                <a:gd name="T9" fmla="*/ 3 h 33"/>
                <a:gd name="T10" fmla="*/ 10 w 23"/>
                <a:gd name="T11" fmla="*/ 0 h 33"/>
                <a:gd name="T12" fmla="*/ 5 w 23"/>
                <a:gd name="T13" fmla="*/ 1 h 33"/>
                <a:gd name="T14" fmla="*/ 0 w 23"/>
                <a:gd name="T15" fmla="*/ 2 h 33"/>
                <a:gd name="T16" fmla="*/ 0 w 23"/>
                <a:gd name="T17" fmla="*/ 9 h 33"/>
                <a:gd name="T18" fmla="*/ 1 w 23"/>
                <a:gd name="T19" fmla="*/ 9 h 33"/>
                <a:gd name="T20" fmla="*/ 2 w 23"/>
                <a:gd name="T21" fmla="*/ 8 h 33"/>
                <a:gd name="T22" fmla="*/ 4 w 23"/>
                <a:gd name="T23" fmla="*/ 7 h 33"/>
                <a:gd name="T24" fmla="*/ 6 w 23"/>
                <a:gd name="T25" fmla="*/ 7 h 33"/>
                <a:gd name="T26" fmla="*/ 9 w 23"/>
                <a:gd name="T27" fmla="*/ 6 h 33"/>
                <a:gd name="T28" fmla="*/ 12 w 23"/>
                <a:gd name="T29" fmla="*/ 8 h 33"/>
                <a:gd name="T30" fmla="*/ 14 w 23"/>
                <a:gd name="T31" fmla="*/ 11 h 33"/>
                <a:gd name="T32" fmla="*/ 12 w 23"/>
                <a:gd name="T33" fmla="*/ 15 h 33"/>
                <a:gd name="T34" fmla="*/ 9 w 23"/>
                <a:gd name="T35" fmla="*/ 19 h 33"/>
                <a:gd name="T36" fmla="*/ 5 w 23"/>
                <a:gd name="T37" fmla="*/ 23 h 33"/>
                <a:gd name="T38" fmla="*/ 0 w 23"/>
                <a:gd name="T39" fmla="*/ 28 h 33"/>
                <a:gd name="T40" fmla="*/ 0 w 23"/>
                <a:gd name="T41" fmla="*/ 33 h 33"/>
                <a:gd name="T42" fmla="*/ 23 w 23"/>
                <a:gd name="T43" fmla="*/ 33 h 33"/>
                <a:gd name="T44" fmla="*/ 23 w 23"/>
                <a:gd name="T45" fmla="*/ 27 h 33"/>
                <a:gd name="T46" fmla="*/ 10 w 23"/>
                <a:gd name="T47" fmla="*/ 27 h 33"/>
                <a:gd name="T48" fmla="*/ 12 w 23"/>
                <a:gd name="T4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33">
                  <a:moveTo>
                    <a:pt x="12" y="25"/>
                  </a:moveTo>
                  <a:cubicBezTo>
                    <a:pt x="13" y="24"/>
                    <a:pt x="15" y="23"/>
                    <a:pt x="16" y="21"/>
                  </a:cubicBezTo>
                  <a:cubicBezTo>
                    <a:pt x="18" y="19"/>
                    <a:pt x="19" y="17"/>
                    <a:pt x="20" y="15"/>
                  </a:cubicBezTo>
                  <a:cubicBezTo>
                    <a:pt x="21" y="14"/>
                    <a:pt x="22" y="12"/>
                    <a:pt x="22" y="10"/>
                  </a:cubicBezTo>
                  <a:cubicBezTo>
                    <a:pt x="22" y="7"/>
                    <a:pt x="21" y="5"/>
                    <a:pt x="19" y="3"/>
                  </a:cubicBezTo>
                  <a:cubicBezTo>
                    <a:pt x="17" y="1"/>
                    <a:pt x="14" y="0"/>
                    <a:pt x="10" y="0"/>
                  </a:cubicBezTo>
                  <a:cubicBezTo>
                    <a:pt x="8" y="0"/>
                    <a:pt x="7" y="1"/>
                    <a:pt x="5" y="1"/>
                  </a:cubicBezTo>
                  <a:cubicBezTo>
                    <a:pt x="3" y="1"/>
                    <a:pt x="1" y="2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3" y="8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7"/>
                    <a:pt x="8" y="6"/>
                    <a:pt x="9" y="6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3" y="8"/>
                    <a:pt x="14" y="10"/>
                    <a:pt x="14" y="11"/>
                  </a:cubicBezTo>
                  <a:cubicBezTo>
                    <a:pt x="14" y="12"/>
                    <a:pt x="13" y="14"/>
                    <a:pt x="12" y="15"/>
                  </a:cubicBezTo>
                  <a:cubicBezTo>
                    <a:pt x="12" y="16"/>
                    <a:pt x="11" y="18"/>
                    <a:pt x="9" y="19"/>
                  </a:cubicBezTo>
                  <a:cubicBezTo>
                    <a:pt x="8" y="20"/>
                    <a:pt x="7" y="22"/>
                    <a:pt x="5" y="23"/>
                  </a:cubicBezTo>
                  <a:cubicBezTo>
                    <a:pt x="3" y="25"/>
                    <a:pt x="2" y="26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47" name="Freeform 50"/>
            <p:cNvSpPr/>
            <p:nvPr/>
          </p:nvSpPr>
          <p:spPr bwMode="auto">
            <a:xfrm>
              <a:off x="9866313" y="4356101"/>
              <a:ext cx="182563" cy="279400"/>
            </a:xfrm>
            <a:custGeom>
              <a:avLst/>
              <a:gdLst>
                <a:gd name="T0" fmla="*/ 15 w 21"/>
                <a:gd name="T1" fmla="*/ 0 h 32"/>
                <a:gd name="T2" fmla="*/ 8 w 21"/>
                <a:gd name="T3" fmla="*/ 0 h 32"/>
                <a:gd name="T4" fmla="*/ 7 w 21"/>
                <a:gd name="T5" fmla="*/ 2 h 32"/>
                <a:gd name="T6" fmla="*/ 6 w 21"/>
                <a:gd name="T7" fmla="*/ 3 h 32"/>
                <a:gd name="T8" fmla="*/ 3 w 21"/>
                <a:gd name="T9" fmla="*/ 4 h 32"/>
                <a:gd name="T10" fmla="*/ 0 w 21"/>
                <a:gd name="T11" fmla="*/ 4 h 32"/>
                <a:gd name="T12" fmla="*/ 0 w 21"/>
                <a:gd name="T13" fmla="*/ 9 h 32"/>
                <a:gd name="T14" fmla="*/ 7 w 21"/>
                <a:gd name="T15" fmla="*/ 9 h 32"/>
                <a:gd name="T16" fmla="*/ 7 w 21"/>
                <a:gd name="T17" fmla="*/ 26 h 32"/>
                <a:gd name="T18" fmla="*/ 0 w 21"/>
                <a:gd name="T19" fmla="*/ 26 h 32"/>
                <a:gd name="T20" fmla="*/ 0 w 21"/>
                <a:gd name="T21" fmla="*/ 32 h 32"/>
                <a:gd name="T22" fmla="*/ 21 w 21"/>
                <a:gd name="T23" fmla="*/ 32 h 32"/>
                <a:gd name="T24" fmla="*/ 21 w 21"/>
                <a:gd name="T25" fmla="*/ 26 h 32"/>
                <a:gd name="T26" fmla="*/ 15 w 21"/>
                <a:gd name="T27" fmla="*/ 26 h 32"/>
                <a:gd name="T28" fmla="*/ 15 w 21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2">
                  <a:moveTo>
                    <a:pt x="1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7" y="2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48" name="组合 247"/>
          <p:cNvGrpSpPr/>
          <p:nvPr/>
        </p:nvGrpSpPr>
        <p:grpSpPr>
          <a:xfrm>
            <a:off x="7326801" y="4234009"/>
            <a:ext cx="792163" cy="793751"/>
            <a:chOff x="7256463" y="3938588"/>
            <a:chExt cx="792163" cy="793750"/>
          </a:xfrm>
          <a:solidFill>
            <a:srgbClr val="F46C69"/>
          </a:solidFill>
        </p:grpSpPr>
        <p:sp>
          <p:nvSpPr>
            <p:cNvPr id="249" name="Freeform 51"/>
            <p:cNvSpPr>
              <a:spLocks noEditPoints="1"/>
            </p:cNvSpPr>
            <p:nvPr/>
          </p:nvSpPr>
          <p:spPr bwMode="auto">
            <a:xfrm>
              <a:off x="7256463" y="3938588"/>
              <a:ext cx="792163" cy="793750"/>
            </a:xfrm>
            <a:custGeom>
              <a:avLst/>
              <a:gdLst>
                <a:gd name="T0" fmla="*/ 46 w 91"/>
                <a:gd name="T1" fmla="*/ 0 h 91"/>
                <a:gd name="T2" fmla="*/ 0 w 91"/>
                <a:gd name="T3" fmla="*/ 46 h 91"/>
                <a:gd name="T4" fmla="*/ 46 w 91"/>
                <a:gd name="T5" fmla="*/ 91 h 91"/>
                <a:gd name="T6" fmla="*/ 91 w 91"/>
                <a:gd name="T7" fmla="*/ 46 h 91"/>
                <a:gd name="T8" fmla="*/ 46 w 91"/>
                <a:gd name="T9" fmla="*/ 0 h 91"/>
                <a:gd name="T10" fmla="*/ 46 w 91"/>
                <a:gd name="T11" fmla="*/ 86 h 91"/>
                <a:gd name="T12" fmla="*/ 5 w 91"/>
                <a:gd name="T13" fmla="*/ 46 h 91"/>
                <a:gd name="T14" fmla="*/ 46 w 91"/>
                <a:gd name="T15" fmla="*/ 6 h 91"/>
                <a:gd name="T16" fmla="*/ 86 w 91"/>
                <a:gd name="T17" fmla="*/ 46 h 91"/>
                <a:gd name="T18" fmla="*/ 46 w 91"/>
                <a:gd name="T19" fmla="*/ 8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ubicBezTo>
                    <a:pt x="71" y="91"/>
                    <a:pt x="91" y="71"/>
                    <a:pt x="91" y="46"/>
                  </a:cubicBezTo>
                  <a:cubicBezTo>
                    <a:pt x="91" y="21"/>
                    <a:pt x="71" y="0"/>
                    <a:pt x="46" y="0"/>
                  </a:cubicBezTo>
                  <a:close/>
                  <a:moveTo>
                    <a:pt x="46" y="86"/>
                  </a:moveTo>
                  <a:cubicBezTo>
                    <a:pt x="23" y="86"/>
                    <a:pt x="5" y="68"/>
                    <a:pt x="5" y="46"/>
                  </a:cubicBezTo>
                  <a:cubicBezTo>
                    <a:pt x="5" y="24"/>
                    <a:pt x="23" y="6"/>
                    <a:pt x="46" y="6"/>
                  </a:cubicBezTo>
                  <a:cubicBezTo>
                    <a:pt x="68" y="6"/>
                    <a:pt x="86" y="24"/>
                    <a:pt x="86" y="46"/>
                  </a:cubicBezTo>
                  <a:cubicBezTo>
                    <a:pt x="86" y="68"/>
                    <a:pt x="68" y="86"/>
                    <a:pt x="4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50" name="Freeform 52"/>
            <p:cNvSpPr>
              <a:spLocks noEditPoints="1"/>
            </p:cNvSpPr>
            <p:nvPr/>
          </p:nvSpPr>
          <p:spPr bwMode="auto">
            <a:xfrm>
              <a:off x="7343775" y="4025901"/>
              <a:ext cx="617538" cy="627063"/>
            </a:xfrm>
            <a:custGeom>
              <a:avLst/>
              <a:gdLst>
                <a:gd name="T0" fmla="*/ 36 w 71"/>
                <a:gd name="T1" fmla="*/ 0 h 72"/>
                <a:gd name="T2" fmla="*/ 0 w 71"/>
                <a:gd name="T3" fmla="*/ 36 h 72"/>
                <a:gd name="T4" fmla="*/ 36 w 71"/>
                <a:gd name="T5" fmla="*/ 72 h 72"/>
                <a:gd name="T6" fmla="*/ 71 w 71"/>
                <a:gd name="T7" fmla="*/ 36 h 72"/>
                <a:gd name="T8" fmla="*/ 36 w 71"/>
                <a:gd name="T9" fmla="*/ 0 h 72"/>
                <a:gd name="T10" fmla="*/ 36 w 71"/>
                <a:gd name="T11" fmla="*/ 66 h 72"/>
                <a:gd name="T12" fmla="*/ 5 w 71"/>
                <a:gd name="T13" fmla="*/ 36 h 72"/>
                <a:gd name="T14" fmla="*/ 36 w 71"/>
                <a:gd name="T15" fmla="*/ 6 h 72"/>
                <a:gd name="T16" fmla="*/ 66 w 71"/>
                <a:gd name="T17" fmla="*/ 36 h 72"/>
                <a:gd name="T18" fmla="*/ 36 w 71"/>
                <a:gd name="T19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  <a:moveTo>
                    <a:pt x="36" y="66"/>
                  </a:moveTo>
                  <a:cubicBezTo>
                    <a:pt x="19" y="66"/>
                    <a:pt x="5" y="52"/>
                    <a:pt x="5" y="36"/>
                  </a:cubicBezTo>
                  <a:cubicBezTo>
                    <a:pt x="5" y="19"/>
                    <a:pt x="19" y="6"/>
                    <a:pt x="36" y="6"/>
                  </a:cubicBezTo>
                  <a:cubicBezTo>
                    <a:pt x="52" y="6"/>
                    <a:pt x="66" y="19"/>
                    <a:pt x="66" y="36"/>
                  </a:cubicBezTo>
                  <a:cubicBezTo>
                    <a:pt x="66" y="52"/>
                    <a:pt x="52" y="66"/>
                    <a:pt x="3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51" name="Freeform 53"/>
            <p:cNvSpPr>
              <a:spLocks noEditPoints="1"/>
            </p:cNvSpPr>
            <p:nvPr/>
          </p:nvSpPr>
          <p:spPr bwMode="auto">
            <a:xfrm>
              <a:off x="7431088" y="4113213"/>
              <a:ext cx="442913" cy="452438"/>
            </a:xfrm>
            <a:custGeom>
              <a:avLst/>
              <a:gdLst>
                <a:gd name="T0" fmla="*/ 26 w 51"/>
                <a:gd name="T1" fmla="*/ 0 h 52"/>
                <a:gd name="T2" fmla="*/ 0 w 51"/>
                <a:gd name="T3" fmla="*/ 26 h 52"/>
                <a:gd name="T4" fmla="*/ 26 w 51"/>
                <a:gd name="T5" fmla="*/ 52 h 52"/>
                <a:gd name="T6" fmla="*/ 51 w 51"/>
                <a:gd name="T7" fmla="*/ 26 h 52"/>
                <a:gd name="T8" fmla="*/ 26 w 51"/>
                <a:gd name="T9" fmla="*/ 0 h 52"/>
                <a:gd name="T10" fmla="*/ 26 w 51"/>
                <a:gd name="T11" fmla="*/ 46 h 52"/>
                <a:gd name="T12" fmla="*/ 6 w 51"/>
                <a:gd name="T13" fmla="*/ 26 h 52"/>
                <a:gd name="T14" fmla="*/ 26 w 51"/>
                <a:gd name="T15" fmla="*/ 6 h 52"/>
                <a:gd name="T16" fmla="*/ 45 w 51"/>
                <a:gd name="T17" fmla="*/ 26 h 52"/>
                <a:gd name="T18" fmla="*/ 26 w 51"/>
                <a:gd name="T19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2">
                  <a:moveTo>
                    <a:pt x="26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40" y="52"/>
                    <a:pt x="51" y="40"/>
                    <a:pt x="51" y="26"/>
                  </a:cubicBezTo>
                  <a:cubicBezTo>
                    <a:pt x="51" y="12"/>
                    <a:pt x="40" y="0"/>
                    <a:pt x="26" y="0"/>
                  </a:cubicBezTo>
                  <a:close/>
                  <a:moveTo>
                    <a:pt x="26" y="46"/>
                  </a:moveTo>
                  <a:cubicBezTo>
                    <a:pt x="15" y="46"/>
                    <a:pt x="6" y="37"/>
                    <a:pt x="6" y="26"/>
                  </a:cubicBezTo>
                  <a:cubicBezTo>
                    <a:pt x="6" y="15"/>
                    <a:pt x="15" y="6"/>
                    <a:pt x="26" y="6"/>
                  </a:cubicBezTo>
                  <a:cubicBezTo>
                    <a:pt x="36" y="6"/>
                    <a:pt x="45" y="15"/>
                    <a:pt x="45" y="26"/>
                  </a:cubicBezTo>
                  <a:cubicBezTo>
                    <a:pt x="45" y="37"/>
                    <a:pt x="36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52" name="Freeform 54"/>
            <p:cNvSpPr>
              <a:spLocks noEditPoints="1"/>
            </p:cNvSpPr>
            <p:nvPr/>
          </p:nvSpPr>
          <p:spPr bwMode="auto">
            <a:xfrm>
              <a:off x="7508875" y="4191001"/>
              <a:ext cx="287338" cy="296863"/>
            </a:xfrm>
            <a:custGeom>
              <a:avLst/>
              <a:gdLst>
                <a:gd name="T0" fmla="*/ 17 w 33"/>
                <a:gd name="T1" fmla="*/ 0 h 34"/>
                <a:gd name="T2" fmla="*/ 0 w 33"/>
                <a:gd name="T3" fmla="*/ 17 h 34"/>
                <a:gd name="T4" fmla="*/ 17 w 33"/>
                <a:gd name="T5" fmla="*/ 34 h 34"/>
                <a:gd name="T6" fmla="*/ 33 w 33"/>
                <a:gd name="T7" fmla="*/ 17 h 34"/>
                <a:gd name="T8" fmla="*/ 17 w 33"/>
                <a:gd name="T9" fmla="*/ 0 h 34"/>
                <a:gd name="T10" fmla="*/ 17 w 33"/>
                <a:gd name="T11" fmla="*/ 28 h 34"/>
                <a:gd name="T12" fmla="*/ 6 w 33"/>
                <a:gd name="T13" fmla="*/ 17 h 34"/>
                <a:gd name="T14" fmla="*/ 17 w 33"/>
                <a:gd name="T15" fmla="*/ 6 h 34"/>
                <a:gd name="T16" fmla="*/ 27 w 33"/>
                <a:gd name="T17" fmla="*/ 17 h 34"/>
                <a:gd name="T18" fmla="*/ 27 w 33"/>
                <a:gd name="T19" fmla="*/ 17 h 34"/>
                <a:gd name="T20" fmla="*/ 17 w 33"/>
                <a:gd name="T21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  <a:close/>
                  <a:moveTo>
                    <a:pt x="17" y="28"/>
                  </a:moveTo>
                  <a:cubicBezTo>
                    <a:pt x="11" y="28"/>
                    <a:pt x="6" y="23"/>
                    <a:pt x="6" y="17"/>
                  </a:cubicBezTo>
                  <a:cubicBezTo>
                    <a:pt x="6" y="11"/>
                    <a:pt x="11" y="6"/>
                    <a:pt x="17" y="6"/>
                  </a:cubicBezTo>
                  <a:cubicBezTo>
                    <a:pt x="22" y="6"/>
                    <a:pt x="27" y="11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23"/>
                    <a:pt x="22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53" name="Oval 55"/>
            <p:cNvSpPr>
              <a:spLocks noChangeArrowheads="1"/>
            </p:cNvSpPr>
            <p:nvPr/>
          </p:nvSpPr>
          <p:spPr bwMode="auto">
            <a:xfrm>
              <a:off x="7586663" y="4268788"/>
              <a:ext cx="130175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254" name="Freeform 56"/>
          <p:cNvSpPr>
            <a:spLocks noEditPoints="1"/>
          </p:cNvSpPr>
          <p:nvPr/>
        </p:nvSpPr>
        <p:spPr bwMode="auto">
          <a:xfrm>
            <a:off x="8474563" y="4234009"/>
            <a:ext cx="827088" cy="793751"/>
          </a:xfrm>
          <a:custGeom>
            <a:avLst/>
            <a:gdLst>
              <a:gd name="T0" fmla="*/ 75 w 95"/>
              <a:gd name="T1" fmla="*/ 7 h 91"/>
              <a:gd name="T2" fmla="*/ 67 w 95"/>
              <a:gd name="T3" fmla="*/ 20 h 91"/>
              <a:gd name="T4" fmla="*/ 33 w 95"/>
              <a:gd name="T5" fmla="*/ 21 h 91"/>
              <a:gd name="T6" fmla="*/ 5 w 95"/>
              <a:gd name="T7" fmla="*/ 66 h 91"/>
              <a:gd name="T8" fmla="*/ 42 w 95"/>
              <a:gd name="T9" fmla="*/ 86 h 91"/>
              <a:gd name="T10" fmla="*/ 78 w 95"/>
              <a:gd name="T11" fmla="*/ 41 h 91"/>
              <a:gd name="T12" fmla="*/ 69 w 95"/>
              <a:gd name="T13" fmla="*/ 23 h 91"/>
              <a:gd name="T14" fmla="*/ 87 w 95"/>
              <a:gd name="T15" fmla="*/ 13 h 91"/>
              <a:gd name="T16" fmla="*/ 81 w 95"/>
              <a:gd name="T17" fmla="*/ 3 h 91"/>
              <a:gd name="T18" fmla="*/ 27 w 95"/>
              <a:gd name="T19" fmla="*/ 76 h 91"/>
              <a:gd name="T20" fmla="*/ 27 w 95"/>
              <a:gd name="T21" fmla="*/ 73 h 91"/>
              <a:gd name="T22" fmla="*/ 24 w 95"/>
              <a:gd name="T23" fmla="*/ 70 h 91"/>
              <a:gd name="T24" fmla="*/ 18 w 95"/>
              <a:gd name="T25" fmla="*/ 63 h 91"/>
              <a:gd name="T26" fmla="*/ 21 w 95"/>
              <a:gd name="T27" fmla="*/ 63 h 91"/>
              <a:gd name="T28" fmla="*/ 19 w 95"/>
              <a:gd name="T29" fmla="*/ 67 h 91"/>
              <a:gd name="T30" fmla="*/ 29 w 95"/>
              <a:gd name="T31" fmla="*/ 67 h 91"/>
              <a:gd name="T32" fmla="*/ 40 w 95"/>
              <a:gd name="T33" fmla="*/ 61 h 91"/>
              <a:gd name="T34" fmla="*/ 39 w 95"/>
              <a:gd name="T35" fmla="*/ 64 h 91"/>
              <a:gd name="T36" fmla="*/ 31 w 95"/>
              <a:gd name="T37" fmla="*/ 66 h 91"/>
              <a:gd name="T38" fmla="*/ 31 w 95"/>
              <a:gd name="T39" fmla="*/ 53 h 91"/>
              <a:gd name="T40" fmla="*/ 26 w 95"/>
              <a:gd name="T41" fmla="*/ 59 h 91"/>
              <a:gd name="T42" fmla="*/ 27 w 95"/>
              <a:gd name="T43" fmla="*/ 54 h 91"/>
              <a:gd name="T44" fmla="*/ 40 w 95"/>
              <a:gd name="T45" fmla="*/ 58 h 91"/>
              <a:gd name="T46" fmla="*/ 40 w 95"/>
              <a:gd name="T47" fmla="*/ 61 h 91"/>
              <a:gd name="T48" fmla="*/ 38 w 95"/>
              <a:gd name="T49" fmla="*/ 49 h 91"/>
              <a:gd name="T50" fmla="*/ 40 w 95"/>
              <a:gd name="T51" fmla="*/ 47 h 91"/>
              <a:gd name="T52" fmla="*/ 57 w 95"/>
              <a:gd name="T53" fmla="*/ 46 h 91"/>
              <a:gd name="T54" fmla="*/ 45 w 95"/>
              <a:gd name="T55" fmla="*/ 48 h 91"/>
              <a:gd name="T56" fmla="*/ 53 w 95"/>
              <a:gd name="T57" fmla="*/ 37 h 91"/>
              <a:gd name="T58" fmla="*/ 47 w 95"/>
              <a:gd name="T59" fmla="*/ 46 h 91"/>
              <a:gd name="T60" fmla="*/ 57 w 95"/>
              <a:gd name="T61" fmla="*/ 42 h 91"/>
              <a:gd name="T62" fmla="*/ 63 w 95"/>
              <a:gd name="T63" fmla="*/ 35 h 91"/>
              <a:gd name="T64" fmla="*/ 56 w 95"/>
              <a:gd name="T65" fmla="*/ 28 h 91"/>
              <a:gd name="T66" fmla="*/ 63 w 95"/>
              <a:gd name="T67" fmla="*/ 35 h 91"/>
              <a:gd name="T68" fmla="*/ 87 w 95"/>
              <a:gd name="T69" fmla="*/ 12 h 91"/>
              <a:gd name="T70" fmla="*/ 69 w 95"/>
              <a:gd name="T71" fmla="*/ 22 h 91"/>
              <a:gd name="T72" fmla="*/ 67 w 95"/>
              <a:gd name="T73" fmla="*/ 21 h 91"/>
              <a:gd name="T74" fmla="*/ 76 w 95"/>
              <a:gd name="T75" fmla="*/ 8 h 91"/>
              <a:gd name="T76" fmla="*/ 88 w 95"/>
              <a:gd name="T77" fmla="*/ 10 h 91"/>
              <a:gd name="T78" fmla="*/ 35 w 95"/>
              <a:gd name="T79" fmla="*/ 57 h 91"/>
              <a:gd name="T80" fmla="*/ 37 w 95"/>
              <a:gd name="T81" fmla="*/ 64 h 91"/>
              <a:gd name="T82" fmla="*/ 45 w 95"/>
              <a:gd name="T83" fmla="*/ 38 h 91"/>
              <a:gd name="T84" fmla="*/ 51 w 95"/>
              <a:gd name="T85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5" h="91">
                <a:moveTo>
                  <a:pt x="81" y="3"/>
                </a:moveTo>
                <a:cubicBezTo>
                  <a:pt x="78" y="5"/>
                  <a:pt x="77" y="5"/>
                  <a:pt x="75" y="7"/>
                </a:cubicBezTo>
                <a:cubicBezTo>
                  <a:pt x="73" y="10"/>
                  <a:pt x="71" y="12"/>
                  <a:pt x="70" y="14"/>
                </a:cubicBezTo>
                <a:cubicBezTo>
                  <a:pt x="68" y="16"/>
                  <a:pt x="67" y="18"/>
                  <a:pt x="67" y="20"/>
                </a:cubicBezTo>
                <a:cubicBezTo>
                  <a:pt x="62" y="16"/>
                  <a:pt x="55" y="13"/>
                  <a:pt x="50" y="13"/>
                </a:cubicBezTo>
                <a:cubicBezTo>
                  <a:pt x="45" y="13"/>
                  <a:pt x="37" y="17"/>
                  <a:pt x="33" y="21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54"/>
                  <a:pt x="0" y="61"/>
                  <a:pt x="5" y="66"/>
                </a:cubicBezTo>
                <a:cubicBezTo>
                  <a:pt x="25" y="86"/>
                  <a:pt x="25" y="86"/>
                  <a:pt x="25" y="86"/>
                </a:cubicBezTo>
                <a:cubicBezTo>
                  <a:pt x="30" y="91"/>
                  <a:pt x="37" y="91"/>
                  <a:pt x="42" y="86"/>
                </a:cubicBezTo>
                <a:cubicBezTo>
                  <a:pt x="69" y="58"/>
                  <a:pt x="69" y="58"/>
                  <a:pt x="69" y="58"/>
                </a:cubicBezTo>
                <a:cubicBezTo>
                  <a:pt x="74" y="54"/>
                  <a:pt x="78" y="46"/>
                  <a:pt x="78" y="41"/>
                </a:cubicBezTo>
                <a:cubicBezTo>
                  <a:pt x="78" y="36"/>
                  <a:pt x="74" y="28"/>
                  <a:pt x="70" y="23"/>
                </a:cubicBezTo>
                <a:cubicBezTo>
                  <a:pt x="69" y="23"/>
                  <a:pt x="69" y="23"/>
                  <a:pt x="69" y="23"/>
                </a:cubicBezTo>
                <a:cubicBezTo>
                  <a:pt x="76" y="21"/>
                  <a:pt x="82" y="18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8" y="12"/>
                  <a:pt x="89" y="11"/>
                  <a:pt x="90" y="10"/>
                </a:cubicBezTo>
                <a:cubicBezTo>
                  <a:pt x="95" y="3"/>
                  <a:pt x="86" y="1"/>
                  <a:pt x="81" y="3"/>
                </a:cubicBezTo>
                <a:close/>
                <a:moveTo>
                  <a:pt x="29" y="75"/>
                </a:moveTo>
                <a:cubicBezTo>
                  <a:pt x="27" y="76"/>
                  <a:pt x="27" y="76"/>
                  <a:pt x="27" y="76"/>
                </a:cubicBezTo>
                <a:cubicBezTo>
                  <a:pt x="26" y="76"/>
                  <a:pt x="24" y="76"/>
                  <a:pt x="24" y="75"/>
                </a:cubicBezTo>
                <a:cubicBezTo>
                  <a:pt x="25" y="75"/>
                  <a:pt x="26" y="74"/>
                  <a:pt x="27" y="73"/>
                </a:cubicBezTo>
                <a:cubicBezTo>
                  <a:pt x="29" y="72"/>
                  <a:pt x="28" y="70"/>
                  <a:pt x="28" y="70"/>
                </a:cubicBezTo>
                <a:cubicBezTo>
                  <a:pt x="27" y="69"/>
                  <a:pt x="26" y="69"/>
                  <a:pt x="24" y="70"/>
                </a:cubicBezTo>
                <a:cubicBezTo>
                  <a:pt x="21" y="71"/>
                  <a:pt x="19" y="71"/>
                  <a:pt x="18" y="69"/>
                </a:cubicBezTo>
                <a:cubicBezTo>
                  <a:pt x="16" y="68"/>
                  <a:pt x="16" y="65"/>
                  <a:pt x="18" y="63"/>
                </a:cubicBezTo>
                <a:cubicBezTo>
                  <a:pt x="19" y="61"/>
                  <a:pt x="21" y="61"/>
                  <a:pt x="22" y="61"/>
                </a:cubicBezTo>
                <a:cubicBezTo>
                  <a:pt x="22" y="62"/>
                  <a:pt x="22" y="63"/>
                  <a:pt x="21" y="63"/>
                </a:cubicBezTo>
                <a:cubicBezTo>
                  <a:pt x="21" y="63"/>
                  <a:pt x="21" y="63"/>
                  <a:pt x="20" y="64"/>
                </a:cubicBezTo>
                <a:cubicBezTo>
                  <a:pt x="19" y="65"/>
                  <a:pt x="19" y="66"/>
                  <a:pt x="19" y="67"/>
                </a:cubicBezTo>
                <a:cubicBezTo>
                  <a:pt x="20" y="68"/>
                  <a:pt x="21" y="68"/>
                  <a:pt x="23" y="67"/>
                </a:cubicBezTo>
                <a:cubicBezTo>
                  <a:pt x="26" y="66"/>
                  <a:pt x="28" y="66"/>
                  <a:pt x="29" y="67"/>
                </a:cubicBezTo>
                <a:cubicBezTo>
                  <a:pt x="31" y="69"/>
                  <a:pt x="31" y="72"/>
                  <a:pt x="29" y="75"/>
                </a:cubicBezTo>
                <a:close/>
                <a:moveTo>
                  <a:pt x="40" y="61"/>
                </a:moveTo>
                <a:cubicBezTo>
                  <a:pt x="40" y="61"/>
                  <a:pt x="39" y="61"/>
                  <a:pt x="39" y="61"/>
                </a:cubicBezTo>
                <a:cubicBezTo>
                  <a:pt x="39" y="61"/>
                  <a:pt x="39" y="62"/>
                  <a:pt x="39" y="64"/>
                </a:cubicBezTo>
                <a:cubicBezTo>
                  <a:pt x="39" y="64"/>
                  <a:pt x="39" y="64"/>
                  <a:pt x="37" y="66"/>
                </a:cubicBezTo>
                <a:cubicBezTo>
                  <a:pt x="35" y="68"/>
                  <a:pt x="33" y="68"/>
                  <a:pt x="31" y="66"/>
                </a:cubicBezTo>
                <a:cubicBezTo>
                  <a:pt x="29" y="63"/>
                  <a:pt x="29" y="60"/>
                  <a:pt x="34" y="56"/>
                </a:cubicBezTo>
                <a:cubicBezTo>
                  <a:pt x="33" y="55"/>
                  <a:pt x="32" y="54"/>
                  <a:pt x="31" y="53"/>
                </a:cubicBezTo>
                <a:cubicBezTo>
                  <a:pt x="31" y="53"/>
                  <a:pt x="31" y="53"/>
                  <a:pt x="28" y="55"/>
                </a:cubicBezTo>
                <a:cubicBezTo>
                  <a:pt x="27" y="56"/>
                  <a:pt x="27" y="58"/>
                  <a:pt x="26" y="59"/>
                </a:cubicBezTo>
                <a:cubicBezTo>
                  <a:pt x="25" y="58"/>
                  <a:pt x="25" y="57"/>
                  <a:pt x="26" y="55"/>
                </a:cubicBezTo>
                <a:cubicBezTo>
                  <a:pt x="26" y="55"/>
                  <a:pt x="26" y="55"/>
                  <a:pt x="27" y="54"/>
                </a:cubicBezTo>
                <a:cubicBezTo>
                  <a:pt x="31" y="50"/>
                  <a:pt x="31" y="50"/>
                  <a:pt x="31" y="50"/>
                </a:cubicBezTo>
                <a:cubicBezTo>
                  <a:pt x="33" y="52"/>
                  <a:pt x="38" y="56"/>
                  <a:pt x="40" y="58"/>
                </a:cubicBezTo>
                <a:cubicBezTo>
                  <a:pt x="41" y="59"/>
                  <a:pt x="42" y="60"/>
                  <a:pt x="43" y="60"/>
                </a:cubicBezTo>
                <a:cubicBezTo>
                  <a:pt x="42" y="61"/>
                  <a:pt x="40" y="62"/>
                  <a:pt x="40" y="61"/>
                </a:cubicBezTo>
                <a:close/>
                <a:moveTo>
                  <a:pt x="46" y="56"/>
                </a:moveTo>
                <a:cubicBezTo>
                  <a:pt x="46" y="57"/>
                  <a:pt x="42" y="54"/>
                  <a:pt x="38" y="49"/>
                </a:cubicBezTo>
                <a:cubicBezTo>
                  <a:pt x="33" y="45"/>
                  <a:pt x="30" y="41"/>
                  <a:pt x="31" y="41"/>
                </a:cubicBezTo>
                <a:cubicBezTo>
                  <a:pt x="31" y="40"/>
                  <a:pt x="35" y="43"/>
                  <a:pt x="40" y="47"/>
                </a:cubicBezTo>
                <a:cubicBezTo>
                  <a:pt x="44" y="52"/>
                  <a:pt x="47" y="56"/>
                  <a:pt x="46" y="56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5" y="48"/>
                </a:cubicBezTo>
                <a:cubicBezTo>
                  <a:pt x="52" y="51"/>
                  <a:pt x="48" y="51"/>
                  <a:pt x="45" y="48"/>
                </a:cubicBezTo>
                <a:cubicBezTo>
                  <a:pt x="42" y="44"/>
                  <a:pt x="41" y="40"/>
                  <a:pt x="44" y="37"/>
                </a:cubicBezTo>
                <a:cubicBezTo>
                  <a:pt x="48" y="33"/>
                  <a:pt x="52" y="35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1" y="42"/>
                  <a:pt x="47" y="46"/>
                </a:cubicBezTo>
                <a:cubicBezTo>
                  <a:pt x="49" y="49"/>
                  <a:pt x="52" y="48"/>
                  <a:pt x="54" y="46"/>
                </a:cubicBezTo>
                <a:cubicBezTo>
                  <a:pt x="56" y="45"/>
                  <a:pt x="56" y="44"/>
                  <a:pt x="57" y="42"/>
                </a:cubicBezTo>
                <a:cubicBezTo>
                  <a:pt x="58" y="43"/>
                  <a:pt x="58" y="45"/>
                  <a:pt x="57" y="46"/>
                </a:cubicBezTo>
                <a:close/>
                <a:moveTo>
                  <a:pt x="63" y="35"/>
                </a:moveTo>
                <a:cubicBezTo>
                  <a:pt x="61" y="37"/>
                  <a:pt x="58" y="37"/>
                  <a:pt x="56" y="35"/>
                </a:cubicBezTo>
                <a:cubicBezTo>
                  <a:pt x="54" y="33"/>
                  <a:pt x="54" y="30"/>
                  <a:pt x="56" y="28"/>
                </a:cubicBezTo>
                <a:cubicBezTo>
                  <a:pt x="58" y="26"/>
                  <a:pt x="61" y="26"/>
                  <a:pt x="63" y="28"/>
                </a:cubicBezTo>
                <a:cubicBezTo>
                  <a:pt x="65" y="30"/>
                  <a:pt x="65" y="33"/>
                  <a:pt x="63" y="35"/>
                </a:cubicBezTo>
                <a:close/>
                <a:moveTo>
                  <a:pt x="88" y="10"/>
                </a:moveTo>
                <a:cubicBezTo>
                  <a:pt x="87" y="12"/>
                  <a:pt x="87" y="11"/>
                  <a:pt x="87" y="12"/>
                </a:cubicBezTo>
                <a:cubicBezTo>
                  <a:pt x="86" y="13"/>
                  <a:pt x="86" y="13"/>
                  <a:pt x="86" y="13"/>
                </a:cubicBezTo>
                <a:cubicBezTo>
                  <a:pt x="82" y="17"/>
                  <a:pt x="75" y="20"/>
                  <a:pt x="69" y="22"/>
                </a:cubicBezTo>
                <a:cubicBezTo>
                  <a:pt x="68" y="21"/>
                  <a:pt x="68" y="21"/>
                  <a:pt x="68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68" y="19"/>
                  <a:pt x="69" y="17"/>
                  <a:pt x="70" y="14"/>
                </a:cubicBezTo>
                <a:cubicBezTo>
                  <a:pt x="71" y="13"/>
                  <a:pt x="73" y="10"/>
                  <a:pt x="76" y="8"/>
                </a:cubicBezTo>
                <a:cubicBezTo>
                  <a:pt x="78" y="6"/>
                  <a:pt x="78" y="5"/>
                  <a:pt x="81" y="4"/>
                </a:cubicBezTo>
                <a:cubicBezTo>
                  <a:pt x="89" y="0"/>
                  <a:pt x="93" y="5"/>
                  <a:pt x="88" y="10"/>
                </a:cubicBezTo>
                <a:close/>
                <a:moveTo>
                  <a:pt x="37" y="59"/>
                </a:moveTo>
                <a:cubicBezTo>
                  <a:pt x="37" y="59"/>
                  <a:pt x="36" y="58"/>
                  <a:pt x="35" y="57"/>
                </a:cubicBezTo>
                <a:cubicBezTo>
                  <a:pt x="33" y="59"/>
                  <a:pt x="31" y="62"/>
                  <a:pt x="33" y="64"/>
                </a:cubicBezTo>
                <a:cubicBezTo>
                  <a:pt x="34" y="65"/>
                  <a:pt x="36" y="65"/>
                  <a:pt x="37" y="64"/>
                </a:cubicBezTo>
                <a:cubicBezTo>
                  <a:pt x="38" y="62"/>
                  <a:pt x="38" y="61"/>
                  <a:pt x="37" y="59"/>
                </a:cubicBezTo>
                <a:close/>
                <a:moveTo>
                  <a:pt x="45" y="38"/>
                </a:moveTo>
                <a:cubicBezTo>
                  <a:pt x="43" y="40"/>
                  <a:pt x="43" y="40"/>
                  <a:pt x="43" y="40"/>
                </a:cubicBezTo>
                <a:cubicBezTo>
                  <a:pt x="44" y="43"/>
                  <a:pt x="48" y="42"/>
                  <a:pt x="51" y="39"/>
                </a:cubicBezTo>
                <a:cubicBezTo>
                  <a:pt x="50" y="38"/>
                  <a:pt x="47" y="36"/>
                  <a:pt x="45" y="38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55" name="Freeform 57"/>
          <p:cNvSpPr>
            <a:spLocks noEditPoints="1"/>
          </p:cNvSpPr>
          <p:nvPr/>
        </p:nvSpPr>
        <p:spPr bwMode="auto">
          <a:xfrm>
            <a:off x="10624039" y="4224484"/>
            <a:ext cx="809625" cy="811213"/>
          </a:xfrm>
          <a:custGeom>
            <a:avLst/>
            <a:gdLst>
              <a:gd name="T0" fmla="*/ 46 w 93"/>
              <a:gd name="T1" fmla="*/ 0 h 93"/>
              <a:gd name="T2" fmla="*/ 0 w 93"/>
              <a:gd name="T3" fmla="*/ 47 h 93"/>
              <a:gd name="T4" fmla="*/ 46 w 93"/>
              <a:gd name="T5" fmla="*/ 93 h 93"/>
              <a:gd name="T6" fmla="*/ 93 w 93"/>
              <a:gd name="T7" fmla="*/ 47 h 93"/>
              <a:gd name="T8" fmla="*/ 46 w 93"/>
              <a:gd name="T9" fmla="*/ 0 h 93"/>
              <a:gd name="T10" fmla="*/ 46 w 93"/>
              <a:gd name="T11" fmla="*/ 88 h 93"/>
              <a:gd name="T12" fmla="*/ 5 w 93"/>
              <a:gd name="T13" fmla="*/ 47 h 93"/>
              <a:gd name="T14" fmla="*/ 45 w 93"/>
              <a:gd name="T15" fmla="*/ 6 h 93"/>
              <a:gd name="T16" fmla="*/ 43 w 93"/>
              <a:gd name="T17" fmla="*/ 10 h 93"/>
              <a:gd name="T18" fmla="*/ 42 w 93"/>
              <a:gd name="T19" fmla="*/ 12 h 93"/>
              <a:gd name="T20" fmla="*/ 38 w 93"/>
              <a:gd name="T21" fmla="*/ 19 h 93"/>
              <a:gd name="T22" fmla="*/ 43 w 93"/>
              <a:gd name="T23" fmla="*/ 19 h 93"/>
              <a:gd name="T24" fmla="*/ 43 w 93"/>
              <a:gd name="T25" fmla="*/ 45 h 93"/>
              <a:gd name="T26" fmla="*/ 40 w 93"/>
              <a:gd name="T27" fmla="*/ 50 h 93"/>
              <a:gd name="T28" fmla="*/ 45 w 93"/>
              <a:gd name="T29" fmla="*/ 55 h 93"/>
              <a:gd name="T30" fmla="*/ 50 w 93"/>
              <a:gd name="T31" fmla="*/ 52 h 93"/>
              <a:gd name="T32" fmla="*/ 76 w 93"/>
              <a:gd name="T33" fmla="*/ 52 h 93"/>
              <a:gd name="T34" fmla="*/ 76 w 93"/>
              <a:gd name="T35" fmla="*/ 58 h 93"/>
              <a:gd name="T36" fmla="*/ 83 w 93"/>
              <a:gd name="T37" fmla="*/ 54 h 93"/>
              <a:gd name="T38" fmla="*/ 87 w 93"/>
              <a:gd name="T39" fmla="*/ 51 h 93"/>
              <a:gd name="T40" fmla="*/ 46 w 93"/>
              <a:gd name="T41" fmla="*/ 88 h 93"/>
              <a:gd name="T42" fmla="*/ 85 w 93"/>
              <a:gd name="T43" fmla="*/ 47 h 93"/>
              <a:gd name="T44" fmla="*/ 83 w 93"/>
              <a:gd name="T45" fmla="*/ 46 h 93"/>
              <a:gd name="T46" fmla="*/ 76 w 93"/>
              <a:gd name="T47" fmla="*/ 42 h 93"/>
              <a:gd name="T48" fmla="*/ 76 w 93"/>
              <a:gd name="T49" fmla="*/ 47 h 93"/>
              <a:gd name="T50" fmla="*/ 50 w 93"/>
              <a:gd name="T51" fmla="*/ 47 h 93"/>
              <a:gd name="T52" fmla="*/ 48 w 93"/>
              <a:gd name="T53" fmla="*/ 46 h 93"/>
              <a:gd name="T54" fmla="*/ 48 w 93"/>
              <a:gd name="T55" fmla="*/ 19 h 93"/>
              <a:gd name="T56" fmla="*/ 53 w 93"/>
              <a:gd name="T57" fmla="*/ 19 h 93"/>
              <a:gd name="T58" fmla="*/ 49 w 93"/>
              <a:gd name="T59" fmla="*/ 12 h 93"/>
              <a:gd name="T60" fmla="*/ 46 w 93"/>
              <a:gd name="T61" fmla="*/ 6 h 93"/>
              <a:gd name="T62" fmla="*/ 46 w 93"/>
              <a:gd name="T63" fmla="*/ 6 h 93"/>
              <a:gd name="T64" fmla="*/ 87 w 93"/>
              <a:gd name="T65" fmla="*/ 47 h 93"/>
              <a:gd name="T66" fmla="*/ 87 w 93"/>
              <a:gd name="T67" fmla="*/ 48 h 93"/>
              <a:gd name="T68" fmla="*/ 85 w 93"/>
              <a:gd name="T69" fmla="*/ 47 h 93"/>
              <a:gd name="T70" fmla="*/ 45 w 93"/>
              <a:gd name="T71" fmla="*/ 76 h 93"/>
              <a:gd name="T72" fmla="*/ 40 w 93"/>
              <a:gd name="T73" fmla="*/ 81 h 93"/>
              <a:gd name="T74" fmla="*/ 45 w 93"/>
              <a:gd name="T75" fmla="*/ 86 h 93"/>
              <a:gd name="T76" fmla="*/ 51 w 93"/>
              <a:gd name="T77" fmla="*/ 81 h 93"/>
              <a:gd name="T78" fmla="*/ 45 w 93"/>
              <a:gd name="T79" fmla="*/ 76 h 93"/>
              <a:gd name="T80" fmla="*/ 14 w 93"/>
              <a:gd name="T81" fmla="*/ 45 h 93"/>
              <a:gd name="T82" fmla="*/ 9 w 93"/>
              <a:gd name="T83" fmla="*/ 50 h 93"/>
              <a:gd name="T84" fmla="*/ 14 w 93"/>
              <a:gd name="T85" fmla="*/ 55 h 93"/>
              <a:gd name="T86" fmla="*/ 19 w 93"/>
              <a:gd name="T87" fmla="*/ 50 h 93"/>
              <a:gd name="T88" fmla="*/ 14 w 93"/>
              <a:gd name="T89" fmla="*/ 4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" h="93">
                <a:moveTo>
                  <a:pt x="46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21" y="93"/>
                  <a:pt x="46" y="93"/>
                </a:cubicBezTo>
                <a:cubicBezTo>
                  <a:pt x="72" y="93"/>
                  <a:pt x="93" y="73"/>
                  <a:pt x="93" y="47"/>
                </a:cubicBezTo>
                <a:cubicBezTo>
                  <a:pt x="93" y="21"/>
                  <a:pt x="72" y="0"/>
                  <a:pt x="46" y="0"/>
                </a:cubicBezTo>
                <a:close/>
                <a:moveTo>
                  <a:pt x="46" y="88"/>
                </a:moveTo>
                <a:cubicBezTo>
                  <a:pt x="24" y="88"/>
                  <a:pt x="6" y="70"/>
                  <a:pt x="5" y="47"/>
                </a:cubicBezTo>
                <a:cubicBezTo>
                  <a:pt x="6" y="25"/>
                  <a:pt x="23" y="7"/>
                  <a:pt x="45" y="6"/>
                </a:cubicBezTo>
                <a:cubicBezTo>
                  <a:pt x="43" y="10"/>
                  <a:pt x="43" y="10"/>
                  <a:pt x="43" y="10"/>
                </a:cubicBezTo>
                <a:cubicBezTo>
                  <a:pt x="42" y="12"/>
                  <a:pt x="42" y="12"/>
                  <a:pt x="42" y="12"/>
                </a:cubicBezTo>
                <a:cubicBezTo>
                  <a:pt x="38" y="19"/>
                  <a:pt x="38" y="19"/>
                  <a:pt x="38" y="1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45"/>
                  <a:pt x="43" y="45"/>
                  <a:pt x="43" y="45"/>
                </a:cubicBezTo>
                <a:cubicBezTo>
                  <a:pt x="41" y="46"/>
                  <a:pt x="40" y="48"/>
                  <a:pt x="40" y="50"/>
                </a:cubicBezTo>
                <a:cubicBezTo>
                  <a:pt x="40" y="53"/>
                  <a:pt x="42" y="55"/>
                  <a:pt x="45" y="55"/>
                </a:cubicBezTo>
                <a:cubicBezTo>
                  <a:pt x="47" y="55"/>
                  <a:pt x="49" y="54"/>
                  <a:pt x="50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8"/>
                  <a:pt x="76" y="58"/>
                  <a:pt x="76" y="58"/>
                </a:cubicBezTo>
                <a:cubicBezTo>
                  <a:pt x="83" y="54"/>
                  <a:pt x="83" y="54"/>
                  <a:pt x="83" y="54"/>
                </a:cubicBezTo>
                <a:cubicBezTo>
                  <a:pt x="87" y="51"/>
                  <a:pt x="87" y="51"/>
                  <a:pt x="87" y="51"/>
                </a:cubicBezTo>
                <a:cubicBezTo>
                  <a:pt x="85" y="72"/>
                  <a:pt x="68" y="88"/>
                  <a:pt x="46" y="88"/>
                </a:cubicBezTo>
                <a:close/>
                <a:moveTo>
                  <a:pt x="85" y="47"/>
                </a:moveTo>
                <a:cubicBezTo>
                  <a:pt x="83" y="46"/>
                  <a:pt x="83" y="46"/>
                  <a:pt x="83" y="46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7"/>
                  <a:pt x="76" y="47"/>
                  <a:pt x="76" y="47"/>
                </a:cubicBezTo>
                <a:cubicBezTo>
                  <a:pt x="50" y="47"/>
                  <a:pt x="50" y="47"/>
                  <a:pt x="50" y="47"/>
                </a:cubicBezTo>
                <a:cubicBezTo>
                  <a:pt x="49" y="46"/>
                  <a:pt x="49" y="46"/>
                  <a:pt x="48" y="46"/>
                </a:cubicBezTo>
                <a:cubicBezTo>
                  <a:pt x="48" y="19"/>
                  <a:pt x="48" y="19"/>
                  <a:pt x="48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49" y="12"/>
                  <a:pt x="49" y="12"/>
                  <a:pt x="49" y="12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69" y="6"/>
                  <a:pt x="87" y="24"/>
                  <a:pt x="87" y="47"/>
                </a:cubicBezTo>
                <a:cubicBezTo>
                  <a:pt x="87" y="47"/>
                  <a:pt x="87" y="48"/>
                  <a:pt x="87" y="48"/>
                </a:cubicBezTo>
                <a:lnTo>
                  <a:pt x="85" y="47"/>
                </a:lnTo>
                <a:close/>
                <a:moveTo>
                  <a:pt x="45" y="76"/>
                </a:moveTo>
                <a:cubicBezTo>
                  <a:pt x="43" y="76"/>
                  <a:pt x="40" y="78"/>
                  <a:pt x="40" y="81"/>
                </a:cubicBezTo>
                <a:cubicBezTo>
                  <a:pt x="40" y="84"/>
                  <a:pt x="43" y="86"/>
                  <a:pt x="45" y="86"/>
                </a:cubicBezTo>
                <a:cubicBezTo>
                  <a:pt x="48" y="86"/>
                  <a:pt x="51" y="84"/>
                  <a:pt x="51" y="81"/>
                </a:cubicBezTo>
                <a:cubicBezTo>
                  <a:pt x="51" y="78"/>
                  <a:pt x="48" y="76"/>
                  <a:pt x="45" y="76"/>
                </a:cubicBezTo>
                <a:close/>
                <a:moveTo>
                  <a:pt x="14" y="45"/>
                </a:moveTo>
                <a:cubicBezTo>
                  <a:pt x="11" y="45"/>
                  <a:pt x="9" y="47"/>
                  <a:pt x="9" y="50"/>
                </a:cubicBezTo>
                <a:cubicBezTo>
                  <a:pt x="9" y="53"/>
                  <a:pt x="11" y="55"/>
                  <a:pt x="14" y="55"/>
                </a:cubicBezTo>
                <a:cubicBezTo>
                  <a:pt x="17" y="55"/>
                  <a:pt x="19" y="53"/>
                  <a:pt x="19" y="50"/>
                </a:cubicBezTo>
                <a:cubicBezTo>
                  <a:pt x="19" y="47"/>
                  <a:pt x="17" y="45"/>
                  <a:pt x="14" y="45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56" name="Freeform 58"/>
          <p:cNvSpPr/>
          <p:nvPr/>
        </p:nvSpPr>
        <p:spPr bwMode="auto">
          <a:xfrm>
            <a:off x="5229713" y="4321323"/>
            <a:ext cx="635000" cy="627063"/>
          </a:xfrm>
          <a:custGeom>
            <a:avLst/>
            <a:gdLst>
              <a:gd name="T0" fmla="*/ 64 w 73"/>
              <a:gd name="T1" fmla="*/ 0 h 72"/>
              <a:gd name="T2" fmla="*/ 58 w 73"/>
              <a:gd name="T3" fmla="*/ 0 h 72"/>
              <a:gd name="T4" fmla="*/ 58 w 73"/>
              <a:gd name="T5" fmla="*/ 1 h 72"/>
              <a:gd name="T6" fmla="*/ 37 w 73"/>
              <a:gd name="T7" fmla="*/ 18 h 72"/>
              <a:gd name="T8" fmla="*/ 15 w 73"/>
              <a:gd name="T9" fmla="*/ 1 h 72"/>
              <a:gd name="T10" fmla="*/ 15 w 73"/>
              <a:gd name="T11" fmla="*/ 0 h 72"/>
              <a:gd name="T12" fmla="*/ 9 w 73"/>
              <a:gd name="T13" fmla="*/ 0 h 72"/>
              <a:gd name="T14" fmla="*/ 0 w 73"/>
              <a:gd name="T15" fmla="*/ 9 h 72"/>
              <a:gd name="T16" fmla="*/ 0 w 73"/>
              <a:gd name="T17" fmla="*/ 17 h 72"/>
              <a:gd name="T18" fmla="*/ 1 w 73"/>
              <a:gd name="T19" fmla="*/ 17 h 72"/>
              <a:gd name="T20" fmla="*/ 19 w 73"/>
              <a:gd name="T21" fmla="*/ 38 h 72"/>
              <a:gd name="T22" fmla="*/ 1 w 73"/>
              <a:gd name="T23" fmla="*/ 59 h 72"/>
              <a:gd name="T24" fmla="*/ 0 w 73"/>
              <a:gd name="T25" fmla="*/ 59 h 72"/>
              <a:gd name="T26" fmla="*/ 0 w 73"/>
              <a:gd name="T27" fmla="*/ 63 h 72"/>
              <a:gd name="T28" fmla="*/ 9 w 73"/>
              <a:gd name="T29" fmla="*/ 72 h 72"/>
              <a:gd name="T30" fmla="*/ 64 w 73"/>
              <a:gd name="T31" fmla="*/ 72 h 72"/>
              <a:gd name="T32" fmla="*/ 73 w 73"/>
              <a:gd name="T33" fmla="*/ 63 h 72"/>
              <a:gd name="T34" fmla="*/ 73 w 73"/>
              <a:gd name="T35" fmla="*/ 58 h 72"/>
              <a:gd name="T36" fmla="*/ 73 w 73"/>
              <a:gd name="T37" fmla="*/ 58 h 72"/>
              <a:gd name="T38" fmla="*/ 53 w 73"/>
              <a:gd name="T39" fmla="*/ 36 h 72"/>
              <a:gd name="T40" fmla="*/ 73 w 73"/>
              <a:gd name="T41" fmla="*/ 14 h 72"/>
              <a:gd name="T42" fmla="*/ 73 w 73"/>
              <a:gd name="T43" fmla="*/ 14 h 72"/>
              <a:gd name="T44" fmla="*/ 73 w 73"/>
              <a:gd name="T45" fmla="*/ 13 h 72"/>
              <a:gd name="T46" fmla="*/ 73 w 73"/>
              <a:gd name="T47" fmla="*/ 9 h 72"/>
              <a:gd name="T48" fmla="*/ 64 w 73"/>
              <a:gd name="T4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" h="72">
                <a:moveTo>
                  <a:pt x="64" y="0"/>
                </a:moveTo>
                <a:cubicBezTo>
                  <a:pt x="58" y="0"/>
                  <a:pt x="58" y="0"/>
                  <a:pt x="58" y="0"/>
                </a:cubicBezTo>
                <a:cubicBezTo>
                  <a:pt x="58" y="1"/>
                  <a:pt x="58" y="1"/>
                  <a:pt x="58" y="1"/>
                </a:cubicBezTo>
                <a:cubicBezTo>
                  <a:pt x="57" y="11"/>
                  <a:pt x="48" y="18"/>
                  <a:pt x="37" y="18"/>
                </a:cubicBezTo>
                <a:cubicBezTo>
                  <a:pt x="26" y="18"/>
                  <a:pt x="17" y="11"/>
                  <a:pt x="15" y="1"/>
                </a:cubicBezTo>
                <a:cubicBezTo>
                  <a:pt x="15" y="0"/>
                  <a:pt x="15" y="0"/>
                  <a:pt x="15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7"/>
                  <a:pt x="0" y="17"/>
                  <a:pt x="0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11" y="18"/>
                  <a:pt x="19" y="27"/>
                  <a:pt x="19" y="38"/>
                </a:cubicBezTo>
                <a:cubicBezTo>
                  <a:pt x="19" y="49"/>
                  <a:pt x="11" y="58"/>
                  <a:pt x="1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8"/>
                  <a:pt x="4" y="72"/>
                  <a:pt x="9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9" y="72"/>
                  <a:pt x="73" y="68"/>
                  <a:pt x="73" y="63"/>
                </a:cubicBezTo>
                <a:cubicBezTo>
                  <a:pt x="73" y="58"/>
                  <a:pt x="73" y="58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62" y="57"/>
                  <a:pt x="53" y="47"/>
                  <a:pt x="53" y="36"/>
                </a:cubicBezTo>
                <a:cubicBezTo>
                  <a:pt x="53" y="24"/>
                  <a:pt x="62" y="15"/>
                  <a:pt x="73" y="14"/>
                </a:cubicBezTo>
                <a:cubicBezTo>
                  <a:pt x="73" y="14"/>
                  <a:pt x="73" y="14"/>
                  <a:pt x="73" y="14"/>
                </a:cubicBezTo>
                <a:cubicBezTo>
                  <a:pt x="73" y="13"/>
                  <a:pt x="73" y="13"/>
                  <a:pt x="73" y="13"/>
                </a:cubicBezTo>
                <a:cubicBezTo>
                  <a:pt x="73" y="9"/>
                  <a:pt x="73" y="9"/>
                  <a:pt x="73" y="9"/>
                </a:cubicBezTo>
                <a:cubicBezTo>
                  <a:pt x="73" y="4"/>
                  <a:pt x="69" y="0"/>
                  <a:pt x="64" y="0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257" name="组合 256"/>
          <p:cNvGrpSpPr/>
          <p:nvPr/>
        </p:nvGrpSpPr>
        <p:grpSpPr>
          <a:xfrm>
            <a:off x="1010139" y="4303859"/>
            <a:ext cx="660400" cy="661988"/>
            <a:chOff x="939800" y="4008438"/>
            <a:chExt cx="660400" cy="661988"/>
          </a:xfrm>
          <a:solidFill>
            <a:srgbClr val="F46C69"/>
          </a:solidFill>
        </p:grpSpPr>
        <p:sp>
          <p:nvSpPr>
            <p:cNvPr id="258" name="Freeform 59"/>
            <p:cNvSpPr>
              <a:spLocks noEditPoints="1"/>
            </p:cNvSpPr>
            <p:nvPr/>
          </p:nvSpPr>
          <p:spPr bwMode="auto">
            <a:xfrm>
              <a:off x="939800" y="4008438"/>
              <a:ext cx="660400" cy="661988"/>
            </a:xfrm>
            <a:custGeom>
              <a:avLst/>
              <a:gdLst>
                <a:gd name="T0" fmla="*/ 0 w 76"/>
                <a:gd name="T1" fmla="*/ 38 h 76"/>
                <a:gd name="T2" fmla="*/ 38 w 76"/>
                <a:gd name="T3" fmla="*/ 0 h 76"/>
                <a:gd name="T4" fmla="*/ 76 w 76"/>
                <a:gd name="T5" fmla="*/ 38 h 76"/>
                <a:gd name="T6" fmla="*/ 38 w 76"/>
                <a:gd name="T7" fmla="*/ 76 h 76"/>
                <a:gd name="T8" fmla="*/ 0 w 76"/>
                <a:gd name="T9" fmla="*/ 38 h 76"/>
                <a:gd name="T10" fmla="*/ 5 w 76"/>
                <a:gd name="T11" fmla="*/ 38 h 76"/>
                <a:gd name="T12" fmla="*/ 38 w 76"/>
                <a:gd name="T13" fmla="*/ 71 h 76"/>
                <a:gd name="T14" fmla="*/ 72 w 76"/>
                <a:gd name="T15" fmla="*/ 38 h 76"/>
                <a:gd name="T16" fmla="*/ 38 w 76"/>
                <a:gd name="T17" fmla="*/ 4 h 76"/>
                <a:gd name="T18" fmla="*/ 5 w 76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0" y="38"/>
                  </a:move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ubicBezTo>
                    <a:pt x="17" y="76"/>
                    <a:pt x="0" y="59"/>
                    <a:pt x="0" y="38"/>
                  </a:cubicBezTo>
                  <a:close/>
                  <a:moveTo>
                    <a:pt x="5" y="38"/>
                  </a:moveTo>
                  <a:cubicBezTo>
                    <a:pt x="5" y="56"/>
                    <a:pt x="20" y="71"/>
                    <a:pt x="38" y="71"/>
                  </a:cubicBezTo>
                  <a:cubicBezTo>
                    <a:pt x="57" y="71"/>
                    <a:pt x="72" y="56"/>
                    <a:pt x="72" y="38"/>
                  </a:cubicBezTo>
                  <a:cubicBezTo>
                    <a:pt x="72" y="19"/>
                    <a:pt x="57" y="4"/>
                    <a:pt x="38" y="4"/>
                  </a:cubicBezTo>
                  <a:cubicBezTo>
                    <a:pt x="20" y="4"/>
                    <a:pt x="5" y="19"/>
                    <a:pt x="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59" name="Freeform 60"/>
            <p:cNvSpPr/>
            <p:nvPr/>
          </p:nvSpPr>
          <p:spPr bwMode="auto">
            <a:xfrm>
              <a:off x="1130300" y="4078288"/>
              <a:ext cx="182563" cy="409575"/>
            </a:xfrm>
            <a:custGeom>
              <a:avLst/>
              <a:gdLst>
                <a:gd name="T0" fmla="*/ 18 w 21"/>
                <a:gd name="T1" fmla="*/ 26 h 47"/>
                <a:gd name="T2" fmla="*/ 18 w 21"/>
                <a:gd name="T3" fmla="*/ 2 h 47"/>
                <a:gd name="T4" fmla="*/ 16 w 21"/>
                <a:gd name="T5" fmla="*/ 0 h 47"/>
                <a:gd name="T6" fmla="*/ 14 w 21"/>
                <a:gd name="T7" fmla="*/ 2 h 47"/>
                <a:gd name="T8" fmla="*/ 14 w 21"/>
                <a:gd name="T9" fmla="*/ 26 h 47"/>
                <a:gd name="T10" fmla="*/ 11 w 21"/>
                <a:gd name="T11" fmla="*/ 30 h 47"/>
                <a:gd name="T12" fmla="*/ 12 w 21"/>
                <a:gd name="T13" fmla="*/ 32 h 47"/>
                <a:gd name="T14" fmla="*/ 1 w 21"/>
                <a:gd name="T15" fmla="*/ 43 h 47"/>
                <a:gd name="T16" fmla="*/ 1 w 21"/>
                <a:gd name="T17" fmla="*/ 46 h 47"/>
                <a:gd name="T18" fmla="*/ 3 w 21"/>
                <a:gd name="T19" fmla="*/ 47 h 47"/>
                <a:gd name="T20" fmla="*/ 4 w 21"/>
                <a:gd name="T21" fmla="*/ 46 h 47"/>
                <a:gd name="T22" fmla="*/ 15 w 21"/>
                <a:gd name="T23" fmla="*/ 34 h 47"/>
                <a:gd name="T24" fmla="*/ 16 w 21"/>
                <a:gd name="T25" fmla="*/ 35 h 47"/>
                <a:gd name="T26" fmla="*/ 21 w 21"/>
                <a:gd name="T27" fmla="*/ 30 h 47"/>
                <a:gd name="T28" fmla="*/ 18 w 21"/>
                <a:gd name="T29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47">
                  <a:moveTo>
                    <a:pt x="18" y="26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4" y="0"/>
                    <a:pt x="14" y="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6"/>
                    <a:pt x="11" y="28"/>
                    <a:pt x="11" y="30"/>
                  </a:cubicBezTo>
                  <a:cubicBezTo>
                    <a:pt x="11" y="30"/>
                    <a:pt x="11" y="31"/>
                    <a:pt x="12" y="3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4"/>
                    <a:pt x="0" y="46"/>
                    <a:pt x="1" y="46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3" y="47"/>
                    <a:pt x="4" y="47"/>
                    <a:pt x="4" y="4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9" y="35"/>
                    <a:pt x="21" y="32"/>
                    <a:pt x="21" y="30"/>
                  </a:cubicBezTo>
                  <a:cubicBezTo>
                    <a:pt x="21" y="28"/>
                    <a:pt x="20" y="26"/>
                    <a:pt x="1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260" name="Freeform 61"/>
          <p:cNvSpPr>
            <a:spLocks noEditPoints="1"/>
          </p:cNvSpPr>
          <p:nvPr/>
        </p:nvSpPr>
        <p:spPr bwMode="auto">
          <a:xfrm>
            <a:off x="6352076" y="4286397"/>
            <a:ext cx="696913" cy="696913"/>
          </a:xfrm>
          <a:custGeom>
            <a:avLst/>
            <a:gdLst>
              <a:gd name="T0" fmla="*/ 0 w 80"/>
              <a:gd name="T1" fmla="*/ 40 h 80"/>
              <a:gd name="T2" fmla="*/ 80 w 80"/>
              <a:gd name="T3" fmla="*/ 40 h 80"/>
              <a:gd name="T4" fmla="*/ 33 w 80"/>
              <a:gd name="T5" fmla="*/ 76 h 80"/>
              <a:gd name="T6" fmla="*/ 39 w 80"/>
              <a:gd name="T7" fmla="*/ 61 h 80"/>
              <a:gd name="T8" fmla="*/ 33 w 80"/>
              <a:gd name="T9" fmla="*/ 76 h 80"/>
              <a:gd name="T10" fmla="*/ 18 w 80"/>
              <a:gd name="T11" fmla="*/ 41 h 80"/>
              <a:gd name="T12" fmla="*/ 8 w 80"/>
              <a:gd name="T13" fmla="*/ 58 h 80"/>
              <a:gd name="T14" fmla="*/ 42 w 80"/>
              <a:gd name="T15" fmla="*/ 19 h 80"/>
              <a:gd name="T16" fmla="*/ 46 w 80"/>
              <a:gd name="T17" fmla="*/ 3 h 80"/>
              <a:gd name="T18" fmla="*/ 42 w 80"/>
              <a:gd name="T19" fmla="*/ 19 h 80"/>
              <a:gd name="T20" fmla="*/ 59 w 80"/>
              <a:gd name="T21" fmla="*/ 38 h 80"/>
              <a:gd name="T22" fmla="*/ 42 w 80"/>
              <a:gd name="T23" fmla="*/ 22 h 80"/>
              <a:gd name="T24" fmla="*/ 39 w 80"/>
              <a:gd name="T25" fmla="*/ 19 h 80"/>
              <a:gd name="T26" fmla="*/ 33 w 80"/>
              <a:gd name="T27" fmla="*/ 3 h 80"/>
              <a:gd name="T28" fmla="*/ 39 w 80"/>
              <a:gd name="T29" fmla="*/ 19 h 80"/>
              <a:gd name="T30" fmla="*/ 39 w 80"/>
              <a:gd name="T31" fmla="*/ 38 h 80"/>
              <a:gd name="T32" fmla="*/ 24 w 80"/>
              <a:gd name="T33" fmla="*/ 22 h 80"/>
              <a:gd name="T34" fmla="*/ 18 w 80"/>
              <a:gd name="T35" fmla="*/ 38 h 80"/>
              <a:gd name="T36" fmla="*/ 8 w 80"/>
              <a:gd name="T37" fmla="*/ 22 h 80"/>
              <a:gd name="T38" fmla="*/ 18 w 80"/>
              <a:gd name="T39" fmla="*/ 38 h 80"/>
              <a:gd name="T40" fmla="*/ 39 w 80"/>
              <a:gd name="T41" fmla="*/ 41 h 80"/>
              <a:gd name="T42" fmla="*/ 24 w 80"/>
              <a:gd name="T43" fmla="*/ 58 h 80"/>
              <a:gd name="T44" fmla="*/ 42 w 80"/>
              <a:gd name="T45" fmla="*/ 61 h 80"/>
              <a:gd name="T46" fmla="*/ 46 w 80"/>
              <a:gd name="T47" fmla="*/ 77 h 80"/>
              <a:gd name="T48" fmla="*/ 42 w 80"/>
              <a:gd name="T49" fmla="*/ 61 h 80"/>
              <a:gd name="T50" fmla="*/ 42 w 80"/>
              <a:gd name="T51" fmla="*/ 41 h 80"/>
              <a:gd name="T52" fmla="*/ 56 w 80"/>
              <a:gd name="T53" fmla="*/ 58 h 80"/>
              <a:gd name="T54" fmla="*/ 61 w 80"/>
              <a:gd name="T55" fmla="*/ 41 h 80"/>
              <a:gd name="T56" fmla="*/ 73 w 80"/>
              <a:gd name="T57" fmla="*/ 58 h 80"/>
              <a:gd name="T58" fmla="*/ 59 w 80"/>
              <a:gd name="T59" fmla="*/ 58 h 80"/>
              <a:gd name="T60" fmla="*/ 61 w 80"/>
              <a:gd name="T61" fmla="*/ 38 h 80"/>
              <a:gd name="T62" fmla="*/ 73 w 80"/>
              <a:gd name="T63" fmla="*/ 22 h 80"/>
              <a:gd name="T64" fmla="*/ 61 w 80"/>
              <a:gd name="T65" fmla="*/ 38 h 80"/>
              <a:gd name="T66" fmla="*/ 58 w 80"/>
              <a:gd name="T67" fmla="*/ 19 h 80"/>
              <a:gd name="T68" fmla="*/ 67 w 80"/>
              <a:gd name="T69" fmla="*/ 13 h 80"/>
              <a:gd name="T70" fmla="*/ 14 w 80"/>
              <a:gd name="T71" fmla="*/ 13 h 80"/>
              <a:gd name="T72" fmla="*/ 22 w 80"/>
              <a:gd name="T73" fmla="*/ 19 h 80"/>
              <a:gd name="T74" fmla="*/ 14 w 80"/>
              <a:gd name="T75" fmla="*/ 13 h 80"/>
              <a:gd name="T76" fmla="*/ 22 w 80"/>
              <a:gd name="T77" fmla="*/ 61 h 80"/>
              <a:gd name="T78" fmla="*/ 14 w 80"/>
              <a:gd name="T79" fmla="*/ 66 h 80"/>
              <a:gd name="T80" fmla="*/ 67 w 80"/>
              <a:gd name="T81" fmla="*/ 66 h 80"/>
              <a:gd name="T82" fmla="*/ 58 w 80"/>
              <a:gd name="T83" fmla="*/ 61 h 80"/>
              <a:gd name="T84" fmla="*/ 67 w 80"/>
              <a:gd name="T85" fmla="*/ 6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33" y="76"/>
                </a:moveTo>
                <a:cubicBezTo>
                  <a:pt x="30" y="72"/>
                  <a:pt x="27" y="67"/>
                  <a:pt x="25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77"/>
                  <a:pt x="39" y="77"/>
                  <a:pt x="39" y="77"/>
                </a:cubicBezTo>
                <a:cubicBezTo>
                  <a:pt x="37" y="77"/>
                  <a:pt x="35" y="77"/>
                  <a:pt x="33" y="76"/>
                </a:cubicBezTo>
                <a:close/>
                <a:moveTo>
                  <a:pt x="3" y="41"/>
                </a:moveTo>
                <a:cubicBezTo>
                  <a:pt x="18" y="41"/>
                  <a:pt x="18" y="41"/>
                  <a:pt x="18" y="41"/>
                </a:cubicBezTo>
                <a:cubicBezTo>
                  <a:pt x="19" y="47"/>
                  <a:pt x="19" y="53"/>
                  <a:pt x="21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5" y="53"/>
                  <a:pt x="3" y="47"/>
                  <a:pt x="3" y="41"/>
                </a:cubicBezTo>
                <a:close/>
                <a:moveTo>
                  <a:pt x="42" y="19"/>
                </a:moveTo>
                <a:cubicBezTo>
                  <a:pt x="42" y="3"/>
                  <a:pt x="42" y="3"/>
                  <a:pt x="42" y="3"/>
                </a:cubicBezTo>
                <a:cubicBezTo>
                  <a:pt x="43" y="3"/>
                  <a:pt x="45" y="3"/>
                  <a:pt x="46" y="3"/>
                </a:cubicBezTo>
                <a:cubicBezTo>
                  <a:pt x="50" y="8"/>
                  <a:pt x="53" y="13"/>
                  <a:pt x="55" y="19"/>
                </a:cubicBezTo>
                <a:lnTo>
                  <a:pt x="42" y="19"/>
                </a:lnTo>
                <a:close/>
                <a:moveTo>
                  <a:pt x="56" y="22"/>
                </a:moveTo>
                <a:cubicBezTo>
                  <a:pt x="58" y="27"/>
                  <a:pt x="58" y="33"/>
                  <a:pt x="59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22"/>
                  <a:pt x="42" y="22"/>
                  <a:pt x="42" y="22"/>
                </a:cubicBezTo>
                <a:lnTo>
                  <a:pt x="56" y="22"/>
                </a:lnTo>
                <a:close/>
                <a:moveTo>
                  <a:pt x="39" y="19"/>
                </a:moveTo>
                <a:cubicBezTo>
                  <a:pt x="25" y="19"/>
                  <a:pt x="25" y="19"/>
                  <a:pt x="25" y="19"/>
                </a:cubicBezTo>
                <a:cubicBezTo>
                  <a:pt x="27" y="13"/>
                  <a:pt x="30" y="8"/>
                  <a:pt x="33" y="3"/>
                </a:cubicBezTo>
                <a:cubicBezTo>
                  <a:pt x="35" y="3"/>
                  <a:pt x="37" y="3"/>
                  <a:pt x="39" y="3"/>
                </a:cubicBezTo>
                <a:lnTo>
                  <a:pt x="39" y="19"/>
                </a:lnTo>
                <a:close/>
                <a:moveTo>
                  <a:pt x="39" y="22"/>
                </a:moveTo>
                <a:cubicBezTo>
                  <a:pt x="39" y="38"/>
                  <a:pt x="39" y="38"/>
                  <a:pt x="39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3"/>
                  <a:pt x="22" y="27"/>
                  <a:pt x="24" y="22"/>
                </a:cubicBezTo>
                <a:lnTo>
                  <a:pt x="39" y="22"/>
                </a:lnTo>
                <a:close/>
                <a:moveTo>
                  <a:pt x="18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32"/>
                  <a:pt x="5" y="27"/>
                  <a:pt x="8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19" y="27"/>
                  <a:pt x="19" y="33"/>
                  <a:pt x="18" y="38"/>
                </a:cubicBezTo>
                <a:close/>
                <a:moveTo>
                  <a:pt x="21" y="41"/>
                </a:moveTo>
                <a:cubicBezTo>
                  <a:pt x="39" y="41"/>
                  <a:pt x="39" y="41"/>
                  <a:pt x="39" y="41"/>
                </a:cubicBezTo>
                <a:cubicBezTo>
                  <a:pt x="39" y="58"/>
                  <a:pt x="39" y="58"/>
                  <a:pt x="39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2" y="53"/>
                  <a:pt x="21" y="47"/>
                  <a:pt x="21" y="41"/>
                </a:cubicBezTo>
                <a:close/>
                <a:moveTo>
                  <a:pt x="42" y="61"/>
                </a:moveTo>
                <a:cubicBezTo>
                  <a:pt x="55" y="61"/>
                  <a:pt x="55" y="61"/>
                  <a:pt x="55" y="61"/>
                </a:cubicBezTo>
                <a:cubicBezTo>
                  <a:pt x="53" y="67"/>
                  <a:pt x="50" y="72"/>
                  <a:pt x="46" y="77"/>
                </a:cubicBezTo>
                <a:cubicBezTo>
                  <a:pt x="45" y="77"/>
                  <a:pt x="43" y="77"/>
                  <a:pt x="42" y="77"/>
                </a:cubicBezTo>
                <a:lnTo>
                  <a:pt x="42" y="61"/>
                </a:lnTo>
                <a:close/>
                <a:moveTo>
                  <a:pt x="42" y="58"/>
                </a:moveTo>
                <a:cubicBezTo>
                  <a:pt x="42" y="41"/>
                  <a:pt x="42" y="41"/>
                  <a:pt x="4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8" y="47"/>
                  <a:pt x="58" y="53"/>
                  <a:pt x="56" y="58"/>
                </a:cubicBezTo>
                <a:lnTo>
                  <a:pt x="42" y="58"/>
                </a:lnTo>
                <a:close/>
                <a:moveTo>
                  <a:pt x="61" y="41"/>
                </a:moveTo>
                <a:cubicBezTo>
                  <a:pt x="78" y="41"/>
                  <a:pt x="78" y="41"/>
                  <a:pt x="78" y="41"/>
                </a:cubicBezTo>
                <a:cubicBezTo>
                  <a:pt x="77" y="47"/>
                  <a:pt x="76" y="53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60" y="53"/>
                  <a:pt x="61" y="47"/>
                  <a:pt x="61" y="41"/>
                </a:cubicBezTo>
                <a:close/>
                <a:moveTo>
                  <a:pt x="61" y="38"/>
                </a:moveTo>
                <a:cubicBezTo>
                  <a:pt x="61" y="33"/>
                  <a:pt x="60" y="27"/>
                  <a:pt x="59" y="22"/>
                </a:cubicBezTo>
                <a:cubicBezTo>
                  <a:pt x="73" y="22"/>
                  <a:pt x="73" y="22"/>
                  <a:pt x="73" y="22"/>
                </a:cubicBezTo>
                <a:cubicBezTo>
                  <a:pt x="76" y="27"/>
                  <a:pt x="77" y="32"/>
                  <a:pt x="78" y="38"/>
                </a:cubicBezTo>
                <a:lnTo>
                  <a:pt x="61" y="38"/>
                </a:lnTo>
                <a:close/>
                <a:moveTo>
                  <a:pt x="71" y="19"/>
                </a:moveTo>
                <a:cubicBezTo>
                  <a:pt x="58" y="19"/>
                  <a:pt x="58" y="19"/>
                  <a:pt x="58" y="19"/>
                </a:cubicBezTo>
                <a:cubicBezTo>
                  <a:pt x="56" y="13"/>
                  <a:pt x="54" y="8"/>
                  <a:pt x="50" y="4"/>
                </a:cubicBezTo>
                <a:cubicBezTo>
                  <a:pt x="57" y="6"/>
                  <a:pt x="62" y="9"/>
                  <a:pt x="67" y="13"/>
                </a:cubicBezTo>
                <a:cubicBezTo>
                  <a:pt x="68" y="15"/>
                  <a:pt x="70" y="17"/>
                  <a:pt x="71" y="19"/>
                </a:cubicBezTo>
                <a:close/>
                <a:moveTo>
                  <a:pt x="14" y="13"/>
                </a:moveTo>
                <a:cubicBezTo>
                  <a:pt x="18" y="9"/>
                  <a:pt x="23" y="6"/>
                  <a:pt x="29" y="4"/>
                </a:cubicBezTo>
                <a:cubicBezTo>
                  <a:pt x="26" y="9"/>
                  <a:pt x="24" y="14"/>
                  <a:pt x="22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1" y="17"/>
                  <a:pt x="12" y="15"/>
                  <a:pt x="14" y="13"/>
                </a:cubicBezTo>
                <a:close/>
                <a:moveTo>
                  <a:pt x="9" y="61"/>
                </a:moveTo>
                <a:cubicBezTo>
                  <a:pt x="22" y="61"/>
                  <a:pt x="22" y="61"/>
                  <a:pt x="22" y="61"/>
                </a:cubicBezTo>
                <a:cubicBezTo>
                  <a:pt x="24" y="66"/>
                  <a:pt x="26" y="71"/>
                  <a:pt x="29" y="75"/>
                </a:cubicBezTo>
                <a:cubicBezTo>
                  <a:pt x="23" y="74"/>
                  <a:pt x="18" y="70"/>
                  <a:pt x="14" y="66"/>
                </a:cubicBezTo>
                <a:cubicBezTo>
                  <a:pt x="12" y="65"/>
                  <a:pt x="11" y="63"/>
                  <a:pt x="9" y="61"/>
                </a:cubicBezTo>
                <a:close/>
                <a:moveTo>
                  <a:pt x="67" y="66"/>
                </a:moveTo>
                <a:cubicBezTo>
                  <a:pt x="62" y="71"/>
                  <a:pt x="57" y="74"/>
                  <a:pt x="50" y="76"/>
                </a:cubicBezTo>
                <a:cubicBezTo>
                  <a:pt x="54" y="71"/>
                  <a:pt x="56" y="66"/>
                  <a:pt x="58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3"/>
                  <a:pt x="68" y="65"/>
                  <a:pt x="67" y="66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61" name="Freeform 62"/>
          <p:cNvSpPr/>
          <p:nvPr/>
        </p:nvSpPr>
        <p:spPr bwMode="auto">
          <a:xfrm>
            <a:off x="3132627" y="4268935"/>
            <a:ext cx="730251" cy="723900"/>
          </a:xfrm>
          <a:custGeom>
            <a:avLst/>
            <a:gdLst>
              <a:gd name="T0" fmla="*/ 50 w 84"/>
              <a:gd name="T1" fmla="*/ 69 h 83"/>
              <a:gd name="T2" fmla="*/ 64 w 84"/>
              <a:gd name="T3" fmla="*/ 42 h 83"/>
              <a:gd name="T4" fmla="*/ 69 w 84"/>
              <a:gd name="T5" fmla="*/ 31 h 83"/>
              <a:gd name="T6" fmla="*/ 82 w 84"/>
              <a:gd name="T7" fmla="*/ 4 h 83"/>
              <a:gd name="T8" fmla="*/ 80 w 84"/>
              <a:gd name="T9" fmla="*/ 1 h 83"/>
              <a:gd name="T10" fmla="*/ 52 w 84"/>
              <a:gd name="T11" fmla="*/ 15 h 83"/>
              <a:gd name="T12" fmla="*/ 42 w 84"/>
              <a:gd name="T13" fmla="*/ 20 h 83"/>
              <a:gd name="T14" fmla="*/ 15 w 84"/>
              <a:gd name="T15" fmla="*/ 34 h 83"/>
              <a:gd name="T16" fmla="*/ 14 w 84"/>
              <a:gd name="T17" fmla="*/ 40 h 83"/>
              <a:gd name="T18" fmla="*/ 24 w 84"/>
              <a:gd name="T19" fmla="*/ 50 h 83"/>
              <a:gd name="T20" fmla="*/ 2 w 84"/>
              <a:gd name="T21" fmla="*/ 72 h 83"/>
              <a:gd name="T22" fmla="*/ 1 w 84"/>
              <a:gd name="T23" fmla="*/ 76 h 83"/>
              <a:gd name="T24" fmla="*/ 8 w 84"/>
              <a:gd name="T25" fmla="*/ 82 h 83"/>
              <a:gd name="T26" fmla="*/ 11 w 84"/>
              <a:gd name="T27" fmla="*/ 82 h 83"/>
              <a:gd name="T28" fmla="*/ 33 w 84"/>
              <a:gd name="T29" fmla="*/ 60 h 83"/>
              <a:gd name="T30" fmla="*/ 43 w 84"/>
              <a:gd name="T31" fmla="*/ 70 h 83"/>
              <a:gd name="T32" fmla="*/ 50 w 84"/>
              <a:gd name="T33" fmla="*/ 69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4" h="83">
                <a:moveTo>
                  <a:pt x="50" y="69"/>
                </a:moveTo>
                <a:cubicBezTo>
                  <a:pt x="64" y="42"/>
                  <a:pt x="64" y="42"/>
                  <a:pt x="64" y="42"/>
                </a:cubicBezTo>
                <a:cubicBezTo>
                  <a:pt x="65" y="39"/>
                  <a:pt x="67" y="34"/>
                  <a:pt x="69" y="31"/>
                </a:cubicBezTo>
                <a:cubicBezTo>
                  <a:pt x="82" y="4"/>
                  <a:pt x="82" y="4"/>
                  <a:pt x="82" y="4"/>
                </a:cubicBezTo>
                <a:cubicBezTo>
                  <a:pt x="84" y="1"/>
                  <a:pt x="82" y="0"/>
                  <a:pt x="80" y="1"/>
                </a:cubicBezTo>
                <a:cubicBezTo>
                  <a:pt x="52" y="15"/>
                  <a:pt x="52" y="15"/>
                  <a:pt x="52" y="15"/>
                </a:cubicBezTo>
                <a:cubicBezTo>
                  <a:pt x="50" y="16"/>
                  <a:pt x="45" y="19"/>
                  <a:pt x="42" y="20"/>
                </a:cubicBezTo>
                <a:cubicBezTo>
                  <a:pt x="15" y="34"/>
                  <a:pt x="15" y="34"/>
                  <a:pt x="15" y="34"/>
                </a:cubicBezTo>
                <a:cubicBezTo>
                  <a:pt x="12" y="35"/>
                  <a:pt x="11" y="38"/>
                  <a:pt x="14" y="40"/>
                </a:cubicBezTo>
                <a:cubicBezTo>
                  <a:pt x="24" y="50"/>
                  <a:pt x="24" y="50"/>
                  <a:pt x="24" y="50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4"/>
                  <a:pt x="0" y="75"/>
                  <a:pt x="1" y="76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83"/>
                  <a:pt x="10" y="83"/>
                  <a:pt x="11" y="82"/>
                </a:cubicBezTo>
                <a:cubicBezTo>
                  <a:pt x="33" y="60"/>
                  <a:pt x="33" y="60"/>
                  <a:pt x="33" y="60"/>
                </a:cubicBezTo>
                <a:cubicBezTo>
                  <a:pt x="43" y="70"/>
                  <a:pt x="43" y="70"/>
                  <a:pt x="43" y="70"/>
                </a:cubicBezTo>
                <a:cubicBezTo>
                  <a:pt x="46" y="72"/>
                  <a:pt x="49" y="72"/>
                  <a:pt x="50" y="69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62" name="Freeform 63"/>
          <p:cNvSpPr/>
          <p:nvPr/>
        </p:nvSpPr>
        <p:spPr bwMode="auto">
          <a:xfrm>
            <a:off x="2053127" y="4303859"/>
            <a:ext cx="661988" cy="661988"/>
          </a:xfrm>
          <a:custGeom>
            <a:avLst/>
            <a:gdLst>
              <a:gd name="T0" fmla="*/ 66 w 76"/>
              <a:gd name="T1" fmla="*/ 26 h 76"/>
              <a:gd name="T2" fmla="*/ 40 w 76"/>
              <a:gd name="T3" fmla="*/ 16 h 76"/>
              <a:gd name="T4" fmla="*/ 30 w 76"/>
              <a:gd name="T5" fmla="*/ 11 h 76"/>
              <a:gd name="T6" fmla="*/ 4 w 76"/>
              <a:gd name="T7" fmla="*/ 1 h 76"/>
              <a:gd name="T8" fmla="*/ 1 w 76"/>
              <a:gd name="T9" fmla="*/ 4 h 76"/>
              <a:gd name="T10" fmla="*/ 12 w 76"/>
              <a:gd name="T11" fmla="*/ 30 h 76"/>
              <a:gd name="T12" fmla="*/ 16 w 76"/>
              <a:gd name="T13" fmla="*/ 40 h 76"/>
              <a:gd name="T14" fmla="*/ 26 w 76"/>
              <a:gd name="T15" fmla="*/ 66 h 76"/>
              <a:gd name="T16" fmla="*/ 33 w 76"/>
              <a:gd name="T17" fmla="*/ 66 h 76"/>
              <a:gd name="T18" fmla="*/ 44 w 76"/>
              <a:gd name="T19" fmla="*/ 55 h 76"/>
              <a:gd name="T20" fmla="*/ 64 w 76"/>
              <a:gd name="T21" fmla="*/ 74 h 76"/>
              <a:gd name="T22" fmla="*/ 68 w 76"/>
              <a:gd name="T23" fmla="*/ 75 h 76"/>
              <a:gd name="T24" fmla="*/ 75 w 76"/>
              <a:gd name="T25" fmla="*/ 68 h 76"/>
              <a:gd name="T26" fmla="*/ 75 w 76"/>
              <a:gd name="T27" fmla="*/ 64 h 76"/>
              <a:gd name="T28" fmla="*/ 55 w 76"/>
              <a:gd name="T29" fmla="*/ 44 h 76"/>
              <a:gd name="T30" fmla="*/ 66 w 76"/>
              <a:gd name="T31" fmla="*/ 33 h 76"/>
              <a:gd name="T32" fmla="*/ 66 w 76"/>
              <a:gd name="T33" fmla="*/ 2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" h="76">
                <a:moveTo>
                  <a:pt x="66" y="26"/>
                </a:moveTo>
                <a:cubicBezTo>
                  <a:pt x="40" y="16"/>
                  <a:pt x="40" y="16"/>
                  <a:pt x="40" y="16"/>
                </a:cubicBezTo>
                <a:cubicBezTo>
                  <a:pt x="37" y="14"/>
                  <a:pt x="33" y="13"/>
                  <a:pt x="30" y="11"/>
                </a:cubicBezTo>
                <a:cubicBezTo>
                  <a:pt x="4" y="1"/>
                  <a:pt x="4" y="1"/>
                  <a:pt x="4" y="1"/>
                </a:cubicBezTo>
                <a:cubicBezTo>
                  <a:pt x="1" y="0"/>
                  <a:pt x="0" y="1"/>
                  <a:pt x="1" y="4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33"/>
                  <a:pt x="15" y="37"/>
                  <a:pt x="16" y="40"/>
                </a:cubicBezTo>
                <a:cubicBezTo>
                  <a:pt x="26" y="66"/>
                  <a:pt x="26" y="66"/>
                  <a:pt x="26" y="66"/>
                </a:cubicBezTo>
                <a:cubicBezTo>
                  <a:pt x="27" y="68"/>
                  <a:pt x="30" y="69"/>
                  <a:pt x="33" y="66"/>
                </a:cubicBezTo>
                <a:cubicBezTo>
                  <a:pt x="44" y="55"/>
                  <a:pt x="44" y="55"/>
                  <a:pt x="44" y="55"/>
                </a:cubicBezTo>
                <a:cubicBezTo>
                  <a:pt x="64" y="74"/>
                  <a:pt x="64" y="74"/>
                  <a:pt x="64" y="74"/>
                </a:cubicBezTo>
                <a:cubicBezTo>
                  <a:pt x="65" y="75"/>
                  <a:pt x="67" y="76"/>
                  <a:pt x="68" y="75"/>
                </a:cubicBezTo>
                <a:cubicBezTo>
                  <a:pt x="75" y="68"/>
                  <a:pt x="75" y="68"/>
                  <a:pt x="75" y="68"/>
                </a:cubicBezTo>
                <a:cubicBezTo>
                  <a:pt x="76" y="67"/>
                  <a:pt x="76" y="65"/>
                  <a:pt x="75" y="64"/>
                </a:cubicBezTo>
                <a:cubicBezTo>
                  <a:pt x="55" y="44"/>
                  <a:pt x="55" y="44"/>
                  <a:pt x="55" y="44"/>
                </a:cubicBezTo>
                <a:cubicBezTo>
                  <a:pt x="66" y="33"/>
                  <a:pt x="66" y="33"/>
                  <a:pt x="66" y="33"/>
                </a:cubicBezTo>
                <a:cubicBezTo>
                  <a:pt x="69" y="30"/>
                  <a:pt x="69" y="27"/>
                  <a:pt x="66" y="26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63" name="Freeform 64"/>
          <p:cNvSpPr>
            <a:spLocks noEditPoints="1"/>
          </p:cNvSpPr>
          <p:nvPr/>
        </p:nvSpPr>
        <p:spPr bwMode="auto">
          <a:xfrm>
            <a:off x="5082076" y="3395809"/>
            <a:ext cx="817563" cy="531813"/>
          </a:xfrm>
          <a:custGeom>
            <a:avLst/>
            <a:gdLst>
              <a:gd name="T0" fmla="*/ 76 w 94"/>
              <a:gd name="T1" fmla="*/ 0 h 61"/>
              <a:gd name="T2" fmla="*/ 18 w 94"/>
              <a:gd name="T3" fmla="*/ 0 h 61"/>
              <a:gd name="T4" fmla="*/ 0 w 94"/>
              <a:gd name="T5" fmla="*/ 17 h 61"/>
              <a:gd name="T6" fmla="*/ 0 w 94"/>
              <a:gd name="T7" fmla="*/ 43 h 61"/>
              <a:gd name="T8" fmla="*/ 18 w 94"/>
              <a:gd name="T9" fmla="*/ 61 h 61"/>
              <a:gd name="T10" fmla="*/ 76 w 94"/>
              <a:gd name="T11" fmla="*/ 61 h 61"/>
              <a:gd name="T12" fmla="*/ 94 w 94"/>
              <a:gd name="T13" fmla="*/ 43 h 61"/>
              <a:gd name="T14" fmla="*/ 94 w 94"/>
              <a:gd name="T15" fmla="*/ 17 h 61"/>
              <a:gd name="T16" fmla="*/ 76 w 94"/>
              <a:gd name="T17" fmla="*/ 0 h 61"/>
              <a:gd name="T18" fmla="*/ 90 w 94"/>
              <a:gd name="T19" fmla="*/ 52 h 61"/>
              <a:gd name="T20" fmla="*/ 88 w 94"/>
              <a:gd name="T21" fmla="*/ 52 h 61"/>
              <a:gd name="T22" fmla="*/ 88 w 94"/>
              <a:gd name="T23" fmla="*/ 52 h 61"/>
              <a:gd name="T24" fmla="*/ 87 w 94"/>
              <a:gd name="T25" fmla="*/ 52 h 61"/>
              <a:gd name="T26" fmla="*/ 62 w 94"/>
              <a:gd name="T27" fmla="*/ 29 h 61"/>
              <a:gd name="T28" fmla="*/ 48 w 94"/>
              <a:gd name="T29" fmla="*/ 41 h 61"/>
              <a:gd name="T30" fmla="*/ 47 w 94"/>
              <a:gd name="T31" fmla="*/ 42 h 61"/>
              <a:gd name="T32" fmla="*/ 46 w 94"/>
              <a:gd name="T33" fmla="*/ 41 h 61"/>
              <a:gd name="T34" fmla="*/ 32 w 94"/>
              <a:gd name="T35" fmla="*/ 29 h 61"/>
              <a:gd name="T36" fmla="*/ 8 w 94"/>
              <a:gd name="T37" fmla="*/ 51 h 61"/>
              <a:gd name="T38" fmla="*/ 7 w 94"/>
              <a:gd name="T39" fmla="*/ 51 h 61"/>
              <a:gd name="T40" fmla="*/ 7 w 94"/>
              <a:gd name="T41" fmla="*/ 51 h 61"/>
              <a:gd name="T42" fmla="*/ 5 w 94"/>
              <a:gd name="T43" fmla="*/ 51 h 61"/>
              <a:gd name="T44" fmla="*/ 5 w 94"/>
              <a:gd name="T45" fmla="*/ 49 h 61"/>
              <a:gd name="T46" fmla="*/ 5 w 94"/>
              <a:gd name="T47" fmla="*/ 49 h 61"/>
              <a:gd name="T48" fmla="*/ 6 w 94"/>
              <a:gd name="T49" fmla="*/ 48 h 61"/>
              <a:gd name="T50" fmla="*/ 29 w 94"/>
              <a:gd name="T51" fmla="*/ 27 h 61"/>
              <a:gd name="T52" fmla="*/ 7 w 94"/>
              <a:gd name="T53" fmla="*/ 9 h 61"/>
              <a:gd name="T54" fmla="*/ 7 w 94"/>
              <a:gd name="T55" fmla="*/ 6 h 61"/>
              <a:gd name="T56" fmla="*/ 10 w 94"/>
              <a:gd name="T57" fmla="*/ 6 h 61"/>
              <a:gd name="T58" fmla="*/ 12 w 94"/>
              <a:gd name="T59" fmla="*/ 8 h 61"/>
              <a:gd name="T60" fmla="*/ 47 w 94"/>
              <a:gd name="T61" fmla="*/ 37 h 61"/>
              <a:gd name="T62" fmla="*/ 82 w 94"/>
              <a:gd name="T63" fmla="*/ 7 h 61"/>
              <a:gd name="T64" fmla="*/ 84 w 94"/>
              <a:gd name="T65" fmla="*/ 6 h 61"/>
              <a:gd name="T66" fmla="*/ 87 w 94"/>
              <a:gd name="T67" fmla="*/ 6 h 61"/>
              <a:gd name="T68" fmla="*/ 87 w 94"/>
              <a:gd name="T69" fmla="*/ 9 h 61"/>
              <a:gd name="T70" fmla="*/ 65 w 94"/>
              <a:gd name="T71" fmla="*/ 27 h 61"/>
              <a:gd name="T72" fmla="*/ 90 w 94"/>
              <a:gd name="T73" fmla="*/ 49 h 61"/>
              <a:gd name="T74" fmla="*/ 90 w 94"/>
              <a:gd name="T75" fmla="*/ 50 h 61"/>
              <a:gd name="T76" fmla="*/ 90 w 94"/>
              <a:gd name="T77" fmla="*/ 50 h 61"/>
              <a:gd name="T78" fmla="*/ 90 w 94"/>
              <a:gd name="T79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4" h="61">
                <a:moveTo>
                  <a:pt x="76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53"/>
                  <a:pt x="8" y="61"/>
                  <a:pt x="18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86" y="61"/>
                  <a:pt x="94" y="53"/>
                  <a:pt x="94" y="43"/>
                </a:cubicBezTo>
                <a:cubicBezTo>
                  <a:pt x="94" y="17"/>
                  <a:pt x="94" y="17"/>
                  <a:pt x="94" y="17"/>
                </a:cubicBezTo>
                <a:cubicBezTo>
                  <a:pt x="94" y="8"/>
                  <a:pt x="86" y="0"/>
                  <a:pt x="76" y="0"/>
                </a:cubicBezTo>
                <a:close/>
                <a:moveTo>
                  <a:pt x="90" y="52"/>
                </a:moveTo>
                <a:cubicBezTo>
                  <a:pt x="89" y="52"/>
                  <a:pt x="89" y="52"/>
                  <a:pt x="88" y="52"/>
                </a:cubicBezTo>
                <a:cubicBezTo>
                  <a:pt x="88" y="52"/>
                  <a:pt x="88" y="52"/>
                  <a:pt x="88" y="52"/>
                </a:cubicBezTo>
                <a:cubicBezTo>
                  <a:pt x="88" y="52"/>
                  <a:pt x="87" y="52"/>
                  <a:pt x="87" y="52"/>
                </a:cubicBezTo>
                <a:cubicBezTo>
                  <a:pt x="62" y="29"/>
                  <a:pt x="62" y="29"/>
                  <a:pt x="62" y="29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7" y="42"/>
                  <a:pt x="47" y="42"/>
                </a:cubicBezTo>
                <a:cubicBezTo>
                  <a:pt x="47" y="42"/>
                  <a:pt x="46" y="41"/>
                  <a:pt x="46" y="41"/>
                </a:cubicBezTo>
                <a:cubicBezTo>
                  <a:pt x="32" y="29"/>
                  <a:pt x="32" y="29"/>
                  <a:pt x="32" y="29"/>
                </a:cubicBezTo>
                <a:cubicBezTo>
                  <a:pt x="8" y="51"/>
                  <a:pt x="8" y="51"/>
                  <a:pt x="8" y="51"/>
                </a:cubicBezTo>
                <a:cubicBezTo>
                  <a:pt x="8" y="51"/>
                  <a:pt x="7" y="51"/>
                  <a:pt x="7" y="51"/>
                </a:cubicBezTo>
                <a:cubicBezTo>
                  <a:pt x="7" y="51"/>
                  <a:pt x="7" y="51"/>
                  <a:pt x="7" y="51"/>
                </a:cubicBezTo>
                <a:cubicBezTo>
                  <a:pt x="6" y="51"/>
                  <a:pt x="6" y="51"/>
                  <a:pt x="5" y="51"/>
                </a:cubicBezTo>
                <a:cubicBezTo>
                  <a:pt x="5" y="50"/>
                  <a:pt x="5" y="50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49"/>
                  <a:pt x="5" y="48"/>
                  <a:pt x="6" y="48"/>
                </a:cubicBezTo>
                <a:cubicBezTo>
                  <a:pt x="29" y="27"/>
                  <a:pt x="29" y="27"/>
                  <a:pt x="29" y="27"/>
                </a:cubicBezTo>
                <a:cubicBezTo>
                  <a:pt x="7" y="9"/>
                  <a:pt x="7" y="9"/>
                  <a:pt x="7" y="9"/>
                </a:cubicBezTo>
                <a:cubicBezTo>
                  <a:pt x="6" y="8"/>
                  <a:pt x="6" y="7"/>
                  <a:pt x="7" y="6"/>
                </a:cubicBezTo>
                <a:cubicBezTo>
                  <a:pt x="8" y="5"/>
                  <a:pt x="9" y="5"/>
                  <a:pt x="10" y="6"/>
                </a:cubicBezTo>
                <a:cubicBezTo>
                  <a:pt x="12" y="8"/>
                  <a:pt x="12" y="8"/>
                  <a:pt x="12" y="8"/>
                </a:cubicBezTo>
                <a:cubicBezTo>
                  <a:pt x="47" y="37"/>
                  <a:pt x="47" y="37"/>
                  <a:pt x="47" y="37"/>
                </a:cubicBezTo>
                <a:cubicBezTo>
                  <a:pt x="82" y="7"/>
                  <a:pt x="82" y="7"/>
                  <a:pt x="82" y="7"/>
                </a:cubicBezTo>
                <a:cubicBezTo>
                  <a:pt x="84" y="6"/>
                  <a:pt x="84" y="6"/>
                  <a:pt x="84" y="6"/>
                </a:cubicBezTo>
                <a:cubicBezTo>
                  <a:pt x="85" y="5"/>
                  <a:pt x="86" y="5"/>
                  <a:pt x="87" y="6"/>
                </a:cubicBezTo>
                <a:cubicBezTo>
                  <a:pt x="88" y="7"/>
                  <a:pt x="88" y="8"/>
                  <a:pt x="87" y="9"/>
                </a:cubicBezTo>
                <a:cubicBezTo>
                  <a:pt x="65" y="27"/>
                  <a:pt x="65" y="27"/>
                  <a:pt x="65" y="27"/>
                </a:cubicBezTo>
                <a:cubicBezTo>
                  <a:pt x="90" y="49"/>
                  <a:pt x="90" y="49"/>
                  <a:pt x="90" y="49"/>
                </a:cubicBezTo>
                <a:cubicBezTo>
                  <a:pt x="90" y="49"/>
                  <a:pt x="90" y="50"/>
                  <a:pt x="90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1"/>
                  <a:pt x="90" y="51"/>
                  <a:pt x="90" y="52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64" name="Freeform 65"/>
          <p:cNvSpPr>
            <a:spLocks noEditPoints="1"/>
          </p:cNvSpPr>
          <p:nvPr/>
        </p:nvSpPr>
        <p:spPr bwMode="auto">
          <a:xfrm>
            <a:off x="6309213" y="3325959"/>
            <a:ext cx="669925" cy="671513"/>
          </a:xfrm>
          <a:custGeom>
            <a:avLst/>
            <a:gdLst>
              <a:gd name="T0" fmla="*/ 39 w 77"/>
              <a:gd name="T1" fmla="*/ 0 h 77"/>
              <a:gd name="T2" fmla="*/ 6 w 77"/>
              <a:gd name="T3" fmla="*/ 27 h 77"/>
              <a:gd name="T4" fmla="*/ 3 w 77"/>
              <a:gd name="T5" fmla="*/ 29 h 77"/>
              <a:gd name="T6" fmla="*/ 0 w 77"/>
              <a:gd name="T7" fmla="*/ 38 h 77"/>
              <a:gd name="T8" fmla="*/ 13 w 77"/>
              <a:gd name="T9" fmla="*/ 77 h 77"/>
              <a:gd name="T10" fmla="*/ 77 w 77"/>
              <a:gd name="T11" fmla="*/ 63 h 77"/>
              <a:gd name="T12" fmla="*/ 70 w 77"/>
              <a:gd name="T13" fmla="*/ 26 h 77"/>
              <a:gd name="T14" fmla="*/ 11 w 77"/>
              <a:gd name="T15" fmla="*/ 26 h 77"/>
              <a:gd name="T16" fmla="*/ 38 w 77"/>
              <a:gd name="T17" fmla="*/ 2 h 77"/>
              <a:gd name="T18" fmla="*/ 66 w 77"/>
              <a:gd name="T19" fmla="*/ 26 h 77"/>
              <a:gd name="T20" fmla="*/ 72 w 77"/>
              <a:gd name="T21" fmla="*/ 31 h 77"/>
              <a:gd name="T22" fmla="*/ 61 w 77"/>
              <a:gd name="T23" fmla="*/ 41 h 77"/>
              <a:gd name="T24" fmla="*/ 59 w 77"/>
              <a:gd name="T25" fmla="*/ 29 h 77"/>
              <a:gd name="T26" fmla="*/ 17 w 77"/>
              <a:gd name="T27" fmla="*/ 29 h 77"/>
              <a:gd name="T28" fmla="*/ 16 w 77"/>
              <a:gd name="T29" fmla="*/ 39 h 77"/>
              <a:gd name="T30" fmla="*/ 8 w 77"/>
              <a:gd name="T31" fmla="*/ 29 h 77"/>
              <a:gd name="T32" fmla="*/ 58 w 77"/>
              <a:gd name="T33" fmla="*/ 43 h 77"/>
              <a:gd name="T34" fmla="*/ 19 w 77"/>
              <a:gd name="T35" fmla="*/ 42 h 77"/>
              <a:gd name="T36" fmla="*/ 58 w 77"/>
              <a:gd name="T37" fmla="*/ 31 h 77"/>
              <a:gd name="T38" fmla="*/ 64 w 77"/>
              <a:gd name="T39" fmla="*/ 74 h 77"/>
              <a:gd name="T40" fmla="*/ 3 w 77"/>
              <a:gd name="T41" fmla="*/ 63 h 77"/>
              <a:gd name="T42" fmla="*/ 4 w 77"/>
              <a:gd name="T43" fmla="*/ 32 h 77"/>
              <a:gd name="T44" fmla="*/ 16 w 77"/>
              <a:gd name="T45" fmla="*/ 43 h 77"/>
              <a:gd name="T46" fmla="*/ 39 w 77"/>
              <a:gd name="T47" fmla="*/ 62 h 77"/>
              <a:gd name="T48" fmla="*/ 60 w 77"/>
              <a:gd name="T49" fmla="*/ 45 h 77"/>
              <a:gd name="T50" fmla="*/ 61 w 77"/>
              <a:gd name="T51" fmla="*/ 44 h 77"/>
              <a:gd name="T52" fmla="*/ 73 w 77"/>
              <a:gd name="T53" fmla="*/ 33 h 77"/>
              <a:gd name="T54" fmla="*/ 75 w 77"/>
              <a:gd name="T55" fmla="*/ 63 h 77"/>
              <a:gd name="T56" fmla="*/ 55 w 77"/>
              <a:gd name="T57" fmla="*/ 52 h 77"/>
              <a:gd name="T58" fmla="*/ 55 w 77"/>
              <a:gd name="T59" fmla="*/ 54 h 77"/>
              <a:gd name="T60" fmla="*/ 71 w 77"/>
              <a:gd name="T61" fmla="*/ 70 h 77"/>
              <a:gd name="T62" fmla="*/ 72 w 77"/>
              <a:gd name="T63" fmla="*/ 68 h 77"/>
              <a:gd name="T64" fmla="*/ 21 w 77"/>
              <a:gd name="T65" fmla="*/ 53 h 77"/>
              <a:gd name="T66" fmla="*/ 7 w 77"/>
              <a:gd name="T67" fmla="*/ 69 h 77"/>
              <a:gd name="T68" fmla="*/ 8 w 77"/>
              <a:gd name="T69" fmla="*/ 69 h 77"/>
              <a:gd name="T70" fmla="*/ 23 w 77"/>
              <a:gd name="T71" fmla="*/ 5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7">
                <a:moveTo>
                  <a:pt x="70" y="26"/>
                </a:moveTo>
                <a:cubicBezTo>
                  <a:pt x="39" y="0"/>
                  <a:pt x="39" y="0"/>
                  <a:pt x="3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6" y="27"/>
                  <a:pt x="6" y="27"/>
                  <a:pt x="6" y="27"/>
                </a:cubicBezTo>
                <a:cubicBezTo>
                  <a:pt x="5" y="27"/>
                  <a:pt x="4" y="28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1" y="32"/>
                  <a:pt x="0" y="35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71"/>
                  <a:pt x="6" y="77"/>
                  <a:pt x="13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71" y="77"/>
                  <a:pt x="77" y="71"/>
                  <a:pt x="77" y="63"/>
                </a:cubicBezTo>
                <a:cubicBezTo>
                  <a:pt x="77" y="38"/>
                  <a:pt x="77" y="38"/>
                  <a:pt x="77" y="38"/>
                </a:cubicBezTo>
                <a:cubicBezTo>
                  <a:pt x="77" y="33"/>
                  <a:pt x="74" y="28"/>
                  <a:pt x="70" y="26"/>
                </a:cubicBezTo>
                <a:close/>
                <a:moveTo>
                  <a:pt x="8" y="29"/>
                </a:moveTo>
                <a:cubicBezTo>
                  <a:pt x="11" y="26"/>
                  <a:pt x="11" y="26"/>
                  <a:pt x="11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38" y="2"/>
                  <a:pt x="38" y="2"/>
                  <a:pt x="38" y="2"/>
                </a:cubicBezTo>
                <a:cubicBezTo>
                  <a:pt x="64" y="25"/>
                  <a:pt x="64" y="25"/>
                  <a:pt x="64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9" y="28"/>
                  <a:pt x="69" y="28"/>
                  <a:pt x="69" y="28"/>
                </a:cubicBezTo>
                <a:cubicBezTo>
                  <a:pt x="72" y="31"/>
                  <a:pt x="72" y="31"/>
                  <a:pt x="72" y="31"/>
                </a:cubicBezTo>
                <a:cubicBezTo>
                  <a:pt x="61" y="40"/>
                  <a:pt x="61" y="40"/>
                  <a:pt x="61" y="40"/>
                </a:cubicBezTo>
                <a:cubicBezTo>
                  <a:pt x="61" y="41"/>
                  <a:pt x="61" y="41"/>
                  <a:pt x="61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59" y="29"/>
                  <a:pt x="59" y="29"/>
                  <a:pt x="59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9"/>
                  <a:pt x="16" y="39"/>
                  <a:pt x="16" y="39"/>
                </a:cubicBezTo>
                <a:cubicBezTo>
                  <a:pt x="6" y="30"/>
                  <a:pt x="6" y="30"/>
                  <a:pt x="6" y="30"/>
                </a:cubicBezTo>
                <a:lnTo>
                  <a:pt x="8" y="29"/>
                </a:lnTo>
                <a:close/>
                <a:moveTo>
                  <a:pt x="58" y="31"/>
                </a:moveTo>
                <a:cubicBezTo>
                  <a:pt x="58" y="43"/>
                  <a:pt x="58" y="43"/>
                  <a:pt x="58" y="43"/>
                </a:cubicBezTo>
                <a:cubicBezTo>
                  <a:pt x="40" y="59"/>
                  <a:pt x="40" y="59"/>
                  <a:pt x="40" y="59"/>
                </a:cubicBezTo>
                <a:cubicBezTo>
                  <a:pt x="19" y="42"/>
                  <a:pt x="19" y="42"/>
                  <a:pt x="19" y="42"/>
                </a:cubicBezTo>
                <a:cubicBezTo>
                  <a:pt x="19" y="31"/>
                  <a:pt x="19" y="31"/>
                  <a:pt x="19" y="31"/>
                </a:cubicBezTo>
                <a:lnTo>
                  <a:pt x="58" y="31"/>
                </a:lnTo>
                <a:close/>
                <a:moveTo>
                  <a:pt x="75" y="63"/>
                </a:moveTo>
                <a:cubicBezTo>
                  <a:pt x="75" y="69"/>
                  <a:pt x="70" y="74"/>
                  <a:pt x="64" y="74"/>
                </a:cubicBezTo>
                <a:cubicBezTo>
                  <a:pt x="13" y="74"/>
                  <a:pt x="13" y="74"/>
                  <a:pt x="13" y="74"/>
                </a:cubicBezTo>
                <a:cubicBezTo>
                  <a:pt x="8" y="74"/>
                  <a:pt x="3" y="69"/>
                  <a:pt x="3" y="63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6"/>
                  <a:pt x="3" y="34"/>
                  <a:pt x="4" y="32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39" y="62"/>
                  <a:pt x="39" y="62"/>
                  <a:pt x="39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60" y="45"/>
                  <a:pt x="60" y="45"/>
                  <a:pt x="60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73" y="33"/>
                  <a:pt x="73" y="33"/>
                  <a:pt x="73" y="33"/>
                </a:cubicBezTo>
                <a:cubicBezTo>
                  <a:pt x="74" y="34"/>
                  <a:pt x="75" y="36"/>
                  <a:pt x="75" y="38"/>
                </a:cubicBezTo>
                <a:lnTo>
                  <a:pt x="75" y="63"/>
                </a:lnTo>
                <a:close/>
                <a:moveTo>
                  <a:pt x="57" y="52"/>
                </a:moveTo>
                <a:cubicBezTo>
                  <a:pt x="57" y="52"/>
                  <a:pt x="56" y="52"/>
                  <a:pt x="55" y="52"/>
                </a:cubicBezTo>
                <a:cubicBezTo>
                  <a:pt x="55" y="53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60" y="59"/>
                  <a:pt x="65" y="64"/>
                  <a:pt x="70" y="69"/>
                </a:cubicBezTo>
                <a:cubicBezTo>
                  <a:pt x="71" y="70"/>
                  <a:pt x="71" y="70"/>
                  <a:pt x="71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9"/>
                  <a:pt x="73" y="68"/>
                  <a:pt x="72" y="68"/>
                </a:cubicBezTo>
                <a:cubicBezTo>
                  <a:pt x="67" y="63"/>
                  <a:pt x="62" y="57"/>
                  <a:pt x="57" y="52"/>
                </a:cubicBezTo>
                <a:close/>
                <a:moveTo>
                  <a:pt x="21" y="53"/>
                </a:moveTo>
                <a:cubicBezTo>
                  <a:pt x="16" y="58"/>
                  <a:pt x="11" y="62"/>
                  <a:pt x="7" y="67"/>
                </a:cubicBezTo>
                <a:cubicBezTo>
                  <a:pt x="6" y="68"/>
                  <a:pt x="6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9"/>
                  <a:pt x="8" y="69"/>
                  <a:pt x="8" y="69"/>
                </a:cubicBezTo>
                <a:cubicBezTo>
                  <a:pt x="13" y="64"/>
                  <a:pt x="18" y="60"/>
                  <a:pt x="23" y="55"/>
                </a:cubicBezTo>
                <a:cubicBezTo>
                  <a:pt x="23" y="54"/>
                  <a:pt x="23" y="53"/>
                  <a:pt x="23" y="53"/>
                </a:cubicBezTo>
                <a:cubicBezTo>
                  <a:pt x="22" y="52"/>
                  <a:pt x="21" y="52"/>
                  <a:pt x="21" y="53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265" name="组合 264"/>
          <p:cNvGrpSpPr/>
          <p:nvPr/>
        </p:nvGrpSpPr>
        <p:grpSpPr>
          <a:xfrm>
            <a:off x="9493739" y="3368823"/>
            <a:ext cx="704851" cy="585788"/>
            <a:chOff x="9423400" y="3073401"/>
            <a:chExt cx="704850" cy="585788"/>
          </a:xfrm>
          <a:solidFill>
            <a:srgbClr val="F46C69"/>
          </a:solidFill>
        </p:grpSpPr>
        <p:sp>
          <p:nvSpPr>
            <p:cNvPr id="266" name="Freeform 66"/>
            <p:cNvSpPr>
              <a:spLocks noEditPoints="1"/>
            </p:cNvSpPr>
            <p:nvPr/>
          </p:nvSpPr>
          <p:spPr bwMode="auto">
            <a:xfrm>
              <a:off x="9423400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5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19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9 w 81"/>
                <a:gd name="T43" fmla="*/ 40 h 54"/>
                <a:gd name="T44" fmla="*/ 32 w 81"/>
                <a:gd name="T45" fmla="*/ 40 h 54"/>
                <a:gd name="T46" fmla="*/ 32 w 81"/>
                <a:gd name="T47" fmla="*/ 38 h 54"/>
                <a:gd name="T48" fmla="*/ 37 w 81"/>
                <a:gd name="T49" fmla="*/ 30 h 54"/>
                <a:gd name="T50" fmla="*/ 36 w 81"/>
                <a:gd name="T51" fmla="*/ 27 h 54"/>
                <a:gd name="T52" fmla="*/ 32 w 81"/>
                <a:gd name="T53" fmla="*/ 27 h 54"/>
                <a:gd name="T54" fmla="*/ 32 w 81"/>
                <a:gd name="T55" fmla="*/ 25 h 54"/>
                <a:gd name="T56" fmla="*/ 36 w 81"/>
                <a:gd name="T57" fmla="*/ 25 h 54"/>
                <a:gd name="T58" fmla="*/ 36 w 81"/>
                <a:gd name="T59" fmla="*/ 20 h 54"/>
                <a:gd name="T60" fmla="*/ 44 w 81"/>
                <a:gd name="T61" fmla="*/ 12 h 54"/>
                <a:gd name="T62" fmla="*/ 48 w 81"/>
                <a:gd name="T63" fmla="*/ 13 h 54"/>
                <a:gd name="T64" fmla="*/ 47 w 81"/>
                <a:gd name="T65" fmla="*/ 16 h 54"/>
                <a:gd name="T66" fmla="*/ 44 w 81"/>
                <a:gd name="T67" fmla="*/ 15 h 54"/>
                <a:gd name="T68" fmla="*/ 39 w 81"/>
                <a:gd name="T69" fmla="*/ 20 h 54"/>
                <a:gd name="T70" fmla="*/ 40 w 81"/>
                <a:gd name="T71" fmla="*/ 25 h 54"/>
                <a:gd name="T72" fmla="*/ 46 w 81"/>
                <a:gd name="T73" fmla="*/ 25 h 54"/>
                <a:gd name="T74" fmla="*/ 46 w 81"/>
                <a:gd name="T75" fmla="*/ 27 h 54"/>
                <a:gd name="T76" fmla="*/ 40 w 81"/>
                <a:gd name="T77" fmla="*/ 27 h 54"/>
                <a:gd name="T78" fmla="*/ 40 w 81"/>
                <a:gd name="T79" fmla="*/ 32 h 54"/>
                <a:gd name="T80" fmla="*/ 37 w 81"/>
                <a:gd name="T81" fmla="*/ 37 h 54"/>
                <a:gd name="T82" fmla="*/ 37 w 81"/>
                <a:gd name="T83" fmla="*/ 37 h 54"/>
                <a:gd name="T84" fmla="*/ 49 w 81"/>
                <a:gd name="T85" fmla="*/ 37 h 54"/>
                <a:gd name="T86" fmla="*/ 49 w 81"/>
                <a:gd name="T87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5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9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5" y="36"/>
                    <a:pt x="37" y="34"/>
                    <a:pt x="37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3"/>
                    <a:pt x="36" y="22"/>
                    <a:pt x="36" y="20"/>
                  </a:cubicBezTo>
                  <a:cubicBezTo>
                    <a:pt x="36" y="15"/>
                    <a:pt x="39" y="12"/>
                    <a:pt x="44" y="12"/>
                  </a:cubicBezTo>
                  <a:cubicBezTo>
                    <a:pt x="46" y="12"/>
                    <a:pt x="47" y="12"/>
                    <a:pt x="48" y="13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5"/>
                    <a:pt x="45" y="15"/>
                    <a:pt x="44" y="15"/>
                  </a:cubicBezTo>
                  <a:cubicBezTo>
                    <a:pt x="40" y="15"/>
                    <a:pt x="39" y="17"/>
                    <a:pt x="39" y="20"/>
                  </a:cubicBezTo>
                  <a:cubicBezTo>
                    <a:pt x="39" y="22"/>
                    <a:pt x="39" y="23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9"/>
                    <a:pt x="40" y="31"/>
                    <a:pt x="40" y="32"/>
                  </a:cubicBezTo>
                  <a:cubicBezTo>
                    <a:pt x="39" y="34"/>
                    <a:pt x="38" y="35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9" y="37"/>
                    <a:pt x="49" y="37"/>
                    <a:pt x="49" y="37"/>
                  </a:cubicBezTo>
                  <a:lnTo>
                    <a:pt x="4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67" name="Freeform 67"/>
            <p:cNvSpPr/>
            <p:nvPr/>
          </p:nvSpPr>
          <p:spPr bwMode="auto">
            <a:xfrm>
              <a:off x="9596438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1 w 41"/>
                <a:gd name="T5" fmla="*/ 0 h 16"/>
                <a:gd name="T6" fmla="*/ 0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7 w 41"/>
                <a:gd name="T17" fmla="*/ 3 h 16"/>
                <a:gd name="T18" fmla="*/ 36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2" y="3"/>
                    <a:pt x="35" y="7"/>
                    <a:pt x="36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8458688" y="3413272"/>
            <a:ext cx="730251" cy="488951"/>
            <a:chOff x="8388350" y="3117851"/>
            <a:chExt cx="730250" cy="488950"/>
          </a:xfrm>
          <a:solidFill>
            <a:srgbClr val="F46C69"/>
          </a:solidFill>
        </p:grpSpPr>
        <p:sp>
          <p:nvSpPr>
            <p:cNvPr id="269" name="Freeform 68"/>
            <p:cNvSpPr>
              <a:spLocks noEditPoints="1"/>
            </p:cNvSpPr>
            <p:nvPr/>
          </p:nvSpPr>
          <p:spPr bwMode="auto">
            <a:xfrm>
              <a:off x="8388350" y="3117851"/>
              <a:ext cx="730250" cy="488950"/>
            </a:xfrm>
            <a:custGeom>
              <a:avLst/>
              <a:gdLst>
                <a:gd name="T0" fmla="*/ 6 w 84"/>
                <a:gd name="T1" fmla="*/ 56 h 56"/>
                <a:gd name="T2" fmla="*/ 0 w 84"/>
                <a:gd name="T3" fmla="*/ 50 h 56"/>
                <a:gd name="T4" fmla="*/ 0 w 84"/>
                <a:gd name="T5" fmla="*/ 7 h 56"/>
                <a:gd name="T6" fmla="*/ 6 w 84"/>
                <a:gd name="T7" fmla="*/ 0 h 56"/>
                <a:gd name="T8" fmla="*/ 77 w 84"/>
                <a:gd name="T9" fmla="*/ 0 h 56"/>
                <a:gd name="T10" fmla="*/ 84 w 84"/>
                <a:gd name="T11" fmla="*/ 7 h 56"/>
                <a:gd name="T12" fmla="*/ 84 w 84"/>
                <a:gd name="T13" fmla="*/ 50 h 56"/>
                <a:gd name="T14" fmla="*/ 77 w 84"/>
                <a:gd name="T15" fmla="*/ 56 h 56"/>
                <a:gd name="T16" fmla="*/ 6 w 84"/>
                <a:gd name="T17" fmla="*/ 56 h 56"/>
                <a:gd name="T18" fmla="*/ 2 w 84"/>
                <a:gd name="T19" fmla="*/ 7 h 56"/>
                <a:gd name="T20" fmla="*/ 2 w 84"/>
                <a:gd name="T21" fmla="*/ 50 h 56"/>
                <a:gd name="T22" fmla="*/ 6 w 84"/>
                <a:gd name="T23" fmla="*/ 54 h 56"/>
                <a:gd name="T24" fmla="*/ 77 w 84"/>
                <a:gd name="T25" fmla="*/ 54 h 56"/>
                <a:gd name="T26" fmla="*/ 82 w 84"/>
                <a:gd name="T27" fmla="*/ 50 h 56"/>
                <a:gd name="T28" fmla="*/ 82 w 84"/>
                <a:gd name="T29" fmla="*/ 7 h 56"/>
                <a:gd name="T30" fmla="*/ 77 w 84"/>
                <a:gd name="T31" fmla="*/ 2 h 56"/>
                <a:gd name="T32" fmla="*/ 6 w 84"/>
                <a:gd name="T33" fmla="*/ 2 h 56"/>
                <a:gd name="T34" fmla="*/ 2 w 84"/>
                <a:gd name="T35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56">
                  <a:moveTo>
                    <a:pt x="6" y="56"/>
                  </a:moveTo>
                  <a:cubicBezTo>
                    <a:pt x="2" y="56"/>
                    <a:pt x="0" y="53"/>
                    <a:pt x="0" y="5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1" y="0"/>
                    <a:pt x="84" y="3"/>
                    <a:pt x="84" y="7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3"/>
                    <a:pt x="81" y="56"/>
                    <a:pt x="77" y="56"/>
                  </a:cubicBezTo>
                  <a:lnTo>
                    <a:pt x="6" y="56"/>
                  </a:lnTo>
                  <a:close/>
                  <a:moveTo>
                    <a:pt x="2" y="7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2"/>
                    <a:pt x="4" y="54"/>
                    <a:pt x="6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80" y="54"/>
                    <a:pt x="82" y="52"/>
                    <a:pt x="82" y="50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4"/>
                    <a:pt x="80" y="2"/>
                    <a:pt x="7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2" y="4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70" name="Freeform 69"/>
            <p:cNvSpPr/>
            <p:nvPr/>
          </p:nvSpPr>
          <p:spPr bwMode="auto">
            <a:xfrm>
              <a:off x="8421688" y="3344863"/>
              <a:ext cx="234950" cy="165100"/>
            </a:xfrm>
            <a:custGeom>
              <a:avLst/>
              <a:gdLst>
                <a:gd name="T0" fmla="*/ 22 w 27"/>
                <a:gd name="T1" fmla="*/ 0 h 19"/>
                <a:gd name="T2" fmla="*/ 20 w 27"/>
                <a:gd name="T3" fmla="*/ 6 h 19"/>
                <a:gd name="T4" fmla="*/ 14 w 27"/>
                <a:gd name="T5" fmla="*/ 19 h 19"/>
                <a:gd name="T6" fmla="*/ 8 w 27"/>
                <a:gd name="T7" fmla="*/ 6 h 19"/>
                <a:gd name="T8" fmla="*/ 6 w 27"/>
                <a:gd name="T9" fmla="*/ 0 h 19"/>
                <a:gd name="T10" fmla="*/ 0 w 27"/>
                <a:gd name="T11" fmla="*/ 11 h 19"/>
                <a:gd name="T12" fmla="*/ 0 w 27"/>
                <a:gd name="T13" fmla="*/ 14 h 19"/>
                <a:gd name="T14" fmla="*/ 14 w 27"/>
                <a:gd name="T15" fmla="*/ 19 h 19"/>
                <a:gd name="T16" fmla="*/ 27 w 27"/>
                <a:gd name="T17" fmla="*/ 14 h 19"/>
                <a:gd name="T18" fmla="*/ 27 w 27"/>
                <a:gd name="T19" fmla="*/ 11 h 19"/>
                <a:gd name="T20" fmla="*/ 22 w 27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9">
                  <a:moveTo>
                    <a:pt x="22" y="0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3"/>
                    <a:pt x="0" y="6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9" y="19"/>
                    <a:pt x="14" y="19"/>
                  </a:cubicBezTo>
                  <a:cubicBezTo>
                    <a:pt x="19" y="19"/>
                    <a:pt x="24" y="17"/>
                    <a:pt x="27" y="14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7"/>
                    <a:pt x="25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71" name="Freeform 70"/>
            <p:cNvSpPr/>
            <p:nvPr/>
          </p:nvSpPr>
          <p:spPr bwMode="auto">
            <a:xfrm>
              <a:off x="8526463" y="3387726"/>
              <a:ext cx="34925" cy="87313"/>
            </a:xfrm>
            <a:custGeom>
              <a:avLst/>
              <a:gdLst>
                <a:gd name="T0" fmla="*/ 2 w 4"/>
                <a:gd name="T1" fmla="*/ 0 h 10"/>
                <a:gd name="T2" fmla="*/ 0 w 4"/>
                <a:gd name="T3" fmla="*/ 0 h 10"/>
                <a:gd name="T4" fmla="*/ 0 w 4"/>
                <a:gd name="T5" fmla="*/ 8 h 10"/>
                <a:gd name="T6" fmla="*/ 2 w 4"/>
                <a:gd name="T7" fmla="*/ 10 h 10"/>
                <a:gd name="T8" fmla="*/ 4 w 4"/>
                <a:gd name="T9" fmla="*/ 8 h 10"/>
                <a:gd name="T10" fmla="*/ 3 w 4"/>
                <a:gd name="T11" fmla="*/ 0 h 10"/>
                <a:gd name="T12" fmla="*/ 2 w 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72" name="Freeform 71"/>
            <p:cNvSpPr/>
            <p:nvPr/>
          </p:nvSpPr>
          <p:spPr bwMode="auto">
            <a:xfrm>
              <a:off x="8466138" y="3195638"/>
              <a:ext cx="147638" cy="174625"/>
            </a:xfrm>
            <a:custGeom>
              <a:avLst/>
              <a:gdLst>
                <a:gd name="T0" fmla="*/ 17 w 17"/>
                <a:gd name="T1" fmla="*/ 13 h 20"/>
                <a:gd name="T2" fmla="*/ 9 w 17"/>
                <a:gd name="T3" fmla="*/ 20 h 20"/>
                <a:gd name="T4" fmla="*/ 0 w 17"/>
                <a:gd name="T5" fmla="*/ 13 h 20"/>
                <a:gd name="T6" fmla="*/ 0 w 17"/>
                <a:gd name="T7" fmla="*/ 8 h 20"/>
                <a:gd name="T8" fmla="*/ 9 w 17"/>
                <a:gd name="T9" fmla="*/ 0 h 20"/>
                <a:gd name="T10" fmla="*/ 17 w 17"/>
                <a:gd name="T11" fmla="*/ 8 h 20"/>
                <a:gd name="T12" fmla="*/ 17 w 17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0">
                  <a:moveTo>
                    <a:pt x="17" y="13"/>
                  </a:moveTo>
                  <a:cubicBezTo>
                    <a:pt x="17" y="17"/>
                    <a:pt x="13" y="20"/>
                    <a:pt x="9" y="20"/>
                  </a:cubicBezTo>
                  <a:cubicBezTo>
                    <a:pt x="4" y="20"/>
                    <a:pt x="0" y="17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lnTo>
                    <a:pt x="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73" name="Rectangle 72"/>
            <p:cNvSpPr>
              <a:spLocks noChangeArrowheads="1"/>
            </p:cNvSpPr>
            <p:nvPr/>
          </p:nvSpPr>
          <p:spPr bwMode="auto">
            <a:xfrm>
              <a:off x="8743950" y="3265488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74" name="Rectangle 73"/>
            <p:cNvSpPr>
              <a:spLocks noChangeArrowheads="1"/>
            </p:cNvSpPr>
            <p:nvPr/>
          </p:nvSpPr>
          <p:spPr bwMode="auto">
            <a:xfrm>
              <a:off x="8743950" y="3352801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275" name="Freeform 74"/>
          <p:cNvSpPr>
            <a:spLocks noEditPoints="1"/>
          </p:cNvSpPr>
          <p:nvPr/>
        </p:nvSpPr>
        <p:spPr bwMode="auto">
          <a:xfrm>
            <a:off x="930763" y="3368823"/>
            <a:ext cx="704851" cy="585788"/>
          </a:xfrm>
          <a:custGeom>
            <a:avLst/>
            <a:gdLst>
              <a:gd name="T0" fmla="*/ 39 w 81"/>
              <a:gd name="T1" fmla="*/ 35 h 67"/>
              <a:gd name="T2" fmla="*/ 37 w 81"/>
              <a:gd name="T3" fmla="*/ 28 h 67"/>
              <a:gd name="T4" fmla="*/ 41 w 81"/>
              <a:gd name="T5" fmla="*/ 43 h 67"/>
              <a:gd name="T6" fmla="*/ 44 w 81"/>
              <a:gd name="T7" fmla="*/ 51 h 67"/>
              <a:gd name="T8" fmla="*/ 44 w 81"/>
              <a:gd name="T9" fmla="*/ 46 h 67"/>
              <a:gd name="T10" fmla="*/ 64 w 81"/>
              <a:gd name="T11" fmla="*/ 13 h 67"/>
              <a:gd name="T12" fmla="*/ 62 w 81"/>
              <a:gd name="T13" fmla="*/ 17 h 67"/>
              <a:gd name="T14" fmla="*/ 56 w 81"/>
              <a:gd name="T15" fmla="*/ 17 h 67"/>
              <a:gd name="T16" fmla="*/ 55 w 81"/>
              <a:gd name="T17" fmla="*/ 13 h 67"/>
              <a:gd name="T18" fmla="*/ 25 w 81"/>
              <a:gd name="T19" fmla="*/ 17 h 67"/>
              <a:gd name="T20" fmla="*/ 19 w 81"/>
              <a:gd name="T21" fmla="*/ 17 h 67"/>
              <a:gd name="T22" fmla="*/ 19 w 81"/>
              <a:gd name="T23" fmla="*/ 13 h 67"/>
              <a:gd name="T24" fmla="*/ 0 w 81"/>
              <a:gd name="T25" fmla="*/ 30 h 67"/>
              <a:gd name="T26" fmla="*/ 17 w 81"/>
              <a:gd name="T27" fmla="*/ 67 h 67"/>
              <a:gd name="T28" fmla="*/ 81 w 81"/>
              <a:gd name="T29" fmla="*/ 50 h 67"/>
              <a:gd name="T30" fmla="*/ 64 w 81"/>
              <a:gd name="T31" fmla="*/ 13 h 67"/>
              <a:gd name="T32" fmla="*/ 41 w 81"/>
              <a:gd name="T33" fmla="*/ 54 h 67"/>
              <a:gd name="T34" fmla="*/ 39 w 81"/>
              <a:gd name="T35" fmla="*/ 57 h 67"/>
              <a:gd name="T36" fmla="*/ 32 w 81"/>
              <a:gd name="T37" fmla="*/ 51 h 67"/>
              <a:gd name="T38" fmla="*/ 33 w 81"/>
              <a:gd name="T39" fmla="*/ 45 h 67"/>
              <a:gd name="T40" fmla="*/ 39 w 81"/>
              <a:gd name="T41" fmla="*/ 42 h 67"/>
              <a:gd name="T42" fmla="*/ 32 w 81"/>
              <a:gd name="T43" fmla="*/ 33 h 67"/>
              <a:gd name="T44" fmla="*/ 39 w 81"/>
              <a:gd name="T45" fmla="*/ 25 h 67"/>
              <a:gd name="T46" fmla="*/ 41 w 81"/>
              <a:gd name="T47" fmla="*/ 23 h 67"/>
              <a:gd name="T48" fmla="*/ 48 w 81"/>
              <a:gd name="T49" fmla="*/ 28 h 67"/>
              <a:gd name="T50" fmla="*/ 46 w 81"/>
              <a:gd name="T51" fmla="*/ 34 h 67"/>
              <a:gd name="T52" fmla="*/ 41 w 81"/>
              <a:gd name="T53" fmla="*/ 27 h 67"/>
              <a:gd name="T54" fmla="*/ 48 w 81"/>
              <a:gd name="T55" fmla="*/ 42 h 67"/>
              <a:gd name="T56" fmla="*/ 47 w 81"/>
              <a:gd name="T57" fmla="*/ 52 h 67"/>
              <a:gd name="T58" fmla="*/ 34 w 81"/>
              <a:gd name="T59" fmla="*/ 3 h 67"/>
              <a:gd name="T60" fmla="*/ 56 w 81"/>
              <a:gd name="T61" fmla="*/ 13 h 67"/>
              <a:gd name="T62" fmla="*/ 61 w 81"/>
              <a:gd name="T63" fmla="*/ 16 h 67"/>
              <a:gd name="T64" fmla="*/ 50 w 81"/>
              <a:gd name="T65" fmla="*/ 0 h 67"/>
              <a:gd name="T66" fmla="*/ 20 w 81"/>
              <a:gd name="T67" fmla="*/ 13 h 67"/>
              <a:gd name="T68" fmla="*/ 24 w 81"/>
              <a:gd name="T69" fmla="*/ 16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1" h="67">
                <a:moveTo>
                  <a:pt x="35" y="30"/>
                </a:moveTo>
                <a:cubicBezTo>
                  <a:pt x="35" y="32"/>
                  <a:pt x="37" y="33"/>
                  <a:pt x="39" y="35"/>
                </a:cubicBezTo>
                <a:cubicBezTo>
                  <a:pt x="39" y="27"/>
                  <a:pt x="39" y="27"/>
                  <a:pt x="39" y="27"/>
                </a:cubicBezTo>
                <a:cubicBezTo>
                  <a:pt x="38" y="27"/>
                  <a:pt x="37" y="27"/>
                  <a:pt x="37" y="28"/>
                </a:cubicBezTo>
                <a:cubicBezTo>
                  <a:pt x="36" y="29"/>
                  <a:pt x="35" y="29"/>
                  <a:pt x="35" y="30"/>
                </a:cubicBezTo>
                <a:close/>
                <a:moveTo>
                  <a:pt x="41" y="43"/>
                </a:moveTo>
                <a:cubicBezTo>
                  <a:pt x="41" y="52"/>
                  <a:pt x="41" y="52"/>
                  <a:pt x="41" y="52"/>
                </a:cubicBezTo>
                <a:cubicBezTo>
                  <a:pt x="42" y="52"/>
                  <a:pt x="43" y="52"/>
                  <a:pt x="44" y="51"/>
                </a:cubicBezTo>
                <a:cubicBezTo>
                  <a:pt x="45" y="50"/>
                  <a:pt x="45" y="49"/>
                  <a:pt x="45" y="48"/>
                </a:cubicBezTo>
                <a:cubicBezTo>
                  <a:pt x="45" y="47"/>
                  <a:pt x="45" y="47"/>
                  <a:pt x="44" y="46"/>
                </a:cubicBezTo>
                <a:cubicBezTo>
                  <a:pt x="44" y="45"/>
                  <a:pt x="43" y="44"/>
                  <a:pt x="41" y="43"/>
                </a:cubicBezTo>
                <a:close/>
                <a:moveTo>
                  <a:pt x="64" y="13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4"/>
                  <a:pt x="62" y="15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6" y="14"/>
                  <a:pt x="55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5"/>
                  <a:pt x="19" y="14"/>
                  <a:pt x="19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8" y="13"/>
                  <a:pt x="0" y="20"/>
                  <a:pt x="0" y="3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9"/>
                  <a:pt x="8" y="67"/>
                  <a:pt x="17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73" y="67"/>
                  <a:pt x="81" y="59"/>
                  <a:pt x="81" y="50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20"/>
                  <a:pt x="73" y="13"/>
                  <a:pt x="64" y="13"/>
                </a:cubicBezTo>
                <a:close/>
                <a:moveTo>
                  <a:pt x="47" y="52"/>
                </a:moveTo>
                <a:cubicBezTo>
                  <a:pt x="45" y="53"/>
                  <a:pt x="43" y="54"/>
                  <a:pt x="41" y="54"/>
                </a:cubicBezTo>
                <a:cubicBezTo>
                  <a:pt x="41" y="57"/>
                  <a:pt x="41" y="57"/>
                  <a:pt x="41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4"/>
                  <a:pt x="39" y="54"/>
                  <a:pt x="39" y="54"/>
                </a:cubicBezTo>
                <a:cubicBezTo>
                  <a:pt x="36" y="54"/>
                  <a:pt x="34" y="53"/>
                  <a:pt x="32" y="51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4" y="50"/>
                  <a:pt x="36" y="52"/>
                  <a:pt x="39" y="52"/>
                </a:cubicBezTo>
                <a:cubicBezTo>
                  <a:pt x="39" y="42"/>
                  <a:pt x="39" y="42"/>
                  <a:pt x="39" y="42"/>
                </a:cubicBezTo>
                <a:cubicBezTo>
                  <a:pt x="36" y="40"/>
                  <a:pt x="34" y="38"/>
                  <a:pt x="33" y="37"/>
                </a:cubicBezTo>
                <a:cubicBezTo>
                  <a:pt x="32" y="36"/>
                  <a:pt x="32" y="34"/>
                  <a:pt x="32" y="33"/>
                </a:cubicBezTo>
                <a:cubicBezTo>
                  <a:pt x="32" y="31"/>
                  <a:pt x="33" y="29"/>
                  <a:pt x="34" y="28"/>
                </a:cubicBezTo>
                <a:cubicBezTo>
                  <a:pt x="36" y="26"/>
                  <a:pt x="37" y="26"/>
                  <a:pt x="39" y="25"/>
                </a:cubicBezTo>
                <a:cubicBezTo>
                  <a:pt x="39" y="23"/>
                  <a:pt x="39" y="23"/>
                  <a:pt x="39" y="23"/>
                </a:cubicBezTo>
                <a:cubicBezTo>
                  <a:pt x="41" y="23"/>
                  <a:pt x="41" y="23"/>
                  <a:pt x="41" y="23"/>
                </a:cubicBezTo>
                <a:cubicBezTo>
                  <a:pt x="41" y="25"/>
                  <a:pt x="41" y="25"/>
                  <a:pt x="41" y="25"/>
                </a:cubicBezTo>
                <a:cubicBezTo>
                  <a:pt x="44" y="26"/>
                  <a:pt x="46" y="26"/>
                  <a:pt x="48" y="28"/>
                </a:cubicBezTo>
                <a:cubicBezTo>
                  <a:pt x="47" y="34"/>
                  <a:pt x="47" y="34"/>
                  <a:pt x="47" y="34"/>
                </a:cubicBezTo>
                <a:cubicBezTo>
                  <a:pt x="46" y="34"/>
                  <a:pt x="46" y="34"/>
                  <a:pt x="46" y="34"/>
                </a:cubicBezTo>
                <a:cubicBezTo>
                  <a:pt x="46" y="31"/>
                  <a:pt x="46" y="30"/>
                  <a:pt x="45" y="29"/>
                </a:cubicBezTo>
                <a:cubicBezTo>
                  <a:pt x="44" y="27"/>
                  <a:pt x="42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44" y="38"/>
                  <a:pt x="47" y="40"/>
                  <a:pt x="48" y="42"/>
                </a:cubicBezTo>
                <a:cubicBezTo>
                  <a:pt x="49" y="43"/>
                  <a:pt x="49" y="45"/>
                  <a:pt x="49" y="47"/>
                </a:cubicBezTo>
                <a:cubicBezTo>
                  <a:pt x="49" y="49"/>
                  <a:pt x="49" y="50"/>
                  <a:pt x="47" y="52"/>
                </a:cubicBezTo>
                <a:close/>
                <a:moveTo>
                  <a:pt x="25" y="13"/>
                </a:moveTo>
                <a:cubicBezTo>
                  <a:pt x="26" y="7"/>
                  <a:pt x="29" y="3"/>
                  <a:pt x="34" y="3"/>
                </a:cubicBezTo>
                <a:cubicBezTo>
                  <a:pt x="47" y="3"/>
                  <a:pt x="47" y="3"/>
                  <a:pt x="47" y="3"/>
                </a:cubicBezTo>
                <a:cubicBezTo>
                  <a:pt x="52" y="3"/>
                  <a:pt x="55" y="7"/>
                  <a:pt x="56" y="13"/>
                </a:cubicBezTo>
                <a:cubicBezTo>
                  <a:pt x="57" y="14"/>
                  <a:pt x="57" y="15"/>
                  <a:pt x="57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4"/>
                  <a:pt x="61" y="13"/>
                </a:cubicBezTo>
                <a:cubicBezTo>
                  <a:pt x="59" y="5"/>
                  <a:pt x="55" y="0"/>
                  <a:pt x="5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2" y="5"/>
                  <a:pt x="20" y="13"/>
                </a:cubicBezTo>
                <a:cubicBezTo>
                  <a:pt x="20" y="14"/>
                  <a:pt x="20" y="15"/>
                  <a:pt x="2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5" y="13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276" name="组合 275"/>
          <p:cNvGrpSpPr/>
          <p:nvPr/>
        </p:nvGrpSpPr>
        <p:grpSpPr>
          <a:xfrm>
            <a:off x="10616101" y="3368823"/>
            <a:ext cx="704851" cy="585788"/>
            <a:chOff x="10545763" y="3073401"/>
            <a:chExt cx="704850" cy="585788"/>
          </a:xfrm>
          <a:solidFill>
            <a:srgbClr val="F46C69"/>
          </a:solidFill>
        </p:grpSpPr>
        <p:sp>
          <p:nvSpPr>
            <p:cNvPr id="277" name="Freeform 75"/>
            <p:cNvSpPr>
              <a:spLocks noEditPoints="1"/>
            </p:cNvSpPr>
            <p:nvPr/>
          </p:nvSpPr>
          <p:spPr bwMode="auto">
            <a:xfrm>
              <a:off x="10545763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6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20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5 w 81"/>
                <a:gd name="T43" fmla="*/ 38 h 54"/>
                <a:gd name="T44" fmla="*/ 36 w 81"/>
                <a:gd name="T45" fmla="*/ 35 h 54"/>
                <a:gd name="T46" fmla="*/ 33 w 81"/>
                <a:gd name="T47" fmla="*/ 29 h 54"/>
                <a:gd name="T48" fmla="*/ 30 w 81"/>
                <a:gd name="T49" fmla="*/ 29 h 54"/>
                <a:gd name="T50" fmla="*/ 30 w 81"/>
                <a:gd name="T51" fmla="*/ 27 h 54"/>
                <a:gd name="T52" fmla="*/ 33 w 81"/>
                <a:gd name="T53" fmla="*/ 27 h 54"/>
                <a:gd name="T54" fmla="*/ 33 w 81"/>
                <a:gd name="T55" fmla="*/ 25 h 54"/>
                <a:gd name="T56" fmla="*/ 33 w 81"/>
                <a:gd name="T57" fmla="*/ 24 h 54"/>
                <a:gd name="T58" fmla="*/ 30 w 81"/>
                <a:gd name="T59" fmla="*/ 24 h 54"/>
                <a:gd name="T60" fmla="*/ 30 w 81"/>
                <a:gd name="T61" fmla="*/ 21 h 54"/>
                <a:gd name="T62" fmla="*/ 33 w 81"/>
                <a:gd name="T63" fmla="*/ 21 h 54"/>
                <a:gd name="T64" fmla="*/ 36 w 81"/>
                <a:gd name="T65" fmla="*/ 16 h 54"/>
                <a:gd name="T66" fmla="*/ 46 w 81"/>
                <a:gd name="T67" fmla="*/ 12 h 54"/>
                <a:gd name="T68" fmla="*/ 51 w 81"/>
                <a:gd name="T69" fmla="*/ 13 h 54"/>
                <a:gd name="T70" fmla="*/ 51 w 81"/>
                <a:gd name="T71" fmla="*/ 16 h 54"/>
                <a:gd name="T72" fmla="*/ 45 w 81"/>
                <a:gd name="T73" fmla="*/ 15 h 54"/>
                <a:gd name="T74" fmla="*/ 39 w 81"/>
                <a:gd name="T75" fmla="*/ 18 h 54"/>
                <a:gd name="T76" fmla="*/ 37 w 81"/>
                <a:gd name="T77" fmla="*/ 21 h 54"/>
                <a:gd name="T78" fmla="*/ 50 w 81"/>
                <a:gd name="T79" fmla="*/ 21 h 54"/>
                <a:gd name="T80" fmla="*/ 50 w 81"/>
                <a:gd name="T81" fmla="*/ 24 h 54"/>
                <a:gd name="T82" fmla="*/ 37 w 81"/>
                <a:gd name="T83" fmla="*/ 24 h 54"/>
                <a:gd name="T84" fmla="*/ 37 w 81"/>
                <a:gd name="T85" fmla="*/ 25 h 54"/>
                <a:gd name="T86" fmla="*/ 37 w 81"/>
                <a:gd name="T87" fmla="*/ 27 h 54"/>
                <a:gd name="T88" fmla="*/ 50 w 81"/>
                <a:gd name="T89" fmla="*/ 27 h 54"/>
                <a:gd name="T90" fmla="*/ 50 w 81"/>
                <a:gd name="T91" fmla="*/ 29 h 54"/>
                <a:gd name="T92" fmla="*/ 37 w 81"/>
                <a:gd name="T93" fmla="*/ 29 h 54"/>
                <a:gd name="T94" fmla="*/ 39 w 81"/>
                <a:gd name="T95" fmla="*/ 32 h 54"/>
                <a:gd name="T96" fmla="*/ 45 w 81"/>
                <a:gd name="T97" fmla="*/ 35 h 54"/>
                <a:gd name="T98" fmla="*/ 51 w 81"/>
                <a:gd name="T99" fmla="*/ 34 h 54"/>
                <a:gd name="T100" fmla="*/ 52 w 81"/>
                <a:gd name="T101" fmla="*/ 37 h 54"/>
                <a:gd name="T102" fmla="*/ 45 w 81"/>
                <a:gd name="T103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5" y="38"/>
                  </a:moveTo>
                  <a:cubicBezTo>
                    <a:pt x="42" y="38"/>
                    <a:pt x="38" y="37"/>
                    <a:pt x="36" y="35"/>
                  </a:cubicBezTo>
                  <a:cubicBezTo>
                    <a:pt x="35" y="33"/>
                    <a:pt x="34" y="31"/>
                    <a:pt x="33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3" y="25"/>
                    <a:pt x="33" y="24"/>
                    <a:pt x="33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5" y="17"/>
                    <a:pt x="36" y="16"/>
                  </a:cubicBezTo>
                  <a:cubicBezTo>
                    <a:pt x="39" y="13"/>
                    <a:pt x="42" y="12"/>
                    <a:pt x="46" y="12"/>
                  </a:cubicBezTo>
                  <a:cubicBezTo>
                    <a:pt x="48" y="12"/>
                    <a:pt x="50" y="13"/>
                    <a:pt x="51" y="13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9" y="16"/>
                    <a:pt x="48" y="15"/>
                    <a:pt x="45" y="15"/>
                  </a:cubicBezTo>
                  <a:cubicBezTo>
                    <a:pt x="43" y="15"/>
                    <a:pt x="41" y="16"/>
                    <a:pt x="39" y="18"/>
                  </a:cubicBezTo>
                  <a:cubicBezTo>
                    <a:pt x="38" y="19"/>
                    <a:pt x="38" y="20"/>
                    <a:pt x="37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5"/>
                    <a:pt x="37" y="25"/>
                  </a:cubicBezTo>
                  <a:cubicBezTo>
                    <a:pt x="37" y="26"/>
                    <a:pt x="37" y="26"/>
                    <a:pt x="37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30"/>
                    <a:pt x="38" y="32"/>
                    <a:pt x="39" y="32"/>
                  </a:cubicBezTo>
                  <a:cubicBezTo>
                    <a:pt x="41" y="34"/>
                    <a:pt x="43" y="35"/>
                    <a:pt x="45" y="35"/>
                  </a:cubicBezTo>
                  <a:cubicBezTo>
                    <a:pt x="48" y="35"/>
                    <a:pt x="50" y="34"/>
                    <a:pt x="51" y="34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37"/>
                    <a:pt x="48" y="38"/>
                    <a:pt x="4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78" name="Freeform 76"/>
            <p:cNvSpPr/>
            <p:nvPr/>
          </p:nvSpPr>
          <p:spPr bwMode="auto">
            <a:xfrm>
              <a:off x="10718800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2 w 41"/>
                <a:gd name="T5" fmla="*/ 0 h 16"/>
                <a:gd name="T6" fmla="*/ 1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8 w 41"/>
                <a:gd name="T17" fmla="*/ 3 h 16"/>
                <a:gd name="T18" fmla="*/ 37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2" y="5"/>
                    <a:pt x="1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3"/>
                    <a:pt x="35" y="7"/>
                    <a:pt x="37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279" name="Freeform 77"/>
          <p:cNvSpPr>
            <a:spLocks noEditPoints="1"/>
          </p:cNvSpPr>
          <p:nvPr/>
        </p:nvSpPr>
        <p:spPr bwMode="auto">
          <a:xfrm>
            <a:off x="2070588" y="3316435"/>
            <a:ext cx="514351" cy="681039"/>
          </a:xfrm>
          <a:custGeom>
            <a:avLst/>
            <a:gdLst>
              <a:gd name="T0" fmla="*/ 57 w 59"/>
              <a:gd name="T1" fmla="*/ 38 h 78"/>
              <a:gd name="T2" fmla="*/ 37 w 59"/>
              <a:gd name="T3" fmla="*/ 12 h 78"/>
              <a:gd name="T4" fmla="*/ 36 w 59"/>
              <a:gd name="T5" fmla="*/ 10 h 78"/>
              <a:gd name="T6" fmla="*/ 38 w 59"/>
              <a:gd name="T7" fmla="*/ 7 h 78"/>
              <a:gd name="T8" fmla="*/ 41 w 59"/>
              <a:gd name="T9" fmla="*/ 3 h 78"/>
              <a:gd name="T10" fmla="*/ 41 w 59"/>
              <a:gd name="T11" fmla="*/ 2 h 78"/>
              <a:gd name="T12" fmla="*/ 40 w 59"/>
              <a:gd name="T13" fmla="*/ 1 h 78"/>
              <a:gd name="T14" fmla="*/ 36 w 59"/>
              <a:gd name="T15" fmla="*/ 2 h 78"/>
              <a:gd name="T16" fmla="*/ 18 w 59"/>
              <a:gd name="T17" fmla="*/ 2 h 78"/>
              <a:gd name="T18" fmla="*/ 19 w 59"/>
              <a:gd name="T19" fmla="*/ 5 h 78"/>
              <a:gd name="T20" fmla="*/ 22 w 59"/>
              <a:gd name="T21" fmla="*/ 11 h 78"/>
              <a:gd name="T22" fmla="*/ 22 w 59"/>
              <a:gd name="T23" fmla="*/ 13 h 78"/>
              <a:gd name="T24" fmla="*/ 0 w 59"/>
              <a:gd name="T25" fmla="*/ 59 h 78"/>
              <a:gd name="T26" fmla="*/ 29 w 59"/>
              <a:gd name="T27" fmla="*/ 78 h 78"/>
              <a:gd name="T28" fmla="*/ 56 w 59"/>
              <a:gd name="T29" fmla="*/ 70 h 78"/>
              <a:gd name="T30" fmla="*/ 59 w 59"/>
              <a:gd name="T31" fmla="*/ 59 h 78"/>
              <a:gd name="T32" fmla="*/ 20 w 59"/>
              <a:gd name="T33" fmla="*/ 4 h 78"/>
              <a:gd name="T34" fmla="*/ 20 w 59"/>
              <a:gd name="T35" fmla="*/ 3 h 78"/>
              <a:gd name="T36" fmla="*/ 36 w 59"/>
              <a:gd name="T37" fmla="*/ 4 h 78"/>
              <a:gd name="T38" fmla="*/ 37 w 59"/>
              <a:gd name="T39" fmla="*/ 6 h 78"/>
              <a:gd name="T40" fmla="*/ 24 w 59"/>
              <a:gd name="T41" fmla="*/ 8 h 78"/>
              <a:gd name="T42" fmla="*/ 36 w 59"/>
              <a:gd name="T43" fmla="*/ 11 h 78"/>
              <a:gd name="T44" fmla="*/ 36 w 59"/>
              <a:gd name="T45" fmla="*/ 12 h 78"/>
              <a:gd name="T46" fmla="*/ 25 w 59"/>
              <a:gd name="T47" fmla="*/ 13 h 78"/>
              <a:gd name="T48" fmla="*/ 23 w 59"/>
              <a:gd name="T49" fmla="*/ 12 h 78"/>
              <a:gd name="T50" fmla="*/ 23 w 59"/>
              <a:gd name="T51" fmla="*/ 11 h 78"/>
              <a:gd name="T52" fmla="*/ 26 w 59"/>
              <a:gd name="T53" fmla="*/ 11 h 78"/>
              <a:gd name="T54" fmla="*/ 35 w 59"/>
              <a:gd name="T55" fmla="*/ 11 h 78"/>
              <a:gd name="T56" fmla="*/ 55 w 59"/>
              <a:gd name="T57" fmla="*/ 70 h 78"/>
              <a:gd name="T58" fmla="*/ 4 w 59"/>
              <a:gd name="T59" fmla="*/ 70 h 78"/>
              <a:gd name="T60" fmla="*/ 4 w 59"/>
              <a:gd name="T61" fmla="*/ 38 h 78"/>
              <a:gd name="T62" fmla="*/ 4 w 59"/>
              <a:gd name="T63" fmla="*/ 38 h 78"/>
              <a:gd name="T64" fmla="*/ 36 w 59"/>
              <a:gd name="T65" fmla="*/ 15 h 78"/>
              <a:gd name="T66" fmla="*/ 55 w 59"/>
              <a:gd name="T67" fmla="*/ 38 h 78"/>
              <a:gd name="T68" fmla="*/ 56 w 59"/>
              <a:gd name="T69" fmla="*/ 45 h 78"/>
              <a:gd name="T70" fmla="*/ 55 w 59"/>
              <a:gd name="T71" fmla="*/ 70 h 78"/>
              <a:gd name="T72" fmla="*/ 30 w 59"/>
              <a:gd name="T73" fmla="*/ 30 h 78"/>
              <a:gd name="T74" fmla="*/ 36 w 59"/>
              <a:gd name="T75" fmla="*/ 38 h 78"/>
              <a:gd name="T76" fmla="*/ 38 w 59"/>
              <a:gd name="T77" fmla="*/ 38 h 78"/>
              <a:gd name="T78" fmla="*/ 39 w 59"/>
              <a:gd name="T79" fmla="*/ 30 h 78"/>
              <a:gd name="T80" fmla="*/ 30 w 59"/>
              <a:gd name="T81" fmla="*/ 24 h 78"/>
              <a:gd name="T82" fmla="*/ 28 w 59"/>
              <a:gd name="T83" fmla="*/ 25 h 78"/>
              <a:gd name="T84" fmla="*/ 21 w 59"/>
              <a:gd name="T85" fmla="*/ 30 h 78"/>
              <a:gd name="T86" fmla="*/ 20 w 59"/>
              <a:gd name="T87" fmla="*/ 42 h 78"/>
              <a:gd name="T88" fmla="*/ 28 w 59"/>
              <a:gd name="T89" fmla="*/ 60 h 78"/>
              <a:gd name="T90" fmla="*/ 21 w 59"/>
              <a:gd name="T91" fmla="*/ 51 h 78"/>
              <a:gd name="T92" fmla="*/ 18 w 59"/>
              <a:gd name="T93" fmla="*/ 59 h 78"/>
              <a:gd name="T94" fmla="*/ 28 w 59"/>
              <a:gd name="T95" fmla="*/ 63 h 78"/>
              <a:gd name="T96" fmla="*/ 30 w 59"/>
              <a:gd name="T97" fmla="*/ 66 h 78"/>
              <a:gd name="T98" fmla="*/ 38 w 59"/>
              <a:gd name="T99" fmla="*/ 60 h 78"/>
              <a:gd name="T100" fmla="*/ 39 w 59"/>
              <a:gd name="T101" fmla="*/ 47 h 78"/>
              <a:gd name="T102" fmla="*/ 28 w 59"/>
              <a:gd name="T103" fmla="*/ 39 h 78"/>
              <a:gd name="T104" fmla="*/ 25 w 59"/>
              <a:gd name="T105" fmla="*/ 31 h 78"/>
              <a:gd name="T106" fmla="*/ 28 w 59"/>
              <a:gd name="T107" fmla="*/ 39 h 78"/>
              <a:gd name="T108" fmla="*/ 30 w 59"/>
              <a:gd name="T109" fmla="*/ 60 h 78"/>
              <a:gd name="T110" fmla="*/ 34 w 59"/>
              <a:gd name="T111" fmla="*/ 53 h 78"/>
              <a:gd name="T112" fmla="*/ 34 w 59"/>
              <a:gd name="T113" fmla="*/ 5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" h="78">
                <a:moveTo>
                  <a:pt x="59" y="59"/>
                </a:moveTo>
                <a:cubicBezTo>
                  <a:pt x="59" y="50"/>
                  <a:pt x="57" y="39"/>
                  <a:pt x="57" y="38"/>
                </a:cubicBezTo>
                <a:cubicBezTo>
                  <a:pt x="57" y="27"/>
                  <a:pt x="48" y="18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10"/>
                  <a:pt x="36" y="10"/>
                  <a:pt x="36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7" y="8"/>
                  <a:pt x="38" y="7"/>
                </a:cubicBezTo>
                <a:cubicBezTo>
                  <a:pt x="39" y="6"/>
                  <a:pt x="40" y="5"/>
                  <a:pt x="40" y="4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2"/>
                </a:cubicBezTo>
                <a:cubicBezTo>
                  <a:pt x="41" y="2"/>
                  <a:pt x="41" y="2"/>
                  <a:pt x="41" y="2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1"/>
                  <a:pt x="39" y="2"/>
                </a:cubicBezTo>
                <a:cubicBezTo>
                  <a:pt x="39" y="2"/>
                  <a:pt x="38" y="2"/>
                  <a:pt x="36" y="2"/>
                </a:cubicBezTo>
                <a:cubicBezTo>
                  <a:pt x="32" y="2"/>
                  <a:pt x="26" y="0"/>
                  <a:pt x="22" y="0"/>
                </a:cubicBezTo>
                <a:cubicBezTo>
                  <a:pt x="20" y="0"/>
                  <a:pt x="19" y="0"/>
                  <a:pt x="18" y="2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4"/>
                  <a:pt x="18" y="5"/>
                  <a:pt x="19" y="5"/>
                </a:cubicBezTo>
                <a:cubicBezTo>
                  <a:pt x="20" y="7"/>
                  <a:pt x="22" y="9"/>
                  <a:pt x="23" y="10"/>
                </a:cubicBezTo>
                <a:cubicBezTo>
                  <a:pt x="22" y="10"/>
                  <a:pt x="22" y="11"/>
                  <a:pt x="22" y="11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3"/>
                  <a:pt x="22" y="13"/>
                  <a:pt x="22" y="13"/>
                </a:cubicBezTo>
                <a:cubicBezTo>
                  <a:pt x="11" y="18"/>
                  <a:pt x="2" y="27"/>
                  <a:pt x="2" y="38"/>
                </a:cubicBezTo>
                <a:cubicBezTo>
                  <a:pt x="2" y="39"/>
                  <a:pt x="0" y="50"/>
                  <a:pt x="0" y="59"/>
                </a:cubicBezTo>
                <a:cubicBezTo>
                  <a:pt x="0" y="64"/>
                  <a:pt x="0" y="69"/>
                  <a:pt x="2" y="71"/>
                </a:cubicBezTo>
                <a:cubicBezTo>
                  <a:pt x="8" y="76"/>
                  <a:pt x="18" y="78"/>
                  <a:pt x="29" y="78"/>
                </a:cubicBezTo>
                <a:cubicBezTo>
                  <a:pt x="40" y="78"/>
                  <a:pt x="51" y="76"/>
                  <a:pt x="57" y="71"/>
                </a:cubicBezTo>
                <a:cubicBezTo>
                  <a:pt x="56" y="70"/>
                  <a:pt x="56" y="70"/>
                  <a:pt x="56" y="70"/>
                </a:cubicBezTo>
                <a:cubicBezTo>
                  <a:pt x="57" y="71"/>
                  <a:pt x="57" y="71"/>
                  <a:pt x="57" y="71"/>
                </a:cubicBezTo>
                <a:cubicBezTo>
                  <a:pt x="59" y="69"/>
                  <a:pt x="59" y="64"/>
                  <a:pt x="59" y="59"/>
                </a:cubicBezTo>
                <a:close/>
                <a:moveTo>
                  <a:pt x="22" y="6"/>
                </a:moveTo>
                <a:cubicBezTo>
                  <a:pt x="21" y="6"/>
                  <a:pt x="21" y="5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2"/>
                  <a:pt x="21" y="2"/>
                  <a:pt x="22" y="2"/>
                </a:cubicBezTo>
                <a:cubicBezTo>
                  <a:pt x="25" y="2"/>
                  <a:pt x="31" y="4"/>
                  <a:pt x="36" y="4"/>
                </a:cubicBezTo>
                <a:cubicBezTo>
                  <a:pt x="37" y="4"/>
                  <a:pt x="37" y="4"/>
                  <a:pt x="38" y="4"/>
                </a:cubicBezTo>
                <a:cubicBezTo>
                  <a:pt x="37" y="5"/>
                  <a:pt x="37" y="5"/>
                  <a:pt x="37" y="6"/>
                </a:cubicBezTo>
                <a:cubicBezTo>
                  <a:pt x="36" y="7"/>
                  <a:pt x="35" y="8"/>
                  <a:pt x="3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3" y="7"/>
                  <a:pt x="22" y="6"/>
                </a:cubicBezTo>
                <a:close/>
                <a:moveTo>
                  <a:pt x="36" y="11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2"/>
                  <a:pt x="35" y="13"/>
                  <a:pt x="3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4" y="11"/>
                  <a:pt x="25" y="11"/>
                  <a:pt x="26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4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lose/>
                <a:moveTo>
                  <a:pt x="55" y="70"/>
                </a:moveTo>
                <a:cubicBezTo>
                  <a:pt x="51" y="74"/>
                  <a:pt x="40" y="76"/>
                  <a:pt x="29" y="76"/>
                </a:cubicBezTo>
                <a:cubicBezTo>
                  <a:pt x="19" y="76"/>
                  <a:pt x="8" y="74"/>
                  <a:pt x="4" y="70"/>
                </a:cubicBezTo>
                <a:cubicBezTo>
                  <a:pt x="2" y="68"/>
                  <a:pt x="2" y="64"/>
                  <a:pt x="2" y="59"/>
                </a:cubicBezTo>
                <a:cubicBezTo>
                  <a:pt x="2" y="50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8"/>
                  <a:pt x="12" y="19"/>
                  <a:pt x="23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47" y="19"/>
                  <a:pt x="55" y="2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41"/>
                  <a:pt x="56" y="45"/>
                </a:cubicBezTo>
                <a:cubicBezTo>
                  <a:pt x="57" y="49"/>
                  <a:pt x="57" y="55"/>
                  <a:pt x="57" y="59"/>
                </a:cubicBezTo>
                <a:cubicBezTo>
                  <a:pt x="57" y="64"/>
                  <a:pt x="57" y="68"/>
                  <a:pt x="55" y="70"/>
                </a:cubicBezTo>
                <a:close/>
                <a:moveTo>
                  <a:pt x="30" y="40"/>
                </a:moveTo>
                <a:cubicBezTo>
                  <a:pt x="30" y="30"/>
                  <a:pt x="30" y="30"/>
                  <a:pt x="30" y="30"/>
                </a:cubicBezTo>
                <a:cubicBezTo>
                  <a:pt x="32" y="30"/>
                  <a:pt x="33" y="31"/>
                  <a:pt x="34" y="32"/>
                </a:cubicBezTo>
                <a:cubicBezTo>
                  <a:pt x="35" y="33"/>
                  <a:pt x="36" y="35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0"/>
                  <a:pt x="39" y="30"/>
                  <a:pt x="39" y="30"/>
                </a:cubicBezTo>
                <a:cubicBezTo>
                  <a:pt x="36" y="28"/>
                  <a:pt x="34" y="27"/>
                  <a:pt x="30" y="27"/>
                </a:cubicBezTo>
                <a:cubicBezTo>
                  <a:pt x="30" y="24"/>
                  <a:pt x="30" y="24"/>
                  <a:pt x="30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7"/>
                  <a:pt x="28" y="27"/>
                  <a:pt x="28" y="27"/>
                </a:cubicBezTo>
                <a:cubicBezTo>
                  <a:pt x="25" y="27"/>
                  <a:pt x="23" y="28"/>
                  <a:pt x="21" y="30"/>
                </a:cubicBezTo>
                <a:cubicBezTo>
                  <a:pt x="19" y="32"/>
                  <a:pt x="18" y="34"/>
                  <a:pt x="18" y="36"/>
                </a:cubicBezTo>
                <a:cubicBezTo>
                  <a:pt x="18" y="38"/>
                  <a:pt x="19" y="40"/>
                  <a:pt x="20" y="42"/>
                </a:cubicBezTo>
                <a:cubicBezTo>
                  <a:pt x="22" y="44"/>
                  <a:pt x="24" y="46"/>
                  <a:pt x="28" y="48"/>
                </a:cubicBezTo>
                <a:cubicBezTo>
                  <a:pt x="28" y="60"/>
                  <a:pt x="28" y="60"/>
                  <a:pt x="28" y="60"/>
                </a:cubicBezTo>
                <a:cubicBezTo>
                  <a:pt x="24" y="59"/>
                  <a:pt x="22" y="57"/>
                  <a:pt x="21" y="52"/>
                </a:cubicBezTo>
                <a:cubicBezTo>
                  <a:pt x="21" y="51"/>
                  <a:pt x="21" y="51"/>
                  <a:pt x="21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21" y="61"/>
                  <a:pt x="24" y="63"/>
                  <a:pt x="28" y="63"/>
                </a:cubicBezTo>
                <a:cubicBezTo>
                  <a:pt x="28" y="66"/>
                  <a:pt x="28" y="66"/>
                  <a:pt x="28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30" y="63"/>
                  <a:pt x="30" y="63"/>
                  <a:pt x="30" y="63"/>
                </a:cubicBezTo>
                <a:cubicBezTo>
                  <a:pt x="33" y="63"/>
                  <a:pt x="36" y="62"/>
                  <a:pt x="38" y="60"/>
                </a:cubicBezTo>
                <a:cubicBezTo>
                  <a:pt x="40" y="59"/>
                  <a:pt x="41" y="56"/>
                  <a:pt x="41" y="54"/>
                </a:cubicBezTo>
                <a:cubicBezTo>
                  <a:pt x="41" y="51"/>
                  <a:pt x="40" y="49"/>
                  <a:pt x="39" y="47"/>
                </a:cubicBezTo>
                <a:cubicBezTo>
                  <a:pt x="37" y="46"/>
                  <a:pt x="34" y="43"/>
                  <a:pt x="30" y="40"/>
                </a:cubicBezTo>
                <a:close/>
                <a:moveTo>
                  <a:pt x="28" y="39"/>
                </a:moveTo>
                <a:cubicBezTo>
                  <a:pt x="25" y="37"/>
                  <a:pt x="24" y="35"/>
                  <a:pt x="24" y="33"/>
                </a:cubicBezTo>
                <a:cubicBezTo>
                  <a:pt x="24" y="33"/>
                  <a:pt x="24" y="32"/>
                  <a:pt x="25" y="31"/>
                </a:cubicBezTo>
                <a:cubicBezTo>
                  <a:pt x="26" y="30"/>
                  <a:pt x="27" y="30"/>
                  <a:pt x="28" y="30"/>
                </a:cubicBezTo>
                <a:lnTo>
                  <a:pt x="28" y="39"/>
                </a:lnTo>
                <a:close/>
                <a:moveTo>
                  <a:pt x="34" y="59"/>
                </a:moveTo>
                <a:cubicBezTo>
                  <a:pt x="33" y="59"/>
                  <a:pt x="32" y="60"/>
                  <a:pt x="30" y="60"/>
                </a:cubicBezTo>
                <a:cubicBezTo>
                  <a:pt x="30" y="50"/>
                  <a:pt x="30" y="50"/>
                  <a:pt x="30" y="50"/>
                </a:cubicBezTo>
                <a:cubicBezTo>
                  <a:pt x="32" y="51"/>
                  <a:pt x="33" y="52"/>
                  <a:pt x="34" y="53"/>
                </a:cubicBezTo>
                <a:cubicBezTo>
                  <a:pt x="35" y="54"/>
                  <a:pt x="35" y="55"/>
                  <a:pt x="35" y="56"/>
                </a:cubicBezTo>
                <a:cubicBezTo>
                  <a:pt x="35" y="57"/>
                  <a:pt x="35" y="58"/>
                  <a:pt x="34" y="59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80" name="Freeform 78"/>
          <p:cNvSpPr>
            <a:spLocks noEditPoints="1"/>
          </p:cNvSpPr>
          <p:nvPr/>
        </p:nvSpPr>
        <p:spPr bwMode="auto">
          <a:xfrm>
            <a:off x="7326801" y="3325959"/>
            <a:ext cx="669925" cy="663575"/>
          </a:xfrm>
          <a:custGeom>
            <a:avLst/>
            <a:gdLst>
              <a:gd name="T0" fmla="*/ 69 w 77"/>
              <a:gd name="T1" fmla="*/ 25 h 76"/>
              <a:gd name="T2" fmla="*/ 40 w 77"/>
              <a:gd name="T3" fmla="*/ 1 h 76"/>
              <a:gd name="T4" fmla="*/ 38 w 77"/>
              <a:gd name="T5" fmla="*/ 1 h 76"/>
              <a:gd name="T6" fmla="*/ 8 w 77"/>
              <a:gd name="T7" fmla="*/ 25 h 76"/>
              <a:gd name="T8" fmla="*/ 0 w 77"/>
              <a:gd name="T9" fmla="*/ 37 h 76"/>
              <a:gd name="T10" fmla="*/ 0 w 77"/>
              <a:gd name="T11" fmla="*/ 62 h 76"/>
              <a:gd name="T12" fmla="*/ 14 w 77"/>
              <a:gd name="T13" fmla="*/ 76 h 76"/>
              <a:gd name="T14" fmla="*/ 64 w 77"/>
              <a:gd name="T15" fmla="*/ 76 h 76"/>
              <a:gd name="T16" fmla="*/ 77 w 77"/>
              <a:gd name="T17" fmla="*/ 62 h 76"/>
              <a:gd name="T18" fmla="*/ 77 w 77"/>
              <a:gd name="T19" fmla="*/ 37 h 76"/>
              <a:gd name="T20" fmla="*/ 69 w 77"/>
              <a:gd name="T21" fmla="*/ 25 h 76"/>
              <a:gd name="T22" fmla="*/ 9 w 77"/>
              <a:gd name="T23" fmla="*/ 27 h 76"/>
              <a:gd name="T24" fmla="*/ 12 w 77"/>
              <a:gd name="T25" fmla="*/ 25 h 76"/>
              <a:gd name="T26" fmla="*/ 14 w 77"/>
              <a:gd name="T27" fmla="*/ 24 h 76"/>
              <a:gd name="T28" fmla="*/ 39 w 77"/>
              <a:gd name="T29" fmla="*/ 4 h 76"/>
              <a:gd name="T30" fmla="*/ 64 w 77"/>
              <a:gd name="T31" fmla="*/ 24 h 76"/>
              <a:gd name="T32" fmla="*/ 65 w 77"/>
              <a:gd name="T33" fmla="*/ 25 h 76"/>
              <a:gd name="T34" fmla="*/ 68 w 77"/>
              <a:gd name="T35" fmla="*/ 27 h 76"/>
              <a:gd name="T36" fmla="*/ 71 w 77"/>
              <a:gd name="T37" fmla="*/ 30 h 76"/>
              <a:gd name="T38" fmla="*/ 39 w 77"/>
              <a:gd name="T39" fmla="*/ 54 h 76"/>
              <a:gd name="T40" fmla="*/ 7 w 77"/>
              <a:gd name="T41" fmla="*/ 29 h 76"/>
              <a:gd name="T42" fmla="*/ 9 w 77"/>
              <a:gd name="T43" fmla="*/ 27 h 76"/>
              <a:gd name="T44" fmla="*/ 75 w 77"/>
              <a:gd name="T45" fmla="*/ 62 h 76"/>
              <a:gd name="T46" fmla="*/ 64 w 77"/>
              <a:gd name="T47" fmla="*/ 73 h 76"/>
              <a:gd name="T48" fmla="*/ 14 w 77"/>
              <a:gd name="T49" fmla="*/ 73 h 76"/>
              <a:gd name="T50" fmla="*/ 3 w 77"/>
              <a:gd name="T51" fmla="*/ 62 h 76"/>
              <a:gd name="T52" fmla="*/ 3 w 77"/>
              <a:gd name="T53" fmla="*/ 37 h 76"/>
              <a:gd name="T54" fmla="*/ 5 w 77"/>
              <a:gd name="T55" fmla="*/ 31 h 76"/>
              <a:gd name="T56" fmla="*/ 38 w 77"/>
              <a:gd name="T57" fmla="*/ 57 h 76"/>
              <a:gd name="T58" fmla="*/ 39 w 77"/>
              <a:gd name="T59" fmla="*/ 57 h 76"/>
              <a:gd name="T60" fmla="*/ 39 w 77"/>
              <a:gd name="T61" fmla="*/ 57 h 76"/>
              <a:gd name="T62" fmla="*/ 73 w 77"/>
              <a:gd name="T63" fmla="*/ 32 h 76"/>
              <a:gd name="T64" fmla="*/ 75 w 77"/>
              <a:gd name="T65" fmla="*/ 37 h 76"/>
              <a:gd name="T66" fmla="*/ 75 w 77"/>
              <a:gd name="T67" fmla="*/ 62 h 76"/>
              <a:gd name="T68" fmla="*/ 57 w 77"/>
              <a:gd name="T69" fmla="*/ 51 h 76"/>
              <a:gd name="T70" fmla="*/ 55 w 77"/>
              <a:gd name="T71" fmla="*/ 51 h 76"/>
              <a:gd name="T72" fmla="*/ 55 w 77"/>
              <a:gd name="T73" fmla="*/ 53 h 76"/>
              <a:gd name="T74" fmla="*/ 70 w 77"/>
              <a:gd name="T75" fmla="*/ 68 h 76"/>
              <a:gd name="T76" fmla="*/ 71 w 77"/>
              <a:gd name="T77" fmla="*/ 69 h 76"/>
              <a:gd name="T78" fmla="*/ 72 w 77"/>
              <a:gd name="T79" fmla="*/ 69 h 76"/>
              <a:gd name="T80" fmla="*/ 72 w 77"/>
              <a:gd name="T81" fmla="*/ 67 h 76"/>
              <a:gd name="T82" fmla="*/ 57 w 77"/>
              <a:gd name="T83" fmla="*/ 51 h 76"/>
              <a:gd name="T84" fmla="*/ 21 w 77"/>
              <a:gd name="T85" fmla="*/ 52 h 76"/>
              <a:gd name="T86" fmla="*/ 6 w 77"/>
              <a:gd name="T87" fmla="*/ 66 h 76"/>
              <a:gd name="T88" fmla="*/ 6 w 77"/>
              <a:gd name="T89" fmla="*/ 68 h 76"/>
              <a:gd name="T90" fmla="*/ 7 w 77"/>
              <a:gd name="T91" fmla="*/ 69 h 76"/>
              <a:gd name="T92" fmla="*/ 8 w 77"/>
              <a:gd name="T93" fmla="*/ 68 h 76"/>
              <a:gd name="T94" fmla="*/ 8 w 77"/>
              <a:gd name="T95" fmla="*/ 68 h 76"/>
              <a:gd name="T96" fmla="*/ 22 w 77"/>
              <a:gd name="T97" fmla="*/ 54 h 76"/>
              <a:gd name="T98" fmla="*/ 22 w 77"/>
              <a:gd name="T99" fmla="*/ 52 h 76"/>
              <a:gd name="T100" fmla="*/ 21 w 77"/>
              <a:gd name="T101" fmla="*/ 5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76">
                <a:moveTo>
                  <a:pt x="69" y="25"/>
                </a:moveTo>
                <a:cubicBezTo>
                  <a:pt x="40" y="1"/>
                  <a:pt x="40" y="1"/>
                  <a:pt x="40" y="1"/>
                </a:cubicBezTo>
                <a:cubicBezTo>
                  <a:pt x="39" y="0"/>
                  <a:pt x="39" y="0"/>
                  <a:pt x="38" y="1"/>
                </a:cubicBezTo>
                <a:cubicBezTo>
                  <a:pt x="8" y="25"/>
                  <a:pt x="8" y="25"/>
                  <a:pt x="8" y="25"/>
                </a:cubicBezTo>
                <a:cubicBezTo>
                  <a:pt x="4" y="27"/>
                  <a:pt x="0" y="32"/>
                  <a:pt x="0" y="3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70"/>
                  <a:pt x="6" y="76"/>
                  <a:pt x="14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71" y="76"/>
                  <a:pt x="77" y="70"/>
                  <a:pt x="77" y="62"/>
                </a:cubicBezTo>
                <a:cubicBezTo>
                  <a:pt x="77" y="37"/>
                  <a:pt x="77" y="37"/>
                  <a:pt x="77" y="37"/>
                </a:cubicBezTo>
                <a:cubicBezTo>
                  <a:pt x="77" y="31"/>
                  <a:pt x="74" y="27"/>
                  <a:pt x="69" y="25"/>
                </a:cubicBezTo>
                <a:close/>
                <a:moveTo>
                  <a:pt x="9" y="27"/>
                </a:moveTo>
                <a:cubicBezTo>
                  <a:pt x="12" y="25"/>
                  <a:pt x="12" y="25"/>
                  <a:pt x="12" y="25"/>
                </a:cubicBezTo>
                <a:cubicBezTo>
                  <a:pt x="14" y="24"/>
                  <a:pt x="14" y="24"/>
                  <a:pt x="14" y="24"/>
                </a:cubicBezTo>
                <a:cubicBezTo>
                  <a:pt x="39" y="4"/>
                  <a:pt x="39" y="4"/>
                  <a:pt x="39" y="4"/>
                </a:cubicBezTo>
                <a:cubicBezTo>
                  <a:pt x="64" y="24"/>
                  <a:pt x="64" y="24"/>
                  <a:pt x="64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8" y="27"/>
                  <a:pt x="68" y="27"/>
                  <a:pt x="68" y="27"/>
                </a:cubicBezTo>
                <a:cubicBezTo>
                  <a:pt x="71" y="30"/>
                  <a:pt x="71" y="30"/>
                  <a:pt x="71" y="30"/>
                </a:cubicBezTo>
                <a:cubicBezTo>
                  <a:pt x="39" y="54"/>
                  <a:pt x="39" y="54"/>
                  <a:pt x="39" y="54"/>
                </a:cubicBezTo>
                <a:cubicBezTo>
                  <a:pt x="7" y="29"/>
                  <a:pt x="7" y="29"/>
                  <a:pt x="7" y="29"/>
                </a:cubicBezTo>
                <a:lnTo>
                  <a:pt x="9" y="27"/>
                </a:lnTo>
                <a:close/>
                <a:moveTo>
                  <a:pt x="75" y="62"/>
                </a:moveTo>
                <a:cubicBezTo>
                  <a:pt x="75" y="68"/>
                  <a:pt x="70" y="73"/>
                  <a:pt x="64" y="73"/>
                </a:cubicBezTo>
                <a:cubicBezTo>
                  <a:pt x="14" y="73"/>
                  <a:pt x="14" y="73"/>
                  <a:pt x="14" y="73"/>
                </a:cubicBezTo>
                <a:cubicBezTo>
                  <a:pt x="8" y="73"/>
                  <a:pt x="3" y="68"/>
                  <a:pt x="3" y="62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5"/>
                  <a:pt x="4" y="33"/>
                  <a:pt x="5" y="31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73" y="32"/>
                  <a:pt x="73" y="32"/>
                  <a:pt x="73" y="32"/>
                </a:cubicBezTo>
                <a:cubicBezTo>
                  <a:pt x="74" y="33"/>
                  <a:pt x="75" y="35"/>
                  <a:pt x="75" y="37"/>
                </a:cubicBezTo>
                <a:lnTo>
                  <a:pt x="75" y="62"/>
                </a:lnTo>
                <a:close/>
                <a:moveTo>
                  <a:pt x="57" y="51"/>
                </a:moveTo>
                <a:cubicBezTo>
                  <a:pt x="56" y="51"/>
                  <a:pt x="56" y="51"/>
                  <a:pt x="55" y="51"/>
                </a:cubicBezTo>
                <a:cubicBezTo>
                  <a:pt x="55" y="52"/>
                  <a:pt x="55" y="53"/>
                  <a:pt x="55" y="53"/>
                </a:cubicBezTo>
                <a:cubicBezTo>
                  <a:pt x="60" y="58"/>
                  <a:pt x="65" y="64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8"/>
                  <a:pt x="73" y="67"/>
                  <a:pt x="72" y="67"/>
                </a:cubicBezTo>
                <a:cubicBezTo>
                  <a:pt x="67" y="62"/>
                  <a:pt x="62" y="56"/>
                  <a:pt x="57" y="51"/>
                </a:cubicBezTo>
                <a:close/>
                <a:moveTo>
                  <a:pt x="21" y="52"/>
                </a:moveTo>
                <a:cubicBezTo>
                  <a:pt x="16" y="57"/>
                  <a:pt x="11" y="61"/>
                  <a:pt x="6" y="66"/>
                </a:cubicBezTo>
                <a:cubicBezTo>
                  <a:pt x="6" y="67"/>
                  <a:pt x="6" y="68"/>
                  <a:pt x="6" y="68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8"/>
                  <a:pt x="8" y="68"/>
                  <a:pt x="8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3" y="63"/>
                  <a:pt x="17" y="59"/>
                  <a:pt x="22" y="54"/>
                </a:cubicBezTo>
                <a:cubicBezTo>
                  <a:pt x="23" y="53"/>
                  <a:pt x="23" y="52"/>
                  <a:pt x="22" y="52"/>
                </a:cubicBezTo>
                <a:cubicBezTo>
                  <a:pt x="22" y="51"/>
                  <a:pt x="21" y="51"/>
                  <a:pt x="21" y="52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281" name="Freeform 79"/>
          <p:cNvSpPr>
            <a:spLocks noEditPoints="1"/>
          </p:cNvSpPr>
          <p:nvPr/>
        </p:nvSpPr>
        <p:spPr bwMode="auto">
          <a:xfrm>
            <a:off x="3115163" y="3333897"/>
            <a:ext cx="652463" cy="646113"/>
          </a:xfrm>
          <a:custGeom>
            <a:avLst/>
            <a:gdLst>
              <a:gd name="T0" fmla="*/ 37 w 75"/>
              <a:gd name="T1" fmla="*/ 0 h 74"/>
              <a:gd name="T2" fmla="*/ 0 w 75"/>
              <a:gd name="T3" fmla="*/ 37 h 74"/>
              <a:gd name="T4" fmla="*/ 37 w 75"/>
              <a:gd name="T5" fmla="*/ 74 h 74"/>
              <a:gd name="T6" fmla="*/ 75 w 75"/>
              <a:gd name="T7" fmla="*/ 37 h 74"/>
              <a:gd name="T8" fmla="*/ 37 w 75"/>
              <a:gd name="T9" fmla="*/ 0 h 74"/>
              <a:gd name="T10" fmla="*/ 37 w 75"/>
              <a:gd name="T11" fmla="*/ 68 h 74"/>
              <a:gd name="T12" fmla="*/ 5 w 75"/>
              <a:gd name="T13" fmla="*/ 37 h 74"/>
              <a:gd name="T14" fmla="*/ 37 w 75"/>
              <a:gd name="T15" fmla="*/ 6 h 74"/>
              <a:gd name="T16" fmla="*/ 69 w 75"/>
              <a:gd name="T17" fmla="*/ 37 h 74"/>
              <a:gd name="T18" fmla="*/ 69 w 75"/>
              <a:gd name="T19" fmla="*/ 37 h 74"/>
              <a:gd name="T20" fmla="*/ 37 w 75"/>
              <a:gd name="T21" fmla="*/ 68 h 74"/>
              <a:gd name="T22" fmla="*/ 42 w 75"/>
              <a:gd name="T23" fmla="*/ 20 h 74"/>
              <a:gd name="T24" fmla="*/ 35 w 75"/>
              <a:gd name="T25" fmla="*/ 20 h 74"/>
              <a:gd name="T26" fmla="*/ 34 w 75"/>
              <a:gd name="T27" fmla="*/ 22 h 74"/>
              <a:gd name="T28" fmla="*/ 32 w 75"/>
              <a:gd name="T29" fmla="*/ 23 h 74"/>
              <a:gd name="T30" fmla="*/ 30 w 75"/>
              <a:gd name="T31" fmla="*/ 24 h 74"/>
              <a:gd name="T32" fmla="*/ 27 w 75"/>
              <a:gd name="T33" fmla="*/ 24 h 74"/>
              <a:gd name="T34" fmla="*/ 27 w 75"/>
              <a:gd name="T35" fmla="*/ 29 h 74"/>
              <a:gd name="T36" fmla="*/ 34 w 75"/>
              <a:gd name="T37" fmla="*/ 29 h 74"/>
              <a:gd name="T38" fmla="*/ 34 w 75"/>
              <a:gd name="T39" fmla="*/ 46 h 74"/>
              <a:gd name="T40" fmla="*/ 27 w 75"/>
              <a:gd name="T41" fmla="*/ 46 h 74"/>
              <a:gd name="T42" fmla="*/ 27 w 75"/>
              <a:gd name="T43" fmla="*/ 52 h 74"/>
              <a:gd name="T44" fmla="*/ 49 w 75"/>
              <a:gd name="T45" fmla="*/ 52 h 74"/>
              <a:gd name="T46" fmla="*/ 49 w 75"/>
              <a:gd name="T47" fmla="*/ 46 h 74"/>
              <a:gd name="T48" fmla="*/ 42 w 75"/>
              <a:gd name="T49" fmla="*/ 46 h 74"/>
              <a:gd name="T50" fmla="*/ 42 w 75"/>
              <a:gd name="T51" fmla="*/ 2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5" h="74">
                <a:moveTo>
                  <a:pt x="37" y="0"/>
                </a:moveTo>
                <a:cubicBezTo>
                  <a:pt x="16" y="0"/>
                  <a:pt x="0" y="17"/>
                  <a:pt x="0" y="37"/>
                </a:cubicBezTo>
                <a:cubicBezTo>
                  <a:pt x="0" y="57"/>
                  <a:pt x="16" y="74"/>
                  <a:pt x="37" y="74"/>
                </a:cubicBezTo>
                <a:cubicBezTo>
                  <a:pt x="58" y="74"/>
                  <a:pt x="75" y="57"/>
                  <a:pt x="75" y="37"/>
                </a:cubicBezTo>
                <a:cubicBezTo>
                  <a:pt x="75" y="17"/>
                  <a:pt x="58" y="0"/>
                  <a:pt x="37" y="0"/>
                </a:cubicBezTo>
                <a:close/>
                <a:moveTo>
                  <a:pt x="37" y="68"/>
                </a:moveTo>
                <a:cubicBezTo>
                  <a:pt x="19" y="68"/>
                  <a:pt x="5" y="54"/>
                  <a:pt x="5" y="37"/>
                </a:cubicBezTo>
                <a:cubicBezTo>
                  <a:pt x="5" y="20"/>
                  <a:pt x="19" y="6"/>
                  <a:pt x="37" y="6"/>
                </a:cubicBezTo>
                <a:cubicBezTo>
                  <a:pt x="55" y="6"/>
                  <a:pt x="69" y="20"/>
                  <a:pt x="69" y="37"/>
                </a:cubicBezTo>
                <a:cubicBezTo>
                  <a:pt x="69" y="37"/>
                  <a:pt x="69" y="37"/>
                  <a:pt x="69" y="37"/>
                </a:cubicBezTo>
                <a:cubicBezTo>
                  <a:pt x="69" y="54"/>
                  <a:pt x="55" y="68"/>
                  <a:pt x="37" y="68"/>
                </a:cubicBezTo>
                <a:close/>
                <a:moveTo>
                  <a:pt x="42" y="20"/>
                </a:move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4" y="22"/>
                </a:cubicBezTo>
                <a:cubicBezTo>
                  <a:pt x="34" y="22"/>
                  <a:pt x="33" y="23"/>
                  <a:pt x="32" y="23"/>
                </a:cubicBezTo>
                <a:cubicBezTo>
                  <a:pt x="32" y="24"/>
                  <a:pt x="31" y="24"/>
                  <a:pt x="30" y="24"/>
                </a:cubicBezTo>
                <a:cubicBezTo>
                  <a:pt x="29" y="24"/>
                  <a:pt x="28" y="24"/>
                  <a:pt x="27" y="24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46"/>
                  <a:pt x="34" y="46"/>
                  <a:pt x="34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52"/>
                  <a:pt x="27" y="52"/>
                  <a:pt x="27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46"/>
                  <a:pt x="49" y="46"/>
                  <a:pt x="49" y="46"/>
                </a:cubicBezTo>
                <a:cubicBezTo>
                  <a:pt x="42" y="46"/>
                  <a:pt x="42" y="46"/>
                  <a:pt x="42" y="46"/>
                </a:cubicBezTo>
                <a:lnTo>
                  <a:pt x="42" y="20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282" name="组合 281"/>
          <p:cNvGrpSpPr/>
          <p:nvPr/>
        </p:nvGrpSpPr>
        <p:grpSpPr>
          <a:xfrm>
            <a:off x="4072427" y="3395809"/>
            <a:ext cx="782639" cy="523875"/>
            <a:chOff x="4002088" y="3100388"/>
            <a:chExt cx="782638" cy="523875"/>
          </a:xfrm>
          <a:solidFill>
            <a:srgbClr val="F46C69"/>
          </a:solidFill>
        </p:grpSpPr>
        <p:sp>
          <p:nvSpPr>
            <p:cNvPr id="283" name="Freeform 80"/>
            <p:cNvSpPr>
              <a:spLocks noEditPoints="1"/>
            </p:cNvSpPr>
            <p:nvPr/>
          </p:nvSpPr>
          <p:spPr bwMode="auto">
            <a:xfrm>
              <a:off x="4002088" y="3100388"/>
              <a:ext cx="782638" cy="523875"/>
            </a:xfrm>
            <a:custGeom>
              <a:avLst/>
              <a:gdLst>
                <a:gd name="T0" fmla="*/ 83 w 90"/>
                <a:gd name="T1" fmla="*/ 0 h 60"/>
                <a:gd name="T2" fmla="*/ 7 w 90"/>
                <a:gd name="T3" fmla="*/ 0 h 60"/>
                <a:gd name="T4" fmla="*/ 0 w 90"/>
                <a:gd name="T5" fmla="*/ 7 h 60"/>
                <a:gd name="T6" fmla="*/ 0 w 90"/>
                <a:gd name="T7" fmla="*/ 53 h 60"/>
                <a:gd name="T8" fmla="*/ 7 w 90"/>
                <a:gd name="T9" fmla="*/ 60 h 60"/>
                <a:gd name="T10" fmla="*/ 83 w 90"/>
                <a:gd name="T11" fmla="*/ 60 h 60"/>
                <a:gd name="T12" fmla="*/ 90 w 90"/>
                <a:gd name="T13" fmla="*/ 53 h 60"/>
                <a:gd name="T14" fmla="*/ 90 w 90"/>
                <a:gd name="T15" fmla="*/ 7 h 60"/>
                <a:gd name="T16" fmla="*/ 83 w 90"/>
                <a:gd name="T17" fmla="*/ 0 h 60"/>
                <a:gd name="T18" fmla="*/ 7 w 90"/>
                <a:gd name="T19" fmla="*/ 6 h 60"/>
                <a:gd name="T20" fmla="*/ 83 w 90"/>
                <a:gd name="T21" fmla="*/ 6 h 60"/>
                <a:gd name="T22" fmla="*/ 84 w 90"/>
                <a:gd name="T23" fmla="*/ 7 h 60"/>
                <a:gd name="T24" fmla="*/ 84 w 90"/>
                <a:gd name="T25" fmla="*/ 13 h 60"/>
                <a:gd name="T26" fmla="*/ 7 w 90"/>
                <a:gd name="T27" fmla="*/ 13 h 60"/>
                <a:gd name="T28" fmla="*/ 7 w 90"/>
                <a:gd name="T29" fmla="*/ 7 h 60"/>
                <a:gd name="T30" fmla="*/ 7 w 90"/>
                <a:gd name="T31" fmla="*/ 6 h 60"/>
                <a:gd name="T32" fmla="*/ 83 w 90"/>
                <a:gd name="T33" fmla="*/ 54 h 60"/>
                <a:gd name="T34" fmla="*/ 7 w 90"/>
                <a:gd name="T35" fmla="*/ 54 h 60"/>
                <a:gd name="T36" fmla="*/ 7 w 90"/>
                <a:gd name="T37" fmla="*/ 53 h 60"/>
                <a:gd name="T38" fmla="*/ 7 w 90"/>
                <a:gd name="T39" fmla="*/ 28 h 60"/>
                <a:gd name="T40" fmla="*/ 84 w 90"/>
                <a:gd name="T41" fmla="*/ 28 h 60"/>
                <a:gd name="T42" fmla="*/ 84 w 90"/>
                <a:gd name="T43" fmla="*/ 53 h 60"/>
                <a:gd name="T44" fmla="*/ 83 w 90"/>
                <a:gd name="T45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60">
                  <a:moveTo>
                    <a:pt x="8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7"/>
                    <a:pt x="4" y="60"/>
                    <a:pt x="7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7" y="60"/>
                    <a:pt x="90" y="57"/>
                    <a:pt x="90" y="53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3"/>
                    <a:pt x="87" y="0"/>
                    <a:pt x="83" y="0"/>
                  </a:cubicBezTo>
                  <a:close/>
                  <a:moveTo>
                    <a:pt x="7" y="6"/>
                  </a:move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4" y="7"/>
                    <a:pt x="84" y="7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lose/>
                  <a:moveTo>
                    <a:pt x="83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3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4"/>
                    <a:pt x="83" y="54"/>
                    <a:pt x="8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84" name="Freeform 81"/>
            <p:cNvSpPr/>
            <p:nvPr/>
          </p:nvSpPr>
          <p:spPr bwMode="auto">
            <a:xfrm>
              <a:off x="40894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85" name="Freeform 82"/>
            <p:cNvSpPr/>
            <p:nvPr/>
          </p:nvSpPr>
          <p:spPr bwMode="auto">
            <a:xfrm>
              <a:off x="41243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86" name="Freeform 83"/>
            <p:cNvSpPr/>
            <p:nvPr/>
          </p:nvSpPr>
          <p:spPr bwMode="auto">
            <a:xfrm>
              <a:off x="41592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87" name="Freeform 84"/>
            <p:cNvSpPr/>
            <p:nvPr/>
          </p:nvSpPr>
          <p:spPr bwMode="auto">
            <a:xfrm>
              <a:off x="419417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88" name="Freeform 85"/>
            <p:cNvSpPr/>
            <p:nvPr/>
          </p:nvSpPr>
          <p:spPr bwMode="auto">
            <a:xfrm>
              <a:off x="42195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6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89" name="Freeform 86"/>
            <p:cNvSpPr/>
            <p:nvPr/>
          </p:nvSpPr>
          <p:spPr bwMode="auto">
            <a:xfrm>
              <a:off x="42545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0" name="Freeform 87"/>
            <p:cNvSpPr/>
            <p:nvPr/>
          </p:nvSpPr>
          <p:spPr bwMode="auto">
            <a:xfrm>
              <a:off x="42894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1" name="Freeform 88"/>
            <p:cNvSpPr/>
            <p:nvPr/>
          </p:nvSpPr>
          <p:spPr bwMode="auto">
            <a:xfrm>
              <a:off x="43243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2" name="Freeform 89"/>
            <p:cNvSpPr/>
            <p:nvPr/>
          </p:nvSpPr>
          <p:spPr bwMode="auto">
            <a:xfrm>
              <a:off x="43497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3" name="Freeform 90"/>
            <p:cNvSpPr/>
            <p:nvPr/>
          </p:nvSpPr>
          <p:spPr bwMode="auto">
            <a:xfrm>
              <a:off x="43846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4" name="Freeform 91"/>
            <p:cNvSpPr/>
            <p:nvPr/>
          </p:nvSpPr>
          <p:spPr bwMode="auto">
            <a:xfrm>
              <a:off x="441960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5" name="Freeform 92"/>
            <p:cNvSpPr/>
            <p:nvPr/>
          </p:nvSpPr>
          <p:spPr bwMode="auto">
            <a:xfrm>
              <a:off x="4446588" y="3405188"/>
              <a:ext cx="17463" cy="34925"/>
            </a:xfrm>
            <a:custGeom>
              <a:avLst/>
              <a:gdLst>
                <a:gd name="T0" fmla="*/ 11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11 w 11"/>
                <a:gd name="T15" fmla="*/ 22 h 22"/>
                <a:gd name="T16" fmla="*/ 11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6" name="Freeform 93"/>
            <p:cNvSpPr/>
            <p:nvPr/>
          </p:nvSpPr>
          <p:spPr bwMode="auto">
            <a:xfrm>
              <a:off x="447992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7" name="Freeform 94"/>
            <p:cNvSpPr/>
            <p:nvPr/>
          </p:nvSpPr>
          <p:spPr bwMode="auto">
            <a:xfrm>
              <a:off x="45148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8" name="Freeform 95"/>
            <p:cNvSpPr/>
            <p:nvPr/>
          </p:nvSpPr>
          <p:spPr bwMode="auto">
            <a:xfrm>
              <a:off x="45497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299" name="Freeform 96"/>
            <p:cNvSpPr/>
            <p:nvPr/>
          </p:nvSpPr>
          <p:spPr bwMode="auto">
            <a:xfrm>
              <a:off x="457676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00" name="Freeform 97"/>
            <p:cNvSpPr/>
            <p:nvPr/>
          </p:nvSpPr>
          <p:spPr bwMode="auto">
            <a:xfrm>
              <a:off x="461168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01" name="Freeform 98"/>
            <p:cNvSpPr/>
            <p:nvPr/>
          </p:nvSpPr>
          <p:spPr bwMode="auto">
            <a:xfrm>
              <a:off x="464661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02" name="Freeform 99"/>
            <p:cNvSpPr/>
            <p:nvPr/>
          </p:nvSpPr>
          <p:spPr bwMode="auto">
            <a:xfrm>
              <a:off x="468153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03" name="Freeform 100"/>
            <p:cNvSpPr/>
            <p:nvPr/>
          </p:nvSpPr>
          <p:spPr bwMode="auto">
            <a:xfrm>
              <a:off x="40894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04" name="Freeform 101"/>
            <p:cNvSpPr/>
            <p:nvPr/>
          </p:nvSpPr>
          <p:spPr bwMode="auto">
            <a:xfrm>
              <a:off x="41243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05" name="Freeform 102"/>
            <p:cNvSpPr/>
            <p:nvPr/>
          </p:nvSpPr>
          <p:spPr bwMode="auto">
            <a:xfrm>
              <a:off x="41592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06" name="Freeform 103"/>
            <p:cNvSpPr/>
            <p:nvPr/>
          </p:nvSpPr>
          <p:spPr bwMode="auto">
            <a:xfrm>
              <a:off x="419417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07" name="Freeform 104"/>
            <p:cNvSpPr/>
            <p:nvPr/>
          </p:nvSpPr>
          <p:spPr bwMode="auto">
            <a:xfrm>
              <a:off x="42195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6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08" name="Freeform 105"/>
            <p:cNvSpPr/>
            <p:nvPr/>
          </p:nvSpPr>
          <p:spPr bwMode="auto">
            <a:xfrm>
              <a:off x="42545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09" name="Freeform 106"/>
            <p:cNvSpPr/>
            <p:nvPr/>
          </p:nvSpPr>
          <p:spPr bwMode="auto">
            <a:xfrm>
              <a:off x="42894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10" name="Freeform 107"/>
            <p:cNvSpPr/>
            <p:nvPr/>
          </p:nvSpPr>
          <p:spPr bwMode="auto">
            <a:xfrm>
              <a:off x="43243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11" name="Freeform 108"/>
            <p:cNvSpPr/>
            <p:nvPr/>
          </p:nvSpPr>
          <p:spPr bwMode="auto">
            <a:xfrm>
              <a:off x="43497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12" name="Freeform 109"/>
            <p:cNvSpPr/>
            <p:nvPr/>
          </p:nvSpPr>
          <p:spPr bwMode="auto">
            <a:xfrm>
              <a:off x="43846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13" name="Freeform 110"/>
            <p:cNvSpPr/>
            <p:nvPr/>
          </p:nvSpPr>
          <p:spPr bwMode="auto">
            <a:xfrm>
              <a:off x="441960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14" name="Freeform 111"/>
            <p:cNvSpPr/>
            <p:nvPr/>
          </p:nvSpPr>
          <p:spPr bwMode="auto">
            <a:xfrm>
              <a:off x="4446588" y="3475038"/>
              <a:ext cx="17463" cy="44450"/>
            </a:xfrm>
            <a:custGeom>
              <a:avLst/>
              <a:gdLst>
                <a:gd name="T0" fmla="*/ 11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11 w 11"/>
                <a:gd name="T15" fmla="*/ 28 h 28"/>
                <a:gd name="T16" fmla="*/ 11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15" name="Freeform 112"/>
            <p:cNvSpPr/>
            <p:nvPr/>
          </p:nvSpPr>
          <p:spPr bwMode="auto">
            <a:xfrm>
              <a:off x="447992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59" name="Freeform 113"/>
            <p:cNvSpPr/>
            <p:nvPr/>
          </p:nvSpPr>
          <p:spPr bwMode="auto">
            <a:xfrm>
              <a:off x="45148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60" name="Freeform 114"/>
            <p:cNvSpPr/>
            <p:nvPr/>
          </p:nvSpPr>
          <p:spPr bwMode="auto">
            <a:xfrm>
              <a:off x="45497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61" name="Freeform 115"/>
            <p:cNvSpPr/>
            <p:nvPr/>
          </p:nvSpPr>
          <p:spPr bwMode="auto">
            <a:xfrm>
              <a:off x="457676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62" name="Freeform 116"/>
            <p:cNvSpPr/>
            <p:nvPr/>
          </p:nvSpPr>
          <p:spPr bwMode="auto">
            <a:xfrm>
              <a:off x="461168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63" name="Freeform 117"/>
            <p:cNvSpPr/>
            <p:nvPr/>
          </p:nvSpPr>
          <p:spPr bwMode="auto">
            <a:xfrm>
              <a:off x="464661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64" name="Freeform 118"/>
            <p:cNvSpPr/>
            <p:nvPr/>
          </p:nvSpPr>
          <p:spPr bwMode="auto">
            <a:xfrm>
              <a:off x="468153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365" name="组合 364"/>
          <p:cNvGrpSpPr/>
          <p:nvPr/>
        </p:nvGrpSpPr>
        <p:grpSpPr>
          <a:xfrm>
            <a:off x="9519139" y="1571772"/>
            <a:ext cx="565151" cy="506413"/>
            <a:chOff x="9448800" y="1276351"/>
            <a:chExt cx="565150" cy="506413"/>
          </a:xfrm>
          <a:solidFill>
            <a:srgbClr val="F46C69"/>
          </a:solidFill>
        </p:grpSpPr>
        <p:sp>
          <p:nvSpPr>
            <p:cNvPr id="366" name="Freeform 119"/>
            <p:cNvSpPr/>
            <p:nvPr/>
          </p:nvSpPr>
          <p:spPr bwMode="auto">
            <a:xfrm>
              <a:off x="9848850" y="1293813"/>
              <a:ext cx="165100" cy="471488"/>
            </a:xfrm>
            <a:custGeom>
              <a:avLst/>
              <a:gdLst>
                <a:gd name="T0" fmla="*/ 15 w 19"/>
                <a:gd name="T1" fmla="*/ 27 h 54"/>
                <a:gd name="T2" fmla="*/ 0 w 19"/>
                <a:gd name="T3" fmla="*/ 3 h 54"/>
                <a:gd name="T4" fmla="*/ 2 w 19"/>
                <a:gd name="T5" fmla="*/ 0 h 54"/>
                <a:gd name="T6" fmla="*/ 19 w 19"/>
                <a:gd name="T7" fmla="*/ 27 h 54"/>
                <a:gd name="T8" fmla="*/ 1 w 19"/>
                <a:gd name="T9" fmla="*/ 54 h 54"/>
                <a:gd name="T10" fmla="*/ 0 w 19"/>
                <a:gd name="T11" fmla="*/ 51 h 54"/>
                <a:gd name="T12" fmla="*/ 15 w 19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15" y="27"/>
                  </a:moveTo>
                  <a:cubicBezTo>
                    <a:pt x="15" y="16"/>
                    <a:pt x="9" y="7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5"/>
                    <a:pt x="19" y="15"/>
                    <a:pt x="19" y="27"/>
                  </a:cubicBezTo>
                  <a:cubicBezTo>
                    <a:pt x="19" y="39"/>
                    <a:pt x="11" y="49"/>
                    <a:pt x="1" y="5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9" y="47"/>
                    <a:pt x="15" y="38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67" name="Freeform 120"/>
            <p:cNvSpPr/>
            <p:nvPr/>
          </p:nvSpPr>
          <p:spPr bwMode="auto">
            <a:xfrm>
              <a:off x="9788525" y="1336676"/>
              <a:ext cx="147638" cy="384175"/>
            </a:xfrm>
            <a:custGeom>
              <a:avLst/>
              <a:gdLst>
                <a:gd name="T0" fmla="*/ 14 w 17"/>
                <a:gd name="T1" fmla="*/ 22 h 44"/>
                <a:gd name="T2" fmla="*/ 1 w 17"/>
                <a:gd name="T3" fmla="*/ 3 h 44"/>
                <a:gd name="T4" fmla="*/ 2 w 17"/>
                <a:gd name="T5" fmla="*/ 0 h 44"/>
                <a:gd name="T6" fmla="*/ 17 w 17"/>
                <a:gd name="T7" fmla="*/ 22 h 44"/>
                <a:gd name="T8" fmla="*/ 2 w 17"/>
                <a:gd name="T9" fmla="*/ 44 h 44"/>
                <a:gd name="T10" fmla="*/ 0 w 17"/>
                <a:gd name="T11" fmla="*/ 41 h 44"/>
                <a:gd name="T12" fmla="*/ 14 w 17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4">
                  <a:moveTo>
                    <a:pt x="14" y="22"/>
                  </a:moveTo>
                  <a:cubicBezTo>
                    <a:pt x="14" y="13"/>
                    <a:pt x="8" y="6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3"/>
                    <a:pt x="17" y="12"/>
                    <a:pt x="17" y="22"/>
                  </a:cubicBezTo>
                  <a:cubicBezTo>
                    <a:pt x="17" y="32"/>
                    <a:pt x="11" y="41"/>
                    <a:pt x="2" y="4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8" y="38"/>
                    <a:pt x="14" y="31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68" name="Freeform 121"/>
            <p:cNvSpPr/>
            <p:nvPr/>
          </p:nvSpPr>
          <p:spPr bwMode="auto">
            <a:xfrm>
              <a:off x="9571038" y="1276351"/>
              <a:ext cx="165100" cy="506413"/>
            </a:xfrm>
            <a:custGeom>
              <a:avLst/>
              <a:gdLst>
                <a:gd name="T0" fmla="*/ 0 w 104"/>
                <a:gd name="T1" fmla="*/ 93 h 319"/>
                <a:gd name="T2" fmla="*/ 0 w 104"/>
                <a:gd name="T3" fmla="*/ 225 h 319"/>
                <a:gd name="T4" fmla="*/ 66 w 104"/>
                <a:gd name="T5" fmla="*/ 280 h 319"/>
                <a:gd name="T6" fmla="*/ 66 w 104"/>
                <a:gd name="T7" fmla="*/ 165 h 319"/>
                <a:gd name="T8" fmla="*/ 77 w 104"/>
                <a:gd name="T9" fmla="*/ 165 h 319"/>
                <a:gd name="T10" fmla="*/ 77 w 104"/>
                <a:gd name="T11" fmla="*/ 291 h 319"/>
                <a:gd name="T12" fmla="*/ 104 w 104"/>
                <a:gd name="T13" fmla="*/ 319 h 319"/>
                <a:gd name="T14" fmla="*/ 104 w 104"/>
                <a:gd name="T15" fmla="*/ 0 h 319"/>
                <a:gd name="T16" fmla="*/ 0 w 104"/>
                <a:gd name="T17" fmla="*/ 9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319">
                  <a:moveTo>
                    <a:pt x="0" y="93"/>
                  </a:moveTo>
                  <a:lnTo>
                    <a:pt x="0" y="225"/>
                  </a:lnTo>
                  <a:lnTo>
                    <a:pt x="66" y="280"/>
                  </a:lnTo>
                  <a:lnTo>
                    <a:pt x="66" y="165"/>
                  </a:lnTo>
                  <a:lnTo>
                    <a:pt x="77" y="165"/>
                  </a:lnTo>
                  <a:lnTo>
                    <a:pt x="77" y="291"/>
                  </a:lnTo>
                  <a:lnTo>
                    <a:pt x="104" y="319"/>
                  </a:lnTo>
                  <a:lnTo>
                    <a:pt x="104" y="0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69" name="Freeform 122"/>
            <p:cNvSpPr/>
            <p:nvPr/>
          </p:nvSpPr>
          <p:spPr bwMode="auto">
            <a:xfrm>
              <a:off x="9448800" y="1433513"/>
              <a:ext cx="96838" cy="192088"/>
            </a:xfrm>
            <a:custGeom>
              <a:avLst/>
              <a:gdLst>
                <a:gd name="T0" fmla="*/ 0 w 61"/>
                <a:gd name="T1" fmla="*/ 0 h 121"/>
                <a:gd name="T2" fmla="*/ 0 w 61"/>
                <a:gd name="T3" fmla="*/ 121 h 121"/>
                <a:gd name="T4" fmla="*/ 33 w 61"/>
                <a:gd name="T5" fmla="*/ 121 h 121"/>
                <a:gd name="T6" fmla="*/ 33 w 61"/>
                <a:gd name="T7" fmla="*/ 55 h 121"/>
                <a:gd name="T8" fmla="*/ 44 w 61"/>
                <a:gd name="T9" fmla="*/ 55 h 121"/>
                <a:gd name="T10" fmla="*/ 44 w 61"/>
                <a:gd name="T11" fmla="*/ 121 h 121"/>
                <a:gd name="T12" fmla="*/ 61 w 61"/>
                <a:gd name="T13" fmla="*/ 121 h 121"/>
                <a:gd name="T14" fmla="*/ 61 w 61"/>
                <a:gd name="T15" fmla="*/ 0 h 121"/>
                <a:gd name="T16" fmla="*/ 0 w 6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0"/>
                  </a:moveTo>
                  <a:lnTo>
                    <a:pt x="0" y="121"/>
                  </a:lnTo>
                  <a:lnTo>
                    <a:pt x="33" y="121"/>
                  </a:lnTo>
                  <a:lnTo>
                    <a:pt x="33" y="55"/>
                  </a:lnTo>
                  <a:lnTo>
                    <a:pt x="44" y="55"/>
                  </a:lnTo>
                  <a:lnTo>
                    <a:pt x="44" y="121"/>
                  </a:lnTo>
                  <a:lnTo>
                    <a:pt x="61" y="121"/>
                  </a:lnTo>
                  <a:lnTo>
                    <a:pt x="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370" name="组合 369"/>
          <p:cNvGrpSpPr/>
          <p:nvPr/>
        </p:nvGrpSpPr>
        <p:grpSpPr>
          <a:xfrm>
            <a:off x="8561876" y="1544784"/>
            <a:ext cx="417512" cy="558800"/>
            <a:chOff x="8491538" y="1249363"/>
            <a:chExt cx="417512" cy="558800"/>
          </a:xfrm>
          <a:solidFill>
            <a:srgbClr val="F46C69"/>
          </a:solidFill>
        </p:grpSpPr>
        <p:sp>
          <p:nvSpPr>
            <p:cNvPr id="371" name="Freeform 123"/>
            <p:cNvSpPr>
              <a:spLocks noEditPoints="1"/>
            </p:cNvSpPr>
            <p:nvPr/>
          </p:nvSpPr>
          <p:spPr bwMode="auto">
            <a:xfrm>
              <a:off x="8491538" y="1249363"/>
              <a:ext cx="374650" cy="558800"/>
            </a:xfrm>
            <a:custGeom>
              <a:avLst/>
              <a:gdLst>
                <a:gd name="T0" fmla="*/ 32 w 43"/>
                <a:gd name="T1" fmla="*/ 0 h 64"/>
                <a:gd name="T2" fmla="*/ 11 w 43"/>
                <a:gd name="T3" fmla="*/ 0 h 64"/>
                <a:gd name="T4" fmla="*/ 0 w 43"/>
                <a:gd name="T5" fmla="*/ 11 h 64"/>
                <a:gd name="T6" fmla="*/ 0 w 43"/>
                <a:gd name="T7" fmla="*/ 53 h 64"/>
                <a:gd name="T8" fmla="*/ 11 w 43"/>
                <a:gd name="T9" fmla="*/ 64 h 64"/>
                <a:gd name="T10" fmla="*/ 32 w 43"/>
                <a:gd name="T11" fmla="*/ 64 h 64"/>
                <a:gd name="T12" fmla="*/ 43 w 43"/>
                <a:gd name="T13" fmla="*/ 53 h 64"/>
                <a:gd name="T14" fmla="*/ 43 w 43"/>
                <a:gd name="T15" fmla="*/ 11 h 64"/>
                <a:gd name="T16" fmla="*/ 32 w 43"/>
                <a:gd name="T17" fmla="*/ 0 h 64"/>
                <a:gd name="T18" fmla="*/ 12 w 43"/>
                <a:gd name="T19" fmla="*/ 58 h 64"/>
                <a:gd name="T20" fmla="*/ 8 w 43"/>
                <a:gd name="T21" fmla="*/ 54 h 64"/>
                <a:gd name="T22" fmla="*/ 12 w 43"/>
                <a:gd name="T23" fmla="*/ 50 h 64"/>
                <a:gd name="T24" fmla="*/ 16 w 43"/>
                <a:gd name="T25" fmla="*/ 54 h 64"/>
                <a:gd name="T26" fmla="*/ 12 w 43"/>
                <a:gd name="T27" fmla="*/ 58 h 64"/>
                <a:gd name="T28" fmla="*/ 31 w 43"/>
                <a:gd name="T29" fmla="*/ 58 h 64"/>
                <a:gd name="T30" fmla="*/ 27 w 43"/>
                <a:gd name="T31" fmla="*/ 54 h 64"/>
                <a:gd name="T32" fmla="*/ 31 w 43"/>
                <a:gd name="T33" fmla="*/ 50 h 64"/>
                <a:gd name="T34" fmla="*/ 35 w 43"/>
                <a:gd name="T35" fmla="*/ 54 h 64"/>
                <a:gd name="T36" fmla="*/ 31 w 43"/>
                <a:gd name="T37" fmla="*/ 58 h 64"/>
                <a:gd name="T38" fmla="*/ 40 w 43"/>
                <a:gd name="T39" fmla="*/ 40 h 64"/>
                <a:gd name="T40" fmla="*/ 31 w 43"/>
                <a:gd name="T41" fmla="*/ 48 h 64"/>
                <a:gd name="T42" fmla="*/ 13 w 43"/>
                <a:gd name="T43" fmla="*/ 48 h 64"/>
                <a:gd name="T44" fmla="*/ 3 w 43"/>
                <a:gd name="T45" fmla="*/ 40 h 64"/>
                <a:gd name="T46" fmla="*/ 3 w 43"/>
                <a:gd name="T47" fmla="*/ 12 h 64"/>
                <a:gd name="T48" fmla="*/ 13 w 43"/>
                <a:gd name="T49" fmla="*/ 4 h 64"/>
                <a:gd name="T50" fmla="*/ 31 w 43"/>
                <a:gd name="T51" fmla="*/ 4 h 64"/>
                <a:gd name="T52" fmla="*/ 40 w 43"/>
                <a:gd name="T53" fmla="*/ 12 h 64"/>
                <a:gd name="T54" fmla="*/ 40 w 43"/>
                <a:gd name="T5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" h="64">
                  <a:moveTo>
                    <a:pt x="3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5" y="64"/>
                    <a:pt x="1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8" y="64"/>
                    <a:pt x="43" y="59"/>
                    <a:pt x="43" y="53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5"/>
                    <a:pt x="38" y="0"/>
                    <a:pt x="32" y="0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52"/>
                    <a:pt x="10" y="50"/>
                    <a:pt x="12" y="50"/>
                  </a:cubicBezTo>
                  <a:cubicBezTo>
                    <a:pt x="14" y="50"/>
                    <a:pt x="16" y="52"/>
                    <a:pt x="16" y="54"/>
                  </a:cubicBezTo>
                  <a:cubicBezTo>
                    <a:pt x="16" y="56"/>
                    <a:pt x="14" y="58"/>
                    <a:pt x="12" y="58"/>
                  </a:cubicBezTo>
                  <a:close/>
                  <a:moveTo>
                    <a:pt x="31" y="58"/>
                  </a:moveTo>
                  <a:cubicBezTo>
                    <a:pt x="29" y="58"/>
                    <a:pt x="27" y="56"/>
                    <a:pt x="27" y="54"/>
                  </a:cubicBezTo>
                  <a:cubicBezTo>
                    <a:pt x="27" y="52"/>
                    <a:pt x="29" y="50"/>
                    <a:pt x="31" y="50"/>
                  </a:cubicBezTo>
                  <a:cubicBezTo>
                    <a:pt x="34" y="50"/>
                    <a:pt x="35" y="52"/>
                    <a:pt x="35" y="54"/>
                  </a:cubicBezTo>
                  <a:cubicBezTo>
                    <a:pt x="35" y="56"/>
                    <a:pt x="34" y="58"/>
                    <a:pt x="31" y="58"/>
                  </a:cubicBezTo>
                  <a:close/>
                  <a:moveTo>
                    <a:pt x="40" y="40"/>
                  </a:moveTo>
                  <a:cubicBezTo>
                    <a:pt x="40" y="45"/>
                    <a:pt x="36" y="48"/>
                    <a:pt x="31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7" y="48"/>
                    <a:pt x="3" y="45"/>
                    <a:pt x="3" y="4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7"/>
                    <a:pt x="7" y="4"/>
                    <a:pt x="1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6" y="4"/>
                    <a:pt x="40" y="7"/>
                    <a:pt x="40" y="12"/>
                  </a:cubicBez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72" name="Freeform 124"/>
            <p:cNvSpPr/>
            <p:nvPr/>
          </p:nvSpPr>
          <p:spPr bwMode="auto">
            <a:xfrm>
              <a:off x="8883650" y="1249363"/>
              <a:ext cx="25400" cy="558800"/>
            </a:xfrm>
            <a:custGeom>
              <a:avLst/>
              <a:gdLst>
                <a:gd name="T0" fmla="*/ 0 w 16"/>
                <a:gd name="T1" fmla="*/ 0 h 352"/>
                <a:gd name="T2" fmla="*/ 0 w 16"/>
                <a:gd name="T3" fmla="*/ 242 h 352"/>
                <a:gd name="T4" fmla="*/ 5 w 16"/>
                <a:gd name="T5" fmla="*/ 242 h 352"/>
                <a:gd name="T6" fmla="*/ 5 w 16"/>
                <a:gd name="T7" fmla="*/ 352 h 352"/>
                <a:gd name="T8" fmla="*/ 16 w 16"/>
                <a:gd name="T9" fmla="*/ 352 h 352"/>
                <a:gd name="T10" fmla="*/ 16 w 16"/>
                <a:gd name="T11" fmla="*/ 242 h 352"/>
                <a:gd name="T12" fmla="*/ 16 w 16"/>
                <a:gd name="T13" fmla="*/ 215 h 352"/>
                <a:gd name="T14" fmla="*/ 16 w 16"/>
                <a:gd name="T15" fmla="*/ 0 h 352"/>
                <a:gd name="T16" fmla="*/ 0 w 16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2">
                  <a:moveTo>
                    <a:pt x="0" y="0"/>
                  </a:moveTo>
                  <a:lnTo>
                    <a:pt x="0" y="242"/>
                  </a:lnTo>
                  <a:lnTo>
                    <a:pt x="5" y="242"/>
                  </a:lnTo>
                  <a:lnTo>
                    <a:pt x="5" y="352"/>
                  </a:lnTo>
                  <a:lnTo>
                    <a:pt x="16" y="352"/>
                  </a:lnTo>
                  <a:lnTo>
                    <a:pt x="16" y="242"/>
                  </a:lnTo>
                  <a:lnTo>
                    <a:pt x="16" y="215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373" name="Freeform 125"/>
          <p:cNvSpPr/>
          <p:nvPr/>
        </p:nvSpPr>
        <p:spPr bwMode="auto">
          <a:xfrm>
            <a:off x="8526951" y="2497284"/>
            <a:ext cx="496888" cy="479425"/>
          </a:xfrm>
          <a:custGeom>
            <a:avLst/>
            <a:gdLst>
              <a:gd name="T0" fmla="*/ 25 w 57"/>
              <a:gd name="T1" fmla="*/ 4 h 55"/>
              <a:gd name="T2" fmla="*/ 31 w 57"/>
              <a:gd name="T3" fmla="*/ 4 h 55"/>
              <a:gd name="T4" fmla="*/ 35 w 57"/>
              <a:gd name="T5" fmla="*/ 11 h 55"/>
              <a:gd name="T6" fmla="*/ 45 w 57"/>
              <a:gd name="T7" fmla="*/ 18 h 55"/>
              <a:gd name="T8" fmla="*/ 52 w 57"/>
              <a:gd name="T9" fmla="*/ 19 h 55"/>
              <a:gd name="T10" fmla="*/ 54 w 57"/>
              <a:gd name="T11" fmla="*/ 25 h 55"/>
              <a:gd name="T12" fmla="*/ 49 w 57"/>
              <a:gd name="T13" fmla="*/ 30 h 55"/>
              <a:gd name="T14" fmla="*/ 45 w 57"/>
              <a:gd name="T15" fmla="*/ 42 h 55"/>
              <a:gd name="T16" fmla="*/ 46 w 57"/>
              <a:gd name="T17" fmla="*/ 50 h 55"/>
              <a:gd name="T18" fmla="*/ 41 w 57"/>
              <a:gd name="T19" fmla="*/ 53 h 55"/>
              <a:gd name="T20" fmla="*/ 35 w 57"/>
              <a:gd name="T21" fmla="*/ 50 h 55"/>
              <a:gd name="T22" fmla="*/ 22 w 57"/>
              <a:gd name="T23" fmla="*/ 50 h 55"/>
              <a:gd name="T24" fmla="*/ 15 w 57"/>
              <a:gd name="T25" fmla="*/ 53 h 55"/>
              <a:gd name="T26" fmla="*/ 10 w 57"/>
              <a:gd name="T27" fmla="*/ 50 h 55"/>
              <a:gd name="T28" fmla="*/ 12 w 57"/>
              <a:gd name="T29" fmla="*/ 42 h 55"/>
              <a:gd name="T30" fmla="*/ 8 w 57"/>
              <a:gd name="T31" fmla="*/ 30 h 55"/>
              <a:gd name="T32" fmla="*/ 2 w 57"/>
              <a:gd name="T33" fmla="*/ 25 h 55"/>
              <a:gd name="T34" fmla="*/ 4 w 57"/>
              <a:gd name="T35" fmla="*/ 19 h 55"/>
              <a:gd name="T36" fmla="*/ 12 w 57"/>
              <a:gd name="T37" fmla="*/ 18 h 55"/>
              <a:gd name="T38" fmla="*/ 22 w 57"/>
              <a:gd name="T39" fmla="*/ 11 h 55"/>
              <a:gd name="T40" fmla="*/ 25 w 57"/>
              <a:gd name="T41" fmla="*/ 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55">
                <a:moveTo>
                  <a:pt x="25" y="4"/>
                </a:moveTo>
                <a:cubicBezTo>
                  <a:pt x="27" y="0"/>
                  <a:pt x="30" y="0"/>
                  <a:pt x="31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7" y="14"/>
                  <a:pt x="41" y="18"/>
                  <a:pt x="45" y="18"/>
                </a:cubicBezTo>
                <a:cubicBezTo>
                  <a:pt x="52" y="19"/>
                  <a:pt x="52" y="19"/>
                  <a:pt x="52" y="19"/>
                </a:cubicBezTo>
                <a:cubicBezTo>
                  <a:pt x="56" y="20"/>
                  <a:pt x="57" y="22"/>
                  <a:pt x="54" y="25"/>
                </a:cubicBezTo>
                <a:cubicBezTo>
                  <a:pt x="49" y="30"/>
                  <a:pt x="49" y="30"/>
                  <a:pt x="49" y="30"/>
                </a:cubicBezTo>
                <a:cubicBezTo>
                  <a:pt x="46" y="33"/>
                  <a:pt x="44" y="38"/>
                  <a:pt x="45" y="42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54"/>
                  <a:pt x="45" y="55"/>
                  <a:pt x="41" y="53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8"/>
                  <a:pt x="26" y="48"/>
                  <a:pt x="22" y="50"/>
                </a:cubicBezTo>
                <a:cubicBezTo>
                  <a:pt x="15" y="53"/>
                  <a:pt x="15" y="53"/>
                  <a:pt x="15" y="53"/>
                </a:cubicBezTo>
                <a:cubicBezTo>
                  <a:pt x="12" y="55"/>
                  <a:pt x="10" y="54"/>
                  <a:pt x="10" y="50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38"/>
                  <a:pt x="11" y="33"/>
                  <a:pt x="8" y="30"/>
                </a:cubicBezTo>
                <a:cubicBezTo>
                  <a:pt x="2" y="25"/>
                  <a:pt x="2" y="25"/>
                  <a:pt x="2" y="25"/>
                </a:cubicBezTo>
                <a:cubicBezTo>
                  <a:pt x="0" y="22"/>
                  <a:pt x="0" y="20"/>
                  <a:pt x="4" y="19"/>
                </a:cubicBezTo>
                <a:cubicBezTo>
                  <a:pt x="12" y="18"/>
                  <a:pt x="12" y="18"/>
                  <a:pt x="12" y="18"/>
                </a:cubicBezTo>
                <a:cubicBezTo>
                  <a:pt x="16" y="18"/>
                  <a:pt x="20" y="14"/>
                  <a:pt x="22" y="11"/>
                </a:cubicBezTo>
                <a:lnTo>
                  <a:pt x="25" y="4"/>
                </a:ln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374" name="Freeform 126"/>
          <p:cNvSpPr/>
          <p:nvPr/>
        </p:nvSpPr>
        <p:spPr bwMode="auto">
          <a:xfrm>
            <a:off x="7344263" y="2479823"/>
            <a:ext cx="557213" cy="514351"/>
          </a:xfrm>
          <a:custGeom>
            <a:avLst/>
            <a:gdLst>
              <a:gd name="T0" fmla="*/ 61 w 64"/>
              <a:gd name="T1" fmla="*/ 1 h 59"/>
              <a:gd name="T2" fmla="*/ 53 w 64"/>
              <a:gd name="T3" fmla="*/ 3 h 59"/>
              <a:gd name="T4" fmla="*/ 26 w 64"/>
              <a:gd name="T5" fmla="*/ 45 h 59"/>
              <a:gd name="T6" fmla="*/ 13 w 64"/>
              <a:gd name="T7" fmla="*/ 27 h 59"/>
              <a:gd name="T8" fmla="*/ 0 w 64"/>
              <a:gd name="T9" fmla="*/ 27 h 59"/>
              <a:gd name="T10" fmla="*/ 0 w 64"/>
              <a:gd name="T11" fmla="*/ 28 h 59"/>
              <a:gd name="T12" fmla="*/ 23 w 64"/>
              <a:gd name="T13" fmla="*/ 57 h 59"/>
              <a:gd name="T14" fmla="*/ 27 w 64"/>
              <a:gd name="T15" fmla="*/ 59 h 59"/>
              <a:gd name="T16" fmla="*/ 27 w 64"/>
              <a:gd name="T17" fmla="*/ 59 h 59"/>
              <a:gd name="T18" fmla="*/ 31 w 64"/>
              <a:gd name="T19" fmla="*/ 57 h 59"/>
              <a:gd name="T20" fmla="*/ 62 w 64"/>
              <a:gd name="T21" fmla="*/ 9 h 59"/>
              <a:gd name="T22" fmla="*/ 61 w 64"/>
              <a:gd name="T23" fmla="*/ 1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59">
                <a:moveTo>
                  <a:pt x="61" y="1"/>
                </a:moveTo>
                <a:cubicBezTo>
                  <a:pt x="58" y="0"/>
                  <a:pt x="55" y="0"/>
                  <a:pt x="53" y="3"/>
                </a:cubicBezTo>
                <a:cubicBezTo>
                  <a:pt x="26" y="45"/>
                  <a:pt x="26" y="45"/>
                  <a:pt x="26" y="45"/>
                </a:cubicBezTo>
                <a:cubicBezTo>
                  <a:pt x="13" y="27"/>
                  <a:pt x="13" y="27"/>
                  <a:pt x="13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8"/>
                  <a:pt x="0" y="28"/>
                  <a:pt x="0" y="28"/>
                </a:cubicBezTo>
                <a:cubicBezTo>
                  <a:pt x="23" y="57"/>
                  <a:pt x="23" y="57"/>
                  <a:pt x="23" y="57"/>
                </a:cubicBezTo>
                <a:cubicBezTo>
                  <a:pt x="24" y="58"/>
                  <a:pt x="25" y="59"/>
                  <a:pt x="27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9" y="59"/>
                  <a:pt x="30" y="58"/>
                  <a:pt x="31" y="57"/>
                </a:cubicBezTo>
                <a:cubicBezTo>
                  <a:pt x="62" y="9"/>
                  <a:pt x="62" y="9"/>
                  <a:pt x="62" y="9"/>
                </a:cubicBezTo>
                <a:cubicBezTo>
                  <a:pt x="64" y="6"/>
                  <a:pt x="63" y="3"/>
                  <a:pt x="61" y="1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375" name="组合 374"/>
          <p:cNvGrpSpPr/>
          <p:nvPr/>
        </p:nvGrpSpPr>
        <p:grpSpPr>
          <a:xfrm>
            <a:off x="10651027" y="2470297"/>
            <a:ext cx="539751" cy="523875"/>
            <a:chOff x="10580688" y="2174876"/>
            <a:chExt cx="539750" cy="523875"/>
          </a:xfrm>
          <a:solidFill>
            <a:srgbClr val="F46C69"/>
          </a:solidFill>
        </p:grpSpPr>
        <p:sp>
          <p:nvSpPr>
            <p:cNvPr id="376" name="Freeform 127"/>
            <p:cNvSpPr/>
            <p:nvPr/>
          </p:nvSpPr>
          <p:spPr bwMode="auto">
            <a:xfrm>
              <a:off x="10885488" y="2471738"/>
              <a:ext cx="217488" cy="227013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77" name="Freeform 128"/>
            <p:cNvSpPr/>
            <p:nvPr/>
          </p:nvSpPr>
          <p:spPr bwMode="auto">
            <a:xfrm>
              <a:off x="10945813" y="2322513"/>
              <a:ext cx="174625" cy="2016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78" name="Freeform 129"/>
            <p:cNvSpPr/>
            <p:nvPr/>
          </p:nvSpPr>
          <p:spPr bwMode="auto">
            <a:xfrm>
              <a:off x="10580688" y="2374901"/>
              <a:ext cx="217488" cy="236538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79" name="Freeform 130"/>
            <p:cNvSpPr/>
            <p:nvPr/>
          </p:nvSpPr>
          <p:spPr bwMode="auto">
            <a:xfrm>
              <a:off x="10701338" y="2541588"/>
              <a:ext cx="174625" cy="104775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80" name="Freeform 131"/>
            <p:cNvSpPr/>
            <p:nvPr/>
          </p:nvSpPr>
          <p:spPr bwMode="auto">
            <a:xfrm>
              <a:off x="10798175" y="2174876"/>
              <a:ext cx="252413" cy="174625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81" name="Freeform 132"/>
            <p:cNvSpPr/>
            <p:nvPr/>
          </p:nvSpPr>
          <p:spPr bwMode="auto">
            <a:xfrm>
              <a:off x="10675938" y="2192338"/>
              <a:ext cx="174625" cy="2000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382" name="Freeform 133"/>
          <p:cNvSpPr>
            <a:spLocks noEditPoints="1"/>
          </p:cNvSpPr>
          <p:nvPr/>
        </p:nvSpPr>
        <p:spPr bwMode="auto">
          <a:xfrm>
            <a:off x="9571527" y="2505223"/>
            <a:ext cx="461963" cy="461963"/>
          </a:xfrm>
          <a:custGeom>
            <a:avLst/>
            <a:gdLst>
              <a:gd name="T0" fmla="*/ 26 w 53"/>
              <a:gd name="T1" fmla="*/ 0 h 53"/>
              <a:gd name="T2" fmla="*/ 0 w 53"/>
              <a:gd name="T3" fmla="*/ 27 h 53"/>
              <a:gd name="T4" fmla="*/ 26 w 53"/>
              <a:gd name="T5" fmla="*/ 53 h 53"/>
              <a:gd name="T6" fmla="*/ 53 w 53"/>
              <a:gd name="T7" fmla="*/ 27 h 53"/>
              <a:gd name="T8" fmla="*/ 26 w 53"/>
              <a:gd name="T9" fmla="*/ 0 h 53"/>
              <a:gd name="T10" fmla="*/ 6 w 53"/>
              <a:gd name="T11" fmla="*/ 27 h 53"/>
              <a:gd name="T12" fmla="*/ 26 w 53"/>
              <a:gd name="T13" fmla="*/ 7 h 53"/>
              <a:gd name="T14" fmla="*/ 38 w 53"/>
              <a:gd name="T15" fmla="*/ 10 h 53"/>
              <a:gd name="T16" fmla="*/ 10 w 53"/>
              <a:gd name="T17" fmla="*/ 39 h 53"/>
              <a:gd name="T18" fmla="*/ 6 w 53"/>
              <a:gd name="T19" fmla="*/ 27 h 53"/>
              <a:gd name="T20" fmla="*/ 26 w 53"/>
              <a:gd name="T21" fmla="*/ 47 h 53"/>
              <a:gd name="T22" fmla="*/ 15 w 53"/>
              <a:gd name="T23" fmla="*/ 43 h 53"/>
              <a:gd name="T24" fmla="*/ 42 w 53"/>
              <a:gd name="T25" fmla="*/ 15 h 53"/>
              <a:gd name="T26" fmla="*/ 46 w 53"/>
              <a:gd name="T27" fmla="*/ 27 h 53"/>
              <a:gd name="T28" fmla="*/ 26 w 53"/>
              <a:gd name="T29" fmla="*/ 4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3" h="53">
                <a:moveTo>
                  <a:pt x="26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1"/>
                  <a:pt x="12" y="53"/>
                  <a:pt x="26" y="53"/>
                </a:cubicBezTo>
                <a:cubicBezTo>
                  <a:pt x="41" y="53"/>
                  <a:pt x="53" y="41"/>
                  <a:pt x="53" y="27"/>
                </a:cubicBezTo>
                <a:cubicBezTo>
                  <a:pt x="53" y="12"/>
                  <a:pt x="41" y="0"/>
                  <a:pt x="26" y="0"/>
                </a:cubicBezTo>
                <a:close/>
                <a:moveTo>
                  <a:pt x="6" y="27"/>
                </a:moveTo>
                <a:cubicBezTo>
                  <a:pt x="6" y="16"/>
                  <a:pt x="15" y="7"/>
                  <a:pt x="26" y="7"/>
                </a:cubicBezTo>
                <a:cubicBezTo>
                  <a:pt x="31" y="7"/>
                  <a:pt x="34" y="8"/>
                  <a:pt x="38" y="10"/>
                </a:cubicBezTo>
                <a:cubicBezTo>
                  <a:pt x="10" y="39"/>
                  <a:pt x="10" y="39"/>
                  <a:pt x="10" y="39"/>
                </a:cubicBezTo>
                <a:cubicBezTo>
                  <a:pt x="8" y="36"/>
                  <a:pt x="6" y="31"/>
                  <a:pt x="6" y="27"/>
                </a:cubicBezTo>
                <a:close/>
                <a:moveTo>
                  <a:pt x="26" y="47"/>
                </a:moveTo>
                <a:cubicBezTo>
                  <a:pt x="22" y="47"/>
                  <a:pt x="18" y="46"/>
                  <a:pt x="15" y="43"/>
                </a:cubicBezTo>
                <a:cubicBezTo>
                  <a:pt x="42" y="15"/>
                  <a:pt x="42" y="15"/>
                  <a:pt x="42" y="15"/>
                </a:cubicBezTo>
                <a:cubicBezTo>
                  <a:pt x="45" y="18"/>
                  <a:pt x="46" y="22"/>
                  <a:pt x="46" y="27"/>
                </a:cubicBezTo>
                <a:cubicBezTo>
                  <a:pt x="46" y="38"/>
                  <a:pt x="37" y="47"/>
                  <a:pt x="26" y="47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grpSp>
        <p:nvGrpSpPr>
          <p:cNvPr id="383" name="组合 382"/>
          <p:cNvGrpSpPr/>
          <p:nvPr/>
        </p:nvGrpSpPr>
        <p:grpSpPr>
          <a:xfrm>
            <a:off x="1992801" y="2452835"/>
            <a:ext cx="574675" cy="566739"/>
            <a:chOff x="1922463" y="2157413"/>
            <a:chExt cx="574675" cy="566738"/>
          </a:xfrm>
          <a:solidFill>
            <a:srgbClr val="F46C69"/>
          </a:solidFill>
        </p:grpSpPr>
        <p:sp>
          <p:nvSpPr>
            <p:cNvPr id="384" name="Freeform 134"/>
            <p:cNvSpPr/>
            <p:nvPr/>
          </p:nvSpPr>
          <p:spPr bwMode="auto">
            <a:xfrm>
              <a:off x="1922463" y="2297113"/>
              <a:ext cx="574675" cy="427038"/>
            </a:xfrm>
            <a:custGeom>
              <a:avLst/>
              <a:gdLst>
                <a:gd name="T0" fmla="*/ 66 w 66"/>
                <a:gd name="T1" fmla="*/ 12 h 49"/>
                <a:gd name="T2" fmla="*/ 54 w 66"/>
                <a:gd name="T3" fmla="*/ 0 h 49"/>
                <a:gd name="T4" fmla="*/ 41 w 66"/>
                <a:gd name="T5" fmla="*/ 0 h 49"/>
                <a:gd name="T6" fmla="*/ 41 w 66"/>
                <a:gd name="T7" fmla="*/ 9 h 49"/>
                <a:gd name="T8" fmla="*/ 54 w 66"/>
                <a:gd name="T9" fmla="*/ 9 h 49"/>
                <a:gd name="T10" fmla="*/ 57 w 66"/>
                <a:gd name="T11" fmla="*/ 12 h 49"/>
                <a:gd name="T12" fmla="*/ 57 w 66"/>
                <a:gd name="T13" fmla="*/ 37 h 49"/>
                <a:gd name="T14" fmla="*/ 54 w 66"/>
                <a:gd name="T15" fmla="*/ 41 h 49"/>
                <a:gd name="T16" fmla="*/ 12 w 66"/>
                <a:gd name="T17" fmla="*/ 41 h 49"/>
                <a:gd name="T18" fmla="*/ 9 w 66"/>
                <a:gd name="T19" fmla="*/ 37 h 49"/>
                <a:gd name="T20" fmla="*/ 9 w 66"/>
                <a:gd name="T21" fmla="*/ 12 h 49"/>
                <a:gd name="T22" fmla="*/ 12 w 66"/>
                <a:gd name="T23" fmla="*/ 9 h 49"/>
                <a:gd name="T24" fmla="*/ 25 w 66"/>
                <a:gd name="T25" fmla="*/ 9 h 49"/>
                <a:gd name="T26" fmla="*/ 25 w 66"/>
                <a:gd name="T27" fmla="*/ 0 h 49"/>
                <a:gd name="T28" fmla="*/ 12 w 66"/>
                <a:gd name="T29" fmla="*/ 0 h 49"/>
                <a:gd name="T30" fmla="*/ 0 w 66"/>
                <a:gd name="T31" fmla="*/ 12 h 49"/>
                <a:gd name="T32" fmla="*/ 0 w 66"/>
                <a:gd name="T33" fmla="*/ 37 h 49"/>
                <a:gd name="T34" fmla="*/ 12 w 66"/>
                <a:gd name="T35" fmla="*/ 49 h 49"/>
                <a:gd name="T36" fmla="*/ 54 w 66"/>
                <a:gd name="T37" fmla="*/ 49 h 49"/>
                <a:gd name="T38" fmla="*/ 66 w 66"/>
                <a:gd name="T39" fmla="*/ 37 h 49"/>
                <a:gd name="T40" fmla="*/ 66 w 66"/>
                <a:gd name="T41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49">
                  <a:moveTo>
                    <a:pt x="66" y="12"/>
                  </a:moveTo>
                  <a:cubicBezTo>
                    <a:pt x="66" y="5"/>
                    <a:pt x="61" y="0"/>
                    <a:pt x="5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7" y="10"/>
                    <a:pt x="57" y="12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9"/>
                    <a:pt x="56" y="41"/>
                    <a:pt x="54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0" y="41"/>
                    <a:pt x="9" y="39"/>
                    <a:pt x="9" y="37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0"/>
                    <a:pt x="10" y="9"/>
                    <a:pt x="12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4"/>
                    <a:pt x="6" y="49"/>
                    <a:pt x="12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1" y="49"/>
                    <a:pt x="66" y="44"/>
                    <a:pt x="66" y="37"/>
                  </a:cubicBezTo>
                  <a:lnTo>
                    <a:pt x="6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85" name="Freeform 135"/>
            <p:cNvSpPr/>
            <p:nvPr/>
          </p:nvSpPr>
          <p:spPr bwMode="auto">
            <a:xfrm>
              <a:off x="2079625" y="2157413"/>
              <a:ext cx="269875" cy="471488"/>
            </a:xfrm>
            <a:custGeom>
              <a:avLst/>
              <a:gdLst>
                <a:gd name="T0" fmla="*/ 28 w 31"/>
                <a:gd name="T1" fmla="*/ 29 h 54"/>
                <a:gd name="T2" fmla="*/ 21 w 31"/>
                <a:gd name="T3" fmla="*/ 29 h 54"/>
                <a:gd name="T4" fmla="*/ 21 w 31"/>
                <a:gd name="T5" fmla="*/ 26 h 54"/>
                <a:gd name="T6" fmla="*/ 21 w 31"/>
                <a:gd name="T7" fmla="*/ 18 h 54"/>
                <a:gd name="T8" fmla="*/ 21 w 31"/>
                <a:gd name="T9" fmla="*/ 3 h 54"/>
                <a:gd name="T10" fmla="*/ 19 w 31"/>
                <a:gd name="T11" fmla="*/ 0 h 54"/>
                <a:gd name="T12" fmla="*/ 11 w 31"/>
                <a:gd name="T13" fmla="*/ 0 h 54"/>
                <a:gd name="T14" fmla="*/ 9 w 31"/>
                <a:gd name="T15" fmla="*/ 3 h 54"/>
                <a:gd name="T16" fmla="*/ 9 w 31"/>
                <a:gd name="T17" fmla="*/ 18 h 54"/>
                <a:gd name="T18" fmla="*/ 9 w 31"/>
                <a:gd name="T19" fmla="*/ 26 h 54"/>
                <a:gd name="T20" fmla="*/ 9 w 31"/>
                <a:gd name="T21" fmla="*/ 29 h 54"/>
                <a:gd name="T22" fmla="*/ 3 w 31"/>
                <a:gd name="T23" fmla="*/ 29 h 54"/>
                <a:gd name="T24" fmla="*/ 0 w 31"/>
                <a:gd name="T25" fmla="*/ 32 h 54"/>
                <a:gd name="T26" fmla="*/ 5 w 31"/>
                <a:gd name="T27" fmla="*/ 40 h 54"/>
                <a:gd name="T28" fmla="*/ 9 w 31"/>
                <a:gd name="T29" fmla="*/ 45 h 54"/>
                <a:gd name="T30" fmla="*/ 14 w 31"/>
                <a:gd name="T31" fmla="*/ 52 h 54"/>
                <a:gd name="T32" fmla="*/ 17 w 31"/>
                <a:gd name="T33" fmla="*/ 52 h 54"/>
                <a:gd name="T34" fmla="*/ 22 w 31"/>
                <a:gd name="T35" fmla="*/ 45 h 54"/>
                <a:gd name="T36" fmla="*/ 25 w 31"/>
                <a:gd name="T37" fmla="*/ 40 h 54"/>
                <a:gd name="T38" fmla="*/ 30 w 31"/>
                <a:gd name="T39" fmla="*/ 32 h 54"/>
                <a:gd name="T40" fmla="*/ 28 w 31"/>
                <a:gd name="T41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54">
                  <a:moveTo>
                    <a:pt x="28" y="29"/>
                  </a:moveTo>
                  <a:cubicBezTo>
                    <a:pt x="21" y="29"/>
                    <a:pt x="21" y="29"/>
                    <a:pt x="21" y="29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6" y="41"/>
                    <a:pt x="8" y="43"/>
                    <a:pt x="9" y="45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4"/>
                    <a:pt x="16" y="54"/>
                    <a:pt x="17" y="52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3"/>
                    <a:pt x="24" y="41"/>
                    <a:pt x="25" y="4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0" y="29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grpSp>
        <p:nvGrpSpPr>
          <p:cNvPr id="386" name="组合 385"/>
          <p:cNvGrpSpPr/>
          <p:nvPr/>
        </p:nvGrpSpPr>
        <p:grpSpPr>
          <a:xfrm>
            <a:off x="992676" y="2435372"/>
            <a:ext cx="504825" cy="628651"/>
            <a:chOff x="922338" y="2139951"/>
            <a:chExt cx="504825" cy="628650"/>
          </a:xfrm>
          <a:solidFill>
            <a:srgbClr val="F46C69"/>
          </a:solidFill>
        </p:grpSpPr>
        <p:sp>
          <p:nvSpPr>
            <p:cNvPr id="387" name="Freeform 136"/>
            <p:cNvSpPr/>
            <p:nvPr/>
          </p:nvSpPr>
          <p:spPr bwMode="auto">
            <a:xfrm>
              <a:off x="922338" y="2139951"/>
              <a:ext cx="504825" cy="384175"/>
            </a:xfrm>
            <a:custGeom>
              <a:avLst/>
              <a:gdLst>
                <a:gd name="T0" fmla="*/ 0 w 58"/>
                <a:gd name="T1" fmla="*/ 33 h 44"/>
                <a:gd name="T2" fmla="*/ 10 w 58"/>
                <a:gd name="T3" fmla="*/ 44 h 44"/>
                <a:gd name="T4" fmla="*/ 22 w 58"/>
                <a:gd name="T5" fmla="*/ 44 h 44"/>
                <a:gd name="T6" fmla="*/ 22 w 58"/>
                <a:gd name="T7" fmla="*/ 36 h 44"/>
                <a:gd name="T8" fmla="*/ 10 w 58"/>
                <a:gd name="T9" fmla="*/ 36 h 44"/>
                <a:gd name="T10" fmla="*/ 7 w 58"/>
                <a:gd name="T11" fmla="*/ 33 h 44"/>
                <a:gd name="T12" fmla="*/ 7 w 58"/>
                <a:gd name="T13" fmla="*/ 11 h 44"/>
                <a:gd name="T14" fmla="*/ 10 w 58"/>
                <a:gd name="T15" fmla="*/ 8 h 44"/>
                <a:gd name="T16" fmla="*/ 48 w 58"/>
                <a:gd name="T17" fmla="*/ 8 h 44"/>
                <a:gd name="T18" fmla="*/ 51 w 58"/>
                <a:gd name="T19" fmla="*/ 11 h 44"/>
                <a:gd name="T20" fmla="*/ 51 w 58"/>
                <a:gd name="T21" fmla="*/ 33 h 44"/>
                <a:gd name="T22" fmla="*/ 48 w 58"/>
                <a:gd name="T23" fmla="*/ 36 h 44"/>
                <a:gd name="T24" fmla="*/ 36 w 58"/>
                <a:gd name="T25" fmla="*/ 36 h 44"/>
                <a:gd name="T26" fmla="*/ 36 w 58"/>
                <a:gd name="T27" fmla="*/ 44 h 44"/>
                <a:gd name="T28" fmla="*/ 48 w 58"/>
                <a:gd name="T29" fmla="*/ 44 h 44"/>
                <a:gd name="T30" fmla="*/ 58 w 58"/>
                <a:gd name="T31" fmla="*/ 33 h 44"/>
                <a:gd name="T32" fmla="*/ 58 w 58"/>
                <a:gd name="T33" fmla="*/ 11 h 44"/>
                <a:gd name="T34" fmla="*/ 48 w 58"/>
                <a:gd name="T35" fmla="*/ 0 h 44"/>
                <a:gd name="T36" fmla="*/ 10 w 58"/>
                <a:gd name="T37" fmla="*/ 0 h 44"/>
                <a:gd name="T38" fmla="*/ 0 w 58"/>
                <a:gd name="T39" fmla="*/ 11 h 44"/>
                <a:gd name="T40" fmla="*/ 0 w 58"/>
                <a:gd name="T4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44">
                  <a:moveTo>
                    <a:pt x="0" y="33"/>
                  </a:moveTo>
                  <a:cubicBezTo>
                    <a:pt x="0" y="39"/>
                    <a:pt x="5" y="44"/>
                    <a:pt x="1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7" y="35"/>
                    <a:pt x="7" y="3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51" y="9"/>
                    <a:pt x="51" y="11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5"/>
                    <a:pt x="49" y="36"/>
                    <a:pt x="48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3" y="44"/>
                    <a:pt x="58" y="39"/>
                    <a:pt x="58" y="33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5"/>
                    <a:pt x="53" y="0"/>
                    <a:pt x="4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  <p:sp>
          <p:nvSpPr>
            <p:cNvPr id="388" name="Freeform 137"/>
            <p:cNvSpPr/>
            <p:nvPr/>
          </p:nvSpPr>
          <p:spPr bwMode="auto">
            <a:xfrm>
              <a:off x="1052513" y="2349501"/>
              <a:ext cx="242888" cy="419100"/>
            </a:xfrm>
            <a:custGeom>
              <a:avLst/>
              <a:gdLst>
                <a:gd name="T0" fmla="*/ 25 w 28"/>
                <a:gd name="T1" fmla="*/ 26 h 48"/>
                <a:gd name="T2" fmla="*/ 20 w 28"/>
                <a:gd name="T3" fmla="*/ 26 h 48"/>
                <a:gd name="T4" fmla="*/ 20 w 28"/>
                <a:gd name="T5" fmla="*/ 23 h 48"/>
                <a:gd name="T6" fmla="*/ 20 w 28"/>
                <a:gd name="T7" fmla="*/ 16 h 48"/>
                <a:gd name="T8" fmla="*/ 19 w 28"/>
                <a:gd name="T9" fmla="*/ 2 h 48"/>
                <a:gd name="T10" fmla="*/ 17 w 28"/>
                <a:gd name="T11" fmla="*/ 0 h 48"/>
                <a:gd name="T12" fmla="*/ 11 w 28"/>
                <a:gd name="T13" fmla="*/ 0 h 48"/>
                <a:gd name="T14" fmla="*/ 8 w 28"/>
                <a:gd name="T15" fmla="*/ 2 h 48"/>
                <a:gd name="T16" fmla="*/ 8 w 28"/>
                <a:gd name="T17" fmla="*/ 16 h 48"/>
                <a:gd name="T18" fmla="*/ 8 w 28"/>
                <a:gd name="T19" fmla="*/ 23 h 48"/>
                <a:gd name="T20" fmla="*/ 8 w 28"/>
                <a:gd name="T21" fmla="*/ 26 h 48"/>
                <a:gd name="T22" fmla="*/ 3 w 28"/>
                <a:gd name="T23" fmla="*/ 26 h 48"/>
                <a:gd name="T24" fmla="*/ 1 w 28"/>
                <a:gd name="T25" fmla="*/ 28 h 48"/>
                <a:gd name="T26" fmla="*/ 5 w 28"/>
                <a:gd name="T27" fmla="*/ 35 h 48"/>
                <a:gd name="T28" fmla="*/ 8 w 28"/>
                <a:gd name="T29" fmla="*/ 39 h 48"/>
                <a:gd name="T30" fmla="*/ 13 w 28"/>
                <a:gd name="T31" fmla="*/ 46 h 48"/>
                <a:gd name="T32" fmla="*/ 15 w 28"/>
                <a:gd name="T33" fmla="*/ 46 h 48"/>
                <a:gd name="T34" fmla="*/ 20 w 28"/>
                <a:gd name="T35" fmla="*/ 39 h 48"/>
                <a:gd name="T36" fmla="*/ 23 w 28"/>
                <a:gd name="T37" fmla="*/ 35 h 48"/>
                <a:gd name="T38" fmla="*/ 27 w 28"/>
                <a:gd name="T39" fmla="*/ 28 h 48"/>
                <a:gd name="T40" fmla="*/ 25 w 28"/>
                <a:gd name="T41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48">
                  <a:moveTo>
                    <a:pt x="25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26"/>
                    <a:pt x="0" y="27"/>
                    <a:pt x="1" y="28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7" y="38"/>
                    <a:pt x="8" y="3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8"/>
                    <a:pt x="15" y="48"/>
                    <a:pt x="15" y="4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8"/>
                    <a:pt x="22" y="36"/>
                    <a:pt x="23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7"/>
                    <a:pt x="27" y="26"/>
                    <a:pt x="2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/>
            </a:p>
          </p:txBody>
        </p:sp>
      </p:grpSp>
      <p:sp>
        <p:nvSpPr>
          <p:cNvPr id="389" name="Freeform 138"/>
          <p:cNvSpPr/>
          <p:nvPr/>
        </p:nvSpPr>
        <p:spPr bwMode="auto">
          <a:xfrm>
            <a:off x="7352201" y="1554309"/>
            <a:ext cx="531813" cy="531813"/>
          </a:xfrm>
          <a:custGeom>
            <a:avLst/>
            <a:gdLst>
              <a:gd name="T0" fmla="*/ 57 w 61"/>
              <a:gd name="T1" fmla="*/ 22 h 61"/>
              <a:gd name="T2" fmla="*/ 39 w 61"/>
              <a:gd name="T3" fmla="*/ 22 h 61"/>
              <a:gd name="T4" fmla="*/ 39 w 61"/>
              <a:gd name="T5" fmla="*/ 4 h 61"/>
              <a:gd name="T6" fmla="*/ 35 w 61"/>
              <a:gd name="T7" fmla="*/ 0 h 61"/>
              <a:gd name="T8" fmla="*/ 26 w 61"/>
              <a:gd name="T9" fmla="*/ 0 h 61"/>
              <a:gd name="T10" fmla="*/ 22 w 61"/>
              <a:gd name="T11" fmla="*/ 4 h 61"/>
              <a:gd name="T12" fmla="*/ 22 w 61"/>
              <a:gd name="T13" fmla="*/ 22 h 61"/>
              <a:gd name="T14" fmla="*/ 4 w 61"/>
              <a:gd name="T15" fmla="*/ 22 h 61"/>
              <a:gd name="T16" fmla="*/ 0 w 61"/>
              <a:gd name="T17" fmla="*/ 27 h 61"/>
              <a:gd name="T18" fmla="*/ 0 w 61"/>
              <a:gd name="T19" fmla="*/ 35 h 61"/>
              <a:gd name="T20" fmla="*/ 4 w 61"/>
              <a:gd name="T21" fmla="*/ 40 h 61"/>
              <a:gd name="T22" fmla="*/ 22 w 61"/>
              <a:gd name="T23" fmla="*/ 40 h 61"/>
              <a:gd name="T24" fmla="*/ 22 w 61"/>
              <a:gd name="T25" fmla="*/ 58 h 61"/>
              <a:gd name="T26" fmla="*/ 26 w 61"/>
              <a:gd name="T27" fmla="*/ 61 h 61"/>
              <a:gd name="T28" fmla="*/ 35 w 61"/>
              <a:gd name="T29" fmla="*/ 61 h 61"/>
              <a:gd name="T30" fmla="*/ 39 w 61"/>
              <a:gd name="T31" fmla="*/ 58 h 61"/>
              <a:gd name="T32" fmla="*/ 39 w 61"/>
              <a:gd name="T33" fmla="*/ 40 h 61"/>
              <a:gd name="T34" fmla="*/ 57 w 61"/>
              <a:gd name="T35" fmla="*/ 40 h 61"/>
              <a:gd name="T36" fmla="*/ 61 w 61"/>
              <a:gd name="T37" fmla="*/ 35 h 61"/>
              <a:gd name="T38" fmla="*/ 61 w 61"/>
              <a:gd name="T39" fmla="*/ 27 h 61"/>
              <a:gd name="T40" fmla="*/ 57 w 61"/>
              <a:gd name="T41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1" h="61">
                <a:moveTo>
                  <a:pt x="57" y="22"/>
                </a:moveTo>
                <a:cubicBezTo>
                  <a:pt x="39" y="22"/>
                  <a:pt x="39" y="22"/>
                  <a:pt x="39" y="22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2"/>
                  <a:pt x="37" y="0"/>
                  <a:pt x="35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4" y="0"/>
                  <a:pt x="22" y="2"/>
                  <a:pt x="22" y="4"/>
                </a:cubicBezTo>
                <a:cubicBezTo>
                  <a:pt x="22" y="22"/>
                  <a:pt x="22" y="22"/>
                  <a:pt x="22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2" y="22"/>
                  <a:pt x="0" y="24"/>
                  <a:pt x="0" y="27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7"/>
                  <a:pt x="2" y="40"/>
                  <a:pt x="4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0"/>
                  <a:pt x="24" y="61"/>
                  <a:pt x="26" y="61"/>
                </a:cubicBezTo>
                <a:cubicBezTo>
                  <a:pt x="35" y="61"/>
                  <a:pt x="35" y="61"/>
                  <a:pt x="35" y="61"/>
                </a:cubicBezTo>
                <a:cubicBezTo>
                  <a:pt x="37" y="61"/>
                  <a:pt x="39" y="60"/>
                  <a:pt x="39" y="58"/>
                </a:cubicBezTo>
                <a:cubicBezTo>
                  <a:pt x="39" y="40"/>
                  <a:pt x="39" y="40"/>
                  <a:pt x="39" y="40"/>
                </a:cubicBezTo>
                <a:cubicBezTo>
                  <a:pt x="57" y="40"/>
                  <a:pt x="57" y="40"/>
                  <a:pt x="57" y="40"/>
                </a:cubicBezTo>
                <a:cubicBezTo>
                  <a:pt x="59" y="40"/>
                  <a:pt x="61" y="37"/>
                  <a:pt x="61" y="35"/>
                </a:cubicBezTo>
                <a:cubicBezTo>
                  <a:pt x="61" y="27"/>
                  <a:pt x="61" y="27"/>
                  <a:pt x="61" y="27"/>
                </a:cubicBezTo>
                <a:cubicBezTo>
                  <a:pt x="61" y="24"/>
                  <a:pt x="59" y="22"/>
                  <a:pt x="57" y="22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390" name="Freeform 139"/>
          <p:cNvSpPr/>
          <p:nvPr/>
        </p:nvSpPr>
        <p:spPr bwMode="auto">
          <a:xfrm>
            <a:off x="6369539" y="1597172"/>
            <a:ext cx="461963" cy="454025"/>
          </a:xfrm>
          <a:custGeom>
            <a:avLst/>
            <a:gdLst>
              <a:gd name="T0" fmla="*/ 39 w 53"/>
              <a:gd name="T1" fmla="*/ 1 h 52"/>
              <a:gd name="T2" fmla="*/ 26 w 53"/>
              <a:gd name="T3" fmla="*/ 14 h 52"/>
              <a:gd name="T4" fmla="*/ 14 w 53"/>
              <a:gd name="T5" fmla="*/ 1 h 52"/>
              <a:gd name="T6" fmla="*/ 8 w 53"/>
              <a:gd name="T7" fmla="*/ 2 h 52"/>
              <a:gd name="T8" fmla="*/ 2 w 53"/>
              <a:gd name="T9" fmla="*/ 7 h 52"/>
              <a:gd name="T10" fmla="*/ 1 w 53"/>
              <a:gd name="T11" fmla="*/ 13 h 52"/>
              <a:gd name="T12" fmla="*/ 14 w 53"/>
              <a:gd name="T13" fmla="*/ 26 h 52"/>
              <a:gd name="T14" fmla="*/ 1 w 53"/>
              <a:gd name="T15" fmla="*/ 39 h 52"/>
              <a:gd name="T16" fmla="*/ 2 w 53"/>
              <a:gd name="T17" fmla="*/ 45 h 52"/>
              <a:gd name="T18" fmla="*/ 8 w 53"/>
              <a:gd name="T19" fmla="*/ 50 h 52"/>
              <a:gd name="T20" fmla="*/ 14 w 53"/>
              <a:gd name="T21" fmla="*/ 51 h 52"/>
              <a:gd name="T22" fmla="*/ 26 w 53"/>
              <a:gd name="T23" fmla="*/ 38 h 52"/>
              <a:gd name="T24" fmla="*/ 39 w 53"/>
              <a:gd name="T25" fmla="*/ 51 h 52"/>
              <a:gd name="T26" fmla="*/ 45 w 53"/>
              <a:gd name="T27" fmla="*/ 50 h 52"/>
              <a:gd name="T28" fmla="*/ 51 w 53"/>
              <a:gd name="T29" fmla="*/ 45 h 52"/>
              <a:gd name="T30" fmla="*/ 51 w 53"/>
              <a:gd name="T31" fmla="*/ 39 h 52"/>
              <a:gd name="T32" fmla="*/ 38 w 53"/>
              <a:gd name="T33" fmla="*/ 26 h 52"/>
              <a:gd name="T34" fmla="*/ 51 w 53"/>
              <a:gd name="T35" fmla="*/ 13 h 52"/>
              <a:gd name="T36" fmla="*/ 51 w 53"/>
              <a:gd name="T37" fmla="*/ 7 h 52"/>
              <a:gd name="T38" fmla="*/ 45 w 53"/>
              <a:gd name="T39" fmla="*/ 2 h 52"/>
              <a:gd name="T40" fmla="*/ 39 w 53"/>
              <a:gd name="T41" fmla="*/ 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" h="52">
                <a:moveTo>
                  <a:pt x="39" y="1"/>
                </a:moveTo>
                <a:cubicBezTo>
                  <a:pt x="26" y="14"/>
                  <a:pt x="26" y="14"/>
                  <a:pt x="26" y="14"/>
                </a:cubicBezTo>
                <a:cubicBezTo>
                  <a:pt x="14" y="1"/>
                  <a:pt x="14" y="1"/>
                  <a:pt x="14" y="1"/>
                </a:cubicBezTo>
                <a:cubicBezTo>
                  <a:pt x="12" y="0"/>
                  <a:pt x="9" y="0"/>
                  <a:pt x="8" y="2"/>
                </a:cubicBezTo>
                <a:cubicBezTo>
                  <a:pt x="2" y="7"/>
                  <a:pt x="2" y="7"/>
                  <a:pt x="2" y="7"/>
                </a:cubicBezTo>
                <a:cubicBezTo>
                  <a:pt x="0" y="9"/>
                  <a:pt x="0" y="12"/>
                  <a:pt x="1" y="13"/>
                </a:cubicBezTo>
                <a:cubicBezTo>
                  <a:pt x="14" y="26"/>
                  <a:pt x="14" y="26"/>
                  <a:pt x="14" y="26"/>
                </a:cubicBezTo>
                <a:cubicBezTo>
                  <a:pt x="1" y="39"/>
                  <a:pt x="1" y="39"/>
                  <a:pt x="1" y="39"/>
                </a:cubicBezTo>
                <a:cubicBezTo>
                  <a:pt x="0" y="40"/>
                  <a:pt x="0" y="43"/>
                  <a:pt x="2" y="45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2"/>
                  <a:pt x="12" y="52"/>
                  <a:pt x="14" y="51"/>
                </a:cubicBezTo>
                <a:cubicBezTo>
                  <a:pt x="26" y="38"/>
                  <a:pt x="26" y="38"/>
                  <a:pt x="26" y="38"/>
                </a:cubicBezTo>
                <a:cubicBezTo>
                  <a:pt x="39" y="51"/>
                  <a:pt x="39" y="51"/>
                  <a:pt x="39" y="51"/>
                </a:cubicBezTo>
                <a:cubicBezTo>
                  <a:pt x="41" y="52"/>
                  <a:pt x="43" y="52"/>
                  <a:pt x="45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53" y="43"/>
                  <a:pt x="53" y="40"/>
                  <a:pt x="51" y="39"/>
                </a:cubicBezTo>
                <a:cubicBezTo>
                  <a:pt x="38" y="26"/>
                  <a:pt x="38" y="26"/>
                  <a:pt x="38" y="26"/>
                </a:cubicBezTo>
                <a:cubicBezTo>
                  <a:pt x="51" y="13"/>
                  <a:pt x="51" y="13"/>
                  <a:pt x="51" y="13"/>
                </a:cubicBezTo>
                <a:cubicBezTo>
                  <a:pt x="53" y="12"/>
                  <a:pt x="53" y="9"/>
                  <a:pt x="51" y="7"/>
                </a:cubicBezTo>
                <a:cubicBezTo>
                  <a:pt x="45" y="2"/>
                  <a:pt x="45" y="2"/>
                  <a:pt x="45" y="2"/>
                </a:cubicBezTo>
                <a:cubicBezTo>
                  <a:pt x="43" y="0"/>
                  <a:pt x="41" y="0"/>
                  <a:pt x="39" y="1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  <p:sp>
        <p:nvSpPr>
          <p:cNvPr id="391" name="Freeform 140"/>
          <p:cNvSpPr/>
          <p:nvPr/>
        </p:nvSpPr>
        <p:spPr bwMode="auto">
          <a:xfrm>
            <a:off x="3132627" y="2505223"/>
            <a:ext cx="522288" cy="461963"/>
          </a:xfrm>
          <a:custGeom>
            <a:avLst/>
            <a:gdLst>
              <a:gd name="T0" fmla="*/ 35 w 60"/>
              <a:gd name="T1" fmla="*/ 3 h 53"/>
              <a:gd name="T2" fmla="*/ 40 w 60"/>
              <a:gd name="T3" fmla="*/ 8 h 53"/>
              <a:gd name="T4" fmla="*/ 10 w 60"/>
              <a:gd name="T5" fmla="*/ 34 h 53"/>
              <a:gd name="T6" fmla="*/ 6 w 60"/>
              <a:gd name="T7" fmla="*/ 29 h 53"/>
              <a:gd name="T8" fmla="*/ 3 w 60"/>
              <a:gd name="T9" fmla="*/ 29 h 53"/>
              <a:gd name="T10" fmla="*/ 2 w 60"/>
              <a:gd name="T11" fmla="*/ 37 h 53"/>
              <a:gd name="T12" fmla="*/ 1 w 60"/>
              <a:gd name="T13" fmla="*/ 42 h 53"/>
              <a:gd name="T14" fmla="*/ 0 w 60"/>
              <a:gd name="T15" fmla="*/ 50 h 53"/>
              <a:gd name="T16" fmla="*/ 3 w 60"/>
              <a:gd name="T17" fmla="*/ 53 h 53"/>
              <a:gd name="T18" fmla="*/ 11 w 60"/>
              <a:gd name="T19" fmla="*/ 53 h 53"/>
              <a:gd name="T20" fmla="*/ 16 w 60"/>
              <a:gd name="T21" fmla="*/ 53 h 53"/>
              <a:gd name="T22" fmla="*/ 25 w 60"/>
              <a:gd name="T23" fmla="*/ 53 h 53"/>
              <a:gd name="T24" fmla="*/ 24 w 60"/>
              <a:gd name="T25" fmla="*/ 50 h 53"/>
              <a:gd name="T26" fmla="*/ 20 w 60"/>
              <a:gd name="T27" fmla="*/ 45 h 53"/>
              <a:gd name="T28" fmla="*/ 50 w 60"/>
              <a:gd name="T29" fmla="*/ 20 h 53"/>
              <a:gd name="T30" fmla="*/ 54 w 60"/>
              <a:gd name="T31" fmla="*/ 24 h 53"/>
              <a:gd name="T32" fmla="*/ 57 w 60"/>
              <a:gd name="T33" fmla="*/ 25 h 53"/>
              <a:gd name="T34" fmla="*/ 58 w 60"/>
              <a:gd name="T35" fmla="*/ 17 h 53"/>
              <a:gd name="T36" fmla="*/ 58 w 60"/>
              <a:gd name="T37" fmla="*/ 11 h 53"/>
              <a:gd name="T38" fmla="*/ 59 w 60"/>
              <a:gd name="T39" fmla="*/ 3 h 53"/>
              <a:gd name="T40" fmla="*/ 57 w 60"/>
              <a:gd name="T41" fmla="*/ 0 h 53"/>
              <a:gd name="T42" fmla="*/ 49 w 60"/>
              <a:gd name="T43" fmla="*/ 0 h 53"/>
              <a:gd name="T44" fmla="*/ 43 w 60"/>
              <a:gd name="T45" fmla="*/ 0 h 53"/>
              <a:gd name="T46" fmla="*/ 35 w 60"/>
              <a:gd name="T47" fmla="*/ 0 h 53"/>
              <a:gd name="T48" fmla="*/ 35 w 60"/>
              <a:gd name="T49" fmla="*/ 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53">
                <a:moveTo>
                  <a:pt x="35" y="3"/>
                </a:moveTo>
                <a:cubicBezTo>
                  <a:pt x="40" y="8"/>
                  <a:pt x="40" y="8"/>
                  <a:pt x="40" y="8"/>
                </a:cubicBezTo>
                <a:cubicBezTo>
                  <a:pt x="10" y="34"/>
                  <a:pt x="10" y="34"/>
                  <a:pt x="10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4" y="27"/>
                  <a:pt x="3" y="27"/>
                  <a:pt x="3" y="29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38"/>
                  <a:pt x="1" y="41"/>
                  <a:pt x="1" y="42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2"/>
                  <a:pt x="1" y="53"/>
                  <a:pt x="3" y="53"/>
                </a:cubicBezTo>
                <a:cubicBezTo>
                  <a:pt x="11" y="53"/>
                  <a:pt x="11" y="53"/>
                  <a:pt x="11" y="53"/>
                </a:cubicBezTo>
                <a:cubicBezTo>
                  <a:pt x="12" y="53"/>
                  <a:pt x="15" y="53"/>
                  <a:pt x="16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6" y="53"/>
                  <a:pt x="26" y="52"/>
                  <a:pt x="24" y="50"/>
                </a:cubicBezTo>
                <a:cubicBezTo>
                  <a:pt x="20" y="45"/>
                  <a:pt x="20" y="45"/>
                  <a:pt x="20" y="45"/>
                </a:cubicBezTo>
                <a:cubicBezTo>
                  <a:pt x="50" y="20"/>
                  <a:pt x="50" y="20"/>
                  <a:pt x="50" y="20"/>
                </a:cubicBezTo>
                <a:cubicBezTo>
                  <a:pt x="54" y="24"/>
                  <a:pt x="54" y="24"/>
                  <a:pt x="54" y="24"/>
                </a:cubicBezTo>
                <a:cubicBezTo>
                  <a:pt x="55" y="26"/>
                  <a:pt x="57" y="26"/>
                  <a:pt x="57" y="25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15"/>
                  <a:pt x="58" y="13"/>
                  <a:pt x="58" y="11"/>
                </a:cubicBezTo>
                <a:cubicBezTo>
                  <a:pt x="59" y="3"/>
                  <a:pt x="59" y="3"/>
                  <a:pt x="59" y="3"/>
                </a:cubicBezTo>
                <a:cubicBezTo>
                  <a:pt x="60" y="2"/>
                  <a:pt x="58" y="1"/>
                  <a:pt x="5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7" y="0"/>
                  <a:pt x="45" y="0"/>
                  <a:pt x="4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0"/>
                  <a:pt x="34" y="2"/>
                  <a:pt x="35" y="3"/>
                </a:cubicBezTo>
                <a:close/>
              </a:path>
            </a:pathLst>
          </a:custGeom>
          <a:solidFill>
            <a:srgbClr val="F46C6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/>
          <a:srcRect b="41348"/>
          <a:stretch>
            <a:fillRect/>
          </a:stretch>
        </p:blipFill>
        <p:spPr>
          <a:xfrm>
            <a:off x="-152400" y="4706227"/>
            <a:ext cx="12503150" cy="21517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6" t="13358" r="40265" b="21938"/>
          <a:stretch>
            <a:fillRect/>
          </a:stretch>
        </p:blipFill>
        <p:spPr>
          <a:xfrm>
            <a:off x="4728935" y="3002138"/>
            <a:ext cx="3300640" cy="2509207"/>
          </a:xfrm>
          <a:prstGeom prst="rect">
            <a:avLst/>
          </a:prstGeom>
          <a:effectLst>
            <a:outerShdw blurRad="76200" dist="1905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8110" y="5507976"/>
            <a:ext cx="615616" cy="26478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6610" y="5796901"/>
            <a:ext cx="933116" cy="40135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9" t="15269" r="46910" b="19534"/>
          <a:stretch>
            <a:fillRect/>
          </a:stretch>
        </p:blipFill>
        <p:spPr>
          <a:xfrm>
            <a:off x="1479550" y="2209881"/>
            <a:ext cx="2028825" cy="3520993"/>
          </a:xfrm>
          <a:prstGeom prst="rect">
            <a:avLst/>
          </a:prstGeom>
          <a:effectLst>
            <a:outerShdw blurRad="76200" dist="2286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2" name="图片 21" descr="图片包含 事情&#10;&#10;已生成高可信度的说明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53" t="16829" r="36898" b="16623"/>
          <a:stretch>
            <a:fillRect/>
          </a:stretch>
        </p:blipFill>
        <p:spPr>
          <a:xfrm>
            <a:off x="9534524" y="380999"/>
            <a:ext cx="2010981" cy="2733675"/>
          </a:xfrm>
          <a:prstGeom prst="rect">
            <a:avLst/>
          </a:prstGeom>
        </p:spPr>
      </p:pic>
      <p:sp>
        <p:nvSpPr>
          <p:cNvPr id="26" name="AutoShape 18"/>
          <p:cNvSpPr>
            <a:spLocks noChangeAspect="1" noChangeArrowheads="1" noTextEdit="1"/>
          </p:cNvSpPr>
          <p:nvPr/>
        </p:nvSpPr>
        <p:spPr bwMode="auto">
          <a:xfrm>
            <a:off x="3051176" y="869951"/>
            <a:ext cx="16510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9" name="图片 28" descr="图片包含 鲜花, 植物&#10;&#10;已生成高可信度的说明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8" t="30712" r="40599" b="33426"/>
          <a:stretch>
            <a:fillRect/>
          </a:stretch>
        </p:blipFill>
        <p:spPr>
          <a:xfrm>
            <a:off x="1181100" y="5229225"/>
            <a:ext cx="981417" cy="1276350"/>
          </a:xfrm>
          <a:prstGeom prst="rect">
            <a:avLst/>
          </a:prstGeom>
        </p:spPr>
      </p:pic>
      <p:pic>
        <p:nvPicPr>
          <p:cNvPr id="31" name="图片 30" descr="图片包含 轮廓&#10;&#10;已生成高可信度的说明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9" t="35216" r="39098" b="37650"/>
          <a:stretch>
            <a:fillRect/>
          </a:stretch>
        </p:blipFill>
        <p:spPr>
          <a:xfrm>
            <a:off x="1628775" y="885825"/>
            <a:ext cx="1171575" cy="882926"/>
          </a:xfrm>
          <a:prstGeom prst="rect">
            <a:avLst/>
          </a:prstGeom>
        </p:spPr>
      </p:pic>
      <p:pic>
        <p:nvPicPr>
          <p:cNvPr id="42" name="图片 41" descr="图片包含 轮廓&#10;&#10;已生成高可信度的说明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9" t="36921" r="40624" b="37650"/>
          <a:stretch>
            <a:fillRect/>
          </a:stretch>
        </p:blipFill>
        <p:spPr>
          <a:xfrm>
            <a:off x="476250" y="962025"/>
            <a:ext cx="1676400" cy="1278143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2941955" y="1185545"/>
            <a:ext cx="63150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0B7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5" t="33997" r="43866" b="33999"/>
          <a:stretch>
            <a:fillRect/>
          </a:stretch>
        </p:blipFill>
        <p:spPr>
          <a:xfrm>
            <a:off x="8763000" y="3935366"/>
            <a:ext cx="1663700" cy="163993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25259" y="5280025"/>
            <a:ext cx="1053581" cy="63500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025" name="矩形 1024"/>
          <p:cNvSpPr>
            <a:spLocks noChangeAspect="1"/>
          </p:cNvSpPr>
          <p:nvPr/>
        </p:nvSpPr>
        <p:spPr>
          <a:xfrm>
            <a:off x="1595438" y="1555750"/>
            <a:ext cx="6461125" cy="3721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" name="圆角矩形 1"/>
          <p:cNvSpPr/>
          <p:nvPr/>
        </p:nvSpPr>
        <p:spPr>
          <a:xfrm>
            <a:off x="4247515" y="2209800"/>
            <a:ext cx="3775710" cy="332740"/>
          </a:xfrm>
          <a:prstGeom prst="roundRect">
            <a:avLst>
              <a:gd name="adj" fmla="val 50000"/>
            </a:avLst>
          </a:prstGeom>
          <a:solidFill>
            <a:srgbClr val="F46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486275" y="2204085"/>
            <a:ext cx="33381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输入文字输入文字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142B915C-F2AB-4A17-B4C7-F467C1B43EA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矢量图"/>
  <p:tag name="ISPRING_RESOURCE_PATHS_HASH_PRESENTER" val="bc57975da392af34d8f67e4ff2339f5e25bd3a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1168</Words>
  <Application>Microsoft Office PowerPoint</Application>
  <PresentationFormat>自定义</PresentationFormat>
  <Paragraphs>158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矢量图</dc:title>
  <dc:creator>微软用户</dc:creator>
  <cp:lastModifiedBy>拉普耶鲁</cp:lastModifiedBy>
  <cp:revision>21</cp:revision>
  <dcterms:created xsi:type="dcterms:W3CDTF">2017-07-07T10:51:00Z</dcterms:created>
  <dcterms:modified xsi:type="dcterms:W3CDTF">2018-02-01T02:16:44Z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