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2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59" r:id="rId2"/>
    <p:sldId id="419" r:id="rId3"/>
    <p:sldId id="420" r:id="rId4"/>
    <p:sldId id="421" r:id="rId5"/>
    <p:sldId id="423" r:id="rId6"/>
    <p:sldId id="422" r:id="rId7"/>
    <p:sldId id="424" r:id="rId8"/>
    <p:sldId id="425" r:id="rId9"/>
    <p:sldId id="426" r:id="rId10"/>
    <p:sldId id="429" r:id="rId11"/>
    <p:sldId id="427" r:id="rId12"/>
    <p:sldId id="432" r:id="rId13"/>
    <p:sldId id="431" r:id="rId14"/>
    <p:sldId id="370" r:id="rId15"/>
    <p:sldId id="430" r:id="rId16"/>
    <p:sldId id="428" r:id="rId17"/>
    <p:sldId id="433" r:id="rId18"/>
    <p:sldId id="434" r:id="rId19"/>
    <p:sldId id="435" r:id="rId20"/>
    <p:sldId id="436" r:id="rId21"/>
    <p:sldId id="437" r:id="rId22"/>
    <p:sldId id="438" r:id="rId23"/>
    <p:sldId id="440" r:id="rId24"/>
  </p:sldIdLst>
  <p:sldSz cx="9144000" cy="5143500" type="screen16x9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3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A3D2"/>
    <a:srgbClr val="131D78"/>
    <a:srgbClr val="CAA037"/>
    <a:srgbClr val="00A8D0"/>
    <a:srgbClr val="EB6672"/>
    <a:srgbClr val="7DE6FF"/>
    <a:srgbClr val="D656A2"/>
    <a:srgbClr val="F5D420"/>
    <a:srgbClr val="634222"/>
    <a:srgbClr val="D9FA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12" autoAdjust="0"/>
    <p:restoredTop sz="88041" autoAdjust="0"/>
  </p:normalViewPr>
  <p:slideViewPr>
    <p:cSldViewPr>
      <p:cViewPr varScale="1">
        <p:scale>
          <a:sx n="118" d="100"/>
          <a:sy n="118" d="100"/>
        </p:scale>
        <p:origin x="432" y="102"/>
      </p:cViewPr>
      <p:guideLst>
        <p:guide orient="horz" pos="103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86" d="100"/>
          <a:sy n="86" d="100"/>
        </p:scale>
        <p:origin x="-3810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gs" Target="tags/tag1.xml"/><Relationship Id="rId30" Type="http://schemas.openxmlformats.org/officeDocument/2006/relationships/theme" Target="theme/theme1.xml"/><Relationship Id="rId35" Type="http://schemas.microsoft.com/office/2015/10/relationships/revisionInfo" Target="revisionInfo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53A075-29DF-4CAE-8BA7-CDA0ED456C88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E3924EE-29F1-4E68-A53A-86CBCBDF82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1384430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A2B73EA-EE91-4E33-A9C1-8BF5DD7139A2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392B679-AE23-4750-8FB0-6513430B895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930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023162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9113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6561945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805295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83503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8764515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298763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7714353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644528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69167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6756902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026705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5407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705181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1965488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17979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3391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974475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1147464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1992470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9708850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8135635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5504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8311488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0451212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820CF-B880-4189-942D-D702A7CBA730}" type="datetimeFigureOut">
              <a:rPr lang="zh-CN" altLang="en-US" smtClean="0"/>
              <a:t>2019/1/28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 userDrawn="1"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09" b="71307"/>
          <a:stretch/>
        </p:blipFill>
        <p:spPr>
          <a:xfrm>
            <a:off x="5523091" y="3407339"/>
            <a:ext cx="3620909" cy="173775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xmlns="" id="{42643604-4AA1-431F-A3FD-A92279CD9E87}"/>
              </a:ext>
            </a:extLst>
          </p:cNvPr>
          <p:cNvSpPr/>
          <p:nvPr userDrawn="1"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60" r:id="rId2"/>
    <p:sldLayoutId id="2147483661" r:id="rId3"/>
    <p:sldLayoutId id="2147483654" r:id="rId4"/>
    <p:sldLayoutId id="2147483655" r:id="rId5"/>
  </p:sldLayoutIdLst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9.png"/><Relationship Id="rId18" Type="http://schemas.openxmlformats.org/officeDocument/2006/relationships/image" Target="../media/image14.png"/><Relationship Id="rId3" Type="http://schemas.openxmlformats.org/officeDocument/2006/relationships/audio" Target="../media/media1.mp3"/><Relationship Id="rId7" Type="http://schemas.openxmlformats.org/officeDocument/2006/relationships/image" Target="../media/image3.png"/><Relationship Id="rId12" Type="http://schemas.openxmlformats.org/officeDocument/2006/relationships/image" Target="../media/image8.png"/><Relationship Id="rId17" Type="http://schemas.openxmlformats.org/officeDocument/2006/relationships/image" Target="../media/image13.png"/><Relationship Id="rId2" Type="http://schemas.microsoft.com/office/2007/relationships/media" Target="../media/media1.mp3"/><Relationship Id="rId16" Type="http://schemas.openxmlformats.org/officeDocument/2006/relationships/image" Target="../media/image12.png"/><Relationship Id="rId20" Type="http://schemas.openxmlformats.org/officeDocument/2006/relationships/image" Target="../media/image16.png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jpg"/><Relationship Id="rId11" Type="http://schemas.openxmlformats.org/officeDocument/2006/relationships/image" Target="../media/image7.png"/><Relationship Id="rId5" Type="http://schemas.openxmlformats.org/officeDocument/2006/relationships/notesSlide" Target="../notesSlides/notesSlide1.xml"/><Relationship Id="rId15" Type="http://schemas.openxmlformats.org/officeDocument/2006/relationships/image" Target="../media/image11.png"/><Relationship Id="rId10" Type="http://schemas.openxmlformats.org/officeDocument/2006/relationships/image" Target="../media/image6.png"/><Relationship Id="rId19" Type="http://schemas.openxmlformats.org/officeDocument/2006/relationships/image" Target="../media/image15.png"/><Relationship Id="rId4" Type="http://schemas.openxmlformats.org/officeDocument/2006/relationships/slideLayout" Target="../slideLayouts/slideLayout3.xml"/><Relationship Id="rId9" Type="http://schemas.openxmlformats.org/officeDocument/2006/relationships/image" Target="../media/image5.png"/><Relationship Id="rId14" Type="http://schemas.openxmlformats.org/officeDocument/2006/relationships/image" Target="../media/image10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5.png"/><Relationship Id="rId3" Type="http://schemas.openxmlformats.org/officeDocument/2006/relationships/notesSlide" Target="../notesSlides/notesSlide2.xml"/><Relationship Id="rId7" Type="http://schemas.openxmlformats.org/officeDocument/2006/relationships/image" Target="../media/image20.png"/><Relationship Id="rId12" Type="http://schemas.openxmlformats.org/officeDocument/2006/relationships/image" Target="../media/image2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.xml"/><Relationship Id="rId6" Type="http://schemas.openxmlformats.org/officeDocument/2006/relationships/image" Target="../media/image19.jp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11.png"/><Relationship Id="rId4" Type="http://schemas.openxmlformats.org/officeDocument/2006/relationships/image" Target="../media/image17.png"/><Relationship Id="rId9" Type="http://schemas.openxmlformats.org/officeDocument/2006/relationships/image" Target="../media/image22.png"/><Relationship Id="rId14" Type="http://schemas.openxmlformats.org/officeDocument/2006/relationships/image" Target="../media/image2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24.png"/><Relationship Id="rId12" Type="http://schemas.openxmlformats.org/officeDocument/2006/relationships/image" Target="../media/image26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6" Type="http://schemas.openxmlformats.org/officeDocument/2006/relationships/image" Target="../media/image23.png"/><Relationship Id="rId11" Type="http://schemas.openxmlformats.org/officeDocument/2006/relationships/image" Target="../media/image31.jpeg"/><Relationship Id="rId5" Type="http://schemas.openxmlformats.org/officeDocument/2006/relationships/image" Target="../media/image27.png"/><Relationship Id="rId10" Type="http://schemas.openxmlformats.org/officeDocument/2006/relationships/image" Target="../media/image30.png"/><Relationship Id="rId4" Type="http://schemas.openxmlformats.org/officeDocument/2006/relationships/image" Target="../media/image18.png"/><Relationship Id="rId9" Type="http://schemas.openxmlformats.org/officeDocument/2006/relationships/image" Target="../media/image29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33.jpe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4.xml"/><Relationship Id="rId6" Type="http://schemas.openxmlformats.org/officeDocument/2006/relationships/image" Target="../media/image32.jpeg"/><Relationship Id="rId11" Type="http://schemas.openxmlformats.org/officeDocument/2006/relationships/image" Target="../media/image37.png"/><Relationship Id="rId5" Type="http://schemas.openxmlformats.org/officeDocument/2006/relationships/image" Target="../media/image23.png"/><Relationship Id="rId10" Type="http://schemas.openxmlformats.org/officeDocument/2006/relationships/image" Target="../media/image36.png"/><Relationship Id="rId4" Type="http://schemas.openxmlformats.org/officeDocument/2006/relationships/image" Target="../media/image18.png"/><Relationship Id="rId9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g"/><Relationship Id="rId13" Type="http://schemas.openxmlformats.org/officeDocument/2006/relationships/image" Target="../media/image44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39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5.xml"/><Relationship Id="rId6" Type="http://schemas.openxmlformats.org/officeDocument/2006/relationships/image" Target="../media/image23.png"/><Relationship Id="rId11" Type="http://schemas.openxmlformats.org/officeDocument/2006/relationships/image" Target="../media/image43.png"/><Relationship Id="rId5" Type="http://schemas.openxmlformats.org/officeDocument/2006/relationships/image" Target="../media/image18.png"/><Relationship Id="rId10" Type="http://schemas.openxmlformats.org/officeDocument/2006/relationships/image" Target="../media/image42.jpg"/><Relationship Id="rId4" Type="http://schemas.openxmlformats.org/officeDocument/2006/relationships/image" Target="../media/image38.png"/><Relationship Id="rId9" Type="http://schemas.openxmlformats.org/officeDocument/2006/relationships/image" Target="../media/image4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3" Type="http://schemas.openxmlformats.org/officeDocument/2006/relationships/notesSlide" Target="../notesSlides/notesSlide6.xml"/><Relationship Id="rId7" Type="http://schemas.openxmlformats.org/officeDocument/2006/relationships/image" Target="../media/image39.jp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6.xml"/><Relationship Id="rId6" Type="http://schemas.openxmlformats.org/officeDocument/2006/relationships/image" Target="../media/image45.emf"/><Relationship Id="rId5" Type="http://schemas.openxmlformats.org/officeDocument/2006/relationships/image" Target="../media/image23.png"/><Relationship Id="rId10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4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0.jpg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49.jpg"/><Relationship Id="rId12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7.xml"/><Relationship Id="rId6" Type="http://schemas.openxmlformats.org/officeDocument/2006/relationships/image" Target="../media/image48.emf"/><Relationship Id="rId11" Type="http://schemas.openxmlformats.org/officeDocument/2006/relationships/image" Target="../media/image53.png"/><Relationship Id="rId5" Type="http://schemas.openxmlformats.org/officeDocument/2006/relationships/image" Target="../media/image23.png"/><Relationship Id="rId10" Type="http://schemas.openxmlformats.org/officeDocument/2006/relationships/image" Target="../media/image52.png"/><Relationship Id="rId4" Type="http://schemas.openxmlformats.org/officeDocument/2006/relationships/image" Target="../media/image18.png"/><Relationship Id="rId9" Type="http://schemas.openxmlformats.org/officeDocument/2006/relationships/image" Target="../media/image5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emf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54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8.xml"/><Relationship Id="rId6" Type="http://schemas.openxmlformats.org/officeDocument/2006/relationships/image" Target="../media/image40.jpg"/><Relationship Id="rId11" Type="http://schemas.openxmlformats.org/officeDocument/2006/relationships/image" Target="../media/image11.png"/><Relationship Id="rId5" Type="http://schemas.openxmlformats.org/officeDocument/2006/relationships/image" Target="../media/image23.png"/><Relationship Id="rId10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../media/image56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1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60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6" Type="http://schemas.openxmlformats.org/officeDocument/2006/relationships/image" Target="../media/image59.jpg"/><Relationship Id="rId5" Type="http://schemas.openxmlformats.org/officeDocument/2006/relationships/image" Target="../media/image58.png"/><Relationship Id="rId10" Type="http://schemas.openxmlformats.org/officeDocument/2006/relationships/image" Target="../media/image62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jpe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65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64.jpeg"/><Relationship Id="rId11" Type="http://schemas.openxmlformats.org/officeDocument/2006/relationships/image" Target="../media/image67.png"/><Relationship Id="rId5" Type="http://schemas.openxmlformats.org/officeDocument/2006/relationships/image" Target="../media/image63.png"/><Relationship Id="rId10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66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9.jpg"/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68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1.xml"/><Relationship Id="rId6" Type="http://schemas.openxmlformats.org/officeDocument/2006/relationships/image" Target="../media/image19.jpg"/><Relationship Id="rId5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70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4.jpeg"/><Relationship Id="rId13" Type="http://schemas.openxmlformats.org/officeDocument/2006/relationships/image" Target="../media/image76.png"/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72.png"/><Relationship Id="rId12" Type="http://schemas.openxmlformats.org/officeDocument/2006/relationships/image" Target="../media/image75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2.xml"/><Relationship Id="rId6" Type="http://schemas.openxmlformats.org/officeDocument/2006/relationships/image" Target="../media/image71.png"/><Relationship Id="rId11" Type="http://schemas.openxmlformats.org/officeDocument/2006/relationships/image" Target="../media/image74.png"/><Relationship Id="rId5" Type="http://schemas.openxmlformats.org/officeDocument/2006/relationships/image" Target="../media/image11.png"/><Relationship Id="rId10" Type="http://schemas.openxmlformats.org/officeDocument/2006/relationships/image" Target="../media/image73.png"/><Relationship Id="rId4" Type="http://schemas.openxmlformats.org/officeDocument/2006/relationships/image" Target="../media/image18.png"/><Relationship Id="rId9" Type="http://schemas.openxmlformats.org/officeDocument/2006/relationships/image" Target="../media/image66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77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3.xml"/><Relationship Id="rId6" Type="http://schemas.openxmlformats.org/officeDocument/2006/relationships/image" Target="../media/image72.png"/><Relationship Id="rId5" Type="http://schemas.openxmlformats.org/officeDocument/2006/relationships/image" Target="../media/image11.png"/><Relationship Id="rId10" Type="http://schemas.openxmlformats.org/officeDocument/2006/relationships/image" Target="../media/image57.png"/><Relationship Id="rId4" Type="http://schemas.openxmlformats.org/officeDocument/2006/relationships/image" Target="../media/image18.png"/><Relationship Id="rId9" Type="http://schemas.openxmlformats.org/officeDocument/2006/relationships/image" Target="../media/image78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png"/><Relationship Id="rId3" Type="http://schemas.openxmlformats.org/officeDocument/2006/relationships/notesSlide" Target="../notesSlides/notesSlide14.xml"/><Relationship Id="rId7" Type="http://schemas.openxmlformats.org/officeDocument/2006/relationships/image" Target="../media/image20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Relationship Id="rId6" Type="http://schemas.openxmlformats.org/officeDocument/2006/relationships/image" Target="../media/image19.jpg"/><Relationship Id="rId11" Type="http://schemas.openxmlformats.org/officeDocument/2006/relationships/image" Target="../media/image23.png"/><Relationship Id="rId5" Type="http://schemas.openxmlformats.org/officeDocument/2006/relationships/image" Target="../media/image18.png"/><Relationship Id="rId10" Type="http://schemas.openxmlformats.org/officeDocument/2006/relationships/image" Target="../media/image79.png"/><Relationship Id="rId4" Type="http://schemas.openxmlformats.org/officeDocument/2006/relationships/image" Target="../media/image17.png"/><Relationship Id="rId9" Type="http://schemas.openxmlformats.org/officeDocument/2006/relationships/image" Target="../media/image11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8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5.xml"/><Relationship Id="rId6" Type="http://schemas.openxmlformats.org/officeDocument/2006/relationships/image" Target="../media/image80.jpeg"/><Relationship Id="rId5" Type="http://schemas.openxmlformats.org/officeDocument/2006/relationships/image" Target="../media/image11.png"/><Relationship Id="rId10" Type="http://schemas.openxmlformats.org/officeDocument/2006/relationships/image" Target="../media/image72.png"/><Relationship Id="rId4" Type="http://schemas.openxmlformats.org/officeDocument/2006/relationships/image" Target="../media/image18.png"/><Relationship Id="rId9" Type="http://schemas.openxmlformats.org/officeDocument/2006/relationships/image" Target="../media/image83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6.png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85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84.jpeg"/><Relationship Id="rId5" Type="http://schemas.openxmlformats.org/officeDocument/2006/relationships/image" Target="../media/image11.png"/><Relationship Id="rId4" Type="http://schemas.openxmlformats.org/officeDocument/2006/relationships/image" Target="../media/image18.png"/><Relationship Id="rId9" Type="http://schemas.openxmlformats.org/officeDocument/2006/relationships/image" Target="../media/image8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9.png"/><Relationship Id="rId3" Type="http://schemas.openxmlformats.org/officeDocument/2006/relationships/notesSlide" Target="../notesSlides/notesSlide17.xml"/><Relationship Id="rId7" Type="http://schemas.openxmlformats.org/officeDocument/2006/relationships/image" Target="../media/image88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40.jpg"/><Relationship Id="rId5" Type="http://schemas.openxmlformats.org/officeDocument/2006/relationships/image" Target="../media/image39.jpg"/><Relationship Id="rId10" Type="http://schemas.openxmlformats.org/officeDocument/2006/relationships/image" Target="../media/image72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2.png"/><Relationship Id="rId13" Type="http://schemas.openxmlformats.org/officeDocument/2006/relationships/image" Target="../media/image96.png"/><Relationship Id="rId3" Type="http://schemas.openxmlformats.org/officeDocument/2006/relationships/notesSlide" Target="../notesSlides/notesSlide18.xml"/><Relationship Id="rId7" Type="http://schemas.openxmlformats.org/officeDocument/2006/relationships/image" Target="../media/image91.png"/><Relationship Id="rId12" Type="http://schemas.openxmlformats.org/officeDocument/2006/relationships/image" Target="../media/image95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90.png"/><Relationship Id="rId11" Type="http://schemas.openxmlformats.org/officeDocument/2006/relationships/image" Target="../media/image13.png"/><Relationship Id="rId5" Type="http://schemas.openxmlformats.org/officeDocument/2006/relationships/image" Target="../media/image11.png"/><Relationship Id="rId10" Type="http://schemas.openxmlformats.org/officeDocument/2006/relationships/image" Target="../media/image94.jpeg"/><Relationship Id="rId4" Type="http://schemas.openxmlformats.org/officeDocument/2006/relationships/image" Target="../media/image18.png"/><Relationship Id="rId9" Type="http://schemas.openxmlformats.org/officeDocument/2006/relationships/image" Target="../media/image93.jpeg"/><Relationship Id="rId14" Type="http://schemas.openxmlformats.org/officeDocument/2006/relationships/image" Target="../media/image9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13" Type="http://schemas.openxmlformats.org/officeDocument/2006/relationships/image" Target="../media/image104.png"/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100.jpeg"/><Relationship Id="rId12" Type="http://schemas.openxmlformats.org/officeDocument/2006/relationships/image" Target="../media/image103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06.png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99.png"/><Relationship Id="rId11" Type="http://schemas.openxmlformats.org/officeDocument/2006/relationships/image" Target="../media/image102.png"/><Relationship Id="rId5" Type="http://schemas.openxmlformats.org/officeDocument/2006/relationships/image" Target="../media/image98.jpeg"/><Relationship Id="rId15" Type="http://schemas.openxmlformats.org/officeDocument/2006/relationships/image" Target="../media/image72.png"/><Relationship Id="rId10" Type="http://schemas.openxmlformats.org/officeDocument/2006/relationships/image" Target="../media/image90.png"/><Relationship Id="rId4" Type="http://schemas.openxmlformats.org/officeDocument/2006/relationships/image" Target="../media/image18.png"/><Relationship Id="rId9" Type="http://schemas.openxmlformats.org/officeDocument/2006/relationships/image" Target="../media/image11.png"/><Relationship Id="rId14" Type="http://schemas.openxmlformats.org/officeDocument/2006/relationships/image" Target="../media/image105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notesSlide" Target="../notesSlides/notesSlide20.xml"/><Relationship Id="rId7" Type="http://schemas.openxmlformats.org/officeDocument/2006/relationships/image" Target="../media/image107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83.jpeg"/><Relationship Id="rId5" Type="http://schemas.openxmlformats.org/officeDocument/2006/relationships/image" Target="../media/image80.jpeg"/><Relationship Id="rId4" Type="http://schemas.openxmlformats.org/officeDocument/2006/relationships/image" Target="../media/image18.png"/><Relationship Id="rId9" Type="http://schemas.openxmlformats.org/officeDocument/2006/relationships/image" Target="../media/image9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9.png"/><Relationship Id="rId3" Type="http://schemas.openxmlformats.org/officeDocument/2006/relationships/notesSlide" Target="../notesSlides/notesSlide21.xml"/><Relationship Id="rId7" Type="http://schemas.openxmlformats.org/officeDocument/2006/relationships/image" Target="../media/image93.jpe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18.png"/><Relationship Id="rId11" Type="http://schemas.openxmlformats.org/officeDocument/2006/relationships/image" Target="../media/image90.png"/><Relationship Id="rId5" Type="http://schemas.openxmlformats.org/officeDocument/2006/relationships/image" Target="../media/image108.png"/><Relationship Id="rId10" Type="http://schemas.openxmlformats.org/officeDocument/2006/relationships/image" Target="../media/image11.png"/><Relationship Id="rId4" Type="http://schemas.openxmlformats.org/officeDocument/2006/relationships/image" Target="../media/image64.jpeg"/><Relationship Id="rId9" Type="http://schemas.openxmlformats.org/officeDocument/2006/relationships/image" Target="../media/image110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11.png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111.png"/><Relationship Id="rId5" Type="http://schemas.openxmlformats.org/officeDocument/2006/relationships/image" Target="../media/image84.jpeg"/><Relationship Id="rId10" Type="http://schemas.openxmlformats.org/officeDocument/2006/relationships/image" Target="../media/image85.jpeg"/><Relationship Id="rId4" Type="http://schemas.openxmlformats.org/officeDocument/2006/relationships/image" Target="../media/image18.png"/><Relationship Id="rId9" Type="http://schemas.openxmlformats.org/officeDocument/2006/relationships/image" Target="../media/image86.png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slideLayout" Target="../slideLayouts/slideLayout3.xml"/><Relationship Id="rId16" Type="http://schemas.openxmlformats.org/officeDocument/2006/relationships/image" Target="../media/image14.png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4" Type="http://schemas.openxmlformats.org/officeDocument/2006/relationships/image" Target="../media/image1.jp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6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45" name="组合 44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-543035" y="1546628"/>
                <a:ext cx="1368578" cy="1249034"/>
              </a:xfrm>
              <a:prstGeom prst="ellipse">
                <a:avLst/>
              </a:prstGeom>
              <a:solidFill>
                <a:srgbClr val="D9F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4140968" y="3957505"/>
            <a:ext cx="19037368" cy="2751126"/>
            <a:chOff x="-4140968" y="3957505"/>
            <a:chExt cx="19037368" cy="2751126"/>
          </a:xfrm>
        </p:grpSpPr>
        <p:sp>
          <p:nvSpPr>
            <p:cNvPr id="36" name="任意多边形 35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747832" y="4336642"/>
              <a:ext cx="14148568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-1908720" y="4299942"/>
              <a:ext cx="14113568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7DE6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42" y="2408049"/>
            <a:ext cx="2076117" cy="2812245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2714254" y="658092"/>
            <a:ext cx="4868372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7200" b="1" dirty="0">
                <a:ln w="0">
                  <a:solidFill>
                    <a:schemeClr val="bg1"/>
                  </a:solidFill>
                </a:ln>
                <a:solidFill>
                  <a:srgbClr val="23A3D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周岁宝宝生日</a:t>
            </a:r>
            <a:r>
              <a:rPr lang="en-US" altLang="zh-CN" sz="7200" b="1" dirty="0" err="1">
                <a:ln w="0">
                  <a:solidFill>
                    <a:schemeClr val="bg1"/>
                  </a:solidFill>
                </a:ln>
                <a:solidFill>
                  <a:srgbClr val="23A3D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ppt</a:t>
            </a:r>
            <a:r>
              <a:rPr lang="zh-CN" altLang="en-US" sz="7200" b="1" dirty="0">
                <a:ln w="0">
                  <a:solidFill>
                    <a:schemeClr val="bg1"/>
                  </a:solidFill>
                </a:ln>
                <a:solidFill>
                  <a:srgbClr val="23A3D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模板</a:t>
            </a:r>
            <a:endParaRPr lang="zh-CN" altLang="en-US" sz="7200" b="1" dirty="0" smtClean="0">
              <a:ln w="0">
                <a:solidFill>
                  <a:schemeClr val="bg1"/>
                </a:solidFill>
              </a:ln>
              <a:solidFill>
                <a:srgbClr val="634222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49" y="3131222"/>
            <a:ext cx="2288469" cy="228846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1" t="9972" r="14984" b="29830"/>
          <a:stretch/>
        </p:blipFill>
        <p:spPr>
          <a:xfrm>
            <a:off x="584275" y="72410"/>
            <a:ext cx="1544155" cy="144344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1" t="29001" r="23400" b="23400"/>
          <a:stretch/>
        </p:blipFill>
        <p:spPr>
          <a:xfrm>
            <a:off x="5184398" y="4213931"/>
            <a:ext cx="912823" cy="88674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3" t="32314" r="20538" b="28486"/>
          <a:stretch/>
        </p:blipFill>
        <p:spPr>
          <a:xfrm>
            <a:off x="4241244" y="4324039"/>
            <a:ext cx="1241139" cy="789816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9" t="21653" r="25233" b="18147"/>
          <a:stretch/>
        </p:blipFill>
        <p:spPr>
          <a:xfrm>
            <a:off x="3632396" y="4075547"/>
            <a:ext cx="869263" cy="106795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118" y="-157753"/>
            <a:ext cx="1798194" cy="179819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8089878" y="1456353"/>
            <a:ext cx="882483" cy="789292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896264" y="3740804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37153" r="29327" b="41204"/>
          <a:stretch>
            <a:fillRect/>
          </a:stretch>
        </p:blipFill>
        <p:spPr>
          <a:xfrm>
            <a:off x="7697140" y="2334871"/>
            <a:ext cx="785477" cy="620145"/>
          </a:xfrm>
          <a:custGeom>
            <a:avLst/>
            <a:gdLst>
              <a:gd name="connsiteX0" fmla="*/ 794271 w 1409945"/>
              <a:gd name="connsiteY0" fmla="*/ 1744 h 1113171"/>
              <a:gd name="connsiteX1" fmla="*/ 1407883 w 1409945"/>
              <a:gd name="connsiteY1" fmla="*/ 488568 h 1113171"/>
              <a:gd name="connsiteX2" fmla="*/ 758422 w 1409945"/>
              <a:gd name="connsiteY2" fmla="*/ 1108942 h 1113171"/>
              <a:gd name="connsiteX3" fmla="*/ 2063 w 1409945"/>
              <a:gd name="connsiteY3" fmla="*/ 624604 h 1113171"/>
              <a:gd name="connsiteX4" fmla="*/ 651524 w 1409945"/>
              <a:gd name="connsiteY4" fmla="*/ 4230 h 1113171"/>
              <a:gd name="connsiteX5" fmla="*/ 794271 w 1409945"/>
              <a:gd name="connsiteY5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945" h="1113171">
                <a:moveTo>
                  <a:pt x="794271" y="1744"/>
                </a:moveTo>
                <a:cubicBezTo>
                  <a:pt x="1119559" y="22255"/>
                  <a:pt x="1382054" y="221642"/>
                  <a:pt x="1407883" y="488568"/>
                </a:cubicBezTo>
                <a:cubicBezTo>
                  <a:pt x="1437402" y="793626"/>
                  <a:pt x="1146629" y="1071377"/>
                  <a:pt x="758422" y="1108942"/>
                </a:cubicBezTo>
                <a:cubicBezTo>
                  <a:pt x="370216" y="1146507"/>
                  <a:pt x="31583" y="929662"/>
                  <a:pt x="2063" y="624604"/>
                </a:cubicBezTo>
                <a:cubicBezTo>
                  <a:pt x="-27456" y="319546"/>
                  <a:pt x="263317" y="41795"/>
                  <a:pt x="651524" y="4230"/>
                </a:cubicBezTo>
                <a:cubicBezTo>
                  <a:pt x="700050" y="-465"/>
                  <a:pt x="747801" y="-1186"/>
                  <a:pt x="794271" y="1744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1144907" y="1535788"/>
            <a:ext cx="834805" cy="746648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6186792" y="3694827"/>
            <a:ext cx="805263" cy="475918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2588437" y="3863888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909" y="679068"/>
            <a:ext cx="899024" cy="899024"/>
          </a:xfrm>
          <a:prstGeom prst="rect">
            <a:avLst/>
          </a:prstGeom>
        </p:spPr>
      </p:pic>
      <p:pic>
        <p:nvPicPr>
          <p:cNvPr id="7" name="49330e2bb4dc27c8a79fb3a355af0eaf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0"/>
          <a:stretch>
            <a:fillRect/>
          </a:stretch>
        </p:blipFill>
        <p:spPr>
          <a:xfrm>
            <a:off x="-1022652" y="-46255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806546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0" fill="hold">
                            <p:stCondLst>
                              <p:cond delay="500"/>
                            </p:stCondLst>
                            <p:childTnLst>
                              <p:par>
                                <p:cTn id="151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2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53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  <p:bldLst>
      <p:bldP spid="4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3295" y="1306065"/>
            <a:ext cx="3425977" cy="3425977"/>
          </a:xfrm>
          <a:prstGeom prst="rect">
            <a:avLst/>
          </a:prstGeom>
        </p:spPr>
      </p:pic>
      <p:sp>
        <p:nvSpPr>
          <p:cNvPr id="144" name="TextBox 68"/>
          <p:cNvSpPr txBox="1">
            <a:spLocks/>
          </p:cNvSpPr>
          <p:nvPr/>
        </p:nvSpPr>
        <p:spPr>
          <a:xfrm>
            <a:off x="1585094" y="742543"/>
            <a:ext cx="3144525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>
            <a:defPPr>
              <a:defRPr lang="zh-CN"/>
            </a:defPPr>
            <a:lvl1pPr>
              <a:defRPr sz="1400">
                <a:solidFill>
                  <a:srgbClr val="634222"/>
                </a:solidFill>
                <a:cs typeface="+mn-ea"/>
              </a:defRPr>
            </a:lvl1pPr>
          </a:lstStyle>
          <a:p>
            <a:r>
              <a:rPr lang="zh-CN" altLang="en-US" sz="1600" dirty="0">
                <a:sym typeface="+mn-lt"/>
              </a:rPr>
              <a:t>愿我的宝贝永远在爱的海里遨游，在幸福的天空翱翔，平安快乐永恒！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1742813" y="2314383"/>
            <a:ext cx="2304256" cy="2304256"/>
            <a:chOff x="3452300" y="98600"/>
            <a:chExt cx="2304256" cy="2304256"/>
          </a:xfrm>
        </p:grpSpPr>
        <p:sp>
          <p:nvSpPr>
            <p:cNvPr id="17" name="椭圆 16"/>
            <p:cNvSpPr/>
            <p:nvPr/>
          </p:nvSpPr>
          <p:spPr>
            <a:xfrm>
              <a:off x="3596316" y="314624"/>
              <a:ext cx="1872208" cy="1872208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300" y="98600"/>
              <a:ext cx="2304256" cy="2304256"/>
            </a:xfrm>
            <a:prstGeom prst="rect">
              <a:avLst/>
            </a:prstGeom>
          </p:spPr>
        </p:pic>
      </p:grpSp>
      <p:grpSp>
        <p:nvGrpSpPr>
          <p:cNvPr id="19" name="组合 18"/>
          <p:cNvGrpSpPr/>
          <p:nvPr/>
        </p:nvGrpSpPr>
        <p:grpSpPr>
          <a:xfrm>
            <a:off x="345887" y="1926646"/>
            <a:ext cx="1490472" cy="1490472"/>
            <a:chOff x="1541992" y="2169921"/>
            <a:chExt cx="1872208" cy="1872208"/>
          </a:xfrm>
        </p:grpSpPr>
        <p:sp>
          <p:nvSpPr>
            <p:cNvPr id="20" name="椭圆 19"/>
            <p:cNvSpPr/>
            <p:nvPr/>
          </p:nvSpPr>
          <p:spPr>
            <a:xfrm>
              <a:off x="1645503" y="2345440"/>
              <a:ext cx="1521170" cy="152117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1" name="图片 20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41992" y="2169921"/>
              <a:ext cx="1872208" cy="1872208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3770062" y="1454883"/>
            <a:ext cx="1872208" cy="1872208"/>
            <a:chOff x="6344024" y="2835112"/>
            <a:chExt cx="1872208" cy="1872208"/>
          </a:xfrm>
        </p:grpSpPr>
        <p:sp>
          <p:nvSpPr>
            <p:cNvPr id="23" name="椭圆 22"/>
            <p:cNvSpPr/>
            <p:nvPr/>
          </p:nvSpPr>
          <p:spPr>
            <a:xfrm>
              <a:off x="6447535" y="3010631"/>
              <a:ext cx="1521170" cy="152117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024" y="2835112"/>
              <a:ext cx="1872208" cy="1872208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37153" r="29327" b="41204"/>
          <a:stretch>
            <a:fillRect/>
          </a:stretch>
        </p:blipFill>
        <p:spPr>
          <a:xfrm>
            <a:off x="6866115" y="723953"/>
            <a:ext cx="1409945" cy="1113171"/>
          </a:xfrm>
          <a:custGeom>
            <a:avLst/>
            <a:gdLst>
              <a:gd name="connsiteX0" fmla="*/ 794271 w 1409945"/>
              <a:gd name="connsiteY0" fmla="*/ 1744 h 1113171"/>
              <a:gd name="connsiteX1" fmla="*/ 1407883 w 1409945"/>
              <a:gd name="connsiteY1" fmla="*/ 488568 h 1113171"/>
              <a:gd name="connsiteX2" fmla="*/ 758422 w 1409945"/>
              <a:gd name="connsiteY2" fmla="*/ 1108942 h 1113171"/>
              <a:gd name="connsiteX3" fmla="*/ 2063 w 1409945"/>
              <a:gd name="connsiteY3" fmla="*/ 624604 h 1113171"/>
              <a:gd name="connsiteX4" fmla="*/ 651524 w 1409945"/>
              <a:gd name="connsiteY4" fmla="*/ 4230 h 1113171"/>
              <a:gd name="connsiteX5" fmla="*/ 794271 w 1409945"/>
              <a:gd name="connsiteY5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945" h="1113171">
                <a:moveTo>
                  <a:pt x="794271" y="1744"/>
                </a:moveTo>
                <a:cubicBezTo>
                  <a:pt x="1119559" y="22255"/>
                  <a:pt x="1382054" y="221642"/>
                  <a:pt x="1407883" y="488568"/>
                </a:cubicBezTo>
                <a:cubicBezTo>
                  <a:pt x="1437402" y="793626"/>
                  <a:pt x="1146629" y="1071377"/>
                  <a:pt x="758422" y="1108942"/>
                </a:cubicBezTo>
                <a:cubicBezTo>
                  <a:pt x="370216" y="1146507"/>
                  <a:pt x="31583" y="929662"/>
                  <a:pt x="2063" y="624604"/>
                </a:cubicBezTo>
                <a:cubicBezTo>
                  <a:pt x="-27456" y="319546"/>
                  <a:pt x="263317" y="41795"/>
                  <a:pt x="651524" y="4230"/>
                </a:cubicBezTo>
                <a:cubicBezTo>
                  <a:pt x="700050" y="-465"/>
                  <a:pt x="747801" y="-1186"/>
                  <a:pt x="794271" y="1744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219950" y="694550"/>
            <a:ext cx="1044567" cy="617349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863770" y="3444647"/>
            <a:ext cx="840902" cy="752102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0" t="37153" r="29327" b="41204"/>
          <a:stretch>
            <a:fillRect/>
          </a:stretch>
        </p:blipFill>
        <p:spPr>
          <a:xfrm>
            <a:off x="4390447" y="4276982"/>
            <a:ext cx="908444" cy="806988"/>
          </a:xfrm>
          <a:custGeom>
            <a:avLst/>
            <a:gdLst>
              <a:gd name="connsiteX0" fmla="*/ 637447 w 1253121"/>
              <a:gd name="connsiteY0" fmla="*/ 1744 h 1113171"/>
              <a:gd name="connsiteX1" fmla="*/ 1251059 w 1253121"/>
              <a:gd name="connsiteY1" fmla="*/ 488568 h 1113171"/>
              <a:gd name="connsiteX2" fmla="*/ 601598 w 1253121"/>
              <a:gd name="connsiteY2" fmla="*/ 1108942 h 1113171"/>
              <a:gd name="connsiteX3" fmla="*/ 88911 w 1253121"/>
              <a:gd name="connsiteY3" fmla="*/ 995257 h 1113171"/>
              <a:gd name="connsiteX4" fmla="*/ 81488 w 1253121"/>
              <a:gd name="connsiteY4" fmla="*/ 989442 h 1113171"/>
              <a:gd name="connsiteX5" fmla="*/ 81488 w 1253121"/>
              <a:gd name="connsiteY5" fmla="*/ 229503 h 1113171"/>
              <a:gd name="connsiteX6" fmla="*/ 0 w 1253121"/>
              <a:gd name="connsiteY6" fmla="*/ 229503 h 1113171"/>
              <a:gd name="connsiteX7" fmla="*/ 13322 w 1253121"/>
              <a:gd name="connsiteY7" fmla="*/ 214107 h 1113171"/>
              <a:gd name="connsiteX8" fmla="*/ 494700 w 1253121"/>
              <a:gd name="connsiteY8" fmla="*/ 4230 h 1113171"/>
              <a:gd name="connsiteX9" fmla="*/ 637447 w 1253121"/>
              <a:gd name="connsiteY9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3121" h="1113171">
                <a:moveTo>
                  <a:pt x="637447" y="1744"/>
                </a:moveTo>
                <a:cubicBezTo>
                  <a:pt x="962735" y="22255"/>
                  <a:pt x="1225230" y="221642"/>
                  <a:pt x="1251059" y="488568"/>
                </a:cubicBezTo>
                <a:cubicBezTo>
                  <a:pt x="1280578" y="793626"/>
                  <a:pt x="989805" y="1071377"/>
                  <a:pt x="601598" y="1108942"/>
                </a:cubicBezTo>
                <a:cubicBezTo>
                  <a:pt x="407495" y="1127725"/>
                  <a:pt x="225785" y="1082905"/>
                  <a:pt x="88911" y="995257"/>
                </a:cubicBezTo>
                <a:lnTo>
                  <a:pt x="81488" y="989442"/>
                </a:lnTo>
                <a:lnTo>
                  <a:pt x="81488" y="229503"/>
                </a:lnTo>
                <a:lnTo>
                  <a:pt x="0" y="229503"/>
                </a:lnTo>
                <a:lnTo>
                  <a:pt x="13322" y="214107"/>
                </a:lnTo>
                <a:cubicBezTo>
                  <a:pt x="130852" y="101842"/>
                  <a:pt x="300597" y="23013"/>
                  <a:pt x="494700" y="4230"/>
                </a:cubicBezTo>
                <a:cubicBezTo>
                  <a:pt x="543226" y="-465"/>
                  <a:pt x="590977" y="-1186"/>
                  <a:pt x="637447" y="1744"/>
                </a:cubicBezTo>
                <a:close/>
              </a:path>
            </a:pathLst>
          </a:cu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3675939" y="3238463"/>
            <a:ext cx="1989520" cy="1175826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7405041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100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37153" r="29327" b="41204"/>
          <a:stretch>
            <a:fillRect/>
          </a:stretch>
        </p:blipFill>
        <p:spPr>
          <a:xfrm>
            <a:off x="2583217" y="3780515"/>
            <a:ext cx="1009134" cy="796725"/>
          </a:xfrm>
          <a:custGeom>
            <a:avLst/>
            <a:gdLst>
              <a:gd name="connsiteX0" fmla="*/ 794271 w 1409945"/>
              <a:gd name="connsiteY0" fmla="*/ 1744 h 1113171"/>
              <a:gd name="connsiteX1" fmla="*/ 1407883 w 1409945"/>
              <a:gd name="connsiteY1" fmla="*/ 488568 h 1113171"/>
              <a:gd name="connsiteX2" fmla="*/ 758422 w 1409945"/>
              <a:gd name="connsiteY2" fmla="*/ 1108942 h 1113171"/>
              <a:gd name="connsiteX3" fmla="*/ 2063 w 1409945"/>
              <a:gd name="connsiteY3" fmla="*/ 624604 h 1113171"/>
              <a:gd name="connsiteX4" fmla="*/ 651524 w 1409945"/>
              <a:gd name="connsiteY4" fmla="*/ 4230 h 1113171"/>
              <a:gd name="connsiteX5" fmla="*/ 794271 w 1409945"/>
              <a:gd name="connsiteY5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945" h="1113171">
                <a:moveTo>
                  <a:pt x="794271" y="1744"/>
                </a:moveTo>
                <a:cubicBezTo>
                  <a:pt x="1119559" y="22255"/>
                  <a:pt x="1382054" y="221642"/>
                  <a:pt x="1407883" y="488568"/>
                </a:cubicBezTo>
                <a:cubicBezTo>
                  <a:pt x="1437402" y="793626"/>
                  <a:pt x="1146629" y="1071377"/>
                  <a:pt x="758422" y="1108942"/>
                </a:cubicBezTo>
                <a:cubicBezTo>
                  <a:pt x="370216" y="1146507"/>
                  <a:pt x="31583" y="929662"/>
                  <a:pt x="2063" y="624604"/>
                </a:cubicBezTo>
                <a:cubicBezTo>
                  <a:pt x="-27456" y="319546"/>
                  <a:pt x="263317" y="41795"/>
                  <a:pt x="651524" y="4230"/>
                </a:cubicBezTo>
                <a:cubicBezTo>
                  <a:pt x="700050" y="-465"/>
                  <a:pt x="747801" y="-1186"/>
                  <a:pt x="794271" y="1744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219950" y="694550"/>
            <a:ext cx="1044567" cy="617349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  <p:sp>
        <p:nvSpPr>
          <p:cNvPr id="46" name="KSO_Img1"/>
          <p:cNvSpPr/>
          <p:nvPr/>
        </p:nvSpPr>
        <p:spPr>
          <a:xfrm>
            <a:off x="6012160" y="993790"/>
            <a:ext cx="2224435" cy="173427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  <a:gd name="connsiteX0-217" fmla="*/ 74047 w 1502780"/>
              <a:gd name="connsiteY0-218" fmla="*/ 328300 h 1480967"/>
              <a:gd name="connsiteX1-219" fmla="*/ 131712 w 1502780"/>
              <a:gd name="connsiteY1-220" fmla="*/ 1374507 h 1480967"/>
              <a:gd name="connsiteX2-221" fmla="*/ 1371756 w 1502780"/>
              <a:gd name="connsiteY2-222" fmla="*/ 1313870 h 1480967"/>
              <a:gd name="connsiteX3-223" fmla="*/ 1356807 w 1502780"/>
              <a:gd name="connsiteY3-224" fmla="*/ 205917 h 1480967"/>
              <a:gd name="connsiteX4-225" fmla="*/ 469462 w 1502780"/>
              <a:gd name="connsiteY4-226" fmla="*/ 7025 h 1480967"/>
              <a:gd name="connsiteX5-227" fmla="*/ 74047 w 1502780"/>
              <a:gd name="connsiteY5-228" fmla="*/ 328300 h 1480967"/>
              <a:gd name="connsiteX0-229" fmla="*/ 92900 w 1485917"/>
              <a:gd name="connsiteY0-230" fmla="*/ 372428 h 1480839"/>
              <a:gd name="connsiteX1-231" fmla="*/ 114849 w 1485917"/>
              <a:gd name="connsiteY1-232" fmla="*/ 1377240 h 1480839"/>
              <a:gd name="connsiteX2-233" fmla="*/ 1354893 w 1485917"/>
              <a:gd name="connsiteY2-234" fmla="*/ 1316603 h 1480839"/>
              <a:gd name="connsiteX3-235" fmla="*/ 1339944 w 1485917"/>
              <a:gd name="connsiteY3-236" fmla="*/ 208650 h 1480839"/>
              <a:gd name="connsiteX4-237" fmla="*/ 452599 w 1485917"/>
              <a:gd name="connsiteY4-238" fmla="*/ 9758 h 1480839"/>
              <a:gd name="connsiteX5-239" fmla="*/ 92900 w 1485917"/>
              <a:gd name="connsiteY5-240" fmla="*/ 372428 h 1480839"/>
              <a:gd name="connsiteX0-241" fmla="*/ 107907 w 1502382"/>
              <a:gd name="connsiteY0-242" fmla="*/ 372428 h 1411336"/>
              <a:gd name="connsiteX1-243" fmla="*/ 108426 w 1502382"/>
              <a:gd name="connsiteY1-244" fmla="*/ 1244776 h 1411336"/>
              <a:gd name="connsiteX2-245" fmla="*/ 1369900 w 1502382"/>
              <a:gd name="connsiteY2-246" fmla="*/ 1316603 h 1411336"/>
              <a:gd name="connsiteX3-247" fmla="*/ 1354951 w 1502382"/>
              <a:gd name="connsiteY3-248" fmla="*/ 208650 h 1411336"/>
              <a:gd name="connsiteX4-249" fmla="*/ 467606 w 1502382"/>
              <a:gd name="connsiteY4-250" fmla="*/ 9758 h 1411336"/>
              <a:gd name="connsiteX5-251" fmla="*/ 107907 w 1502382"/>
              <a:gd name="connsiteY5-252" fmla="*/ 372428 h 1411336"/>
              <a:gd name="connsiteX0-253" fmla="*/ 107907 w 1502382"/>
              <a:gd name="connsiteY0-254" fmla="*/ 400422 h 1439330"/>
              <a:gd name="connsiteX1-255" fmla="*/ 108426 w 1502382"/>
              <a:gd name="connsiteY1-256" fmla="*/ 1272770 h 1439330"/>
              <a:gd name="connsiteX2-257" fmla="*/ 1369900 w 1502382"/>
              <a:gd name="connsiteY2-258" fmla="*/ 1344597 h 1439330"/>
              <a:gd name="connsiteX3-259" fmla="*/ 1354951 w 1502382"/>
              <a:gd name="connsiteY3-260" fmla="*/ 236644 h 1439330"/>
              <a:gd name="connsiteX4-261" fmla="*/ 467606 w 1502382"/>
              <a:gd name="connsiteY4-262" fmla="*/ 37752 h 1439330"/>
              <a:gd name="connsiteX5-263" fmla="*/ 107907 w 1502382"/>
              <a:gd name="connsiteY5-264" fmla="*/ 400422 h 1439330"/>
              <a:gd name="connsiteX0-265" fmla="*/ 87680 w 1517871"/>
              <a:gd name="connsiteY0-266" fmla="*/ 390100 h 1411694"/>
              <a:gd name="connsiteX1-267" fmla="*/ 123915 w 1517871"/>
              <a:gd name="connsiteY1-268" fmla="*/ 1245890 h 1411694"/>
              <a:gd name="connsiteX2-269" fmla="*/ 1385389 w 1517871"/>
              <a:gd name="connsiteY2-270" fmla="*/ 1317717 h 1411694"/>
              <a:gd name="connsiteX3-271" fmla="*/ 1370440 w 1517871"/>
              <a:gd name="connsiteY3-272" fmla="*/ 209764 h 1411694"/>
              <a:gd name="connsiteX4-273" fmla="*/ 483095 w 1517871"/>
              <a:gd name="connsiteY4-274" fmla="*/ 10872 h 1411694"/>
              <a:gd name="connsiteX5-275" fmla="*/ 87680 w 1517871"/>
              <a:gd name="connsiteY5-276" fmla="*/ 390100 h 1411694"/>
              <a:gd name="connsiteX0-277" fmla="*/ 87680 w 1544612"/>
              <a:gd name="connsiteY0-278" fmla="*/ 395882 h 1419285"/>
              <a:gd name="connsiteX1-279" fmla="*/ 123915 w 1544612"/>
              <a:gd name="connsiteY1-280" fmla="*/ 1251672 h 1419285"/>
              <a:gd name="connsiteX2-281" fmla="*/ 1385389 w 1544612"/>
              <a:gd name="connsiteY2-282" fmla="*/ 1323499 h 1419285"/>
              <a:gd name="connsiteX3-283" fmla="*/ 1420442 w 1544612"/>
              <a:gd name="connsiteY3-284" fmla="*/ 190709 h 1419285"/>
              <a:gd name="connsiteX4-285" fmla="*/ 483095 w 1544612"/>
              <a:gd name="connsiteY4-286" fmla="*/ 16654 h 1419285"/>
              <a:gd name="connsiteX5-287" fmla="*/ 87680 w 1544612"/>
              <a:gd name="connsiteY5-288" fmla="*/ 395882 h 1419285"/>
              <a:gd name="connsiteX0-289" fmla="*/ 102771 w 1559703"/>
              <a:gd name="connsiteY0-290" fmla="*/ 395882 h 1483384"/>
              <a:gd name="connsiteX1-291" fmla="*/ 139006 w 1559703"/>
              <a:gd name="connsiteY1-292" fmla="*/ 1251672 h 1483384"/>
              <a:gd name="connsiteX2-293" fmla="*/ 1400480 w 1559703"/>
              <a:gd name="connsiteY2-294" fmla="*/ 1323499 h 1483384"/>
              <a:gd name="connsiteX3-295" fmla="*/ 1435533 w 1559703"/>
              <a:gd name="connsiteY3-296" fmla="*/ 190709 h 1483384"/>
              <a:gd name="connsiteX4-297" fmla="*/ 498186 w 1559703"/>
              <a:gd name="connsiteY4-298" fmla="*/ 16654 h 1483384"/>
              <a:gd name="connsiteX5-299" fmla="*/ 102771 w 1559703"/>
              <a:gd name="connsiteY5-300" fmla="*/ 395882 h 1483384"/>
              <a:gd name="connsiteX0-301" fmla="*/ 85648 w 1529299"/>
              <a:gd name="connsiteY0-302" fmla="*/ 395882 h 1403650"/>
              <a:gd name="connsiteX1-303" fmla="*/ 121883 w 1529299"/>
              <a:gd name="connsiteY1-304" fmla="*/ 1251672 h 1403650"/>
              <a:gd name="connsiteX2-305" fmla="*/ 1354191 w 1529299"/>
              <a:gd name="connsiteY2-306" fmla="*/ 1301192 h 1403650"/>
              <a:gd name="connsiteX3-307" fmla="*/ 1418410 w 1529299"/>
              <a:gd name="connsiteY3-308" fmla="*/ 190709 h 1403650"/>
              <a:gd name="connsiteX4-309" fmla="*/ 481063 w 1529299"/>
              <a:gd name="connsiteY4-310" fmla="*/ 16654 h 1403650"/>
              <a:gd name="connsiteX5-311" fmla="*/ 85648 w 1529299"/>
              <a:gd name="connsiteY5-312" fmla="*/ 395882 h 1403650"/>
              <a:gd name="connsiteX0-313" fmla="*/ 85648 w 1568249"/>
              <a:gd name="connsiteY0-314" fmla="*/ 395882 h 1506007"/>
              <a:gd name="connsiteX1-315" fmla="*/ 121883 w 1568249"/>
              <a:gd name="connsiteY1-316" fmla="*/ 1251672 h 1506007"/>
              <a:gd name="connsiteX2-317" fmla="*/ 1354191 w 1568249"/>
              <a:gd name="connsiteY2-318" fmla="*/ 1301192 h 1506007"/>
              <a:gd name="connsiteX3-319" fmla="*/ 1418410 w 1568249"/>
              <a:gd name="connsiteY3-320" fmla="*/ 190709 h 1506007"/>
              <a:gd name="connsiteX4-321" fmla="*/ 481063 w 1568249"/>
              <a:gd name="connsiteY4-322" fmla="*/ 16654 h 1506007"/>
              <a:gd name="connsiteX5-323" fmla="*/ 85648 w 1568249"/>
              <a:gd name="connsiteY5-324" fmla="*/ 395882 h 1506007"/>
              <a:gd name="connsiteX0-325" fmla="*/ 98263 w 1558006"/>
              <a:gd name="connsiteY0-326" fmla="*/ 106429 h 1581392"/>
              <a:gd name="connsiteX1-327" fmla="*/ 111641 w 1558006"/>
              <a:gd name="connsiteY1-328" fmla="*/ 1311439 h 1581392"/>
              <a:gd name="connsiteX2-329" fmla="*/ 1343949 w 1558006"/>
              <a:gd name="connsiteY2-330" fmla="*/ 1360959 h 1581392"/>
              <a:gd name="connsiteX3-331" fmla="*/ 1408168 w 1558006"/>
              <a:gd name="connsiteY3-332" fmla="*/ 250476 h 1581392"/>
              <a:gd name="connsiteX4-333" fmla="*/ 470821 w 1558006"/>
              <a:gd name="connsiteY4-334" fmla="*/ 76421 h 1581392"/>
              <a:gd name="connsiteX5-335" fmla="*/ 98263 w 1558006"/>
              <a:gd name="connsiteY5-336" fmla="*/ 106429 h 1581392"/>
              <a:gd name="connsiteX0-337" fmla="*/ 99559 w 1559302"/>
              <a:gd name="connsiteY0-338" fmla="*/ 135011 h 1609974"/>
              <a:gd name="connsiteX1-339" fmla="*/ 112937 w 1559302"/>
              <a:gd name="connsiteY1-340" fmla="*/ 1340021 h 1609974"/>
              <a:gd name="connsiteX2-341" fmla="*/ 1345245 w 1559302"/>
              <a:gd name="connsiteY2-342" fmla="*/ 1389541 h 1609974"/>
              <a:gd name="connsiteX3-343" fmla="*/ 1409464 w 1559302"/>
              <a:gd name="connsiteY3-344" fmla="*/ 279058 h 1609974"/>
              <a:gd name="connsiteX4-345" fmla="*/ 498783 w 1559302"/>
              <a:gd name="connsiteY4-346" fmla="*/ 44981 h 1609974"/>
              <a:gd name="connsiteX5-347" fmla="*/ 99559 w 1559302"/>
              <a:gd name="connsiteY5-348" fmla="*/ 135011 h 1609974"/>
              <a:gd name="connsiteX0-349" fmla="*/ 91125 w 1566106"/>
              <a:gd name="connsiteY0-350" fmla="*/ 162344 h 1580209"/>
              <a:gd name="connsiteX1-351" fmla="*/ 119741 w 1566106"/>
              <a:gd name="connsiteY1-352" fmla="*/ 1312789 h 1580209"/>
              <a:gd name="connsiteX2-353" fmla="*/ 1352049 w 1566106"/>
              <a:gd name="connsiteY2-354" fmla="*/ 1362309 h 1580209"/>
              <a:gd name="connsiteX3-355" fmla="*/ 1416268 w 1566106"/>
              <a:gd name="connsiteY3-356" fmla="*/ 251826 h 1580209"/>
              <a:gd name="connsiteX4-357" fmla="*/ 505587 w 1566106"/>
              <a:gd name="connsiteY4-358" fmla="*/ 17749 h 1580209"/>
              <a:gd name="connsiteX5-359" fmla="*/ 91125 w 1566106"/>
              <a:gd name="connsiteY5-360" fmla="*/ 162344 h 1580209"/>
              <a:gd name="connsiteX0-361" fmla="*/ 99771 w 1574752"/>
              <a:gd name="connsiteY0-362" fmla="*/ 162344 h 1580210"/>
              <a:gd name="connsiteX1-363" fmla="*/ 128387 w 1574752"/>
              <a:gd name="connsiteY1-364" fmla="*/ 1312789 h 1580210"/>
              <a:gd name="connsiteX2-365" fmla="*/ 1360695 w 1574752"/>
              <a:gd name="connsiteY2-366" fmla="*/ 1362309 h 1580210"/>
              <a:gd name="connsiteX3-367" fmla="*/ 1424914 w 1574752"/>
              <a:gd name="connsiteY3-368" fmla="*/ 251826 h 1580210"/>
              <a:gd name="connsiteX4-369" fmla="*/ 514233 w 1574752"/>
              <a:gd name="connsiteY4-370" fmla="*/ 17749 h 1580210"/>
              <a:gd name="connsiteX5-371" fmla="*/ 99771 w 1574752"/>
              <a:gd name="connsiteY5-372" fmla="*/ 162344 h 1580210"/>
              <a:gd name="connsiteX0-373" fmla="*/ 99771 w 1574240"/>
              <a:gd name="connsiteY0-374" fmla="*/ 158384 h 1480051"/>
              <a:gd name="connsiteX1-375" fmla="*/ 128387 w 1574240"/>
              <a:gd name="connsiteY1-376" fmla="*/ 1308829 h 1480051"/>
              <a:gd name="connsiteX2-377" fmla="*/ 1360695 w 1574240"/>
              <a:gd name="connsiteY2-378" fmla="*/ 1358349 h 1480051"/>
              <a:gd name="connsiteX3-379" fmla="*/ 1482056 w 1574240"/>
              <a:gd name="connsiteY3-380" fmla="*/ 193301 h 1480051"/>
              <a:gd name="connsiteX4-381" fmla="*/ 514233 w 1574240"/>
              <a:gd name="connsiteY4-382" fmla="*/ 13789 h 1480051"/>
              <a:gd name="connsiteX5-383" fmla="*/ 99771 w 1574240"/>
              <a:gd name="connsiteY5-384" fmla="*/ 158384 h 148005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74240" h="1480051">
                <a:moveTo>
                  <a:pt x="99771" y="158384"/>
                </a:moveTo>
                <a:cubicBezTo>
                  <a:pt x="8797" y="374224"/>
                  <a:pt x="-81767" y="1108835"/>
                  <a:pt x="128387" y="1308829"/>
                </a:cubicBezTo>
                <a:cubicBezTo>
                  <a:pt x="338541" y="1508823"/>
                  <a:pt x="1135084" y="1544270"/>
                  <a:pt x="1360695" y="1358349"/>
                </a:cubicBezTo>
                <a:cubicBezTo>
                  <a:pt x="1586307" y="1172428"/>
                  <a:pt x="1643666" y="400279"/>
                  <a:pt x="1482056" y="193301"/>
                </a:cubicBezTo>
                <a:cubicBezTo>
                  <a:pt x="1320446" y="-13677"/>
                  <a:pt x="744614" y="19608"/>
                  <a:pt x="514233" y="13789"/>
                </a:cubicBezTo>
                <a:cubicBezTo>
                  <a:pt x="283852" y="7970"/>
                  <a:pt x="190745" y="-57456"/>
                  <a:pt x="99771" y="158384"/>
                </a:cubicBezTo>
                <a:close/>
              </a:path>
            </a:pathLst>
          </a:custGeom>
          <a:blipFill dpi="0" rotWithShape="1">
            <a:blip r:embed="rId8"/>
            <a:srcRect/>
            <a:stretch>
              <a:fillRect/>
            </a:stretch>
          </a:blipFill>
          <a:ln w="38100">
            <a:solidFill>
              <a:srgbClr val="FDE4C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805" b="1" dirty="0">
              <a:cs typeface="+mn-ea"/>
              <a:sym typeface="+mn-lt"/>
            </a:endParaRPr>
          </a:p>
        </p:txBody>
      </p:sp>
      <p:sp>
        <p:nvSpPr>
          <p:cNvPr id="47" name="KSO_Img2"/>
          <p:cNvSpPr/>
          <p:nvPr/>
        </p:nvSpPr>
        <p:spPr>
          <a:xfrm rot="21403966">
            <a:off x="682685" y="1075548"/>
            <a:ext cx="2369311" cy="1694038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  <a:gd name="connsiteX0-217" fmla="*/ 74047 w 1502780"/>
              <a:gd name="connsiteY0-218" fmla="*/ 328300 h 1480967"/>
              <a:gd name="connsiteX1-219" fmla="*/ 131712 w 1502780"/>
              <a:gd name="connsiteY1-220" fmla="*/ 1374507 h 1480967"/>
              <a:gd name="connsiteX2-221" fmla="*/ 1371756 w 1502780"/>
              <a:gd name="connsiteY2-222" fmla="*/ 1313870 h 1480967"/>
              <a:gd name="connsiteX3-223" fmla="*/ 1356807 w 1502780"/>
              <a:gd name="connsiteY3-224" fmla="*/ 205917 h 1480967"/>
              <a:gd name="connsiteX4-225" fmla="*/ 469462 w 1502780"/>
              <a:gd name="connsiteY4-226" fmla="*/ 7025 h 1480967"/>
              <a:gd name="connsiteX5-227" fmla="*/ 74047 w 1502780"/>
              <a:gd name="connsiteY5-228" fmla="*/ 328300 h 1480967"/>
              <a:gd name="connsiteX0-229" fmla="*/ 92900 w 1485917"/>
              <a:gd name="connsiteY0-230" fmla="*/ 372428 h 1480839"/>
              <a:gd name="connsiteX1-231" fmla="*/ 114849 w 1485917"/>
              <a:gd name="connsiteY1-232" fmla="*/ 1377240 h 1480839"/>
              <a:gd name="connsiteX2-233" fmla="*/ 1354893 w 1485917"/>
              <a:gd name="connsiteY2-234" fmla="*/ 1316603 h 1480839"/>
              <a:gd name="connsiteX3-235" fmla="*/ 1339944 w 1485917"/>
              <a:gd name="connsiteY3-236" fmla="*/ 208650 h 1480839"/>
              <a:gd name="connsiteX4-237" fmla="*/ 452599 w 1485917"/>
              <a:gd name="connsiteY4-238" fmla="*/ 9758 h 1480839"/>
              <a:gd name="connsiteX5-239" fmla="*/ 92900 w 1485917"/>
              <a:gd name="connsiteY5-240" fmla="*/ 372428 h 1480839"/>
              <a:gd name="connsiteX0-241" fmla="*/ 107907 w 1502382"/>
              <a:gd name="connsiteY0-242" fmla="*/ 372428 h 1411336"/>
              <a:gd name="connsiteX1-243" fmla="*/ 108426 w 1502382"/>
              <a:gd name="connsiteY1-244" fmla="*/ 1244776 h 1411336"/>
              <a:gd name="connsiteX2-245" fmla="*/ 1369900 w 1502382"/>
              <a:gd name="connsiteY2-246" fmla="*/ 1316603 h 1411336"/>
              <a:gd name="connsiteX3-247" fmla="*/ 1354951 w 1502382"/>
              <a:gd name="connsiteY3-248" fmla="*/ 208650 h 1411336"/>
              <a:gd name="connsiteX4-249" fmla="*/ 467606 w 1502382"/>
              <a:gd name="connsiteY4-250" fmla="*/ 9758 h 1411336"/>
              <a:gd name="connsiteX5-251" fmla="*/ 107907 w 1502382"/>
              <a:gd name="connsiteY5-252" fmla="*/ 372428 h 1411336"/>
              <a:gd name="connsiteX0-253" fmla="*/ 107907 w 1502382"/>
              <a:gd name="connsiteY0-254" fmla="*/ 400422 h 1439330"/>
              <a:gd name="connsiteX1-255" fmla="*/ 108426 w 1502382"/>
              <a:gd name="connsiteY1-256" fmla="*/ 1272770 h 1439330"/>
              <a:gd name="connsiteX2-257" fmla="*/ 1369900 w 1502382"/>
              <a:gd name="connsiteY2-258" fmla="*/ 1344597 h 1439330"/>
              <a:gd name="connsiteX3-259" fmla="*/ 1354951 w 1502382"/>
              <a:gd name="connsiteY3-260" fmla="*/ 236644 h 1439330"/>
              <a:gd name="connsiteX4-261" fmla="*/ 467606 w 1502382"/>
              <a:gd name="connsiteY4-262" fmla="*/ 37752 h 1439330"/>
              <a:gd name="connsiteX5-263" fmla="*/ 107907 w 1502382"/>
              <a:gd name="connsiteY5-264" fmla="*/ 400422 h 1439330"/>
              <a:gd name="connsiteX0-265" fmla="*/ 87680 w 1517871"/>
              <a:gd name="connsiteY0-266" fmla="*/ 390100 h 1411694"/>
              <a:gd name="connsiteX1-267" fmla="*/ 123915 w 1517871"/>
              <a:gd name="connsiteY1-268" fmla="*/ 1245890 h 1411694"/>
              <a:gd name="connsiteX2-269" fmla="*/ 1385389 w 1517871"/>
              <a:gd name="connsiteY2-270" fmla="*/ 1317717 h 1411694"/>
              <a:gd name="connsiteX3-271" fmla="*/ 1370440 w 1517871"/>
              <a:gd name="connsiteY3-272" fmla="*/ 209764 h 1411694"/>
              <a:gd name="connsiteX4-273" fmla="*/ 483095 w 1517871"/>
              <a:gd name="connsiteY4-274" fmla="*/ 10872 h 1411694"/>
              <a:gd name="connsiteX5-275" fmla="*/ 87680 w 1517871"/>
              <a:gd name="connsiteY5-276" fmla="*/ 390100 h 1411694"/>
              <a:gd name="connsiteX0-277" fmla="*/ 87680 w 1544612"/>
              <a:gd name="connsiteY0-278" fmla="*/ 395882 h 1419285"/>
              <a:gd name="connsiteX1-279" fmla="*/ 123915 w 1544612"/>
              <a:gd name="connsiteY1-280" fmla="*/ 1251672 h 1419285"/>
              <a:gd name="connsiteX2-281" fmla="*/ 1385389 w 1544612"/>
              <a:gd name="connsiteY2-282" fmla="*/ 1323499 h 1419285"/>
              <a:gd name="connsiteX3-283" fmla="*/ 1420442 w 1544612"/>
              <a:gd name="connsiteY3-284" fmla="*/ 190709 h 1419285"/>
              <a:gd name="connsiteX4-285" fmla="*/ 483095 w 1544612"/>
              <a:gd name="connsiteY4-286" fmla="*/ 16654 h 1419285"/>
              <a:gd name="connsiteX5-287" fmla="*/ 87680 w 1544612"/>
              <a:gd name="connsiteY5-288" fmla="*/ 395882 h 1419285"/>
              <a:gd name="connsiteX0-289" fmla="*/ 102771 w 1559703"/>
              <a:gd name="connsiteY0-290" fmla="*/ 395882 h 1483384"/>
              <a:gd name="connsiteX1-291" fmla="*/ 139006 w 1559703"/>
              <a:gd name="connsiteY1-292" fmla="*/ 1251672 h 1483384"/>
              <a:gd name="connsiteX2-293" fmla="*/ 1400480 w 1559703"/>
              <a:gd name="connsiteY2-294" fmla="*/ 1323499 h 1483384"/>
              <a:gd name="connsiteX3-295" fmla="*/ 1435533 w 1559703"/>
              <a:gd name="connsiteY3-296" fmla="*/ 190709 h 1483384"/>
              <a:gd name="connsiteX4-297" fmla="*/ 498186 w 1559703"/>
              <a:gd name="connsiteY4-298" fmla="*/ 16654 h 1483384"/>
              <a:gd name="connsiteX5-299" fmla="*/ 102771 w 1559703"/>
              <a:gd name="connsiteY5-300" fmla="*/ 395882 h 1483384"/>
              <a:gd name="connsiteX0-301" fmla="*/ 85648 w 1529299"/>
              <a:gd name="connsiteY0-302" fmla="*/ 395882 h 1403650"/>
              <a:gd name="connsiteX1-303" fmla="*/ 121883 w 1529299"/>
              <a:gd name="connsiteY1-304" fmla="*/ 1251672 h 1403650"/>
              <a:gd name="connsiteX2-305" fmla="*/ 1354191 w 1529299"/>
              <a:gd name="connsiteY2-306" fmla="*/ 1301192 h 1403650"/>
              <a:gd name="connsiteX3-307" fmla="*/ 1418410 w 1529299"/>
              <a:gd name="connsiteY3-308" fmla="*/ 190709 h 1403650"/>
              <a:gd name="connsiteX4-309" fmla="*/ 481063 w 1529299"/>
              <a:gd name="connsiteY4-310" fmla="*/ 16654 h 1403650"/>
              <a:gd name="connsiteX5-311" fmla="*/ 85648 w 1529299"/>
              <a:gd name="connsiteY5-312" fmla="*/ 395882 h 1403650"/>
              <a:gd name="connsiteX0-313" fmla="*/ 85648 w 1568249"/>
              <a:gd name="connsiteY0-314" fmla="*/ 395882 h 1506007"/>
              <a:gd name="connsiteX1-315" fmla="*/ 121883 w 1568249"/>
              <a:gd name="connsiteY1-316" fmla="*/ 1251672 h 1506007"/>
              <a:gd name="connsiteX2-317" fmla="*/ 1354191 w 1568249"/>
              <a:gd name="connsiteY2-318" fmla="*/ 1301192 h 1506007"/>
              <a:gd name="connsiteX3-319" fmla="*/ 1418410 w 1568249"/>
              <a:gd name="connsiteY3-320" fmla="*/ 190709 h 1506007"/>
              <a:gd name="connsiteX4-321" fmla="*/ 481063 w 1568249"/>
              <a:gd name="connsiteY4-322" fmla="*/ 16654 h 1506007"/>
              <a:gd name="connsiteX5-323" fmla="*/ 85648 w 1568249"/>
              <a:gd name="connsiteY5-324" fmla="*/ 395882 h 1506007"/>
              <a:gd name="connsiteX0-325" fmla="*/ 98263 w 1558006"/>
              <a:gd name="connsiteY0-326" fmla="*/ 106429 h 1581392"/>
              <a:gd name="connsiteX1-327" fmla="*/ 111641 w 1558006"/>
              <a:gd name="connsiteY1-328" fmla="*/ 1311439 h 1581392"/>
              <a:gd name="connsiteX2-329" fmla="*/ 1343949 w 1558006"/>
              <a:gd name="connsiteY2-330" fmla="*/ 1360959 h 1581392"/>
              <a:gd name="connsiteX3-331" fmla="*/ 1408168 w 1558006"/>
              <a:gd name="connsiteY3-332" fmla="*/ 250476 h 1581392"/>
              <a:gd name="connsiteX4-333" fmla="*/ 470821 w 1558006"/>
              <a:gd name="connsiteY4-334" fmla="*/ 76421 h 1581392"/>
              <a:gd name="connsiteX5-335" fmla="*/ 98263 w 1558006"/>
              <a:gd name="connsiteY5-336" fmla="*/ 106429 h 1581392"/>
              <a:gd name="connsiteX0-337" fmla="*/ 99559 w 1559302"/>
              <a:gd name="connsiteY0-338" fmla="*/ 135011 h 1609974"/>
              <a:gd name="connsiteX1-339" fmla="*/ 112937 w 1559302"/>
              <a:gd name="connsiteY1-340" fmla="*/ 1340021 h 1609974"/>
              <a:gd name="connsiteX2-341" fmla="*/ 1345245 w 1559302"/>
              <a:gd name="connsiteY2-342" fmla="*/ 1389541 h 1609974"/>
              <a:gd name="connsiteX3-343" fmla="*/ 1409464 w 1559302"/>
              <a:gd name="connsiteY3-344" fmla="*/ 279058 h 1609974"/>
              <a:gd name="connsiteX4-345" fmla="*/ 498783 w 1559302"/>
              <a:gd name="connsiteY4-346" fmla="*/ 44981 h 1609974"/>
              <a:gd name="connsiteX5-347" fmla="*/ 99559 w 1559302"/>
              <a:gd name="connsiteY5-348" fmla="*/ 135011 h 1609974"/>
              <a:gd name="connsiteX0-349" fmla="*/ 91125 w 1566106"/>
              <a:gd name="connsiteY0-350" fmla="*/ 162344 h 1580209"/>
              <a:gd name="connsiteX1-351" fmla="*/ 119741 w 1566106"/>
              <a:gd name="connsiteY1-352" fmla="*/ 1312789 h 1580209"/>
              <a:gd name="connsiteX2-353" fmla="*/ 1352049 w 1566106"/>
              <a:gd name="connsiteY2-354" fmla="*/ 1362309 h 1580209"/>
              <a:gd name="connsiteX3-355" fmla="*/ 1416268 w 1566106"/>
              <a:gd name="connsiteY3-356" fmla="*/ 251826 h 1580209"/>
              <a:gd name="connsiteX4-357" fmla="*/ 505587 w 1566106"/>
              <a:gd name="connsiteY4-358" fmla="*/ 17749 h 1580209"/>
              <a:gd name="connsiteX5-359" fmla="*/ 91125 w 1566106"/>
              <a:gd name="connsiteY5-360" fmla="*/ 162344 h 1580209"/>
              <a:gd name="connsiteX0-361" fmla="*/ 99771 w 1574752"/>
              <a:gd name="connsiteY0-362" fmla="*/ 162344 h 1580210"/>
              <a:gd name="connsiteX1-363" fmla="*/ 128387 w 1574752"/>
              <a:gd name="connsiteY1-364" fmla="*/ 1312789 h 1580210"/>
              <a:gd name="connsiteX2-365" fmla="*/ 1360695 w 1574752"/>
              <a:gd name="connsiteY2-366" fmla="*/ 1362309 h 1580210"/>
              <a:gd name="connsiteX3-367" fmla="*/ 1424914 w 1574752"/>
              <a:gd name="connsiteY3-368" fmla="*/ 251826 h 1580210"/>
              <a:gd name="connsiteX4-369" fmla="*/ 514233 w 1574752"/>
              <a:gd name="connsiteY4-370" fmla="*/ 17749 h 1580210"/>
              <a:gd name="connsiteX5-371" fmla="*/ 99771 w 1574752"/>
              <a:gd name="connsiteY5-372" fmla="*/ 162344 h 1580210"/>
              <a:gd name="connsiteX0-373" fmla="*/ 99771 w 1574240"/>
              <a:gd name="connsiteY0-374" fmla="*/ 158384 h 1480051"/>
              <a:gd name="connsiteX1-375" fmla="*/ 128387 w 1574240"/>
              <a:gd name="connsiteY1-376" fmla="*/ 1308829 h 1480051"/>
              <a:gd name="connsiteX2-377" fmla="*/ 1360695 w 1574240"/>
              <a:gd name="connsiteY2-378" fmla="*/ 1358349 h 1480051"/>
              <a:gd name="connsiteX3-379" fmla="*/ 1482056 w 1574240"/>
              <a:gd name="connsiteY3-380" fmla="*/ 193301 h 1480051"/>
              <a:gd name="connsiteX4-381" fmla="*/ 514233 w 1574240"/>
              <a:gd name="connsiteY4-382" fmla="*/ 13789 h 1480051"/>
              <a:gd name="connsiteX5-383" fmla="*/ 99771 w 1574240"/>
              <a:gd name="connsiteY5-384" fmla="*/ 158384 h 1480051"/>
              <a:gd name="connsiteX0-385" fmla="*/ 103274 w 1577743"/>
              <a:gd name="connsiteY0-386" fmla="*/ 376035 h 1697702"/>
              <a:gd name="connsiteX1-387" fmla="*/ 131890 w 1577743"/>
              <a:gd name="connsiteY1-388" fmla="*/ 1526480 h 1697702"/>
              <a:gd name="connsiteX2-389" fmla="*/ 1364198 w 1577743"/>
              <a:gd name="connsiteY2-390" fmla="*/ 1576000 h 1697702"/>
              <a:gd name="connsiteX3-391" fmla="*/ 1485559 w 1577743"/>
              <a:gd name="connsiteY3-392" fmla="*/ 410952 h 1697702"/>
              <a:gd name="connsiteX4-393" fmla="*/ 739758 w 1577743"/>
              <a:gd name="connsiteY4-394" fmla="*/ 190 h 1697702"/>
              <a:gd name="connsiteX5-395" fmla="*/ 103274 w 1577743"/>
              <a:gd name="connsiteY5-396" fmla="*/ 376035 h 1697702"/>
              <a:gd name="connsiteX0-397" fmla="*/ 103274 w 1577743"/>
              <a:gd name="connsiteY0-398" fmla="*/ 376035 h 1697702"/>
              <a:gd name="connsiteX1-399" fmla="*/ 131890 w 1577743"/>
              <a:gd name="connsiteY1-400" fmla="*/ 1526480 h 1697702"/>
              <a:gd name="connsiteX2-401" fmla="*/ 1364198 w 1577743"/>
              <a:gd name="connsiteY2-402" fmla="*/ 1576000 h 1697702"/>
              <a:gd name="connsiteX3-403" fmla="*/ 1485559 w 1577743"/>
              <a:gd name="connsiteY3-404" fmla="*/ 410952 h 1697702"/>
              <a:gd name="connsiteX4-405" fmla="*/ 739758 w 1577743"/>
              <a:gd name="connsiteY4-406" fmla="*/ 190 h 1697702"/>
              <a:gd name="connsiteX5-407" fmla="*/ 103274 w 1577743"/>
              <a:gd name="connsiteY5-408" fmla="*/ 376035 h 1697702"/>
              <a:gd name="connsiteX0-409" fmla="*/ 103274 w 1623293"/>
              <a:gd name="connsiteY0-410" fmla="*/ 376035 h 1786169"/>
              <a:gd name="connsiteX1-411" fmla="*/ 131890 w 1623293"/>
              <a:gd name="connsiteY1-412" fmla="*/ 1526480 h 1786169"/>
              <a:gd name="connsiteX2-413" fmla="*/ 1364198 w 1623293"/>
              <a:gd name="connsiteY2-414" fmla="*/ 1576000 h 1786169"/>
              <a:gd name="connsiteX3-415" fmla="*/ 1485559 w 1623293"/>
              <a:gd name="connsiteY3-416" fmla="*/ 410952 h 1786169"/>
              <a:gd name="connsiteX4-417" fmla="*/ 739758 w 1623293"/>
              <a:gd name="connsiteY4-418" fmla="*/ 190 h 1786169"/>
              <a:gd name="connsiteX5-419" fmla="*/ 103274 w 1623293"/>
              <a:gd name="connsiteY5-420" fmla="*/ 376035 h 1786169"/>
              <a:gd name="connsiteX0-421" fmla="*/ 164813 w 1643470"/>
              <a:gd name="connsiteY0-422" fmla="*/ 376036 h 1698071"/>
              <a:gd name="connsiteX1-423" fmla="*/ 103884 w 1643470"/>
              <a:gd name="connsiteY1-424" fmla="*/ 1527236 h 1698071"/>
              <a:gd name="connsiteX2-425" fmla="*/ 1425737 w 1643470"/>
              <a:gd name="connsiteY2-426" fmla="*/ 1576001 h 1698071"/>
              <a:gd name="connsiteX3-427" fmla="*/ 1547098 w 1643470"/>
              <a:gd name="connsiteY3-428" fmla="*/ 410953 h 1698071"/>
              <a:gd name="connsiteX4-429" fmla="*/ 801297 w 1643470"/>
              <a:gd name="connsiteY4-430" fmla="*/ 191 h 1698071"/>
              <a:gd name="connsiteX5-431" fmla="*/ 164813 w 1643470"/>
              <a:gd name="connsiteY5-432" fmla="*/ 376036 h 1698071"/>
              <a:gd name="connsiteX0-433" fmla="*/ 166756 w 1645413"/>
              <a:gd name="connsiteY0-434" fmla="*/ 376036 h 1787202"/>
              <a:gd name="connsiteX1-435" fmla="*/ 105827 w 1645413"/>
              <a:gd name="connsiteY1-436" fmla="*/ 1527236 h 1787202"/>
              <a:gd name="connsiteX2-437" fmla="*/ 1427680 w 1645413"/>
              <a:gd name="connsiteY2-438" fmla="*/ 1576001 h 1787202"/>
              <a:gd name="connsiteX3-439" fmla="*/ 1549041 w 1645413"/>
              <a:gd name="connsiteY3-440" fmla="*/ 410953 h 1787202"/>
              <a:gd name="connsiteX4-441" fmla="*/ 803240 w 1645413"/>
              <a:gd name="connsiteY4-442" fmla="*/ 191 h 1787202"/>
              <a:gd name="connsiteX5-443" fmla="*/ 166756 w 1645413"/>
              <a:gd name="connsiteY5-444" fmla="*/ 376036 h 1787202"/>
              <a:gd name="connsiteX0-445" fmla="*/ 166756 w 1638948"/>
              <a:gd name="connsiteY0-446" fmla="*/ 376036 h 1862934"/>
              <a:gd name="connsiteX1-447" fmla="*/ 105827 w 1638948"/>
              <a:gd name="connsiteY1-448" fmla="*/ 1527236 h 1862934"/>
              <a:gd name="connsiteX2-449" fmla="*/ 1427680 w 1638948"/>
              <a:gd name="connsiteY2-450" fmla="*/ 1576001 h 1862934"/>
              <a:gd name="connsiteX3-451" fmla="*/ 1549041 w 1638948"/>
              <a:gd name="connsiteY3-452" fmla="*/ 410953 h 1862934"/>
              <a:gd name="connsiteX4-453" fmla="*/ 803240 w 1638948"/>
              <a:gd name="connsiteY4-454" fmla="*/ 191 h 1862934"/>
              <a:gd name="connsiteX5-455" fmla="*/ 166756 w 1638948"/>
              <a:gd name="connsiteY5-456" fmla="*/ 376036 h 18629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638948" h="1862934">
                <a:moveTo>
                  <a:pt x="166756" y="376036"/>
                </a:moveTo>
                <a:cubicBezTo>
                  <a:pt x="50521" y="630543"/>
                  <a:pt x="-108716" y="1093777"/>
                  <a:pt x="105827" y="1527236"/>
                </a:cubicBezTo>
                <a:cubicBezTo>
                  <a:pt x="320370" y="1960695"/>
                  <a:pt x="1210460" y="1971643"/>
                  <a:pt x="1427680" y="1576001"/>
                </a:cubicBezTo>
                <a:cubicBezTo>
                  <a:pt x="1644900" y="1180359"/>
                  <a:pt x="1710651" y="617931"/>
                  <a:pt x="1549041" y="410953"/>
                </a:cubicBezTo>
                <a:cubicBezTo>
                  <a:pt x="1387431" y="203975"/>
                  <a:pt x="1033621" y="6010"/>
                  <a:pt x="803240" y="191"/>
                </a:cubicBezTo>
                <a:cubicBezTo>
                  <a:pt x="572859" y="-5628"/>
                  <a:pt x="282991" y="121529"/>
                  <a:pt x="166756" y="376036"/>
                </a:cubicBezTo>
                <a:close/>
              </a:path>
            </a:pathLst>
          </a:custGeom>
          <a:blipFill dpi="0" rotWithShape="1">
            <a:blip r:embed="rId9"/>
            <a:srcRect/>
            <a:stretch>
              <a:fillRect/>
            </a:stretch>
          </a:blipFill>
          <a:ln w="38100">
            <a:solidFill>
              <a:srgbClr val="F5D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805" b="1" dirty="0">
              <a:cs typeface="+mn-ea"/>
              <a:sym typeface="+mn-lt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5016" y="2388741"/>
            <a:ext cx="2783548" cy="2783548"/>
          </a:xfrm>
          <a:prstGeom prst="rect">
            <a:avLst/>
          </a:prstGeom>
        </p:spPr>
      </p:pic>
      <p:sp>
        <p:nvSpPr>
          <p:cNvPr id="49" name="KSO_Img2"/>
          <p:cNvSpPr/>
          <p:nvPr/>
        </p:nvSpPr>
        <p:spPr>
          <a:xfrm>
            <a:off x="3303906" y="1064696"/>
            <a:ext cx="2430339" cy="1603253"/>
          </a:xfrm>
          <a:custGeom>
            <a:avLst/>
            <a:gdLst>
              <a:gd name="connsiteX0" fmla="*/ 0 w 1268627"/>
              <a:gd name="connsiteY0" fmla="*/ 296562 h 1408671"/>
              <a:gd name="connsiteX1" fmla="*/ 32952 w 1268627"/>
              <a:gd name="connsiteY1" fmla="*/ 1383957 h 1408671"/>
              <a:gd name="connsiteX2" fmla="*/ 1260389 w 1268627"/>
              <a:gd name="connsiteY2" fmla="*/ 1408671 h 1408671"/>
              <a:gd name="connsiteX3" fmla="*/ 1268627 w 1268627"/>
              <a:gd name="connsiteY3" fmla="*/ 288325 h 1408671"/>
              <a:gd name="connsiteX4" fmla="*/ 205946 w 1268627"/>
              <a:gd name="connsiteY4" fmla="*/ 0 h 1408671"/>
              <a:gd name="connsiteX5" fmla="*/ 0 w 1268627"/>
              <a:gd name="connsiteY5" fmla="*/ 296562 h 1408671"/>
              <a:gd name="connsiteX0-1" fmla="*/ 77698 w 1346325"/>
              <a:gd name="connsiteY0-2" fmla="*/ 296562 h 1534851"/>
              <a:gd name="connsiteX1-3" fmla="*/ 110650 w 1346325"/>
              <a:gd name="connsiteY1-4" fmla="*/ 1383957 h 1534851"/>
              <a:gd name="connsiteX2-5" fmla="*/ 1338087 w 1346325"/>
              <a:gd name="connsiteY2-6" fmla="*/ 1408671 h 1534851"/>
              <a:gd name="connsiteX3-7" fmla="*/ 1346325 w 1346325"/>
              <a:gd name="connsiteY3-8" fmla="*/ 288325 h 1534851"/>
              <a:gd name="connsiteX4-9" fmla="*/ 283644 w 1346325"/>
              <a:gd name="connsiteY4-10" fmla="*/ 0 h 1534851"/>
              <a:gd name="connsiteX5-11" fmla="*/ 77698 w 1346325"/>
              <a:gd name="connsiteY5-12" fmla="*/ 296562 h 1534851"/>
              <a:gd name="connsiteX0-13" fmla="*/ 77698 w 1346325"/>
              <a:gd name="connsiteY0-14" fmla="*/ 296562 h 1614698"/>
              <a:gd name="connsiteX1-15" fmla="*/ 110650 w 1346325"/>
              <a:gd name="connsiteY1-16" fmla="*/ 1383957 h 1614698"/>
              <a:gd name="connsiteX2-17" fmla="*/ 1338087 w 1346325"/>
              <a:gd name="connsiteY2-18" fmla="*/ 1408671 h 1614698"/>
              <a:gd name="connsiteX3-19" fmla="*/ 1346325 w 1346325"/>
              <a:gd name="connsiteY3-20" fmla="*/ 288325 h 1614698"/>
              <a:gd name="connsiteX4-21" fmla="*/ 283644 w 1346325"/>
              <a:gd name="connsiteY4-22" fmla="*/ 0 h 1614698"/>
              <a:gd name="connsiteX5-23" fmla="*/ 77698 w 1346325"/>
              <a:gd name="connsiteY5-24" fmla="*/ 296562 h 1614698"/>
              <a:gd name="connsiteX0-25" fmla="*/ 77698 w 1346331"/>
              <a:gd name="connsiteY0-26" fmla="*/ 305516 h 1623652"/>
              <a:gd name="connsiteX1-27" fmla="*/ 110650 w 1346331"/>
              <a:gd name="connsiteY1-28" fmla="*/ 1392911 h 1623652"/>
              <a:gd name="connsiteX2-29" fmla="*/ 1338087 w 1346331"/>
              <a:gd name="connsiteY2-30" fmla="*/ 1417625 h 1623652"/>
              <a:gd name="connsiteX3-31" fmla="*/ 1346325 w 1346331"/>
              <a:gd name="connsiteY3-32" fmla="*/ 297279 h 1623652"/>
              <a:gd name="connsiteX4-33" fmla="*/ 283644 w 1346331"/>
              <a:gd name="connsiteY4-34" fmla="*/ 8954 h 1623652"/>
              <a:gd name="connsiteX5-35" fmla="*/ 77698 w 1346331"/>
              <a:gd name="connsiteY5-36" fmla="*/ 305516 h 1623652"/>
              <a:gd name="connsiteX0-37" fmla="*/ 77698 w 1346325"/>
              <a:gd name="connsiteY0-38" fmla="*/ 327165 h 1645301"/>
              <a:gd name="connsiteX1-39" fmla="*/ 110650 w 1346325"/>
              <a:gd name="connsiteY1-40" fmla="*/ 1414560 h 1645301"/>
              <a:gd name="connsiteX2-41" fmla="*/ 1338087 w 1346325"/>
              <a:gd name="connsiteY2-42" fmla="*/ 1439274 h 1645301"/>
              <a:gd name="connsiteX3-43" fmla="*/ 1346325 w 1346325"/>
              <a:gd name="connsiteY3-44" fmla="*/ 318928 h 1645301"/>
              <a:gd name="connsiteX4-45" fmla="*/ 283644 w 1346325"/>
              <a:gd name="connsiteY4-46" fmla="*/ 30603 h 1645301"/>
              <a:gd name="connsiteX5-47" fmla="*/ 77698 w 1346325"/>
              <a:gd name="connsiteY5-48" fmla="*/ 327165 h 1645301"/>
              <a:gd name="connsiteX0-49" fmla="*/ 89860 w 1358487"/>
              <a:gd name="connsiteY0-50" fmla="*/ 327165 h 1645301"/>
              <a:gd name="connsiteX1-51" fmla="*/ 122812 w 1358487"/>
              <a:gd name="connsiteY1-52" fmla="*/ 1414560 h 1645301"/>
              <a:gd name="connsiteX2-53" fmla="*/ 1350249 w 1358487"/>
              <a:gd name="connsiteY2-54" fmla="*/ 1439274 h 1645301"/>
              <a:gd name="connsiteX3-55" fmla="*/ 1358487 w 1358487"/>
              <a:gd name="connsiteY3-56" fmla="*/ 318928 h 1645301"/>
              <a:gd name="connsiteX4-57" fmla="*/ 295806 w 1358487"/>
              <a:gd name="connsiteY4-58" fmla="*/ 30603 h 1645301"/>
              <a:gd name="connsiteX5-59" fmla="*/ 89860 w 1358487"/>
              <a:gd name="connsiteY5-60" fmla="*/ 327165 h 1645301"/>
              <a:gd name="connsiteX0-61" fmla="*/ 66492 w 1384546"/>
              <a:gd name="connsiteY0-62" fmla="*/ 440965 h 1612372"/>
              <a:gd name="connsiteX1-63" fmla="*/ 148871 w 1384546"/>
              <a:gd name="connsiteY1-64" fmla="*/ 1388317 h 1612372"/>
              <a:gd name="connsiteX2-65" fmla="*/ 1376308 w 1384546"/>
              <a:gd name="connsiteY2-66" fmla="*/ 1413031 h 1612372"/>
              <a:gd name="connsiteX3-67" fmla="*/ 1384546 w 1384546"/>
              <a:gd name="connsiteY3-68" fmla="*/ 292685 h 1612372"/>
              <a:gd name="connsiteX4-69" fmla="*/ 321865 w 1384546"/>
              <a:gd name="connsiteY4-70" fmla="*/ 4360 h 1612372"/>
              <a:gd name="connsiteX5-71" fmla="*/ 66492 w 1384546"/>
              <a:gd name="connsiteY5-72" fmla="*/ 440965 h 1612372"/>
              <a:gd name="connsiteX0-73" fmla="*/ 46037 w 1421756"/>
              <a:gd name="connsiteY0-74" fmla="*/ 363886 h 1612943"/>
              <a:gd name="connsiteX1-75" fmla="*/ 186081 w 1421756"/>
              <a:gd name="connsiteY1-76" fmla="*/ 1385379 h 1612943"/>
              <a:gd name="connsiteX2-77" fmla="*/ 1413518 w 1421756"/>
              <a:gd name="connsiteY2-78" fmla="*/ 1410093 h 1612943"/>
              <a:gd name="connsiteX3-79" fmla="*/ 1421756 w 1421756"/>
              <a:gd name="connsiteY3-80" fmla="*/ 289747 h 1612943"/>
              <a:gd name="connsiteX4-81" fmla="*/ 359075 w 1421756"/>
              <a:gd name="connsiteY4-82" fmla="*/ 1422 h 1612943"/>
              <a:gd name="connsiteX5-83" fmla="*/ 46037 w 1421756"/>
              <a:gd name="connsiteY5-84" fmla="*/ 363886 h 1612943"/>
              <a:gd name="connsiteX0-85" fmla="*/ 49570 w 1523441"/>
              <a:gd name="connsiteY0-86" fmla="*/ 363461 h 1482445"/>
              <a:gd name="connsiteX1-87" fmla="*/ 189614 w 1523441"/>
              <a:gd name="connsiteY1-88" fmla="*/ 1384954 h 1482445"/>
              <a:gd name="connsiteX2-89" fmla="*/ 1491191 w 1523441"/>
              <a:gd name="connsiteY2-90" fmla="*/ 1187246 h 1482445"/>
              <a:gd name="connsiteX3-91" fmla="*/ 1425289 w 1523441"/>
              <a:gd name="connsiteY3-92" fmla="*/ 289322 h 1482445"/>
              <a:gd name="connsiteX4-93" fmla="*/ 362608 w 1523441"/>
              <a:gd name="connsiteY4-94" fmla="*/ 997 h 1482445"/>
              <a:gd name="connsiteX5-95" fmla="*/ 49570 w 1523441"/>
              <a:gd name="connsiteY5-96" fmla="*/ 363461 h 1482445"/>
              <a:gd name="connsiteX0-97" fmla="*/ 49570 w 1545313"/>
              <a:gd name="connsiteY0-98" fmla="*/ 363461 h 1468199"/>
              <a:gd name="connsiteX1-99" fmla="*/ 189614 w 1545313"/>
              <a:gd name="connsiteY1-100" fmla="*/ 1384954 h 1468199"/>
              <a:gd name="connsiteX2-101" fmla="*/ 1491191 w 1545313"/>
              <a:gd name="connsiteY2-102" fmla="*/ 1187246 h 1468199"/>
              <a:gd name="connsiteX3-103" fmla="*/ 1425289 w 1545313"/>
              <a:gd name="connsiteY3-104" fmla="*/ 289322 h 1468199"/>
              <a:gd name="connsiteX4-105" fmla="*/ 362608 w 1545313"/>
              <a:gd name="connsiteY4-106" fmla="*/ 997 h 1468199"/>
              <a:gd name="connsiteX5-107" fmla="*/ 49570 w 1545313"/>
              <a:gd name="connsiteY5-108" fmla="*/ 363461 h 1468199"/>
              <a:gd name="connsiteX0-109" fmla="*/ 82423 w 1495787"/>
              <a:gd name="connsiteY0-110" fmla="*/ 338226 h 1469481"/>
              <a:gd name="connsiteX1-111" fmla="*/ 140088 w 1495787"/>
              <a:gd name="connsiteY1-112" fmla="*/ 1384433 h 1469481"/>
              <a:gd name="connsiteX2-113" fmla="*/ 1441665 w 1495787"/>
              <a:gd name="connsiteY2-114" fmla="*/ 1186725 h 1469481"/>
              <a:gd name="connsiteX3-115" fmla="*/ 1375763 w 1495787"/>
              <a:gd name="connsiteY3-116" fmla="*/ 288801 h 1469481"/>
              <a:gd name="connsiteX4-117" fmla="*/ 313082 w 1495787"/>
              <a:gd name="connsiteY4-118" fmla="*/ 476 h 1469481"/>
              <a:gd name="connsiteX5-119" fmla="*/ 82423 w 1495787"/>
              <a:gd name="connsiteY5-120" fmla="*/ 338226 h 1469481"/>
              <a:gd name="connsiteX0-121" fmla="*/ 78189 w 1481300"/>
              <a:gd name="connsiteY0-122" fmla="*/ 321819 h 1453074"/>
              <a:gd name="connsiteX1-123" fmla="*/ 135854 w 1481300"/>
              <a:gd name="connsiteY1-124" fmla="*/ 1368026 h 1453074"/>
              <a:gd name="connsiteX2-125" fmla="*/ 1437431 w 1481300"/>
              <a:gd name="connsiteY2-126" fmla="*/ 1170318 h 1453074"/>
              <a:gd name="connsiteX3-127" fmla="*/ 1371529 w 1481300"/>
              <a:gd name="connsiteY3-128" fmla="*/ 272394 h 1453074"/>
              <a:gd name="connsiteX4-129" fmla="*/ 473604 w 1481300"/>
              <a:gd name="connsiteY4-130" fmla="*/ 544 h 1453074"/>
              <a:gd name="connsiteX5-131" fmla="*/ 78189 w 1481300"/>
              <a:gd name="connsiteY5-132" fmla="*/ 321819 h 1453074"/>
              <a:gd name="connsiteX0-133" fmla="*/ 77696 w 1476601"/>
              <a:gd name="connsiteY0-134" fmla="*/ 321831 h 1458744"/>
              <a:gd name="connsiteX1-135" fmla="*/ 135361 w 1476601"/>
              <a:gd name="connsiteY1-136" fmla="*/ 1368038 h 1458744"/>
              <a:gd name="connsiteX2-137" fmla="*/ 1429646 w 1476601"/>
              <a:gd name="connsiteY2-138" fmla="*/ 1184195 h 1458744"/>
              <a:gd name="connsiteX3-139" fmla="*/ 1371036 w 1476601"/>
              <a:gd name="connsiteY3-140" fmla="*/ 272406 h 1458744"/>
              <a:gd name="connsiteX4-141" fmla="*/ 473111 w 1476601"/>
              <a:gd name="connsiteY4-142" fmla="*/ 556 h 1458744"/>
              <a:gd name="connsiteX5-143" fmla="*/ 77696 w 1476601"/>
              <a:gd name="connsiteY5-144" fmla="*/ 321831 h 1458744"/>
              <a:gd name="connsiteX0-145" fmla="*/ 77696 w 1492027"/>
              <a:gd name="connsiteY0-146" fmla="*/ 321831 h 1448282"/>
              <a:gd name="connsiteX1-147" fmla="*/ 135361 w 1492027"/>
              <a:gd name="connsiteY1-148" fmla="*/ 1368038 h 1448282"/>
              <a:gd name="connsiteX2-149" fmla="*/ 1429646 w 1492027"/>
              <a:gd name="connsiteY2-150" fmla="*/ 1184195 h 1448282"/>
              <a:gd name="connsiteX3-151" fmla="*/ 1371036 w 1492027"/>
              <a:gd name="connsiteY3-152" fmla="*/ 272406 h 1448282"/>
              <a:gd name="connsiteX4-153" fmla="*/ 473111 w 1492027"/>
              <a:gd name="connsiteY4-154" fmla="*/ 556 h 1448282"/>
              <a:gd name="connsiteX5-155" fmla="*/ 77696 w 1492027"/>
              <a:gd name="connsiteY5-156" fmla="*/ 321831 h 1448282"/>
              <a:gd name="connsiteX0-157" fmla="*/ 77696 w 1492027"/>
              <a:gd name="connsiteY0-158" fmla="*/ 321831 h 1448282"/>
              <a:gd name="connsiteX1-159" fmla="*/ 135361 w 1492027"/>
              <a:gd name="connsiteY1-160" fmla="*/ 1368038 h 1448282"/>
              <a:gd name="connsiteX2-161" fmla="*/ 1429646 w 1492027"/>
              <a:gd name="connsiteY2-162" fmla="*/ 1184195 h 1448282"/>
              <a:gd name="connsiteX3-163" fmla="*/ 1371036 w 1492027"/>
              <a:gd name="connsiteY3-164" fmla="*/ 272406 h 1448282"/>
              <a:gd name="connsiteX4-165" fmla="*/ 473111 w 1492027"/>
              <a:gd name="connsiteY4-166" fmla="*/ 556 h 1448282"/>
              <a:gd name="connsiteX5-167" fmla="*/ 77696 w 1492027"/>
              <a:gd name="connsiteY5-168" fmla="*/ 321831 h 1448282"/>
              <a:gd name="connsiteX0-169" fmla="*/ 78583 w 1501289"/>
              <a:gd name="connsiteY0-170" fmla="*/ 321893 h 1472879"/>
              <a:gd name="connsiteX1-171" fmla="*/ 136248 w 1501289"/>
              <a:gd name="connsiteY1-172" fmla="*/ 1368100 h 1472879"/>
              <a:gd name="connsiteX2-173" fmla="*/ 1443658 w 1501289"/>
              <a:gd name="connsiteY2-174" fmla="*/ 1242488 h 1472879"/>
              <a:gd name="connsiteX3-175" fmla="*/ 1371923 w 1501289"/>
              <a:gd name="connsiteY3-176" fmla="*/ 272468 h 1472879"/>
              <a:gd name="connsiteX4-177" fmla="*/ 473998 w 1501289"/>
              <a:gd name="connsiteY4-178" fmla="*/ 618 h 1472879"/>
              <a:gd name="connsiteX5-179" fmla="*/ 78583 w 1501289"/>
              <a:gd name="connsiteY5-180" fmla="*/ 321893 h 1472879"/>
              <a:gd name="connsiteX0-181" fmla="*/ 78583 w 1514864"/>
              <a:gd name="connsiteY0-182" fmla="*/ 321893 h 1464370"/>
              <a:gd name="connsiteX1-183" fmla="*/ 136248 w 1514864"/>
              <a:gd name="connsiteY1-184" fmla="*/ 1368100 h 1464370"/>
              <a:gd name="connsiteX2-185" fmla="*/ 1443658 w 1514864"/>
              <a:gd name="connsiteY2-186" fmla="*/ 1242488 h 1464370"/>
              <a:gd name="connsiteX3-187" fmla="*/ 1371923 w 1514864"/>
              <a:gd name="connsiteY3-188" fmla="*/ 272468 h 1464370"/>
              <a:gd name="connsiteX4-189" fmla="*/ 473998 w 1514864"/>
              <a:gd name="connsiteY4-190" fmla="*/ 618 h 1464370"/>
              <a:gd name="connsiteX5-191" fmla="*/ 78583 w 1514864"/>
              <a:gd name="connsiteY5-192" fmla="*/ 321893 h 1464370"/>
              <a:gd name="connsiteX0-193" fmla="*/ 78583 w 1549961"/>
              <a:gd name="connsiteY0-194" fmla="*/ 328300 h 1453733"/>
              <a:gd name="connsiteX1-195" fmla="*/ 136248 w 1549961"/>
              <a:gd name="connsiteY1-196" fmla="*/ 1374507 h 1453733"/>
              <a:gd name="connsiteX2-197" fmla="*/ 1443658 w 1549961"/>
              <a:gd name="connsiteY2-198" fmla="*/ 1248895 h 1453733"/>
              <a:gd name="connsiteX3-199" fmla="*/ 1361343 w 1549961"/>
              <a:gd name="connsiteY3-200" fmla="*/ 205917 h 1453733"/>
              <a:gd name="connsiteX4-201" fmla="*/ 473998 w 1549961"/>
              <a:gd name="connsiteY4-202" fmla="*/ 7025 h 1453733"/>
              <a:gd name="connsiteX5-203" fmla="*/ 78583 w 1549961"/>
              <a:gd name="connsiteY5-204" fmla="*/ 328300 h 1453733"/>
              <a:gd name="connsiteX0-205" fmla="*/ 75965 w 1521825"/>
              <a:gd name="connsiteY0-206" fmla="*/ 328300 h 1506764"/>
              <a:gd name="connsiteX1-207" fmla="*/ 133630 w 1521825"/>
              <a:gd name="connsiteY1-208" fmla="*/ 1374507 h 1506764"/>
              <a:gd name="connsiteX2-209" fmla="*/ 1402248 w 1521825"/>
              <a:gd name="connsiteY2-210" fmla="*/ 1363543 h 1506764"/>
              <a:gd name="connsiteX3-211" fmla="*/ 1358725 w 1521825"/>
              <a:gd name="connsiteY3-212" fmla="*/ 205917 h 1506764"/>
              <a:gd name="connsiteX4-213" fmla="*/ 471380 w 1521825"/>
              <a:gd name="connsiteY4-214" fmla="*/ 7025 h 1506764"/>
              <a:gd name="connsiteX5-215" fmla="*/ 75965 w 1521825"/>
              <a:gd name="connsiteY5-216" fmla="*/ 328300 h 150676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1521825" h="1506764">
                <a:moveTo>
                  <a:pt x="75965" y="328300"/>
                </a:moveTo>
                <a:cubicBezTo>
                  <a:pt x="19673" y="556214"/>
                  <a:pt x="-87417" y="1201967"/>
                  <a:pt x="133630" y="1374507"/>
                </a:cubicBezTo>
                <a:cubicBezTo>
                  <a:pt x="354677" y="1547047"/>
                  <a:pt x="1198066" y="1558308"/>
                  <a:pt x="1402248" y="1363543"/>
                </a:cubicBezTo>
                <a:cubicBezTo>
                  <a:pt x="1606430" y="1168778"/>
                  <a:pt x="1520335" y="412895"/>
                  <a:pt x="1358725" y="205917"/>
                </a:cubicBezTo>
                <a:cubicBezTo>
                  <a:pt x="1197115" y="-1061"/>
                  <a:pt x="685173" y="-13372"/>
                  <a:pt x="471380" y="7025"/>
                </a:cubicBezTo>
                <a:cubicBezTo>
                  <a:pt x="257587" y="27422"/>
                  <a:pt x="132257" y="100386"/>
                  <a:pt x="75965" y="328300"/>
                </a:cubicBezTo>
                <a:close/>
              </a:path>
            </a:pathLst>
          </a:custGeom>
          <a:blipFill dpi="0" rotWithShape="1">
            <a:blip r:embed="rId11"/>
            <a:srcRect/>
            <a:stretch>
              <a:fillRect/>
            </a:stretch>
          </a:blipFill>
          <a:ln w="38100">
            <a:solidFill>
              <a:srgbClr val="EB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805" b="1" dirty="0">
              <a:solidFill>
                <a:srgbClr val="E32A42"/>
              </a:solidFill>
              <a:cs typeface="+mn-ea"/>
              <a:sym typeface="+mn-lt"/>
            </a:endParaRPr>
          </a:p>
        </p:txBody>
      </p:sp>
      <p:sp>
        <p:nvSpPr>
          <p:cNvPr id="50" name="TextBox 68"/>
          <p:cNvSpPr txBox="1">
            <a:spLocks/>
          </p:cNvSpPr>
          <p:nvPr/>
        </p:nvSpPr>
        <p:spPr>
          <a:xfrm>
            <a:off x="3671900" y="3110960"/>
            <a:ext cx="3382659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愿我的宝贝永远在爱的海里遨游，在幸福的天空翱翔，平安快乐永恒！</a:t>
            </a: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0" t="37153" r="29327" b="41204"/>
          <a:stretch>
            <a:fillRect/>
          </a:stretch>
        </p:blipFill>
        <p:spPr>
          <a:xfrm>
            <a:off x="8069181" y="3664996"/>
            <a:ext cx="908444" cy="806988"/>
          </a:xfrm>
          <a:custGeom>
            <a:avLst/>
            <a:gdLst>
              <a:gd name="connsiteX0" fmla="*/ 637447 w 1253121"/>
              <a:gd name="connsiteY0" fmla="*/ 1744 h 1113171"/>
              <a:gd name="connsiteX1" fmla="*/ 1251059 w 1253121"/>
              <a:gd name="connsiteY1" fmla="*/ 488568 h 1113171"/>
              <a:gd name="connsiteX2" fmla="*/ 601598 w 1253121"/>
              <a:gd name="connsiteY2" fmla="*/ 1108942 h 1113171"/>
              <a:gd name="connsiteX3" fmla="*/ 88911 w 1253121"/>
              <a:gd name="connsiteY3" fmla="*/ 995257 h 1113171"/>
              <a:gd name="connsiteX4" fmla="*/ 81488 w 1253121"/>
              <a:gd name="connsiteY4" fmla="*/ 989442 h 1113171"/>
              <a:gd name="connsiteX5" fmla="*/ 81488 w 1253121"/>
              <a:gd name="connsiteY5" fmla="*/ 229503 h 1113171"/>
              <a:gd name="connsiteX6" fmla="*/ 0 w 1253121"/>
              <a:gd name="connsiteY6" fmla="*/ 229503 h 1113171"/>
              <a:gd name="connsiteX7" fmla="*/ 13322 w 1253121"/>
              <a:gd name="connsiteY7" fmla="*/ 214107 h 1113171"/>
              <a:gd name="connsiteX8" fmla="*/ 494700 w 1253121"/>
              <a:gd name="connsiteY8" fmla="*/ 4230 h 1113171"/>
              <a:gd name="connsiteX9" fmla="*/ 637447 w 1253121"/>
              <a:gd name="connsiteY9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3121" h="1113171">
                <a:moveTo>
                  <a:pt x="637447" y="1744"/>
                </a:moveTo>
                <a:cubicBezTo>
                  <a:pt x="962735" y="22255"/>
                  <a:pt x="1225230" y="221642"/>
                  <a:pt x="1251059" y="488568"/>
                </a:cubicBezTo>
                <a:cubicBezTo>
                  <a:pt x="1280578" y="793626"/>
                  <a:pt x="989805" y="1071377"/>
                  <a:pt x="601598" y="1108942"/>
                </a:cubicBezTo>
                <a:cubicBezTo>
                  <a:pt x="407495" y="1127725"/>
                  <a:pt x="225785" y="1082905"/>
                  <a:pt x="88911" y="995257"/>
                </a:cubicBezTo>
                <a:lnTo>
                  <a:pt x="81488" y="989442"/>
                </a:lnTo>
                <a:lnTo>
                  <a:pt x="81488" y="229503"/>
                </a:lnTo>
                <a:lnTo>
                  <a:pt x="0" y="229503"/>
                </a:lnTo>
                <a:lnTo>
                  <a:pt x="13322" y="214107"/>
                </a:lnTo>
                <a:cubicBezTo>
                  <a:pt x="130852" y="101842"/>
                  <a:pt x="300597" y="23013"/>
                  <a:pt x="494700" y="4230"/>
                </a:cubicBezTo>
                <a:cubicBezTo>
                  <a:pt x="543226" y="-465"/>
                  <a:pt x="590977" y="-1186"/>
                  <a:pt x="637447" y="1744"/>
                </a:cubicBez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7354673" y="2626477"/>
            <a:ext cx="1989520" cy="1175826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2101678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 animBg="1"/>
      <p:bldP spid="49" grpId="0" animBg="1"/>
      <p:bldP spid="5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0" name="TextBox 68"/>
          <p:cNvSpPr txBox="1">
            <a:spLocks/>
          </p:cNvSpPr>
          <p:nvPr/>
        </p:nvSpPr>
        <p:spPr>
          <a:xfrm>
            <a:off x="5829688" y="2270627"/>
            <a:ext cx="2037297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愿我的宝贝永远在爱的海里遨游，在幸福的天空翱翔，平安快乐永恒！</a:t>
            </a:r>
          </a:p>
        </p:txBody>
      </p:sp>
      <p:sp>
        <p:nvSpPr>
          <p:cNvPr id="23" name="淘宝网Chenying0907出品 4"/>
          <p:cNvSpPr/>
          <p:nvPr/>
        </p:nvSpPr>
        <p:spPr>
          <a:xfrm>
            <a:off x="819312" y="899023"/>
            <a:ext cx="2125345" cy="3011170"/>
          </a:xfrm>
          <a:prstGeom prst="rect">
            <a:avLst/>
          </a:prstGeom>
          <a:blipFill rotWithShape="1">
            <a:blip r:embed="rId6"/>
            <a:stretch>
              <a:fillRect l="-1000" r="-16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4" name="淘宝网Chenying0907出品 6"/>
          <p:cNvSpPr/>
          <p:nvPr/>
        </p:nvSpPr>
        <p:spPr>
          <a:xfrm>
            <a:off x="3275889" y="928235"/>
            <a:ext cx="1818685" cy="1334770"/>
          </a:xfrm>
          <a:prstGeom prst="rect">
            <a:avLst/>
          </a:prstGeom>
          <a:blipFill rotWithShape="1">
            <a:blip r:embed="rId7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5" name="淘宝网Chenying0907出品 11"/>
          <p:cNvSpPr/>
          <p:nvPr/>
        </p:nvSpPr>
        <p:spPr>
          <a:xfrm>
            <a:off x="3232032" y="2522165"/>
            <a:ext cx="1906398" cy="1249818"/>
          </a:xfrm>
          <a:prstGeom prst="rect">
            <a:avLst/>
          </a:prstGeom>
          <a:blipFill rotWithShape="1">
            <a:blip r:embed="rId8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371953" y="414413"/>
            <a:ext cx="1253292" cy="1205836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5667801" y="404151"/>
            <a:ext cx="2253644" cy="1802719"/>
            <a:chOff x="5668122" y="325098"/>
            <a:chExt cx="2253644" cy="180271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74325" y="325098"/>
              <a:ext cx="1160823" cy="1802719"/>
            </a:xfrm>
            <a:prstGeom prst="rect">
              <a:avLst/>
            </a:prstGeom>
          </p:spPr>
        </p:pic>
        <p:grpSp>
          <p:nvGrpSpPr>
            <p:cNvPr id="5" name="组合 4"/>
            <p:cNvGrpSpPr/>
            <p:nvPr/>
          </p:nvGrpSpPr>
          <p:grpSpPr>
            <a:xfrm>
              <a:off x="5668122" y="1293247"/>
              <a:ext cx="2253644" cy="687676"/>
              <a:chOff x="6101464" y="1425086"/>
              <a:chExt cx="2253644" cy="687676"/>
            </a:xfrm>
          </p:grpSpPr>
          <p:pic>
            <p:nvPicPr>
              <p:cNvPr id="2" name="图片 1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101464" y="1425086"/>
                <a:ext cx="2253644" cy="687676"/>
              </a:xfrm>
              <a:prstGeom prst="rect">
                <a:avLst/>
              </a:prstGeom>
            </p:spPr>
          </p:pic>
          <p:sp>
            <p:nvSpPr>
              <p:cNvPr id="3" name="矩形 2"/>
              <p:cNvSpPr/>
              <p:nvPr/>
            </p:nvSpPr>
            <p:spPr>
              <a:xfrm>
                <a:off x="6727681" y="1717954"/>
                <a:ext cx="1107996" cy="369332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zh-CN" altLang="en-US" dirty="0">
                    <a:solidFill>
                      <a:schemeClr val="bg1"/>
                    </a:solidFill>
                    <a:cs typeface="+mn-ea"/>
                    <a:sym typeface="+mn-lt"/>
                  </a:rPr>
                  <a:t>我的宝贝</a:t>
                </a:r>
              </a:p>
            </p:txBody>
          </p:sp>
        </p:grpSp>
      </p:grpSp>
      <p:pic>
        <p:nvPicPr>
          <p:cNvPr id="32" name="图片 3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302" r="75101" b="12291"/>
          <a:stretch>
            <a:fillRect/>
          </a:stretch>
        </p:blipFill>
        <p:spPr>
          <a:xfrm>
            <a:off x="1437684" y="3754718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4335640" y="3714305"/>
            <a:ext cx="1989520" cy="1175826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836271" y="1314638"/>
            <a:ext cx="5143500" cy="5143500"/>
          </a:xfrm>
          <a:custGeom>
            <a:avLst/>
            <a:gdLst>
              <a:gd name="connsiteX0" fmla="*/ 0 w 5143500"/>
              <a:gd name="connsiteY0" fmla="*/ 0 h 5143500"/>
              <a:gd name="connsiteX1" fmla="*/ 5143500 w 5143500"/>
              <a:gd name="connsiteY1" fmla="*/ 0 h 5143500"/>
              <a:gd name="connsiteX2" fmla="*/ 5143500 w 5143500"/>
              <a:gd name="connsiteY2" fmla="*/ 2926824 h 5143500"/>
              <a:gd name="connsiteX3" fmla="*/ 5121660 w 5143500"/>
              <a:gd name="connsiteY3" fmla="*/ 2861917 h 5143500"/>
              <a:gd name="connsiteX4" fmla="*/ 5042855 w 5143500"/>
              <a:gd name="connsiteY4" fmla="*/ 2718288 h 5143500"/>
              <a:gd name="connsiteX5" fmla="*/ 3793515 w 5143500"/>
              <a:gd name="connsiteY5" fmla="*/ 2619663 h 5143500"/>
              <a:gd name="connsiteX6" fmla="*/ 3483429 w 5143500"/>
              <a:gd name="connsiteY6" fmla="*/ 3833921 h 5143500"/>
              <a:gd name="connsiteX7" fmla="*/ 4732769 w 5143500"/>
              <a:gd name="connsiteY7" fmla="*/ 3932547 h 5143500"/>
              <a:gd name="connsiteX8" fmla="*/ 5121499 w 5143500"/>
              <a:gd name="connsiteY8" fmla="*/ 3427824 h 5143500"/>
              <a:gd name="connsiteX9" fmla="*/ 5143500 w 5143500"/>
              <a:gd name="connsiteY9" fmla="*/ 3355850 h 5143500"/>
              <a:gd name="connsiteX10" fmla="*/ 5143500 w 5143500"/>
              <a:gd name="connsiteY10" fmla="*/ 5143500 h 5143500"/>
              <a:gd name="connsiteX11" fmla="*/ 0 w 5143500"/>
              <a:gd name="connsiteY11" fmla="*/ 5143500 h 5143500"/>
              <a:gd name="connsiteX12" fmla="*/ 0 w 5143500"/>
              <a:gd name="connsiteY12" fmla="*/ 0 h 5143500"/>
              <a:gd name="connsiteX13" fmla="*/ 3286765 w 5143500"/>
              <a:gd name="connsiteY13" fmla="*/ 687922 h 5143500"/>
              <a:gd name="connsiteX14" fmla="*/ 2787321 w 5143500"/>
              <a:gd name="connsiteY14" fmla="*/ 1160676 h 5143500"/>
              <a:gd name="connsiteX15" fmla="*/ 3286765 w 5143500"/>
              <a:gd name="connsiteY15" fmla="*/ 1633430 h 5143500"/>
              <a:gd name="connsiteX16" fmla="*/ 3786209 w 5143500"/>
              <a:gd name="connsiteY16" fmla="*/ 1160676 h 5143500"/>
              <a:gd name="connsiteX17" fmla="*/ 3286765 w 5143500"/>
              <a:gd name="connsiteY17" fmla="*/ 687922 h 5143500"/>
              <a:gd name="connsiteX18" fmla="*/ 2055542 w 5143500"/>
              <a:gd name="connsiteY18" fmla="*/ 810240 h 5143500"/>
              <a:gd name="connsiteX19" fmla="*/ 1325010 w 5143500"/>
              <a:gd name="connsiteY19" fmla="*/ 1463627 h 5143500"/>
              <a:gd name="connsiteX20" fmla="*/ 2055542 w 5143500"/>
              <a:gd name="connsiteY20" fmla="*/ 2117014 h 5143500"/>
              <a:gd name="connsiteX21" fmla="*/ 2786074 w 5143500"/>
              <a:gd name="connsiteY21" fmla="*/ 1463627 h 5143500"/>
              <a:gd name="connsiteX22" fmla="*/ 2055542 w 5143500"/>
              <a:gd name="connsiteY22" fmla="*/ 810240 h 5143500"/>
              <a:gd name="connsiteX23" fmla="*/ 721752 w 5143500"/>
              <a:gd name="connsiteY23" fmla="*/ 1264976 h 5143500"/>
              <a:gd name="connsiteX24" fmla="*/ 92142 w 5143500"/>
              <a:gd name="connsiteY24" fmla="*/ 1918363 h 5143500"/>
              <a:gd name="connsiteX25" fmla="*/ 369731 w 5143500"/>
              <a:gd name="connsiteY25" fmla="*/ 2460162 h 5143500"/>
              <a:gd name="connsiteX26" fmla="*/ 473908 w 5143500"/>
              <a:gd name="connsiteY26" fmla="*/ 2518843 h 5143500"/>
              <a:gd name="connsiteX27" fmla="*/ 473908 w 5143500"/>
              <a:gd name="connsiteY27" fmla="*/ 3234004 h 5143500"/>
              <a:gd name="connsiteX28" fmla="*/ 406013 w 5143500"/>
              <a:gd name="connsiteY28" fmla="*/ 3255875 h 5143500"/>
              <a:gd name="connsiteX29" fmla="*/ 21476 w 5143500"/>
              <a:gd name="connsiteY29" fmla="*/ 3857916 h 5143500"/>
              <a:gd name="connsiteX30" fmla="*/ 651086 w 5143500"/>
              <a:gd name="connsiteY30" fmla="*/ 4511303 h 5143500"/>
              <a:gd name="connsiteX31" fmla="*/ 1280696 w 5143500"/>
              <a:gd name="connsiteY31" fmla="*/ 3857916 h 5143500"/>
              <a:gd name="connsiteX32" fmla="*/ 1096288 w 5143500"/>
              <a:gd name="connsiteY32" fmla="*/ 3395902 h 5143500"/>
              <a:gd name="connsiteX33" fmla="*/ 1003330 w 5143500"/>
              <a:gd name="connsiteY33" fmla="*/ 3316308 h 5143500"/>
              <a:gd name="connsiteX34" fmla="*/ 2463428 w 5143500"/>
              <a:gd name="connsiteY34" fmla="*/ 3316308 h 5143500"/>
              <a:gd name="connsiteX35" fmla="*/ 2463428 w 5143500"/>
              <a:gd name="connsiteY35" fmla="*/ 2900421 h 5143500"/>
              <a:gd name="connsiteX36" fmla="*/ 2470851 w 5143500"/>
              <a:gd name="connsiteY36" fmla="*/ 2906236 h 5143500"/>
              <a:gd name="connsiteX37" fmla="*/ 2983538 w 5143500"/>
              <a:gd name="connsiteY37" fmla="*/ 3019921 h 5143500"/>
              <a:gd name="connsiteX38" fmla="*/ 3632999 w 5143500"/>
              <a:gd name="connsiteY38" fmla="*/ 2399547 h 5143500"/>
              <a:gd name="connsiteX39" fmla="*/ 3019387 w 5143500"/>
              <a:gd name="connsiteY39" fmla="*/ 1912723 h 5143500"/>
              <a:gd name="connsiteX40" fmla="*/ 2876640 w 5143500"/>
              <a:gd name="connsiteY40" fmla="*/ 1915209 h 5143500"/>
              <a:gd name="connsiteX41" fmla="*/ 2395262 w 5143500"/>
              <a:gd name="connsiteY41" fmla="*/ 2125086 h 5143500"/>
              <a:gd name="connsiteX42" fmla="*/ 2381940 w 5143500"/>
              <a:gd name="connsiteY42" fmla="*/ 2140482 h 5143500"/>
              <a:gd name="connsiteX43" fmla="*/ 1311519 w 5143500"/>
              <a:gd name="connsiteY43" fmla="*/ 2140482 h 5143500"/>
              <a:gd name="connsiteX44" fmla="*/ 1338571 w 5143500"/>
              <a:gd name="connsiteY44" fmla="*/ 2050043 h 5143500"/>
              <a:gd name="connsiteX45" fmla="*/ 1351362 w 5143500"/>
              <a:gd name="connsiteY45" fmla="*/ 1918363 h 5143500"/>
              <a:gd name="connsiteX46" fmla="*/ 721752 w 5143500"/>
              <a:gd name="connsiteY46" fmla="*/ 1264976 h 5143500"/>
              <a:gd name="connsiteX47" fmla="*/ 1871535 w 5143500"/>
              <a:gd name="connsiteY47" fmla="*/ 3524603 h 5143500"/>
              <a:gd name="connsiteX48" fmla="*/ 1499520 w 5143500"/>
              <a:gd name="connsiteY48" fmla="*/ 3857916 h 5143500"/>
              <a:gd name="connsiteX49" fmla="*/ 1871535 w 5143500"/>
              <a:gd name="connsiteY49" fmla="*/ 4191229 h 5143500"/>
              <a:gd name="connsiteX50" fmla="*/ 2243550 w 5143500"/>
              <a:gd name="connsiteY50" fmla="*/ 3857916 h 5143500"/>
              <a:gd name="connsiteX51" fmla="*/ 1871535 w 5143500"/>
              <a:gd name="connsiteY51" fmla="*/ 3524603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</a:cxnLst>
            <a:rect l="l" t="t" r="r" b="b"/>
            <a:pathLst>
              <a:path w="5143500" h="5143500">
                <a:moveTo>
                  <a:pt x="0" y="0"/>
                </a:moveTo>
                <a:lnTo>
                  <a:pt x="5143500" y="0"/>
                </a:lnTo>
                <a:lnTo>
                  <a:pt x="5143500" y="2926824"/>
                </a:lnTo>
                <a:lnTo>
                  <a:pt x="5121660" y="2861917"/>
                </a:lnTo>
                <a:cubicBezTo>
                  <a:pt x="5101475" y="2811754"/>
                  <a:pt x="5075276" y="2763606"/>
                  <a:pt x="5042855" y="2718288"/>
                </a:cubicBezTo>
                <a:cubicBezTo>
                  <a:pt x="4783487" y="2355745"/>
                  <a:pt x="4224139" y="2311589"/>
                  <a:pt x="3793515" y="2619663"/>
                </a:cubicBezTo>
                <a:cubicBezTo>
                  <a:pt x="3362892" y="2927736"/>
                  <a:pt x="3224061" y="3471378"/>
                  <a:pt x="3483429" y="3833921"/>
                </a:cubicBezTo>
                <a:cubicBezTo>
                  <a:pt x="3742797" y="4196464"/>
                  <a:pt x="4302146" y="4240620"/>
                  <a:pt x="4732769" y="3932547"/>
                </a:cubicBezTo>
                <a:cubicBezTo>
                  <a:pt x="4921167" y="3797765"/>
                  <a:pt x="5053714" y="3617893"/>
                  <a:pt x="5121499" y="3427824"/>
                </a:cubicBezTo>
                <a:lnTo>
                  <a:pt x="5143500" y="3355850"/>
                </a:lnTo>
                <a:lnTo>
                  <a:pt x="5143500" y="5143500"/>
                </a:lnTo>
                <a:lnTo>
                  <a:pt x="0" y="5143500"/>
                </a:lnTo>
                <a:lnTo>
                  <a:pt x="0" y="0"/>
                </a:lnTo>
                <a:close/>
                <a:moveTo>
                  <a:pt x="3286765" y="687922"/>
                </a:moveTo>
                <a:cubicBezTo>
                  <a:pt x="3010930" y="687922"/>
                  <a:pt x="2787321" y="899581"/>
                  <a:pt x="2787321" y="1160676"/>
                </a:cubicBezTo>
                <a:cubicBezTo>
                  <a:pt x="2787321" y="1421771"/>
                  <a:pt x="3010930" y="1633430"/>
                  <a:pt x="3286765" y="1633430"/>
                </a:cubicBezTo>
                <a:cubicBezTo>
                  <a:pt x="3562600" y="1633430"/>
                  <a:pt x="3786209" y="1421771"/>
                  <a:pt x="3786209" y="1160676"/>
                </a:cubicBezTo>
                <a:cubicBezTo>
                  <a:pt x="3786209" y="899581"/>
                  <a:pt x="3562600" y="687922"/>
                  <a:pt x="3286765" y="687922"/>
                </a:cubicBezTo>
                <a:close/>
                <a:moveTo>
                  <a:pt x="2055542" y="810240"/>
                </a:moveTo>
                <a:cubicBezTo>
                  <a:pt x="1652080" y="810240"/>
                  <a:pt x="1325010" y="1102771"/>
                  <a:pt x="1325010" y="1463627"/>
                </a:cubicBezTo>
                <a:cubicBezTo>
                  <a:pt x="1325010" y="1824483"/>
                  <a:pt x="1652080" y="2117014"/>
                  <a:pt x="2055542" y="2117014"/>
                </a:cubicBezTo>
                <a:cubicBezTo>
                  <a:pt x="2459004" y="2117014"/>
                  <a:pt x="2786074" y="1824483"/>
                  <a:pt x="2786074" y="1463627"/>
                </a:cubicBezTo>
                <a:cubicBezTo>
                  <a:pt x="2786074" y="1102771"/>
                  <a:pt x="2459004" y="810240"/>
                  <a:pt x="2055542" y="810240"/>
                </a:cubicBezTo>
                <a:close/>
                <a:moveTo>
                  <a:pt x="721752" y="1264976"/>
                </a:moveTo>
                <a:cubicBezTo>
                  <a:pt x="374028" y="1264976"/>
                  <a:pt x="92142" y="1557507"/>
                  <a:pt x="92142" y="1918363"/>
                </a:cubicBezTo>
                <a:cubicBezTo>
                  <a:pt x="92142" y="2143898"/>
                  <a:pt x="202254" y="2342744"/>
                  <a:pt x="369731" y="2460162"/>
                </a:cubicBezTo>
                <a:lnTo>
                  <a:pt x="473908" y="2518843"/>
                </a:lnTo>
                <a:lnTo>
                  <a:pt x="473908" y="3234004"/>
                </a:lnTo>
                <a:lnTo>
                  <a:pt x="406013" y="3255875"/>
                </a:lnTo>
                <a:cubicBezTo>
                  <a:pt x="180037" y="3355065"/>
                  <a:pt x="21476" y="3587274"/>
                  <a:pt x="21476" y="3857916"/>
                </a:cubicBezTo>
                <a:cubicBezTo>
                  <a:pt x="21476" y="4218772"/>
                  <a:pt x="303362" y="4511303"/>
                  <a:pt x="651086" y="4511303"/>
                </a:cubicBezTo>
                <a:cubicBezTo>
                  <a:pt x="998810" y="4511303"/>
                  <a:pt x="1280696" y="4218772"/>
                  <a:pt x="1280696" y="3857916"/>
                </a:cubicBezTo>
                <a:cubicBezTo>
                  <a:pt x="1280696" y="3677488"/>
                  <a:pt x="1210225" y="3514141"/>
                  <a:pt x="1096288" y="3395902"/>
                </a:cubicBezTo>
                <a:lnTo>
                  <a:pt x="1003330" y="3316308"/>
                </a:lnTo>
                <a:lnTo>
                  <a:pt x="2463428" y="3316308"/>
                </a:lnTo>
                <a:lnTo>
                  <a:pt x="2463428" y="2900421"/>
                </a:lnTo>
                <a:lnTo>
                  <a:pt x="2470851" y="2906236"/>
                </a:lnTo>
                <a:cubicBezTo>
                  <a:pt x="2607725" y="2993884"/>
                  <a:pt x="2789435" y="3038704"/>
                  <a:pt x="2983538" y="3019921"/>
                </a:cubicBezTo>
                <a:cubicBezTo>
                  <a:pt x="3371745" y="2982356"/>
                  <a:pt x="3662518" y="2704605"/>
                  <a:pt x="3632999" y="2399547"/>
                </a:cubicBezTo>
                <a:cubicBezTo>
                  <a:pt x="3607170" y="2132621"/>
                  <a:pt x="3344675" y="1933234"/>
                  <a:pt x="3019387" y="1912723"/>
                </a:cubicBezTo>
                <a:cubicBezTo>
                  <a:pt x="2972917" y="1909793"/>
                  <a:pt x="2925166" y="1910514"/>
                  <a:pt x="2876640" y="1915209"/>
                </a:cubicBezTo>
                <a:cubicBezTo>
                  <a:pt x="2682537" y="1933992"/>
                  <a:pt x="2512792" y="2012821"/>
                  <a:pt x="2395262" y="2125086"/>
                </a:cubicBezTo>
                <a:lnTo>
                  <a:pt x="2381940" y="2140482"/>
                </a:lnTo>
                <a:lnTo>
                  <a:pt x="1311519" y="2140482"/>
                </a:lnTo>
                <a:lnTo>
                  <a:pt x="1338571" y="2050043"/>
                </a:lnTo>
                <a:cubicBezTo>
                  <a:pt x="1346958" y="2007510"/>
                  <a:pt x="1351362" y="1963470"/>
                  <a:pt x="1351362" y="1918363"/>
                </a:cubicBezTo>
                <a:cubicBezTo>
                  <a:pt x="1351362" y="1557507"/>
                  <a:pt x="1069476" y="1264976"/>
                  <a:pt x="721752" y="1264976"/>
                </a:cubicBezTo>
                <a:close/>
                <a:moveTo>
                  <a:pt x="1871535" y="3524603"/>
                </a:moveTo>
                <a:cubicBezTo>
                  <a:pt x="1666077" y="3524603"/>
                  <a:pt x="1499520" y="3673832"/>
                  <a:pt x="1499520" y="3857916"/>
                </a:cubicBezTo>
                <a:cubicBezTo>
                  <a:pt x="1499520" y="4042000"/>
                  <a:pt x="1666077" y="4191229"/>
                  <a:pt x="1871535" y="4191229"/>
                </a:cubicBezTo>
                <a:cubicBezTo>
                  <a:pt x="2076993" y="4191229"/>
                  <a:pt x="2243550" y="4042000"/>
                  <a:pt x="2243550" y="3857916"/>
                </a:cubicBezTo>
                <a:cubicBezTo>
                  <a:pt x="2243550" y="3673832"/>
                  <a:pt x="2076993" y="3524603"/>
                  <a:pt x="1871535" y="3524603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8709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23" grpId="0" animBg="1"/>
      <p:bldP spid="24" grpId="0" animBg="1"/>
      <p:bldP spid="2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0" name="图片 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15" y="3152835"/>
            <a:ext cx="1803693" cy="1803693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5" name="组合 4"/>
          <p:cNvGrpSpPr/>
          <p:nvPr/>
        </p:nvGrpSpPr>
        <p:grpSpPr>
          <a:xfrm>
            <a:off x="3804908" y="1167423"/>
            <a:ext cx="4502455" cy="2672148"/>
            <a:chOff x="3587960" y="1730305"/>
            <a:chExt cx="4502455" cy="2672148"/>
          </a:xfrm>
        </p:grpSpPr>
        <p:sp>
          <p:nvSpPr>
            <p:cNvPr id="23" name="椭圆 3"/>
            <p:cNvSpPr/>
            <p:nvPr/>
          </p:nvSpPr>
          <p:spPr>
            <a:xfrm>
              <a:off x="5952003" y="1730305"/>
              <a:ext cx="2128829" cy="1868708"/>
            </a:xfrm>
            <a:prstGeom prst="rect">
              <a:avLst/>
            </a:pr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27" name="椭圆 3"/>
            <p:cNvSpPr/>
            <p:nvPr/>
          </p:nvSpPr>
          <p:spPr>
            <a:xfrm>
              <a:off x="3636874" y="2529732"/>
              <a:ext cx="1819077" cy="1755971"/>
            </a:xfrm>
            <a:prstGeom prst="rect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87960" y="2455987"/>
              <a:ext cx="1946466" cy="1946466"/>
            </a:xfrm>
            <a:prstGeom prst="rect">
              <a:avLst/>
            </a:prstGeom>
          </p:spPr>
        </p:pic>
        <p:pic>
          <p:nvPicPr>
            <p:cNvPr id="35" name="图片 34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43949" y="1730305"/>
              <a:ext cx="1946466" cy="1946466"/>
            </a:xfrm>
            <a:prstGeom prst="rect">
              <a:avLst/>
            </a:prstGeom>
          </p:spPr>
        </p:pic>
      </p:grpSp>
      <p:grpSp>
        <p:nvGrpSpPr>
          <p:cNvPr id="3" name="组合 2"/>
          <p:cNvGrpSpPr/>
          <p:nvPr/>
        </p:nvGrpSpPr>
        <p:grpSpPr>
          <a:xfrm>
            <a:off x="838382" y="1451007"/>
            <a:ext cx="1946466" cy="1946466"/>
            <a:chOff x="864488" y="2282453"/>
            <a:chExt cx="1946466" cy="1946466"/>
          </a:xfrm>
        </p:grpSpPr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1042189" y="2393985"/>
              <a:ext cx="1650650" cy="1707420"/>
            </a:xfrm>
            <a:prstGeom prst="rect">
              <a:avLst/>
            </a:prstGeom>
            <a:blipFill dpi="0" rotWithShape="1">
              <a:blip r:embed="rId10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4488" y="2282453"/>
              <a:ext cx="1946466" cy="1946466"/>
            </a:xfrm>
            <a:prstGeom prst="rect">
              <a:avLst/>
            </a:prstGeom>
          </p:spPr>
        </p:pic>
      </p:grpSp>
      <p:sp>
        <p:nvSpPr>
          <p:cNvPr id="7" name="五角星 6"/>
          <p:cNvSpPr/>
          <p:nvPr/>
        </p:nvSpPr>
        <p:spPr>
          <a:xfrm>
            <a:off x="449754" y="1116522"/>
            <a:ext cx="740581" cy="718439"/>
          </a:xfrm>
          <a:prstGeom prst="star5">
            <a:avLst>
              <a:gd name="adj" fmla="val 34175"/>
              <a:gd name="hf" fmla="val 105146"/>
              <a:gd name="vf" fmla="val 110557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7" name="五角星 36"/>
          <p:cNvSpPr/>
          <p:nvPr/>
        </p:nvSpPr>
        <p:spPr>
          <a:xfrm>
            <a:off x="3648836" y="1467582"/>
            <a:ext cx="794738" cy="770976"/>
          </a:xfrm>
          <a:prstGeom prst="star5">
            <a:avLst>
              <a:gd name="adj" fmla="val 34175"/>
              <a:gd name="hf" fmla="val 105146"/>
              <a:gd name="vf" fmla="val 110557"/>
            </a:avLst>
          </a:prstGeom>
          <a:solidFill>
            <a:srgbClr val="D5A4B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8" name="五角星 37"/>
          <p:cNvSpPr/>
          <p:nvPr/>
        </p:nvSpPr>
        <p:spPr>
          <a:xfrm>
            <a:off x="6159368" y="808686"/>
            <a:ext cx="739586" cy="717473"/>
          </a:xfrm>
          <a:prstGeom prst="star5">
            <a:avLst>
              <a:gd name="adj" fmla="val 34175"/>
              <a:gd name="hf" fmla="val 105146"/>
              <a:gd name="vf" fmla="val 110557"/>
            </a:avLst>
          </a:prstGeom>
          <a:solidFill>
            <a:srgbClr val="EB667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038666" y="3143273"/>
            <a:ext cx="1822819" cy="1822819"/>
          </a:xfrm>
          <a:prstGeom prst="rect">
            <a:avLst/>
          </a:pr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3708107" y="1414060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6180229" y="650146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468239" y="987638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sp>
        <p:nvSpPr>
          <p:cNvPr id="44" name="TextBox 68"/>
          <p:cNvSpPr txBox="1">
            <a:spLocks/>
          </p:cNvSpPr>
          <p:nvPr/>
        </p:nvSpPr>
        <p:spPr>
          <a:xfrm>
            <a:off x="3135285" y="4021092"/>
            <a:ext cx="3415580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愿我的宝贝永远在爱的海里遨游，在幸福的天空翱翔，平安快乐永恒！</a:t>
            </a: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6568897" y="3230134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2043240" y="3757851"/>
            <a:ext cx="1090462" cy="975308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65611919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37" grpId="0" animBg="1"/>
      <p:bldP spid="38" grpId="0" animBg="1"/>
      <p:bldP spid="4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50" name="TextBox 68"/>
          <p:cNvSpPr txBox="1">
            <a:spLocks/>
          </p:cNvSpPr>
          <p:nvPr/>
        </p:nvSpPr>
        <p:spPr>
          <a:xfrm>
            <a:off x="2634193" y="1318969"/>
            <a:ext cx="2222669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愿我的宝贝永远在爱的海里遨游，在幸福的天空翱翔，平安快乐永恒！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5220072" y="820124"/>
            <a:ext cx="2837824" cy="2650837"/>
            <a:chOff x="4893007" y="420525"/>
            <a:chExt cx="3758502" cy="3510851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 rot="318020">
              <a:off x="4893007" y="420525"/>
              <a:ext cx="3758502" cy="3510851"/>
            </a:xfrm>
            <a:prstGeom prst="rect">
              <a:avLst/>
            </a:prstGeom>
          </p:spPr>
        </p:pic>
        <p:sp>
          <p:nvSpPr>
            <p:cNvPr id="29" name="Freeform 5"/>
            <p:cNvSpPr>
              <a:spLocks/>
            </p:cNvSpPr>
            <p:nvPr/>
          </p:nvSpPr>
          <p:spPr bwMode="auto">
            <a:xfrm rot="318020">
              <a:off x="5174830" y="1594946"/>
              <a:ext cx="3115919" cy="2016224"/>
            </a:xfrm>
            <a:custGeom>
              <a:avLst/>
              <a:gdLst>
                <a:gd name="T0" fmla="*/ 15 w 1096"/>
                <a:gd name="T1" fmla="*/ 113 h 724"/>
                <a:gd name="T2" fmla="*/ 3 w 1096"/>
                <a:gd name="T3" fmla="*/ 471 h 724"/>
                <a:gd name="T4" fmla="*/ 22 w 1096"/>
                <a:gd name="T5" fmla="*/ 724 h 724"/>
                <a:gd name="T6" fmla="*/ 285 w 1096"/>
                <a:gd name="T7" fmla="*/ 689 h 724"/>
                <a:gd name="T8" fmla="*/ 554 w 1096"/>
                <a:gd name="T9" fmla="*/ 683 h 724"/>
                <a:gd name="T10" fmla="*/ 1085 w 1096"/>
                <a:gd name="T11" fmla="*/ 682 h 724"/>
                <a:gd name="T12" fmla="*/ 1070 w 1096"/>
                <a:gd name="T13" fmla="*/ 330 h 724"/>
                <a:gd name="T14" fmla="*/ 1074 w 1096"/>
                <a:gd name="T15" fmla="*/ 162 h 724"/>
                <a:gd name="T16" fmla="*/ 1079 w 1096"/>
                <a:gd name="T17" fmla="*/ 2 h 724"/>
                <a:gd name="T18" fmla="*/ 1080 w 1096"/>
                <a:gd name="T19" fmla="*/ 2 h 724"/>
                <a:gd name="T20" fmla="*/ 843 w 1096"/>
                <a:gd name="T21" fmla="*/ 12 h 724"/>
                <a:gd name="T22" fmla="*/ 485 w 1096"/>
                <a:gd name="T23" fmla="*/ 33 h 724"/>
                <a:gd name="T24" fmla="*/ 22 w 1096"/>
                <a:gd name="T25" fmla="*/ 27 h 724"/>
                <a:gd name="T26" fmla="*/ 16 w 1096"/>
                <a:gd name="T27" fmla="*/ 119 h 7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096" h="724">
                  <a:moveTo>
                    <a:pt x="15" y="113"/>
                  </a:moveTo>
                  <a:cubicBezTo>
                    <a:pt x="29" y="228"/>
                    <a:pt x="0" y="353"/>
                    <a:pt x="3" y="471"/>
                  </a:cubicBezTo>
                  <a:cubicBezTo>
                    <a:pt x="5" y="556"/>
                    <a:pt x="24" y="645"/>
                    <a:pt x="22" y="724"/>
                  </a:cubicBezTo>
                  <a:cubicBezTo>
                    <a:pt x="73" y="686"/>
                    <a:pt x="218" y="694"/>
                    <a:pt x="285" y="689"/>
                  </a:cubicBezTo>
                  <a:cubicBezTo>
                    <a:pt x="374" y="683"/>
                    <a:pt x="465" y="685"/>
                    <a:pt x="554" y="683"/>
                  </a:cubicBezTo>
                  <a:cubicBezTo>
                    <a:pt x="732" y="679"/>
                    <a:pt x="913" y="665"/>
                    <a:pt x="1085" y="682"/>
                  </a:cubicBezTo>
                  <a:cubicBezTo>
                    <a:pt x="1078" y="564"/>
                    <a:pt x="1066" y="451"/>
                    <a:pt x="1070" y="330"/>
                  </a:cubicBezTo>
                  <a:cubicBezTo>
                    <a:pt x="1071" y="273"/>
                    <a:pt x="1076" y="219"/>
                    <a:pt x="1074" y="162"/>
                  </a:cubicBezTo>
                  <a:cubicBezTo>
                    <a:pt x="1073" y="113"/>
                    <a:pt x="1096" y="44"/>
                    <a:pt x="1079" y="2"/>
                  </a:cubicBezTo>
                  <a:cubicBezTo>
                    <a:pt x="1082" y="0"/>
                    <a:pt x="1082" y="0"/>
                    <a:pt x="1080" y="2"/>
                  </a:cubicBezTo>
                  <a:cubicBezTo>
                    <a:pt x="1017" y="22"/>
                    <a:pt x="915" y="3"/>
                    <a:pt x="843" y="12"/>
                  </a:cubicBezTo>
                  <a:cubicBezTo>
                    <a:pt x="724" y="25"/>
                    <a:pt x="605" y="25"/>
                    <a:pt x="485" y="33"/>
                  </a:cubicBezTo>
                  <a:cubicBezTo>
                    <a:pt x="332" y="44"/>
                    <a:pt x="163" y="74"/>
                    <a:pt x="22" y="27"/>
                  </a:cubicBezTo>
                  <a:cubicBezTo>
                    <a:pt x="9" y="55"/>
                    <a:pt x="15" y="88"/>
                    <a:pt x="16" y="119"/>
                  </a:cubicBezTo>
                </a:path>
              </a:pathLst>
            </a:custGeom>
            <a:blipFill dpi="0" rotWithShape="1">
              <a:blip r:embed="rId7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 t="-19805" b="-19805"/>
              </a:stretch>
            </a:blip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6192" y="822676"/>
            <a:ext cx="2541403" cy="3504553"/>
          </a:xfrm>
          <a:prstGeom prst="rect">
            <a:avLst/>
          </a:pr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3841330" y="2909475"/>
            <a:ext cx="1118872" cy="1000718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964557" y="3821878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876" r="75101" b="12291"/>
          <a:stretch>
            <a:fillRect/>
          </a:stretch>
        </p:blipFill>
        <p:spPr>
          <a:xfrm>
            <a:off x="3640950" y="4490002"/>
            <a:ext cx="1259220" cy="1277299"/>
          </a:xfrm>
          <a:custGeom>
            <a:avLst/>
            <a:gdLst>
              <a:gd name="connsiteX0" fmla="*/ 452432 w 1259220"/>
              <a:gd name="connsiteY0" fmla="*/ 0 h 1277299"/>
              <a:gd name="connsiteX1" fmla="*/ 452432 w 1259220"/>
              <a:gd name="connsiteY1" fmla="*/ 82304 h 1277299"/>
              <a:gd name="connsiteX2" fmla="*/ 981854 w 1259220"/>
              <a:gd name="connsiteY2" fmla="*/ 82304 h 1277299"/>
              <a:gd name="connsiteX3" fmla="*/ 1074812 w 1259220"/>
              <a:gd name="connsiteY3" fmla="*/ 161898 h 1277299"/>
              <a:gd name="connsiteX4" fmla="*/ 1259220 w 1259220"/>
              <a:gd name="connsiteY4" fmla="*/ 623912 h 1277299"/>
              <a:gd name="connsiteX5" fmla="*/ 629610 w 1259220"/>
              <a:gd name="connsiteY5" fmla="*/ 1277299 h 1277299"/>
              <a:gd name="connsiteX6" fmla="*/ 0 w 1259220"/>
              <a:gd name="connsiteY6" fmla="*/ 623912 h 1277299"/>
              <a:gd name="connsiteX7" fmla="*/ 384537 w 1259220"/>
              <a:gd name="connsiteY7" fmla="*/ 21871 h 1277299"/>
              <a:gd name="connsiteX8" fmla="*/ 452432 w 1259220"/>
              <a:gd name="connsiteY8" fmla="*/ 0 h 12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220" h="1277299">
                <a:moveTo>
                  <a:pt x="452432" y="0"/>
                </a:moveTo>
                <a:lnTo>
                  <a:pt x="452432" y="82304"/>
                </a:lnTo>
                <a:lnTo>
                  <a:pt x="981854" y="82304"/>
                </a:lnTo>
                <a:lnTo>
                  <a:pt x="1074812" y="161898"/>
                </a:lnTo>
                <a:cubicBezTo>
                  <a:pt x="1188749" y="280137"/>
                  <a:pt x="1259220" y="443484"/>
                  <a:pt x="1259220" y="623912"/>
                </a:cubicBezTo>
                <a:cubicBezTo>
                  <a:pt x="1259220" y="984768"/>
                  <a:pt x="977334" y="1277299"/>
                  <a:pt x="629610" y="1277299"/>
                </a:cubicBezTo>
                <a:cubicBezTo>
                  <a:pt x="281886" y="1277299"/>
                  <a:pt x="0" y="984768"/>
                  <a:pt x="0" y="623912"/>
                </a:cubicBezTo>
                <a:cubicBezTo>
                  <a:pt x="0" y="353270"/>
                  <a:pt x="158561" y="121061"/>
                  <a:pt x="384537" y="21871"/>
                </a:cubicBezTo>
                <a:lnTo>
                  <a:pt x="45243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92644120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grpSp>
        <p:nvGrpSpPr>
          <p:cNvPr id="40" name="组合 39"/>
          <p:cNvGrpSpPr/>
          <p:nvPr/>
        </p:nvGrpSpPr>
        <p:grpSpPr>
          <a:xfrm>
            <a:off x="465313" y="1139777"/>
            <a:ext cx="8064320" cy="3127518"/>
            <a:chOff x="426904" y="1235404"/>
            <a:chExt cx="8064320" cy="3127518"/>
          </a:xfrm>
        </p:grpSpPr>
        <p:grpSp>
          <p:nvGrpSpPr>
            <p:cNvPr id="44" name="组合 43"/>
            <p:cNvGrpSpPr/>
            <p:nvPr/>
          </p:nvGrpSpPr>
          <p:grpSpPr>
            <a:xfrm>
              <a:off x="426904" y="1235404"/>
              <a:ext cx="2894998" cy="2669406"/>
              <a:chOff x="1123304" y="1886995"/>
              <a:chExt cx="2894998" cy="2669406"/>
            </a:xfrm>
          </p:grpSpPr>
          <p:pic>
            <p:nvPicPr>
              <p:cNvPr id="48" name="图片 47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23304" y="1886995"/>
                <a:ext cx="2894998" cy="2669406"/>
              </a:xfrm>
              <a:prstGeom prst="rect">
                <a:avLst/>
              </a:prstGeom>
            </p:spPr>
          </p:pic>
          <p:sp>
            <p:nvSpPr>
              <p:cNvPr id="49" name="Freeform 5"/>
              <p:cNvSpPr>
                <a:spLocks/>
              </p:cNvSpPr>
              <p:nvPr/>
            </p:nvSpPr>
            <p:spPr bwMode="auto">
              <a:xfrm>
                <a:off x="1560685" y="2299320"/>
                <a:ext cx="2222723" cy="2098199"/>
              </a:xfrm>
              <a:custGeom>
                <a:avLst/>
                <a:gdLst>
                  <a:gd name="T0" fmla="*/ 691 w 888"/>
                  <a:gd name="T1" fmla="*/ 0 h 837"/>
                  <a:gd name="T2" fmla="*/ 687 w 888"/>
                  <a:gd name="T3" fmla="*/ 0 h 837"/>
                  <a:gd name="T4" fmla="*/ 435 w 888"/>
                  <a:gd name="T5" fmla="*/ 263 h 837"/>
                  <a:gd name="T6" fmla="*/ 293 w 888"/>
                  <a:gd name="T7" fmla="*/ 235 h 837"/>
                  <a:gd name="T8" fmla="*/ 235 w 888"/>
                  <a:gd name="T9" fmla="*/ 238 h 837"/>
                  <a:gd name="T10" fmla="*/ 0 w 888"/>
                  <a:gd name="T11" fmla="*/ 456 h 837"/>
                  <a:gd name="T12" fmla="*/ 0 w 888"/>
                  <a:gd name="T13" fmla="*/ 471 h 837"/>
                  <a:gd name="T14" fmla="*/ 0 w 888"/>
                  <a:gd name="T15" fmla="*/ 474 h 837"/>
                  <a:gd name="T16" fmla="*/ 787 w 888"/>
                  <a:gd name="T17" fmla="*/ 823 h 837"/>
                  <a:gd name="T18" fmla="*/ 787 w 888"/>
                  <a:gd name="T19" fmla="*/ 823 h 837"/>
                  <a:gd name="T20" fmla="*/ 864 w 888"/>
                  <a:gd name="T21" fmla="*/ 479 h 837"/>
                  <a:gd name="T22" fmla="*/ 888 w 888"/>
                  <a:gd name="T23" fmla="*/ 253 h 837"/>
                  <a:gd name="T24" fmla="*/ 888 w 888"/>
                  <a:gd name="T25" fmla="*/ 250 h 837"/>
                  <a:gd name="T26" fmla="*/ 847 w 888"/>
                  <a:gd name="T27" fmla="*/ 80 h 837"/>
                  <a:gd name="T28" fmla="*/ 691 w 888"/>
                  <a:gd name="T29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8" h="837">
                    <a:moveTo>
                      <a:pt x="691" y="0"/>
                    </a:moveTo>
                    <a:cubicBezTo>
                      <a:pt x="687" y="0"/>
                      <a:pt x="687" y="0"/>
                      <a:pt x="687" y="0"/>
                    </a:cubicBezTo>
                    <a:cubicBezTo>
                      <a:pt x="561" y="1"/>
                      <a:pt x="436" y="125"/>
                      <a:pt x="435" y="263"/>
                    </a:cubicBezTo>
                    <a:cubicBezTo>
                      <a:pt x="395" y="241"/>
                      <a:pt x="341" y="235"/>
                      <a:pt x="293" y="235"/>
                    </a:cubicBezTo>
                    <a:cubicBezTo>
                      <a:pt x="272" y="235"/>
                      <a:pt x="252" y="236"/>
                      <a:pt x="235" y="238"/>
                    </a:cubicBezTo>
                    <a:cubicBezTo>
                      <a:pt x="114" y="249"/>
                      <a:pt x="6" y="327"/>
                      <a:pt x="0" y="456"/>
                    </a:cubicBezTo>
                    <a:cubicBezTo>
                      <a:pt x="0" y="461"/>
                      <a:pt x="0" y="466"/>
                      <a:pt x="0" y="471"/>
                    </a:cubicBezTo>
                    <a:cubicBezTo>
                      <a:pt x="0" y="474"/>
                      <a:pt x="0" y="474"/>
                      <a:pt x="0" y="474"/>
                    </a:cubicBezTo>
                    <a:cubicBezTo>
                      <a:pt x="2" y="837"/>
                      <a:pt x="572" y="754"/>
                      <a:pt x="787" y="823"/>
                    </a:cubicBezTo>
                    <a:cubicBezTo>
                      <a:pt x="787" y="823"/>
                      <a:pt x="787" y="823"/>
                      <a:pt x="787" y="823"/>
                    </a:cubicBezTo>
                    <a:cubicBezTo>
                      <a:pt x="798" y="705"/>
                      <a:pt x="846" y="596"/>
                      <a:pt x="864" y="479"/>
                    </a:cubicBezTo>
                    <a:cubicBezTo>
                      <a:pt x="874" y="423"/>
                      <a:pt x="888" y="335"/>
                      <a:pt x="888" y="253"/>
                    </a:cubicBezTo>
                    <a:cubicBezTo>
                      <a:pt x="888" y="250"/>
                      <a:pt x="888" y="250"/>
                      <a:pt x="888" y="250"/>
                    </a:cubicBezTo>
                    <a:cubicBezTo>
                      <a:pt x="888" y="183"/>
                      <a:pt x="878" y="119"/>
                      <a:pt x="847" y="80"/>
                    </a:cubicBezTo>
                    <a:cubicBezTo>
                      <a:pt x="801" y="24"/>
                      <a:pt x="746" y="0"/>
                      <a:pt x="691" y="0"/>
                    </a:cubicBezTo>
                  </a:path>
                </a:pathLst>
              </a:custGeom>
              <a:blipFill dpi="0" rotWithShape="1">
                <a:blip r:embed="rId7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  <p:grpSp>
          <p:nvGrpSpPr>
            <p:cNvPr id="45" name="组合 44"/>
            <p:cNvGrpSpPr/>
            <p:nvPr/>
          </p:nvGrpSpPr>
          <p:grpSpPr>
            <a:xfrm flipH="1">
              <a:off x="5596226" y="1693516"/>
              <a:ext cx="2894998" cy="2669406"/>
              <a:chOff x="1311912" y="2321860"/>
              <a:chExt cx="2894998" cy="2669406"/>
            </a:xfrm>
          </p:grpSpPr>
          <p:pic>
            <p:nvPicPr>
              <p:cNvPr id="46" name="图片 45"/>
              <p:cNvPicPr>
                <a:picLocks noChangeAspect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11912" y="2321860"/>
                <a:ext cx="2894998" cy="2669406"/>
              </a:xfrm>
              <a:prstGeom prst="rect">
                <a:avLst/>
              </a:prstGeom>
            </p:spPr>
          </p:pic>
          <p:sp>
            <p:nvSpPr>
              <p:cNvPr id="47" name="Freeform 5"/>
              <p:cNvSpPr>
                <a:spLocks/>
              </p:cNvSpPr>
              <p:nvPr/>
            </p:nvSpPr>
            <p:spPr bwMode="auto">
              <a:xfrm>
                <a:off x="1749293" y="2734185"/>
                <a:ext cx="2222723" cy="2098199"/>
              </a:xfrm>
              <a:custGeom>
                <a:avLst/>
                <a:gdLst>
                  <a:gd name="T0" fmla="*/ 691 w 888"/>
                  <a:gd name="T1" fmla="*/ 0 h 837"/>
                  <a:gd name="T2" fmla="*/ 687 w 888"/>
                  <a:gd name="T3" fmla="*/ 0 h 837"/>
                  <a:gd name="T4" fmla="*/ 435 w 888"/>
                  <a:gd name="T5" fmla="*/ 263 h 837"/>
                  <a:gd name="T6" fmla="*/ 293 w 888"/>
                  <a:gd name="T7" fmla="*/ 235 h 837"/>
                  <a:gd name="T8" fmla="*/ 235 w 888"/>
                  <a:gd name="T9" fmla="*/ 238 h 837"/>
                  <a:gd name="T10" fmla="*/ 0 w 888"/>
                  <a:gd name="T11" fmla="*/ 456 h 837"/>
                  <a:gd name="T12" fmla="*/ 0 w 888"/>
                  <a:gd name="T13" fmla="*/ 471 h 837"/>
                  <a:gd name="T14" fmla="*/ 0 w 888"/>
                  <a:gd name="T15" fmla="*/ 474 h 837"/>
                  <a:gd name="T16" fmla="*/ 787 w 888"/>
                  <a:gd name="T17" fmla="*/ 823 h 837"/>
                  <a:gd name="T18" fmla="*/ 787 w 888"/>
                  <a:gd name="T19" fmla="*/ 823 h 837"/>
                  <a:gd name="T20" fmla="*/ 864 w 888"/>
                  <a:gd name="T21" fmla="*/ 479 h 837"/>
                  <a:gd name="T22" fmla="*/ 888 w 888"/>
                  <a:gd name="T23" fmla="*/ 253 h 837"/>
                  <a:gd name="T24" fmla="*/ 888 w 888"/>
                  <a:gd name="T25" fmla="*/ 250 h 837"/>
                  <a:gd name="T26" fmla="*/ 847 w 888"/>
                  <a:gd name="T27" fmla="*/ 80 h 837"/>
                  <a:gd name="T28" fmla="*/ 691 w 888"/>
                  <a:gd name="T29" fmla="*/ 0 h 83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</a:cxnLst>
                <a:rect l="0" t="0" r="r" b="b"/>
                <a:pathLst>
                  <a:path w="888" h="837">
                    <a:moveTo>
                      <a:pt x="691" y="0"/>
                    </a:moveTo>
                    <a:cubicBezTo>
                      <a:pt x="687" y="0"/>
                      <a:pt x="687" y="0"/>
                      <a:pt x="687" y="0"/>
                    </a:cubicBezTo>
                    <a:cubicBezTo>
                      <a:pt x="561" y="1"/>
                      <a:pt x="436" y="125"/>
                      <a:pt x="435" y="263"/>
                    </a:cubicBezTo>
                    <a:cubicBezTo>
                      <a:pt x="395" y="241"/>
                      <a:pt x="341" y="235"/>
                      <a:pt x="293" y="235"/>
                    </a:cubicBezTo>
                    <a:cubicBezTo>
                      <a:pt x="272" y="235"/>
                      <a:pt x="252" y="236"/>
                      <a:pt x="235" y="238"/>
                    </a:cubicBezTo>
                    <a:cubicBezTo>
                      <a:pt x="114" y="249"/>
                      <a:pt x="6" y="327"/>
                      <a:pt x="0" y="456"/>
                    </a:cubicBezTo>
                    <a:cubicBezTo>
                      <a:pt x="0" y="461"/>
                      <a:pt x="0" y="466"/>
                      <a:pt x="0" y="471"/>
                    </a:cubicBezTo>
                    <a:cubicBezTo>
                      <a:pt x="0" y="474"/>
                      <a:pt x="0" y="474"/>
                      <a:pt x="0" y="474"/>
                    </a:cubicBezTo>
                    <a:cubicBezTo>
                      <a:pt x="2" y="837"/>
                      <a:pt x="572" y="754"/>
                      <a:pt x="787" y="823"/>
                    </a:cubicBezTo>
                    <a:cubicBezTo>
                      <a:pt x="787" y="823"/>
                      <a:pt x="787" y="823"/>
                      <a:pt x="787" y="823"/>
                    </a:cubicBezTo>
                    <a:cubicBezTo>
                      <a:pt x="798" y="705"/>
                      <a:pt x="846" y="596"/>
                      <a:pt x="864" y="479"/>
                    </a:cubicBezTo>
                    <a:cubicBezTo>
                      <a:pt x="874" y="423"/>
                      <a:pt x="888" y="335"/>
                      <a:pt x="888" y="253"/>
                    </a:cubicBezTo>
                    <a:cubicBezTo>
                      <a:pt x="888" y="250"/>
                      <a:pt x="888" y="250"/>
                      <a:pt x="888" y="250"/>
                    </a:cubicBezTo>
                    <a:cubicBezTo>
                      <a:pt x="888" y="183"/>
                      <a:pt x="878" y="119"/>
                      <a:pt x="847" y="80"/>
                    </a:cubicBezTo>
                    <a:cubicBezTo>
                      <a:pt x="801" y="24"/>
                      <a:pt x="746" y="0"/>
                      <a:pt x="691" y="0"/>
                    </a:cubicBezTo>
                  </a:path>
                </a:pathLst>
              </a:custGeom>
              <a:blipFill dpi="0" rotWithShape="1">
                <a:blip r:embed="rId8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19614" r="-19614"/>
                </a:stretch>
              </a:blip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>
                  <a:cs typeface="+mn-ea"/>
                  <a:sym typeface="+mn-lt"/>
                </a:endParaRPr>
              </a:p>
            </p:txBody>
          </p:sp>
        </p:grp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0169" y="638881"/>
            <a:ext cx="1918185" cy="4455861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052312">
            <a:off x="475624" y="378417"/>
            <a:ext cx="2092032" cy="2092032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675968">
            <a:off x="6571636" y="916914"/>
            <a:ext cx="2080975" cy="2080975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2053295" y="3721125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590984" y="3843443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964557" y="3821878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43986357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  <p:sp>
        <p:nvSpPr>
          <p:cNvPr id="31" name="TextBox 68"/>
          <p:cNvSpPr txBox="1">
            <a:spLocks/>
          </p:cNvSpPr>
          <p:nvPr/>
        </p:nvSpPr>
        <p:spPr>
          <a:xfrm>
            <a:off x="4678988" y="2217900"/>
            <a:ext cx="3237937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pPr>
              <a:lnSpc>
                <a:spcPct val="160000"/>
              </a:lnSpc>
            </a:pPr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愿我的宝贝永远在爱的海里遨游，在幸福的天空翱翔，平安快乐永恒！愿我的宝贝永远在爱的海里遨游，在幸福的天空翱翔，平安快乐永恒</a:t>
            </a:r>
          </a:p>
        </p:txBody>
      </p:sp>
      <p:grpSp>
        <p:nvGrpSpPr>
          <p:cNvPr id="10" name="组合 9"/>
          <p:cNvGrpSpPr/>
          <p:nvPr/>
        </p:nvGrpSpPr>
        <p:grpSpPr>
          <a:xfrm>
            <a:off x="675069" y="363517"/>
            <a:ext cx="3642253" cy="4845059"/>
            <a:chOff x="448747" y="350870"/>
            <a:chExt cx="3642253" cy="4845059"/>
          </a:xfrm>
        </p:grpSpPr>
        <p:grpSp>
          <p:nvGrpSpPr>
            <p:cNvPr id="5" name="组合 4"/>
            <p:cNvGrpSpPr/>
            <p:nvPr/>
          </p:nvGrpSpPr>
          <p:grpSpPr>
            <a:xfrm>
              <a:off x="448747" y="350870"/>
              <a:ext cx="3258764" cy="4053977"/>
              <a:chOff x="448747" y="350870"/>
              <a:chExt cx="3258764" cy="4053977"/>
            </a:xfrm>
          </p:grpSpPr>
          <p:grpSp>
            <p:nvGrpSpPr>
              <p:cNvPr id="3" name="组合 2"/>
              <p:cNvGrpSpPr/>
              <p:nvPr/>
            </p:nvGrpSpPr>
            <p:grpSpPr>
              <a:xfrm>
                <a:off x="1109337" y="978138"/>
                <a:ext cx="2598174" cy="3426709"/>
                <a:chOff x="1109337" y="978138"/>
                <a:chExt cx="2598174" cy="3426709"/>
              </a:xfrm>
            </p:grpSpPr>
            <p:grpSp>
              <p:nvGrpSpPr>
                <p:cNvPr id="27" name="组合 26"/>
                <p:cNvGrpSpPr/>
                <p:nvPr/>
              </p:nvGrpSpPr>
              <p:grpSpPr>
                <a:xfrm>
                  <a:off x="1109337" y="978138"/>
                  <a:ext cx="2598174" cy="3426709"/>
                  <a:chOff x="3272347" y="1089256"/>
                  <a:chExt cx="2598174" cy="3426709"/>
                </a:xfrm>
              </p:grpSpPr>
              <p:sp>
                <p:nvSpPr>
                  <p:cNvPr id="28" name="矩形 2"/>
                  <p:cNvSpPr/>
                  <p:nvPr/>
                </p:nvSpPr>
                <p:spPr>
                  <a:xfrm>
                    <a:off x="3272347" y="1089256"/>
                    <a:ext cx="2598174" cy="3426709"/>
                  </a:xfrm>
                  <a:custGeom>
                    <a:avLst/>
                    <a:gdLst>
                      <a:gd name="connsiteX0" fmla="*/ 0 w 2598174"/>
                      <a:gd name="connsiteY0" fmla="*/ 0 h 3384376"/>
                      <a:gd name="connsiteX1" fmla="*/ 2598174 w 2598174"/>
                      <a:gd name="connsiteY1" fmla="*/ 0 h 3384376"/>
                      <a:gd name="connsiteX2" fmla="*/ 2598174 w 2598174"/>
                      <a:gd name="connsiteY2" fmla="*/ 3384376 h 3384376"/>
                      <a:gd name="connsiteX3" fmla="*/ 0 w 2598174"/>
                      <a:gd name="connsiteY3" fmla="*/ 3384376 h 3384376"/>
                      <a:gd name="connsiteX4" fmla="*/ 0 w 2598174"/>
                      <a:gd name="connsiteY4" fmla="*/ 0 h 3384376"/>
                      <a:gd name="connsiteX0" fmla="*/ 0 w 2598174"/>
                      <a:gd name="connsiteY0" fmla="*/ 0 h 3384376"/>
                      <a:gd name="connsiteX1" fmla="*/ 2598174 w 2598174"/>
                      <a:gd name="connsiteY1" fmla="*/ 0 h 3384376"/>
                      <a:gd name="connsiteX2" fmla="*/ 2598174 w 2598174"/>
                      <a:gd name="connsiteY2" fmla="*/ 3384376 h 3384376"/>
                      <a:gd name="connsiteX3" fmla="*/ 0 w 2598174"/>
                      <a:gd name="connsiteY3" fmla="*/ 3384376 h 3384376"/>
                      <a:gd name="connsiteX4" fmla="*/ 0 w 2598174"/>
                      <a:gd name="connsiteY4" fmla="*/ 0 h 3384376"/>
                      <a:gd name="connsiteX0" fmla="*/ 0 w 2598174"/>
                      <a:gd name="connsiteY0" fmla="*/ 0 h 3384376"/>
                      <a:gd name="connsiteX1" fmla="*/ 2598174 w 2598174"/>
                      <a:gd name="connsiteY1" fmla="*/ 0 h 3384376"/>
                      <a:gd name="connsiteX2" fmla="*/ 2598174 w 2598174"/>
                      <a:gd name="connsiteY2" fmla="*/ 3384376 h 3384376"/>
                      <a:gd name="connsiteX3" fmla="*/ 0 w 2598174"/>
                      <a:gd name="connsiteY3" fmla="*/ 3384376 h 3384376"/>
                      <a:gd name="connsiteX4" fmla="*/ 0 w 2598174"/>
                      <a:gd name="connsiteY4" fmla="*/ 0 h 3384376"/>
                      <a:gd name="connsiteX0" fmla="*/ 0 w 2598174"/>
                      <a:gd name="connsiteY0" fmla="*/ 0 h 3384376"/>
                      <a:gd name="connsiteX1" fmla="*/ 2598174 w 2598174"/>
                      <a:gd name="connsiteY1" fmla="*/ 0 h 3384376"/>
                      <a:gd name="connsiteX2" fmla="*/ 2598174 w 2598174"/>
                      <a:gd name="connsiteY2" fmla="*/ 3384376 h 3384376"/>
                      <a:gd name="connsiteX3" fmla="*/ 0 w 2598174"/>
                      <a:gd name="connsiteY3" fmla="*/ 3384376 h 3384376"/>
                      <a:gd name="connsiteX4" fmla="*/ 0 w 2598174"/>
                      <a:gd name="connsiteY4" fmla="*/ 0 h 3384376"/>
                      <a:gd name="connsiteX0" fmla="*/ 0 w 2598174"/>
                      <a:gd name="connsiteY0" fmla="*/ 42333 h 3426709"/>
                      <a:gd name="connsiteX1" fmla="*/ 2598174 w 2598174"/>
                      <a:gd name="connsiteY1" fmla="*/ 42333 h 3426709"/>
                      <a:gd name="connsiteX2" fmla="*/ 2598174 w 2598174"/>
                      <a:gd name="connsiteY2" fmla="*/ 3426709 h 3426709"/>
                      <a:gd name="connsiteX3" fmla="*/ 0 w 2598174"/>
                      <a:gd name="connsiteY3" fmla="*/ 3426709 h 3426709"/>
                      <a:gd name="connsiteX4" fmla="*/ 0 w 2598174"/>
                      <a:gd name="connsiteY4" fmla="*/ 42333 h 3426709"/>
                    </a:gdLst>
                    <a:ahLst/>
                    <a:cxnLst>
                      <a:cxn ang="0">
                        <a:pos x="connsiteX0" y="connsiteY0"/>
                      </a:cxn>
                      <a:cxn ang="0">
                        <a:pos x="connsiteX1" y="connsiteY1"/>
                      </a:cxn>
                      <a:cxn ang="0">
                        <a:pos x="connsiteX2" y="connsiteY2"/>
                      </a:cxn>
                      <a:cxn ang="0">
                        <a:pos x="connsiteX3" y="connsiteY3"/>
                      </a:cxn>
                      <a:cxn ang="0">
                        <a:pos x="connsiteX4" y="connsiteY4"/>
                      </a:cxn>
                    </a:cxnLst>
                    <a:rect l="l" t="t" r="r" b="b"/>
                    <a:pathLst>
                      <a:path w="2598174" h="3426709">
                        <a:moveTo>
                          <a:pt x="0" y="42333"/>
                        </a:moveTo>
                        <a:cubicBezTo>
                          <a:pt x="866058" y="42333"/>
                          <a:pt x="1503516" y="-52917"/>
                          <a:pt x="2598174" y="42333"/>
                        </a:cubicBezTo>
                        <a:cubicBezTo>
                          <a:pt x="2598174" y="1170458"/>
                          <a:pt x="2560074" y="2241434"/>
                          <a:pt x="2598174" y="3426709"/>
                        </a:cubicBezTo>
                        <a:cubicBezTo>
                          <a:pt x="1732116" y="3426709"/>
                          <a:pt x="1018458" y="3293359"/>
                          <a:pt x="0" y="3426709"/>
                        </a:cubicBezTo>
                        <a:cubicBezTo>
                          <a:pt x="114300" y="2298584"/>
                          <a:pt x="0" y="1170458"/>
                          <a:pt x="0" y="42333"/>
                        </a:cubicBezTo>
                        <a:close/>
                      </a:path>
                    </a:pathLst>
                  </a:custGeom>
                  <a:solidFill>
                    <a:schemeClr val="bg1"/>
                  </a:solidFill>
                  <a:ln w="28575">
                    <a:solidFill>
                      <a:srgbClr val="B08B6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  <p:sp>
                <p:nvSpPr>
                  <p:cNvPr id="29" name="矩形 28"/>
                  <p:cNvSpPr/>
                  <p:nvPr/>
                </p:nvSpPr>
                <p:spPr>
                  <a:xfrm>
                    <a:off x="3443355" y="1269234"/>
                    <a:ext cx="2225327" cy="2670668"/>
                  </a:xfrm>
                  <a:prstGeom prst="rect">
                    <a:avLst/>
                  </a:prstGeom>
                  <a:blipFill dpi="0" rotWithShape="1">
                    <a:blip r:embed="rId6">
                      <a:extLst>
                        <a:ext uri="{28A0092B-C50C-407E-A947-70E740481C1C}">
                          <a14:useLocalDpi xmlns:a14="http://schemas.microsoft.com/office/drawing/2010/main" val="0"/>
                        </a:ext>
                      </a:extLst>
                    </a:blip>
                    <a:srcRect/>
                    <a:stretch>
                      <a:fillRect t="-12678" b="-12678"/>
                    </a:stretch>
                  </a:blipFill>
                  <a:ln w="28575">
                    <a:solidFill>
                      <a:srgbClr val="B08B61"/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zh-CN" altLang="en-US">
                      <a:cs typeface="+mn-ea"/>
                      <a:sym typeface="+mn-lt"/>
                    </a:endParaRPr>
                  </a:p>
                </p:txBody>
              </p:sp>
            </p:grpSp>
            <p:pic>
              <p:nvPicPr>
                <p:cNvPr id="2" name="图片 1"/>
                <p:cNvPicPr>
                  <a:picLocks noChangeAspect="1"/>
                </p:cNvPicPr>
                <p:nvPr/>
              </p:nvPicPr>
              <p:blipFill>
                <a:blip r:embed="rId7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1681543" y="1293061"/>
                  <a:ext cx="1319787" cy="588265"/>
                </a:xfrm>
                <a:prstGeom prst="rect">
                  <a:avLst/>
                </a:prstGeom>
              </p:spPr>
            </p:pic>
          </p:grpSp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448747" y="350870"/>
                <a:ext cx="1663196" cy="1614491"/>
              </a:xfrm>
              <a:prstGeom prst="rect">
                <a:avLst/>
              </a:prstGeom>
            </p:spPr>
          </p:pic>
        </p:grpSp>
        <p:pic>
          <p:nvPicPr>
            <p:cNvPr id="7" name="图片 6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0726" y="3089508"/>
              <a:ext cx="3370274" cy="2106421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4855975" y="613037"/>
            <a:ext cx="2651223" cy="1354147"/>
            <a:chOff x="5223216" y="616184"/>
            <a:chExt cx="2651223" cy="1354147"/>
          </a:xfrm>
        </p:grpSpPr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3216" y="616184"/>
              <a:ext cx="2651223" cy="1354147"/>
            </a:xfrm>
            <a:prstGeom prst="rect">
              <a:avLst/>
            </a:prstGeom>
          </p:spPr>
        </p:pic>
        <p:sp>
          <p:nvSpPr>
            <p:cNvPr id="12" name="矩形 11"/>
            <p:cNvSpPr/>
            <p:nvPr/>
          </p:nvSpPr>
          <p:spPr>
            <a:xfrm>
              <a:off x="5781149" y="907075"/>
              <a:ext cx="15953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E32A42"/>
                  </a:solidFill>
                  <a:cs typeface="+mn-ea"/>
                  <a:sym typeface="+mn-lt"/>
                </a:rPr>
                <a:t>我的宝贝</a:t>
              </a:r>
            </a:p>
          </p:txBody>
        </p:sp>
      </p:grpSp>
      <p:pic>
        <p:nvPicPr>
          <p:cNvPr id="39" name="图片 38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6654752" y="3867746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5192441" y="3990064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533824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2139896" y="239372"/>
            <a:ext cx="6460379" cy="4137110"/>
            <a:chOff x="1495997" y="385287"/>
            <a:chExt cx="7375824" cy="4723344"/>
          </a:xfrm>
        </p:grpSpPr>
        <p:grpSp>
          <p:nvGrpSpPr>
            <p:cNvPr id="6" name="组合 5"/>
            <p:cNvGrpSpPr/>
            <p:nvPr/>
          </p:nvGrpSpPr>
          <p:grpSpPr>
            <a:xfrm>
              <a:off x="1495997" y="385287"/>
              <a:ext cx="7375824" cy="4723344"/>
              <a:chOff x="1495997" y="385287"/>
              <a:chExt cx="7375824" cy="4723344"/>
            </a:xfrm>
          </p:grpSpPr>
          <p:pic>
            <p:nvPicPr>
              <p:cNvPr id="4" name="图片 3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5997" y="787730"/>
                <a:ext cx="4320901" cy="4320901"/>
              </a:xfrm>
              <a:prstGeom prst="rect">
                <a:avLst/>
              </a:prstGeom>
            </p:spPr>
          </p:pic>
          <p:sp>
            <p:nvSpPr>
              <p:cNvPr id="34" name="矩形 33"/>
              <p:cNvSpPr/>
              <p:nvPr/>
            </p:nvSpPr>
            <p:spPr>
              <a:xfrm>
                <a:off x="2718472" y="2082144"/>
                <a:ext cx="1902072" cy="2303714"/>
              </a:xfrm>
              <a:prstGeom prst="rect">
                <a:avLst/>
              </a:prstGeom>
              <a:blipFill dpi="0" rotWithShape="1">
                <a:blip r:embed="rId6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 l="-30332" r="-30332"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pic>
            <p:nvPicPr>
              <p:cNvPr id="45" name="图片 4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550920" y="385287"/>
                <a:ext cx="4320901" cy="4320901"/>
              </a:xfrm>
              <a:prstGeom prst="rect">
                <a:avLst/>
              </a:prstGeom>
            </p:spPr>
          </p:pic>
        </p:grpSp>
        <p:sp>
          <p:nvSpPr>
            <p:cNvPr id="38" name="矩形 37"/>
            <p:cNvSpPr/>
            <p:nvPr/>
          </p:nvSpPr>
          <p:spPr>
            <a:xfrm>
              <a:off x="5806645" y="1733365"/>
              <a:ext cx="1916349" cy="2221191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42" name="图片 4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2064" y="3449758"/>
            <a:ext cx="1344967" cy="1422936"/>
          </a:xfrm>
          <a:prstGeom prst="rect">
            <a:avLst/>
          </a:pr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1755605" y="655607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293294" y="777925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748" y="1836155"/>
            <a:ext cx="2348484" cy="2935605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4791422" y="3921533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876" r="75101" b="12291"/>
          <a:stretch>
            <a:fillRect/>
          </a:stretch>
        </p:blipFill>
        <p:spPr>
          <a:xfrm>
            <a:off x="2778606" y="4477174"/>
            <a:ext cx="1259220" cy="1277299"/>
          </a:xfrm>
          <a:custGeom>
            <a:avLst/>
            <a:gdLst>
              <a:gd name="connsiteX0" fmla="*/ 452432 w 1259220"/>
              <a:gd name="connsiteY0" fmla="*/ 0 h 1277299"/>
              <a:gd name="connsiteX1" fmla="*/ 452432 w 1259220"/>
              <a:gd name="connsiteY1" fmla="*/ 82304 h 1277299"/>
              <a:gd name="connsiteX2" fmla="*/ 981854 w 1259220"/>
              <a:gd name="connsiteY2" fmla="*/ 82304 h 1277299"/>
              <a:gd name="connsiteX3" fmla="*/ 1074812 w 1259220"/>
              <a:gd name="connsiteY3" fmla="*/ 161898 h 1277299"/>
              <a:gd name="connsiteX4" fmla="*/ 1259220 w 1259220"/>
              <a:gd name="connsiteY4" fmla="*/ 623912 h 1277299"/>
              <a:gd name="connsiteX5" fmla="*/ 629610 w 1259220"/>
              <a:gd name="connsiteY5" fmla="*/ 1277299 h 1277299"/>
              <a:gd name="connsiteX6" fmla="*/ 0 w 1259220"/>
              <a:gd name="connsiteY6" fmla="*/ 623912 h 1277299"/>
              <a:gd name="connsiteX7" fmla="*/ 384537 w 1259220"/>
              <a:gd name="connsiteY7" fmla="*/ 21871 h 1277299"/>
              <a:gd name="connsiteX8" fmla="*/ 452432 w 1259220"/>
              <a:gd name="connsiteY8" fmla="*/ 0 h 12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220" h="1277299">
                <a:moveTo>
                  <a:pt x="452432" y="0"/>
                </a:moveTo>
                <a:lnTo>
                  <a:pt x="452432" y="82304"/>
                </a:lnTo>
                <a:lnTo>
                  <a:pt x="981854" y="82304"/>
                </a:lnTo>
                <a:lnTo>
                  <a:pt x="1074812" y="161898"/>
                </a:lnTo>
                <a:cubicBezTo>
                  <a:pt x="1188749" y="280137"/>
                  <a:pt x="1259220" y="443484"/>
                  <a:pt x="1259220" y="623912"/>
                </a:cubicBezTo>
                <a:cubicBezTo>
                  <a:pt x="1259220" y="984768"/>
                  <a:pt x="977334" y="1277299"/>
                  <a:pt x="629610" y="1277299"/>
                </a:cubicBezTo>
                <a:cubicBezTo>
                  <a:pt x="281886" y="1277299"/>
                  <a:pt x="0" y="984768"/>
                  <a:pt x="0" y="623912"/>
                </a:cubicBezTo>
                <a:cubicBezTo>
                  <a:pt x="0" y="353270"/>
                  <a:pt x="158561" y="121061"/>
                  <a:pt x="384537" y="21871"/>
                </a:cubicBezTo>
                <a:lnTo>
                  <a:pt x="45243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3240407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6" name="组合 5"/>
          <p:cNvGrpSpPr/>
          <p:nvPr/>
        </p:nvGrpSpPr>
        <p:grpSpPr>
          <a:xfrm>
            <a:off x="786175" y="753661"/>
            <a:ext cx="2365768" cy="2675559"/>
            <a:chOff x="697851" y="365564"/>
            <a:chExt cx="3098313" cy="3504029"/>
          </a:xfrm>
        </p:grpSpPr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7851" y="365564"/>
              <a:ext cx="3098313" cy="3504029"/>
            </a:xfrm>
            <a:prstGeom prst="rect">
              <a:avLst/>
            </a:prstGeom>
          </p:spPr>
        </p:pic>
        <p:pic>
          <p:nvPicPr>
            <p:cNvPr id="22" name="照片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71584">
              <a:off x="1056409" y="1237795"/>
              <a:ext cx="2395510" cy="1792549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86357" y="3421822"/>
            <a:ext cx="4532200" cy="3673929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3221523" y="849348"/>
            <a:ext cx="4917648" cy="2976492"/>
            <a:chOff x="3208862" y="965675"/>
            <a:chExt cx="4917648" cy="2976492"/>
          </a:xfrm>
        </p:grpSpPr>
        <p:grpSp>
          <p:nvGrpSpPr>
            <p:cNvPr id="4" name="组合 3"/>
            <p:cNvGrpSpPr/>
            <p:nvPr/>
          </p:nvGrpSpPr>
          <p:grpSpPr>
            <a:xfrm>
              <a:off x="3208862" y="965675"/>
              <a:ext cx="4917648" cy="2976492"/>
              <a:chOff x="4073041" y="613015"/>
              <a:chExt cx="6440366" cy="3898144"/>
            </a:xfrm>
          </p:grpSpPr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415094" y="1007130"/>
                <a:ext cx="3098313" cy="3504029"/>
              </a:xfrm>
              <a:prstGeom prst="rect">
                <a:avLst/>
              </a:prstGeom>
            </p:spPr>
          </p:pic>
          <p:pic>
            <p:nvPicPr>
              <p:cNvPr id="25" name="图片 24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073041" y="613015"/>
                <a:ext cx="3098313" cy="3504029"/>
              </a:xfrm>
              <a:prstGeom prst="rect">
                <a:avLst/>
              </a:prstGeom>
            </p:spPr>
          </p:pic>
          <p:pic>
            <p:nvPicPr>
              <p:cNvPr id="21" name="照片"/>
              <p:cNvPicPr>
                <a:picLocks noChangeAspect="1"/>
              </p:cNvPicPr>
              <p:nvPr/>
            </p:nvPicPr>
            <p:blipFill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rot="364558">
                <a:off x="4408451" y="1476375"/>
                <a:ext cx="2421847" cy="1860653"/>
              </a:xfrm>
              <a:prstGeom prst="rect">
                <a:avLst/>
              </a:prstGeom>
              <a:ln>
                <a:noFill/>
              </a:ln>
              <a:effectLst/>
            </p:spPr>
          </p:pic>
        </p:grpSp>
        <p:pic>
          <p:nvPicPr>
            <p:cNvPr id="23" name="照片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355159">
              <a:off x="6023709" y="1897292"/>
              <a:ext cx="1854696" cy="1391022"/>
            </a:xfrm>
            <a:prstGeom prst="rect">
              <a:avLst/>
            </a:prstGeom>
            <a:ln>
              <a:noFill/>
            </a:ln>
            <a:effectLst/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2087604" y="3607859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625293" y="3730177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917"/>
          <a:stretch/>
        </p:blipFill>
        <p:spPr>
          <a:xfrm>
            <a:off x="6652847" y="3848786"/>
            <a:ext cx="1650066" cy="16639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23551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3555646" y="3705408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2093335" y="3827726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grpSp>
        <p:nvGrpSpPr>
          <p:cNvPr id="25" name="组合 24"/>
          <p:cNvGrpSpPr/>
          <p:nvPr/>
        </p:nvGrpSpPr>
        <p:grpSpPr>
          <a:xfrm>
            <a:off x="346036" y="688539"/>
            <a:ext cx="3355434" cy="3269711"/>
            <a:chOff x="395536" y="411510"/>
            <a:chExt cx="3355434" cy="3269711"/>
          </a:xfrm>
        </p:grpSpPr>
        <p:sp>
          <p:nvSpPr>
            <p:cNvPr id="27" name="椭圆 26"/>
            <p:cNvSpPr/>
            <p:nvPr/>
          </p:nvSpPr>
          <p:spPr>
            <a:xfrm>
              <a:off x="899592" y="843558"/>
              <a:ext cx="2592288" cy="2592288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411510"/>
              <a:ext cx="3355434" cy="3269711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3934641" y="1982494"/>
            <a:ext cx="2117174" cy="2063086"/>
            <a:chOff x="5144860" y="1604088"/>
            <a:chExt cx="2117174" cy="2063086"/>
          </a:xfrm>
        </p:grpSpPr>
        <p:sp>
          <p:nvSpPr>
            <p:cNvPr id="30" name="椭圆 29"/>
            <p:cNvSpPr/>
            <p:nvPr/>
          </p:nvSpPr>
          <p:spPr>
            <a:xfrm>
              <a:off x="5436096" y="1872202"/>
              <a:ext cx="1635652" cy="1635652"/>
            </a:xfrm>
            <a:prstGeom prst="ellipse">
              <a:avLst/>
            </a:prstGeom>
            <a:blipFill dpi="0" rotWithShape="1">
              <a:blip r:embed="rId8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4860" y="1604088"/>
              <a:ext cx="2117174" cy="2063086"/>
            </a:xfrm>
            <a:prstGeom prst="rect">
              <a:avLst/>
            </a:prstGeom>
          </p:spPr>
        </p:pic>
      </p:grpSp>
      <p:grpSp>
        <p:nvGrpSpPr>
          <p:cNvPr id="32" name="组合 31"/>
          <p:cNvGrpSpPr/>
          <p:nvPr/>
        </p:nvGrpSpPr>
        <p:grpSpPr>
          <a:xfrm>
            <a:off x="6346874" y="2370011"/>
            <a:ext cx="1673502" cy="1492548"/>
            <a:chOff x="395536" y="411510"/>
            <a:chExt cx="3355434" cy="3269711"/>
          </a:xfrm>
        </p:grpSpPr>
        <p:sp>
          <p:nvSpPr>
            <p:cNvPr id="35" name="椭圆 34"/>
            <p:cNvSpPr/>
            <p:nvPr/>
          </p:nvSpPr>
          <p:spPr>
            <a:xfrm>
              <a:off x="899592" y="843558"/>
              <a:ext cx="2592288" cy="2592288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5536" y="411510"/>
              <a:ext cx="3355434" cy="3269711"/>
            </a:xfrm>
            <a:prstGeom prst="rect">
              <a:avLst/>
            </a:prstGeom>
          </p:spPr>
        </p:pic>
      </p:grpSp>
      <p:sp>
        <p:nvSpPr>
          <p:cNvPr id="37" name="TextBox 68"/>
          <p:cNvSpPr txBox="1">
            <a:spLocks/>
          </p:cNvSpPr>
          <p:nvPr/>
        </p:nvSpPr>
        <p:spPr>
          <a:xfrm>
            <a:off x="4235552" y="900661"/>
            <a:ext cx="2324294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</a:t>
            </a:r>
            <a:r>
              <a:rPr lang="zh-CN" altLang="en-US" sz="1600" dirty="0" smtClean="0">
                <a:solidFill>
                  <a:srgbClr val="634222"/>
                </a:solidFill>
                <a:cs typeface="+mn-ea"/>
                <a:sym typeface="+mn-lt"/>
              </a:rPr>
              <a:t>！</a:t>
            </a:r>
            <a:endParaRPr lang="zh-CN" altLang="en-US" sz="1600" dirty="0">
              <a:solidFill>
                <a:srgbClr val="634222"/>
              </a:solidFill>
              <a:cs typeface="+mn-ea"/>
              <a:sym typeface="+mn-lt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4051" y="773156"/>
            <a:ext cx="1828804" cy="14325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30326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7677341" y="2438876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714852" y="461419"/>
            <a:ext cx="1040431" cy="930560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6676259" y="3671645"/>
            <a:ext cx="849609" cy="817439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  <p:pic>
        <p:nvPicPr>
          <p:cNvPr id="29" name="照片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251006">
            <a:off x="6594819" y="607846"/>
            <a:ext cx="1593132" cy="1527805"/>
          </a:xfrm>
          <a:prstGeom prst="ellipse">
            <a:avLst/>
          </a:prstGeom>
          <a:ln w="76200">
            <a:solidFill>
              <a:srgbClr val="7DE6FF"/>
            </a:solidFill>
          </a:ln>
          <a:effectLst/>
        </p:spPr>
      </p:pic>
      <p:pic>
        <p:nvPicPr>
          <p:cNvPr id="32" name="照片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685426">
            <a:off x="4161516" y="771498"/>
            <a:ext cx="1680583" cy="1644040"/>
          </a:xfrm>
          <a:prstGeom prst="ellipse">
            <a:avLst/>
          </a:prstGeom>
          <a:ln w="76200">
            <a:solidFill>
              <a:srgbClr val="D5A4BC"/>
            </a:solidFill>
          </a:ln>
          <a:effectLst/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464391" y="1183892"/>
            <a:ext cx="5159020" cy="5159020"/>
          </a:xfrm>
          <a:prstGeom prst="rect">
            <a:avLst/>
          </a:prstGeom>
        </p:spPr>
      </p:pic>
      <p:pic>
        <p:nvPicPr>
          <p:cNvPr id="34" name="淘宝网chenying0907出品 4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591354" y="2089740"/>
            <a:ext cx="1614923" cy="1567621"/>
          </a:xfrm>
          <a:prstGeom prst="ellipse">
            <a:avLst/>
          </a:prstGeom>
          <a:ln w="76200">
            <a:solidFill>
              <a:srgbClr val="D656A2"/>
            </a:solidFill>
          </a:ln>
          <a:effectLst/>
        </p:spPr>
      </p:pic>
      <p:pic>
        <p:nvPicPr>
          <p:cNvPr id="40" name="淘宝网chenying0907出品 9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3508702" y="2586678"/>
            <a:ext cx="1885263" cy="1778676"/>
          </a:xfrm>
          <a:prstGeom prst="ellipse">
            <a:avLst/>
          </a:prstGeom>
          <a:ln w="76200">
            <a:solidFill>
              <a:srgbClr val="EB6672"/>
            </a:solidFill>
          </a:ln>
          <a:effectLst/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1937962" y="646987"/>
            <a:ext cx="795409" cy="752903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09235813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7924798" y="3182304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6462487" y="3304622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5632927" y="3816264"/>
            <a:ext cx="849609" cy="817439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  <p:sp>
        <p:nvSpPr>
          <p:cNvPr id="25" name="淘宝网Chenying0907出品 4"/>
          <p:cNvSpPr/>
          <p:nvPr/>
        </p:nvSpPr>
        <p:spPr>
          <a:xfrm>
            <a:off x="717286" y="1281530"/>
            <a:ext cx="2125028" cy="3011403"/>
          </a:xfrm>
          <a:prstGeom prst="rect">
            <a:avLst/>
          </a:prstGeom>
          <a:blipFill rotWithShape="1">
            <a:blip r:embed="rId7"/>
            <a:stretch>
              <a:fillRect l="-1000" r="-16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7" name="淘宝网Chenying0907出品 6"/>
          <p:cNvSpPr/>
          <p:nvPr/>
        </p:nvSpPr>
        <p:spPr>
          <a:xfrm>
            <a:off x="3130634" y="1281530"/>
            <a:ext cx="2145851" cy="1334842"/>
          </a:xfrm>
          <a:prstGeom prst="rect">
            <a:avLst/>
          </a:prstGeom>
          <a:blipFill rotWithShape="1">
            <a:blip r:embed="rId8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28" name="淘宝网Chenying0907出品 11"/>
          <p:cNvSpPr/>
          <p:nvPr/>
        </p:nvSpPr>
        <p:spPr>
          <a:xfrm>
            <a:off x="3130634" y="2979448"/>
            <a:ext cx="2145851" cy="1334842"/>
          </a:xfrm>
          <a:prstGeom prst="rect">
            <a:avLst/>
          </a:prstGeom>
          <a:blipFill rotWithShape="1">
            <a:blip r:embed="rId9"/>
            <a:stretch>
              <a:fillRect l="-1000" r="-16000" b="-11000"/>
            </a:stretch>
          </a:blipFill>
          <a:ln w="1016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8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>
                <a:solidFill>
                  <a:schemeClr val="lt1"/>
                </a:solidFill>
              </a:defRPr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35" name="TextBox 68"/>
          <p:cNvSpPr txBox="1">
            <a:spLocks/>
          </p:cNvSpPr>
          <p:nvPr/>
        </p:nvSpPr>
        <p:spPr>
          <a:xfrm>
            <a:off x="5723216" y="2331344"/>
            <a:ext cx="2434085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</a:t>
            </a:r>
            <a:r>
              <a:rPr lang="zh-CN" altLang="en-US" sz="1600" dirty="0" smtClean="0">
                <a:solidFill>
                  <a:srgbClr val="634222"/>
                </a:solidFill>
                <a:cs typeface="+mn-ea"/>
                <a:sym typeface="+mn-lt"/>
              </a:rPr>
              <a:t>！</a:t>
            </a:r>
            <a:endParaRPr lang="zh-CN" altLang="en-US" sz="1600" dirty="0">
              <a:solidFill>
                <a:srgbClr val="634222"/>
              </a:solidFill>
              <a:cs typeface="+mn-ea"/>
              <a:sym typeface="+mn-lt"/>
            </a:endParaRPr>
          </a:p>
        </p:txBody>
      </p:sp>
      <p:grpSp>
        <p:nvGrpSpPr>
          <p:cNvPr id="37" name="组合 36"/>
          <p:cNvGrpSpPr/>
          <p:nvPr/>
        </p:nvGrpSpPr>
        <p:grpSpPr>
          <a:xfrm>
            <a:off x="5745308" y="982949"/>
            <a:ext cx="2651223" cy="1354147"/>
            <a:chOff x="5223216" y="616184"/>
            <a:chExt cx="2651223" cy="1354147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3216" y="616184"/>
              <a:ext cx="2651223" cy="1354147"/>
            </a:xfrm>
            <a:prstGeom prst="rect">
              <a:avLst/>
            </a:prstGeom>
          </p:spPr>
        </p:pic>
        <p:sp>
          <p:nvSpPr>
            <p:cNvPr id="39" name="矩形 38"/>
            <p:cNvSpPr/>
            <p:nvPr/>
          </p:nvSpPr>
          <p:spPr>
            <a:xfrm>
              <a:off x="5781149" y="907075"/>
              <a:ext cx="1595309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E32A42"/>
                  </a:solidFill>
                  <a:cs typeface="+mn-ea"/>
                  <a:sym typeface="+mn-lt"/>
                </a:rPr>
                <a:t>我的宝贝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9805721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  <p:bldP spid="28" grpId="0" animBg="1"/>
      <p:bldP spid="3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930770" y="-1814163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653295" y="1306065"/>
            <a:ext cx="3425977" cy="3425977"/>
          </a:xfrm>
          <a:prstGeom prst="rect">
            <a:avLst/>
          </a:prstGeom>
        </p:spPr>
      </p:pic>
      <p:sp>
        <p:nvSpPr>
          <p:cNvPr id="144" name="TextBox 68"/>
          <p:cNvSpPr txBox="1">
            <a:spLocks/>
          </p:cNvSpPr>
          <p:nvPr/>
        </p:nvSpPr>
        <p:spPr>
          <a:xfrm>
            <a:off x="1419997" y="467219"/>
            <a:ext cx="3512415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rmAutofit/>
          </a:bodyPr>
          <a:lstStyle/>
          <a:p>
            <a:pPr>
              <a:lnSpc>
                <a:spcPct val="120000"/>
              </a:lnSpc>
            </a:pPr>
            <a:r>
              <a:rPr lang="zh-CN" altLang="en-US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愿我的宝贝永远在爱的海里遨游，在幸福的天空翱翔，平安快乐永恒！</a:t>
            </a:r>
          </a:p>
        </p:txBody>
      </p: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1092129" y="1402313"/>
            <a:ext cx="2304256" cy="2304256"/>
            <a:chOff x="3452300" y="98600"/>
            <a:chExt cx="2304256" cy="2304256"/>
          </a:xfrm>
        </p:grpSpPr>
        <p:sp>
          <p:nvSpPr>
            <p:cNvPr id="17" name="椭圆 16"/>
            <p:cNvSpPr/>
            <p:nvPr/>
          </p:nvSpPr>
          <p:spPr>
            <a:xfrm>
              <a:off x="3596316" y="314624"/>
              <a:ext cx="1872208" cy="1872208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52300" y="98600"/>
              <a:ext cx="2304256" cy="2304256"/>
            </a:xfrm>
            <a:prstGeom prst="rect">
              <a:avLst/>
            </a:prstGeom>
          </p:spPr>
        </p:pic>
      </p:grpSp>
      <p:grpSp>
        <p:nvGrpSpPr>
          <p:cNvPr id="22" name="组合 21"/>
          <p:cNvGrpSpPr/>
          <p:nvPr/>
        </p:nvGrpSpPr>
        <p:grpSpPr>
          <a:xfrm>
            <a:off x="3456987" y="1781507"/>
            <a:ext cx="1872208" cy="1872208"/>
            <a:chOff x="6344024" y="2835112"/>
            <a:chExt cx="1872208" cy="1872208"/>
          </a:xfrm>
        </p:grpSpPr>
        <p:sp>
          <p:nvSpPr>
            <p:cNvPr id="23" name="椭圆 22"/>
            <p:cNvSpPr/>
            <p:nvPr/>
          </p:nvSpPr>
          <p:spPr>
            <a:xfrm>
              <a:off x="6447535" y="3010631"/>
              <a:ext cx="1521170" cy="1521170"/>
            </a:xfrm>
            <a:prstGeom prst="ellipse">
              <a:avLst/>
            </a:prstGeom>
            <a:blipFill dpi="0" rotWithShape="1">
              <a:blip r:embed="rId6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44024" y="2835112"/>
              <a:ext cx="1872208" cy="1872208"/>
            </a:xfrm>
            <a:prstGeom prst="rect">
              <a:avLst/>
            </a:prstGeom>
          </p:spPr>
        </p:pic>
      </p:grpSp>
      <p:pic>
        <p:nvPicPr>
          <p:cNvPr id="41" name="图片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37153" r="29327" b="41204"/>
          <a:stretch>
            <a:fillRect/>
          </a:stretch>
        </p:blipFill>
        <p:spPr>
          <a:xfrm>
            <a:off x="6866115" y="723953"/>
            <a:ext cx="1409945" cy="1113171"/>
          </a:xfrm>
          <a:custGeom>
            <a:avLst/>
            <a:gdLst>
              <a:gd name="connsiteX0" fmla="*/ 794271 w 1409945"/>
              <a:gd name="connsiteY0" fmla="*/ 1744 h 1113171"/>
              <a:gd name="connsiteX1" fmla="*/ 1407883 w 1409945"/>
              <a:gd name="connsiteY1" fmla="*/ 488568 h 1113171"/>
              <a:gd name="connsiteX2" fmla="*/ 758422 w 1409945"/>
              <a:gd name="connsiteY2" fmla="*/ 1108942 h 1113171"/>
              <a:gd name="connsiteX3" fmla="*/ 2063 w 1409945"/>
              <a:gd name="connsiteY3" fmla="*/ 624604 h 1113171"/>
              <a:gd name="connsiteX4" fmla="*/ 651524 w 1409945"/>
              <a:gd name="connsiteY4" fmla="*/ 4230 h 1113171"/>
              <a:gd name="connsiteX5" fmla="*/ 794271 w 1409945"/>
              <a:gd name="connsiteY5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945" h="1113171">
                <a:moveTo>
                  <a:pt x="794271" y="1744"/>
                </a:moveTo>
                <a:cubicBezTo>
                  <a:pt x="1119559" y="22255"/>
                  <a:pt x="1382054" y="221642"/>
                  <a:pt x="1407883" y="488568"/>
                </a:cubicBezTo>
                <a:cubicBezTo>
                  <a:pt x="1437402" y="793626"/>
                  <a:pt x="1146629" y="1071377"/>
                  <a:pt x="758422" y="1108942"/>
                </a:cubicBezTo>
                <a:cubicBezTo>
                  <a:pt x="370216" y="1146507"/>
                  <a:pt x="31583" y="929662"/>
                  <a:pt x="2063" y="624604"/>
                </a:cubicBezTo>
                <a:cubicBezTo>
                  <a:pt x="-27456" y="319546"/>
                  <a:pt x="263317" y="41795"/>
                  <a:pt x="651524" y="4230"/>
                </a:cubicBezTo>
                <a:cubicBezTo>
                  <a:pt x="700050" y="-465"/>
                  <a:pt x="747801" y="-1186"/>
                  <a:pt x="794271" y="1744"/>
                </a:cubicBezTo>
                <a:close/>
              </a:path>
            </a:pathLst>
          </a:cu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2996760" y="3751824"/>
            <a:ext cx="1790715" cy="1722910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  <p:pic>
        <p:nvPicPr>
          <p:cNvPr id="62" name="图片 6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586848" y="3166079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54" name="图片 5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-113747" y="285259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52" name="图片 51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10" t="37153" r="29327" b="41204"/>
          <a:stretch>
            <a:fillRect/>
          </a:stretch>
        </p:blipFill>
        <p:spPr>
          <a:xfrm>
            <a:off x="925331" y="3840110"/>
            <a:ext cx="1253121" cy="1113171"/>
          </a:xfrm>
          <a:custGeom>
            <a:avLst/>
            <a:gdLst>
              <a:gd name="connsiteX0" fmla="*/ 637447 w 1253121"/>
              <a:gd name="connsiteY0" fmla="*/ 1744 h 1113171"/>
              <a:gd name="connsiteX1" fmla="*/ 1251059 w 1253121"/>
              <a:gd name="connsiteY1" fmla="*/ 488568 h 1113171"/>
              <a:gd name="connsiteX2" fmla="*/ 601598 w 1253121"/>
              <a:gd name="connsiteY2" fmla="*/ 1108942 h 1113171"/>
              <a:gd name="connsiteX3" fmla="*/ 88911 w 1253121"/>
              <a:gd name="connsiteY3" fmla="*/ 995257 h 1113171"/>
              <a:gd name="connsiteX4" fmla="*/ 81488 w 1253121"/>
              <a:gd name="connsiteY4" fmla="*/ 989442 h 1113171"/>
              <a:gd name="connsiteX5" fmla="*/ 81488 w 1253121"/>
              <a:gd name="connsiteY5" fmla="*/ 229503 h 1113171"/>
              <a:gd name="connsiteX6" fmla="*/ 0 w 1253121"/>
              <a:gd name="connsiteY6" fmla="*/ 229503 h 1113171"/>
              <a:gd name="connsiteX7" fmla="*/ 13322 w 1253121"/>
              <a:gd name="connsiteY7" fmla="*/ 214107 h 1113171"/>
              <a:gd name="connsiteX8" fmla="*/ 494700 w 1253121"/>
              <a:gd name="connsiteY8" fmla="*/ 4230 h 1113171"/>
              <a:gd name="connsiteX9" fmla="*/ 637447 w 1253121"/>
              <a:gd name="connsiteY9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253121" h="1113171">
                <a:moveTo>
                  <a:pt x="637447" y="1744"/>
                </a:moveTo>
                <a:cubicBezTo>
                  <a:pt x="962735" y="22255"/>
                  <a:pt x="1225230" y="221642"/>
                  <a:pt x="1251059" y="488568"/>
                </a:cubicBezTo>
                <a:cubicBezTo>
                  <a:pt x="1280578" y="793626"/>
                  <a:pt x="989805" y="1071377"/>
                  <a:pt x="601598" y="1108942"/>
                </a:cubicBezTo>
                <a:cubicBezTo>
                  <a:pt x="407495" y="1127725"/>
                  <a:pt x="225785" y="1082905"/>
                  <a:pt x="88911" y="995257"/>
                </a:cubicBezTo>
                <a:lnTo>
                  <a:pt x="81488" y="989442"/>
                </a:lnTo>
                <a:lnTo>
                  <a:pt x="81488" y="229503"/>
                </a:lnTo>
                <a:lnTo>
                  <a:pt x="0" y="229503"/>
                </a:lnTo>
                <a:lnTo>
                  <a:pt x="13322" y="214107"/>
                </a:lnTo>
                <a:cubicBezTo>
                  <a:pt x="130852" y="101842"/>
                  <a:pt x="300597" y="23013"/>
                  <a:pt x="494700" y="4230"/>
                </a:cubicBezTo>
                <a:cubicBezTo>
                  <a:pt x="543226" y="-465"/>
                  <a:pt x="590977" y="-1186"/>
                  <a:pt x="637447" y="1744"/>
                </a:cubicBezTo>
                <a:close/>
              </a:path>
            </a:pathLst>
          </a:custGeom>
        </p:spPr>
      </p:pic>
      <p:pic>
        <p:nvPicPr>
          <p:cNvPr id="45" name="图片 44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62302" r="80493" b="35524"/>
          <a:stretch>
            <a:fillRect/>
          </a:stretch>
        </p:blipFill>
        <p:spPr>
          <a:xfrm>
            <a:off x="-1726565" y="5682687"/>
            <a:ext cx="529422" cy="111779"/>
          </a:xfrm>
          <a:custGeom>
            <a:avLst/>
            <a:gdLst>
              <a:gd name="connsiteX0" fmla="*/ 177178 w 529422"/>
              <a:gd name="connsiteY0" fmla="*/ 0 h 111779"/>
              <a:gd name="connsiteX1" fmla="*/ 529199 w 529422"/>
              <a:gd name="connsiteY1" fmla="*/ 111588 h 111779"/>
              <a:gd name="connsiteX2" fmla="*/ 529422 w 529422"/>
              <a:gd name="connsiteY2" fmla="*/ 111779 h 111779"/>
              <a:gd name="connsiteX3" fmla="*/ 0 w 529422"/>
              <a:gd name="connsiteY3" fmla="*/ 111779 h 111779"/>
              <a:gd name="connsiteX4" fmla="*/ 0 w 529422"/>
              <a:gd name="connsiteY4" fmla="*/ 29475 h 111779"/>
              <a:gd name="connsiteX5" fmla="*/ 50290 w 529422"/>
              <a:gd name="connsiteY5" fmla="*/ 13274 h 111779"/>
              <a:gd name="connsiteX6" fmla="*/ 177178 w 529422"/>
              <a:gd name="connsiteY6" fmla="*/ 0 h 111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29422" h="111779">
                <a:moveTo>
                  <a:pt x="177178" y="0"/>
                </a:moveTo>
                <a:cubicBezTo>
                  <a:pt x="307575" y="0"/>
                  <a:pt x="428713" y="41137"/>
                  <a:pt x="529199" y="111588"/>
                </a:cubicBezTo>
                <a:lnTo>
                  <a:pt x="529422" y="111779"/>
                </a:lnTo>
                <a:lnTo>
                  <a:pt x="0" y="111779"/>
                </a:lnTo>
                <a:lnTo>
                  <a:pt x="0" y="29475"/>
                </a:lnTo>
                <a:lnTo>
                  <a:pt x="50290" y="13274"/>
                </a:lnTo>
                <a:cubicBezTo>
                  <a:pt x="91276" y="4571"/>
                  <a:pt x="133713" y="0"/>
                  <a:pt x="177178" y="0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0000" t="56903" r="-583" b="34756"/>
          <a:stretch>
            <a:fillRect/>
          </a:stretch>
        </p:blipFill>
        <p:spPr>
          <a:xfrm>
            <a:off x="1636566" y="3230134"/>
            <a:ext cx="29999" cy="429026"/>
          </a:xfrm>
          <a:custGeom>
            <a:avLst/>
            <a:gdLst>
              <a:gd name="connsiteX0" fmla="*/ 0 w 29999"/>
              <a:gd name="connsiteY0" fmla="*/ 0 h 429026"/>
              <a:gd name="connsiteX1" fmla="*/ 3953 w 29999"/>
              <a:gd name="connsiteY1" fmla="*/ 11748 h 429026"/>
              <a:gd name="connsiteX2" fmla="*/ 3059 w 29999"/>
              <a:gd name="connsiteY2" fmla="*/ 419019 h 429026"/>
              <a:gd name="connsiteX3" fmla="*/ 0 w 29999"/>
              <a:gd name="connsiteY3" fmla="*/ 429026 h 429026"/>
              <a:gd name="connsiteX4" fmla="*/ 0 w 29999"/>
              <a:gd name="connsiteY4" fmla="*/ 0 h 4290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9999" h="429026">
                <a:moveTo>
                  <a:pt x="0" y="0"/>
                </a:moveTo>
                <a:lnTo>
                  <a:pt x="3953" y="11748"/>
                </a:lnTo>
                <a:cubicBezTo>
                  <a:pt x="39511" y="141688"/>
                  <a:pt x="38131" y="281683"/>
                  <a:pt x="3059" y="419019"/>
                </a:cubicBezTo>
                <a:lnTo>
                  <a:pt x="0" y="429026"/>
                </a:lnTo>
                <a:lnTo>
                  <a:pt x="0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78616902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0" name="图片 2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7924798" y="3182304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6462487" y="3304622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grpSp>
        <p:nvGrpSpPr>
          <p:cNvPr id="13" name="组合 12"/>
          <p:cNvGrpSpPr/>
          <p:nvPr/>
        </p:nvGrpSpPr>
        <p:grpSpPr>
          <a:xfrm>
            <a:off x="3398862" y="603984"/>
            <a:ext cx="2510235" cy="3511167"/>
            <a:chOff x="5562070" y="106253"/>
            <a:chExt cx="1961524" cy="2743663"/>
          </a:xfrm>
        </p:grpSpPr>
        <p:pic>
          <p:nvPicPr>
            <p:cNvPr id="29" name="淘宝网chenying0907出品 3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2070" y="827726"/>
              <a:ext cx="1961524" cy="2022190"/>
            </a:xfrm>
            <a:prstGeom prst="ellipse">
              <a:avLst/>
            </a:prstGeom>
            <a:ln w="28575" cap="rnd">
              <a:solidFill>
                <a:srgbClr val="7DE6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5" name="图片 4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323531">
              <a:off x="5685101" y="106253"/>
              <a:ext cx="1387254" cy="1103498"/>
            </a:xfrm>
            <a:prstGeom prst="rect">
              <a:avLst/>
            </a:prstGeom>
          </p:spPr>
        </p:pic>
      </p:grpSp>
      <p:pic>
        <p:nvPicPr>
          <p:cNvPr id="15" name="图片 14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58" y="300069"/>
            <a:ext cx="3316809" cy="4922285"/>
          </a:xfrm>
          <a:prstGeom prst="rect">
            <a:avLst/>
          </a:prstGeom>
        </p:spPr>
      </p:pic>
      <p:grpSp>
        <p:nvGrpSpPr>
          <p:cNvPr id="10" name="组合 9"/>
          <p:cNvGrpSpPr/>
          <p:nvPr/>
        </p:nvGrpSpPr>
        <p:grpSpPr>
          <a:xfrm>
            <a:off x="6434483" y="775521"/>
            <a:ext cx="1688587" cy="2341536"/>
            <a:chOff x="6903992" y="2138729"/>
            <a:chExt cx="1688587" cy="2341536"/>
          </a:xfrm>
        </p:grpSpPr>
        <p:pic>
          <p:nvPicPr>
            <p:cNvPr id="32" name="淘宝网chenying0907出品 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03992" y="2791678"/>
              <a:ext cx="1688587" cy="1688587"/>
            </a:xfrm>
            <a:prstGeom prst="ellipse">
              <a:avLst/>
            </a:prstGeom>
            <a:ln w="28575" cap="rnd">
              <a:solidFill>
                <a:srgbClr val="7DE6FF"/>
              </a:solidFill>
            </a:ln>
            <a:effectLst>
              <a:outerShdw blurRad="381000" dist="292100" dir="5400000" sx="-80000" sy="-18000" rotWithShape="0">
                <a:srgbClr val="000000">
                  <a:alpha val="22000"/>
                </a:srgbClr>
              </a:outerShdw>
            </a:effectLst>
            <a:scene3d>
              <a:camera prst="orthographicFront"/>
              <a:lightRig rig="contrasting" dir="t">
                <a:rot lat="0" lon="0" rev="3000000"/>
              </a:lightRig>
            </a:scene3d>
            <a:sp3d contourW="7620">
              <a:bevelT w="95250" h="31750"/>
              <a:contourClr>
                <a:srgbClr val="333333"/>
              </a:contourClr>
            </a:sp3d>
          </p:spPr>
        </p:pic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2884921">
              <a:off x="7233957" y="2253661"/>
              <a:ext cx="1123782" cy="893918"/>
            </a:xfrm>
            <a:prstGeom prst="rect">
              <a:avLst/>
            </a:prstGeom>
          </p:spPr>
        </p:pic>
      </p:grpSp>
      <p:pic>
        <p:nvPicPr>
          <p:cNvPr id="36" name="图片 35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5632927" y="3816264"/>
            <a:ext cx="849609" cy="817439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8323013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43" name="图片 4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7935684" y="2601627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6473373" y="2723945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34" name="照片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713706">
            <a:off x="855882" y="997403"/>
            <a:ext cx="2523262" cy="1674732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8" name="照片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26968">
            <a:off x="5527117" y="1051341"/>
            <a:ext cx="2455239" cy="1636826"/>
          </a:xfrm>
          <a:prstGeom prst="rect">
            <a:avLst/>
          </a:prstGeom>
          <a:ln w="76200">
            <a:solidFill>
              <a:srgbClr val="FEFBF0"/>
            </a:solidFill>
          </a:ln>
          <a:effectLst>
            <a:outerShdw blurRad="76200" dist="762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" t="9382" r="7837" b="13514"/>
          <a:stretch/>
        </p:blipFill>
        <p:spPr>
          <a:xfrm>
            <a:off x="2026885" y="1329797"/>
            <a:ext cx="4163300" cy="355615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84" y="2886745"/>
            <a:ext cx="2100951" cy="1983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7694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sp>
        <p:nvSpPr>
          <p:cNvPr id="32" name="椭圆 3"/>
          <p:cNvSpPr/>
          <p:nvPr/>
        </p:nvSpPr>
        <p:spPr>
          <a:xfrm>
            <a:off x="990236" y="653188"/>
            <a:ext cx="2737627" cy="2465075"/>
          </a:xfrm>
          <a:custGeom>
            <a:avLst/>
            <a:gdLst>
              <a:gd name="connsiteX0" fmla="*/ 0 w 3672408"/>
              <a:gd name="connsiteY0" fmla="*/ 1392030 h 2784060"/>
              <a:gd name="connsiteX1" fmla="*/ 1836204 w 3672408"/>
              <a:gd name="connsiteY1" fmla="*/ 0 h 2784060"/>
              <a:gd name="connsiteX2" fmla="*/ 3672408 w 3672408"/>
              <a:gd name="connsiteY2" fmla="*/ 1392030 h 2784060"/>
              <a:gd name="connsiteX3" fmla="*/ 1836204 w 3672408"/>
              <a:gd name="connsiteY3" fmla="*/ 2784060 h 2784060"/>
              <a:gd name="connsiteX4" fmla="*/ 0 w 3672408"/>
              <a:gd name="connsiteY4" fmla="*/ 1392030 h 2784060"/>
              <a:gd name="connsiteX0" fmla="*/ 4129 w 3676537"/>
              <a:gd name="connsiteY0" fmla="*/ 1392037 h 2784074"/>
              <a:gd name="connsiteX1" fmla="*/ 1840333 w 3676537"/>
              <a:gd name="connsiteY1" fmla="*/ 7 h 2784074"/>
              <a:gd name="connsiteX2" fmla="*/ 3676537 w 3676537"/>
              <a:gd name="connsiteY2" fmla="*/ 1392037 h 2784074"/>
              <a:gd name="connsiteX3" fmla="*/ 1840333 w 3676537"/>
              <a:gd name="connsiteY3" fmla="*/ 2784067 h 2784074"/>
              <a:gd name="connsiteX4" fmla="*/ 4129 w 3676537"/>
              <a:gd name="connsiteY4" fmla="*/ 1392037 h 2784074"/>
              <a:gd name="connsiteX0" fmla="*/ 9292 w 3681700"/>
              <a:gd name="connsiteY0" fmla="*/ 1392037 h 2784074"/>
              <a:gd name="connsiteX1" fmla="*/ 1845496 w 3681700"/>
              <a:gd name="connsiteY1" fmla="*/ 7 h 2784074"/>
              <a:gd name="connsiteX2" fmla="*/ 3681700 w 3681700"/>
              <a:gd name="connsiteY2" fmla="*/ 1392037 h 2784074"/>
              <a:gd name="connsiteX3" fmla="*/ 1845496 w 3681700"/>
              <a:gd name="connsiteY3" fmla="*/ 2784067 h 2784074"/>
              <a:gd name="connsiteX4" fmla="*/ 9292 w 3681700"/>
              <a:gd name="connsiteY4" fmla="*/ 1392037 h 2784074"/>
              <a:gd name="connsiteX0" fmla="*/ 9292 w 3681700"/>
              <a:gd name="connsiteY0" fmla="*/ 1392037 h 2784074"/>
              <a:gd name="connsiteX1" fmla="*/ 1845496 w 3681700"/>
              <a:gd name="connsiteY1" fmla="*/ 7 h 2784074"/>
              <a:gd name="connsiteX2" fmla="*/ 3681700 w 3681700"/>
              <a:gd name="connsiteY2" fmla="*/ 1392037 h 2784074"/>
              <a:gd name="connsiteX3" fmla="*/ 1845496 w 3681700"/>
              <a:gd name="connsiteY3" fmla="*/ 2784067 h 2784074"/>
              <a:gd name="connsiteX4" fmla="*/ 9292 w 3681700"/>
              <a:gd name="connsiteY4" fmla="*/ 1392037 h 2784074"/>
              <a:gd name="connsiteX0" fmla="*/ 2972 w 3806009"/>
              <a:gd name="connsiteY0" fmla="*/ 1392037 h 2784330"/>
              <a:gd name="connsiteX1" fmla="*/ 1839176 w 3806009"/>
              <a:gd name="connsiteY1" fmla="*/ 7 h 2784330"/>
              <a:gd name="connsiteX2" fmla="*/ 3806009 w 3806009"/>
              <a:gd name="connsiteY2" fmla="*/ 1377522 h 2784330"/>
              <a:gd name="connsiteX3" fmla="*/ 1839176 w 3806009"/>
              <a:gd name="connsiteY3" fmla="*/ 2784067 h 2784330"/>
              <a:gd name="connsiteX4" fmla="*/ 2972 w 3806009"/>
              <a:gd name="connsiteY4" fmla="*/ 1392037 h 2784330"/>
              <a:gd name="connsiteX0" fmla="*/ 6181 w 3809218"/>
              <a:gd name="connsiteY0" fmla="*/ 1452951 h 2845244"/>
              <a:gd name="connsiteX1" fmla="*/ 1842385 w 3809218"/>
              <a:gd name="connsiteY1" fmla="*/ 60921 h 2845244"/>
              <a:gd name="connsiteX2" fmla="*/ 3809218 w 3809218"/>
              <a:gd name="connsiteY2" fmla="*/ 1438436 h 2845244"/>
              <a:gd name="connsiteX3" fmla="*/ 1842385 w 3809218"/>
              <a:gd name="connsiteY3" fmla="*/ 2844981 h 2845244"/>
              <a:gd name="connsiteX4" fmla="*/ 6181 w 3809218"/>
              <a:gd name="connsiteY4" fmla="*/ 1452951 h 2845244"/>
              <a:gd name="connsiteX0" fmla="*/ 6181 w 3809218"/>
              <a:gd name="connsiteY0" fmla="*/ 1431970 h 2824263"/>
              <a:gd name="connsiteX1" fmla="*/ 1842385 w 3809218"/>
              <a:gd name="connsiteY1" fmla="*/ 39940 h 2824263"/>
              <a:gd name="connsiteX2" fmla="*/ 3809218 w 3809218"/>
              <a:gd name="connsiteY2" fmla="*/ 1417455 h 2824263"/>
              <a:gd name="connsiteX3" fmla="*/ 1842385 w 3809218"/>
              <a:gd name="connsiteY3" fmla="*/ 2824000 h 2824263"/>
              <a:gd name="connsiteX4" fmla="*/ 6181 w 3809218"/>
              <a:gd name="connsiteY4" fmla="*/ 1431970 h 2824263"/>
              <a:gd name="connsiteX0" fmla="*/ 38 w 3803075"/>
              <a:gd name="connsiteY0" fmla="*/ 1487969 h 2880003"/>
              <a:gd name="connsiteX1" fmla="*/ 1807214 w 3803075"/>
              <a:gd name="connsiteY1" fmla="*/ 37882 h 2880003"/>
              <a:gd name="connsiteX2" fmla="*/ 3803075 w 3803075"/>
              <a:gd name="connsiteY2" fmla="*/ 1473454 h 2880003"/>
              <a:gd name="connsiteX3" fmla="*/ 1836242 w 3803075"/>
              <a:gd name="connsiteY3" fmla="*/ 2879999 h 2880003"/>
              <a:gd name="connsiteX4" fmla="*/ 38 w 3803075"/>
              <a:gd name="connsiteY4" fmla="*/ 1487969 h 2880003"/>
              <a:gd name="connsiteX0" fmla="*/ 3118 w 3806155"/>
              <a:gd name="connsiteY0" fmla="*/ 1487969 h 2880058"/>
              <a:gd name="connsiteX1" fmla="*/ 1810294 w 3806155"/>
              <a:gd name="connsiteY1" fmla="*/ 37882 h 2880058"/>
              <a:gd name="connsiteX2" fmla="*/ 3806155 w 3806155"/>
              <a:gd name="connsiteY2" fmla="*/ 1473454 h 2880058"/>
              <a:gd name="connsiteX3" fmla="*/ 1839322 w 3806155"/>
              <a:gd name="connsiteY3" fmla="*/ 2879999 h 2880058"/>
              <a:gd name="connsiteX4" fmla="*/ 3118 w 3806155"/>
              <a:gd name="connsiteY4" fmla="*/ 1487969 h 288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6155" h="2880058">
                <a:moveTo>
                  <a:pt x="3118" y="1487969"/>
                </a:moveTo>
                <a:cubicBezTo>
                  <a:pt x="-45262" y="157940"/>
                  <a:pt x="465255" y="272529"/>
                  <a:pt x="1810294" y="37882"/>
                </a:cubicBezTo>
                <a:cubicBezTo>
                  <a:pt x="3155333" y="-196765"/>
                  <a:pt x="3806155" y="704657"/>
                  <a:pt x="3806155" y="1473454"/>
                </a:cubicBezTo>
                <a:cubicBezTo>
                  <a:pt x="3762612" y="2735737"/>
                  <a:pt x="2473161" y="2877580"/>
                  <a:pt x="1839322" y="2879999"/>
                </a:cubicBezTo>
                <a:cubicBezTo>
                  <a:pt x="1205483" y="2882418"/>
                  <a:pt x="51498" y="2817998"/>
                  <a:pt x="3118" y="1487969"/>
                </a:cubicBezTo>
                <a:close/>
              </a:path>
            </a:pathLst>
          </a:cu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F5D42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E32A42"/>
              </a:solidFill>
              <a:cs typeface="+mn-ea"/>
              <a:sym typeface="+mn-lt"/>
            </a:endParaRPr>
          </a:p>
        </p:txBody>
      </p:sp>
      <p:sp>
        <p:nvSpPr>
          <p:cNvPr id="36" name="椭圆 3"/>
          <p:cNvSpPr/>
          <p:nvPr/>
        </p:nvSpPr>
        <p:spPr>
          <a:xfrm>
            <a:off x="2757702" y="2599387"/>
            <a:ext cx="2174710" cy="2079621"/>
          </a:xfrm>
          <a:custGeom>
            <a:avLst/>
            <a:gdLst>
              <a:gd name="connsiteX0" fmla="*/ 0 w 3672408"/>
              <a:gd name="connsiteY0" fmla="*/ 1392030 h 2784060"/>
              <a:gd name="connsiteX1" fmla="*/ 1836204 w 3672408"/>
              <a:gd name="connsiteY1" fmla="*/ 0 h 2784060"/>
              <a:gd name="connsiteX2" fmla="*/ 3672408 w 3672408"/>
              <a:gd name="connsiteY2" fmla="*/ 1392030 h 2784060"/>
              <a:gd name="connsiteX3" fmla="*/ 1836204 w 3672408"/>
              <a:gd name="connsiteY3" fmla="*/ 2784060 h 2784060"/>
              <a:gd name="connsiteX4" fmla="*/ 0 w 3672408"/>
              <a:gd name="connsiteY4" fmla="*/ 1392030 h 2784060"/>
              <a:gd name="connsiteX0" fmla="*/ 4129 w 3676537"/>
              <a:gd name="connsiteY0" fmla="*/ 1392037 h 2784074"/>
              <a:gd name="connsiteX1" fmla="*/ 1840333 w 3676537"/>
              <a:gd name="connsiteY1" fmla="*/ 7 h 2784074"/>
              <a:gd name="connsiteX2" fmla="*/ 3676537 w 3676537"/>
              <a:gd name="connsiteY2" fmla="*/ 1392037 h 2784074"/>
              <a:gd name="connsiteX3" fmla="*/ 1840333 w 3676537"/>
              <a:gd name="connsiteY3" fmla="*/ 2784067 h 2784074"/>
              <a:gd name="connsiteX4" fmla="*/ 4129 w 3676537"/>
              <a:gd name="connsiteY4" fmla="*/ 1392037 h 2784074"/>
              <a:gd name="connsiteX0" fmla="*/ 9292 w 3681700"/>
              <a:gd name="connsiteY0" fmla="*/ 1392037 h 2784074"/>
              <a:gd name="connsiteX1" fmla="*/ 1845496 w 3681700"/>
              <a:gd name="connsiteY1" fmla="*/ 7 h 2784074"/>
              <a:gd name="connsiteX2" fmla="*/ 3681700 w 3681700"/>
              <a:gd name="connsiteY2" fmla="*/ 1392037 h 2784074"/>
              <a:gd name="connsiteX3" fmla="*/ 1845496 w 3681700"/>
              <a:gd name="connsiteY3" fmla="*/ 2784067 h 2784074"/>
              <a:gd name="connsiteX4" fmla="*/ 9292 w 3681700"/>
              <a:gd name="connsiteY4" fmla="*/ 1392037 h 2784074"/>
              <a:gd name="connsiteX0" fmla="*/ 9292 w 3681700"/>
              <a:gd name="connsiteY0" fmla="*/ 1392037 h 2784074"/>
              <a:gd name="connsiteX1" fmla="*/ 1845496 w 3681700"/>
              <a:gd name="connsiteY1" fmla="*/ 7 h 2784074"/>
              <a:gd name="connsiteX2" fmla="*/ 3681700 w 3681700"/>
              <a:gd name="connsiteY2" fmla="*/ 1392037 h 2784074"/>
              <a:gd name="connsiteX3" fmla="*/ 1845496 w 3681700"/>
              <a:gd name="connsiteY3" fmla="*/ 2784067 h 2784074"/>
              <a:gd name="connsiteX4" fmla="*/ 9292 w 3681700"/>
              <a:gd name="connsiteY4" fmla="*/ 1392037 h 2784074"/>
              <a:gd name="connsiteX0" fmla="*/ 2972 w 3806009"/>
              <a:gd name="connsiteY0" fmla="*/ 1392037 h 2784330"/>
              <a:gd name="connsiteX1" fmla="*/ 1839176 w 3806009"/>
              <a:gd name="connsiteY1" fmla="*/ 7 h 2784330"/>
              <a:gd name="connsiteX2" fmla="*/ 3806009 w 3806009"/>
              <a:gd name="connsiteY2" fmla="*/ 1377522 h 2784330"/>
              <a:gd name="connsiteX3" fmla="*/ 1839176 w 3806009"/>
              <a:gd name="connsiteY3" fmla="*/ 2784067 h 2784330"/>
              <a:gd name="connsiteX4" fmla="*/ 2972 w 3806009"/>
              <a:gd name="connsiteY4" fmla="*/ 1392037 h 2784330"/>
              <a:gd name="connsiteX0" fmla="*/ 6181 w 3809218"/>
              <a:gd name="connsiteY0" fmla="*/ 1452951 h 2845244"/>
              <a:gd name="connsiteX1" fmla="*/ 1842385 w 3809218"/>
              <a:gd name="connsiteY1" fmla="*/ 60921 h 2845244"/>
              <a:gd name="connsiteX2" fmla="*/ 3809218 w 3809218"/>
              <a:gd name="connsiteY2" fmla="*/ 1438436 h 2845244"/>
              <a:gd name="connsiteX3" fmla="*/ 1842385 w 3809218"/>
              <a:gd name="connsiteY3" fmla="*/ 2844981 h 2845244"/>
              <a:gd name="connsiteX4" fmla="*/ 6181 w 3809218"/>
              <a:gd name="connsiteY4" fmla="*/ 1452951 h 2845244"/>
              <a:gd name="connsiteX0" fmla="*/ 6181 w 3809218"/>
              <a:gd name="connsiteY0" fmla="*/ 1431970 h 2824263"/>
              <a:gd name="connsiteX1" fmla="*/ 1842385 w 3809218"/>
              <a:gd name="connsiteY1" fmla="*/ 39940 h 2824263"/>
              <a:gd name="connsiteX2" fmla="*/ 3809218 w 3809218"/>
              <a:gd name="connsiteY2" fmla="*/ 1417455 h 2824263"/>
              <a:gd name="connsiteX3" fmla="*/ 1842385 w 3809218"/>
              <a:gd name="connsiteY3" fmla="*/ 2824000 h 2824263"/>
              <a:gd name="connsiteX4" fmla="*/ 6181 w 3809218"/>
              <a:gd name="connsiteY4" fmla="*/ 1431970 h 2824263"/>
              <a:gd name="connsiteX0" fmla="*/ 38 w 3803075"/>
              <a:gd name="connsiteY0" fmla="*/ 1487969 h 2880003"/>
              <a:gd name="connsiteX1" fmla="*/ 1807214 w 3803075"/>
              <a:gd name="connsiteY1" fmla="*/ 37882 h 2880003"/>
              <a:gd name="connsiteX2" fmla="*/ 3803075 w 3803075"/>
              <a:gd name="connsiteY2" fmla="*/ 1473454 h 2880003"/>
              <a:gd name="connsiteX3" fmla="*/ 1836242 w 3803075"/>
              <a:gd name="connsiteY3" fmla="*/ 2879999 h 2880003"/>
              <a:gd name="connsiteX4" fmla="*/ 38 w 3803075"/>
              <a:gd name="connsiteY4" fmla="*/ 1487969 h 2880003"/>
              <a:gd name="connsiteX0" fmla="*/ 3118 w 3806155"/>
              <a:gd name="connsiteY0" fmla="*/ 1487969 h 2880058"/>
              <a:gd name="connsiteX1" fmla="*/ 1810294 w 3806155"/>
              <a:gd name="connsiteY1" fmla="*/ 37882 h 2880058"/>
              <a:gd name="connsiteX2" fmla="*/ 3806155 w 3806155"/>
              <a:gd name="connsiteY2" fmla="*/ 1473454 h 2880058"/>
              <a:gd name="connsiteX3" fmla="*/ 1839322 w 3806155"/>
              <a:gd name="connsiteY3" fmla="*/ 2879999 h 2880058"/>
              <a:gd name="connsiteX4" fmla="*/ 3118 w 3806155"/>
              <a:gd name="connsiteY4" fmla="*/ 1487969 h 28800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06155" h="2880058">
                <a:moveTo>
                  <a:pt x="3118" y="1487969"/>
                </a:moveTo>
                <a:cubicBezTo>
                  <a:pt x="-45262" y="157940"/>
                  <a:pt x="465255" y="272529"/>
                  <a:pt x="1810294" y="37882"/>
                </a:cubicBezTo>
                <a:cubicBezTo>
                  <a:pt x="3155333" y="-196765"/>
                  <a:pt x="3806155" y="704657"/>
                  <a:pt x="3806155" y="1473454"/>
                </a:cubicBezTo>
                <a:cubicBezTo>
                  <a:pt x="3762612" y="2735737"/>
                  <a:pt x="2473161" y="2877580"/>
                  <a:pt x="1839322" y="2879999"/>
                </a:cubicBezTo>
                <a:cubicBezTo>
                  <a:pt x="1205483" y="2882418"/>
                  <a:pt x="51498" y="2817998"/>
                  <a:pt x="3118" y="1487969"/>
                </a:cubicBezTo>
                <a:close/>
              </a:path>
            </a:pathLst>
          </a:custGeom>
          <a:blipFill dpi="0"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solidFill>
              <a:srgbClr val="EB667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08707" y="666520"/>
            <a:ext cx="1358472" cy="1064137"/>
          </a:xfrm>
          <a:prstGeom prst="rect">
            <a:avLst/>
          </a:prstGeom>
        </p:spPr>
      </p:pic>
      <p:sp>
        <p:nvSpPr>
          <p:cNvPr id="38" name="TextBox 68"/>
          <p:cNvSpPr txBox="1">
            <a:spLocks/>
          </p:cNvSpPr>
          <p:nvPr/>
        </p:nvSpPr>
        <p:spPr>
          <a:xfrm>
            <a:off x="4587464" y="820049"/>
            <a:ext cx="2161382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</a:t>
            </a:r>
            <a:r>
              <a:rPr lang="zh-CN" altLang="en-US" sz="1600" dirty="0" smtClean="0">
                <a:solidFill>
                  <a:srgbClr val="634222"/>
                </a:solidFill>
                <a:cs typeface="+mn-ea"/>
                <a:sym typeface="+mn-lt"/>
              </a:rPr>
              <a:t>！</a:t>
            </a:r>
            <a:endParaRPr lang="zh-CN" altLang="en-US" sz="1600" dirty="0">
              <a:solidFill>
                <a:srgbClr val="634222"/>
              </a:solidFill>
              <a:cs typeface="+mn-ea"/>
              <a:sym typeface="+mn-lt"/>
            </a:endParaRPr>
          </a:p>
        </p:txBody>
      </p:sp>
      <p:sp>
        <p:nvSpPr>
          <p:cNvPr id="39" name="TextBox 68"/>
          <p:cNvSpPr txBox="1">
            <a:spLocks/>
          </p:cNvSpPr>
          <p:nvPr/>
        </p:nvSpPr>
        <p:spPr>
          <a:xfrm>
            <a:off x="4946241" y="2079839"/>
            <a:ext cx="3120997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</a:t>
            </a:r>
            <a:r>
              <a:rPr lang="zh-CN" altLang="en-US" sz="1600" dirty="0" smtClean="0">
                <a:solidFill>
                  <a:srgbClr val="634222"/>
                </a:solidFill>
                <a:cs typeface="+mn-ea"/>
                <a:sym typeface="+mn-lt"/>
              </a:rPr>
              <a:t>！</a:t>
            </a:r>
            <a:endParaRPr lang="zh-CN" altLang="en-US" sz="1600" dirty="0">
              <a:solidFill>
                <a:srgbClr val="634222"/>
              </a:solidFill>
              <a:cs typeface="+mn-ea"/>
              <a:sym typeface="+mn-lt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35312" y="2598077"/>
            <a:ext cx="2841725" cy="2841725"/>
          </a:xfrm>
          <a:prstGeom prst="rect">
            <a:avLst/>
          </a:pr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1697183" y="3326832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234872" y="3449150"/>
            <a:ext cx="1461064" cy="1306774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5542995" y="3481146"/>
            <a:ext cx="849609" cy="817439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447185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6" grpId="0" animBg="1"/>
      <p:bldP spid="38" grpId="0"/>
      <p:bldP spid="39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40" name="图片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7563490" y="3183840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6452367" y="3581221"/>
            <a:ext cx="1144612" cy="1023740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grpSp>
        <p:nvGrpSpPr>
          <p:cNvPr id="7" name="组合 6"/>
          <p:cNvGrpSpPr/>
          <p:nvPr/>
        </p:nvGrpSpPr>
        <p:grpSpPr>
          <a:xfrm>
            <a:off x="579993" y="1336569"/>
            <a:ext cx="2313521" cy="3824548"/>
            <a:chOff x="579993" y="1336569"/>
            <a:chExt cx="2313521" cy="3824548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1897" y="1336569"/>
              <a:ext cx="1114366" cy="866065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579993" y="2027293"/>
              <a:ext cx="2313521" cy="3133824"/>
            </a:xfrm>
            <a:prstGeom prst="rect">
              <a:avLst/>
            </a:prstGeom>
          </p:spPr>
        </p:pic>
      </p:grpSp>
      <p:pic>
        <p:nvPicPr>
          <p:cNvPr id="27" name="淘宝网chenying0907出品 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7157" y="1042149"/>
            <a:ext cx="2822648" cy="2727056"/>
          </a:xfrm>
          <a:prstGeom prst="ellipse">
            <a:avLst/>
          </a:prstGeom>
          <a:ln w="38100">
            <a:solidFill>
              <a:schemeClr val="accent5">
                <a:lumMod val="60000"/>
                <a:lumOff val="40000"/>
              </a:schemeClr>
            </a:solidFill>
          </a:ln>
        </p:spPr>
      </p:pic>
      <p:pic>
        <p:nvPicPr>
          <p:cNvPr id="28" name="淘宝网chenying0907出品 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995341" y="1152753"/>
            <a:ext cx="2246501" cy="2199545"/>
          </a:xfrm>
          <a:prstGeom prst="ellipse">
            <a:avLst/>
          </a:prstGeom>
          <a:ln w="38100">
            <a:solidFill>
              <a:srgbClr val="EB6672"/>
            </a:solidFill>
          </a:ln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302" r="75101" b="12291"/>
          <a:stretch>
            <a:fillRect/>
          </a:stretch>
        </p:blipFill>
        <p:spPr>
          <a:xfrm>
            <a:off x="5496463" y="3975524"/>
            <a:ext cx="720174" cy="747371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154" t="68525" r="56381" b="18514"/>
          <a:stretch>
            <a:fillRect/>
          </a:stretch>
        </p:blipFill>
        <p:spPr>
          <a:xfrm>
            <a:off x="7854830" y="675728"/>
            <a:ext cx="744030" cy="666626"/>
          </a:xfrm>
          <a:custGeom>
            <a:avLst/>
            <a:gdLst>
              <a:gd name="connsiteX0" fmla="*/ 372015 w 744030"/>
              <a:gd name="connsiteY0" fmla="*/ 0 h 666626"/>
              <a:gd name="connsiteX1" fmla="*/ 744030 w 744030"/>
              <a:gd name="connsiteY1" fmla="*/ 333313 h 666626"/>
              <a:gd name="connsiteX2" fmla="*/ 372015 w 744030"/>
              <a:gd name="connsiteY2" fmla="*/ 666626 h 666626"/>
              <a:gd name="connsiteX3" fmla="*/ 0 w 744030"/>
              <a:gd name="connsiteY3" fmla="*/ 333313 h 666626"/>
              <a:gd name="connsiteX4" fmla="*/ 372015 w 744030"/>
              <a:gd name="connsiteY4" fmla="*/ 0 h 6666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4030" h="666626">
                <a:moveTo>
                  <a:pt x="372015" y="0"/>
                </a:moveTo>
                <a:cubicBezTo>
                  <a:pt x="577473" y="0"/>
                  <a:pt x="744030" y="149229"/>
                  <a:pt x="744030" y="333313"/>
                </a:cubicBezTo>
                <a:cubicBezTo>
                  <a:pt x="744030" y="517397"/>
                  <a:pt x="577473" y="666626"/>
                  <a:pt x="372015" y="666626"/>
                </a:cubicBezTo>
                <a:cubicBezTo>
                  <a:pt x="166557" y="666626"/>
                  <a:pt x="0" y="517397"/>
                  <a:pt x="0" y="333313"/>
                </a:cubicBezTo>
                <a:cubicBezTo>
                  <a:pt x="0" y="149229"/>
                  <a:pt x="166557" y="0"/>
                  <a:pt x="372015" y="0"/>
                </a:cubicBezTo>
                <a:close/>
              </a:path>
            </a:pathLst>
          </a:custGeom>
        </p:spPr>
      </p:pic>
      <p:pic>
        <p:nvPicPr>
          <p:cNvPr id="11" name="图片 10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876" y="3322515"/>
            <a:ext cx="2125557" cy="2125557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4033" y="4062316"/>
            <a:ext cx="1031634" cy="1031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395605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2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13" name="组合 12"/>
          <p:cNvGrpSpPr/>
          <p:nvPr/>
        </p:nvGrpSpPr>
        <p:grpSpPr>
          <a:xfrm>
            <a:off x="568823" y="286505"/>
            <a:ext cx="3305114" cy="3785882"/>
            <a:chOff x="3034469" y="1441610"/>
            <a:chExt cx="3795886" cy="3795886"/>
          </a:xfrm>
        </p:grpSpPr>
        <p:pic>
          <p:nvPicPr>
            <p:cNvPr id="30" name="淘宝网chenying0907出品 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3252" y="2040530"/>
              <a:ext cx="2612411" cy="2599300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34469" y="1441610"/>
              <a:ext cx="3795886" cy="3795886"/>
            </a:xfrm>
            <a:prstGeom prst="rect">
              <a:avLst/>
            </a:prstGeom>
          </p:spPr>
        </p:pic>
      </p:grpSp>
      <p:grpSp>
        <p:nvGrpSpPr>
          <p:cNvPr id="14" name="组合 13"/>
          <p:cNvGrpSpPr/>
          <p:nvPr/>
        </p:nvGrpSpPr>
        <p:grpSpPr>
          <a:xfrm>
            <a:off x="3322627" y="188750"/>
            <a:ext cx="3270104" cy="3856859"/>
            <a:chOff x="5856517" y="586624"/>
            <a:chExt cx="2991138" cy="3233730"/>
          </a:xfrm>
        </p:grpSpPr>
        <p:pic>
          <p:nvPicPr>
            <p:cNvPr id="46" name="淘宝网chenying0907出品 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80811" y="1111454"/>
              <a:ext cx="2068920" cy="2108367"/>
            </a:xfrm>
            <a:prstGeom prst="rect">
              <a:avLst/>
            </a:prstGeom>
            <a:ln>
              <a:noFill/>
            </a:ln>
            <a:effectLst>
              <a:softEdge rad="112500"/>
            </a:effectLst>
          </p:spPr>
        </p:pic>
        <p:pic>
          <p:nvPicPr>
            <p:cNvPr id="42" name="图片 41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56517" y="586624"/>
              <a:ext cx="2991138" cy="3233730"/>
            </a:xfrm>
            <a:prstGeom prst="rect">
              <a:avLst/>
            </a:prstGeom>
          </p:spPr>
        </p:pic>
      </p:grpSp>
      <p:pic>
        <p:nvPicPr>
          <p:cNvPr id="47" name="图片 4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4505583" y="3528242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3292508" y="3715228"/>
            <a:ext cx="1144612" cy="1023740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65" name="图片 64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" t="23171" r="68499" b="17635"/>
          <a:stretch>
            <a:fillRect/>
          </a:stretch>
        </p:blipFill>
        <p:spPr>
          <a:xfrm>
            <a:off x="8414850" y="2591293"/>
            <a:ext cx="809221" cy="1442419"/>
          </a:xfrm>
          <a:custGeom>
            <a:avLst/>
            <a:gdLst>
              <a:gd name="connsiteX0" fmla="*/ 0 w 1708097"/>
              <a:gd name="connsiteY0" fmla="*/ 0 h 3044646"/>
              <a:gd name="connsiteX1" fmla="*/ 1708097 w 1708097"/>
              <a:gd name="connsiteY1" fmla="*/ 0 h 3044646"/>
              <a:gd name="connsiteX2" fmla="*/ 1708097 w 1708097"/>
              <a:gd name="connsiteY2" fmla="*/ 3044646 h 3044646"/>
              <a:gd name="connsiteX3" fmla="*/ 0 w 1708097"/>
              <a:gd name="connsiteY3" fmla="*/ 3044646 h 3044646"/>
              <a:gd name="connsiteX4" fmla="*/ 0 w 1708097"/>
              <a:gd name="connsiteY4" fmla="*/ 0 h 304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8097" h="3044646">
                <a:moveTo>
                  <a:pt x="0" y="0"/>
                </a:moveTo>
                <a:lnTo>
                  <a:pt x="1708097" y="0"/>
                </a:lnTo>
                <a:lnTo>
                  <a:pt x="1708097" y="3044646"/>
                </a:lnTo>
                <a:lnTo>
                  <a:pt x="0" y="304464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2" name="图片 71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4" t="42868" r="35792"/>
          <a:stretch>
            <a:fillRect/>
          </a:stretch>
        </p:blipFill>
        <p:spPr>
          <a:xfrm>
            <a:off x="6425405" y="2051660"/>
            <a:ext cx="2141299" cy="2512287"/>
          </a:xfrm>
          <a:custGeom>
            <a:avLst/>
            <a:gdLst>
              <a:gd name="connsiteX0" fmla="*/ 336650 w 2350478"/>
              <a:gd name="connsiteY0" fmla="*/ 0 h 2757708"/>
              <a:gd name="connsiteX1" fmla="*/ 1651373 w 2350478"/>
              <a:gd name="connsiteY1" fmla="*/ 0 h 2757708"/>
              <a:gd name="connsiteX2" fmla="*/ 1651373 w 2350478"/>
              <a:gd name="connsiteY2" fmla="*/ 359218 h 2757708"/>
              <a:gd name="connsiteX3" fmla="*/ 2350478 w 2350478"/>
              <a:gd name="connsiteY3" fmla="*/ 359218 h 2757708"/>
              <a:gd name="connsiteX4" fmla="*/ 2350478 w 2350478"/>
              <a:gd name="connsiteY4" fmla="*/ 2757708 h 2757708"/>
              <a:gd name="connsiteX5" fmla="*/ 0 w 2350478"/>
              <a:gd name="connsiteY5" fmla="*/ 2757708 h 2757708"/>
              <a:gd name="connsiteX6" fmla="*/ 0 w 2350478"/>
              <a:gd name="connsiteY6" fmla="*/ 1906497 h 2757708"/>
              <a:gd name="connsiteX7" fmla="*/ 336650 w 2350478"/>
              <a:gd name="connsiteY7" fmla="*/ 1906497 h 2757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350478" h="2757708">
                <a:moveTo>
                  <a:pt x="336650" y="0"/>
                </a:moveTo>
                <a:lnTo>
                  <a:pt x="1651373" y="0"/>
                </a:lnTo>
                <a:lnTo>
                  <a:pt x="1651373" y="359218"/>
                </a:lnTo>
                <a:lnTo>
                  <a:pt x="2350478" y="359218"/>
                </a:lnTo>
                <a:lnTo>
                  <a:pt x="2350478" y="2757708"/>
                </a:lnTo>
                <a:lnTo>
                  <a:pt x="0" y="2757708"/>
                </a:lnTo>
                <a:lnTo>
                  <a:pt x="0" y="1906497"/>
                </a:lnTo>
                <a:lnTo>
                  <a:pt x="336650" y="1906497"/>
                </a:lnTo>
                <a:close/>
              </a:path>
            </a:pathLst>
          </a:custGeom>
        </p:spPr>
      </p:pic>
      <p:pic>
        <p:nvPicPr>
          <p:cNvPr id="66" name="图片 65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34" t="100000" r="35792" b="-18803"/>
          <a:stretch>
            <a:fillRect/>
          </a:stretch>
        </p:blipFill>
        <p:spPr>
          <a:xfrm>
            <a:off x="2608639" y="5906693"/>
            <a:ext cx="2504664" cy="967154"/>
          </a:xfrm>
          <a:custGeom>
            <a:avLst/>
            <a:gdLst>
              <a:gd name="connsiteX0" fmla="*/ 0 w 2504664"/>
              <a:gd name="connsiteY0" fmla="*/ 0 h 967154"/>
              <a:gd name="connsiteX1" fmla="*/ 2504664 w 2504664"/>
              <a:gd name="connsiteY1" fmla="*/ 0 h 967154"/>
              <a:gd name="connsiteX2" fmla="*/ 2504664 w 2504664"/>
              <a:gd name="connsiteY2" fmla="*/ 967154 h 967154"/>
              <a:gd name="connsiteX3" fmla="*/ 0 w 2504664"/>
              <a:gd name="connsiteY3" fmla="*/ 967154 h 967154"/>
              <a:gd name="connsiteX4" fmla="*/ 0 w 2504664"/>
              <a:gd name="connsiteY4" fmla="*/ 0 h 9671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04664" h="967154">
                <a:moveTo>
                  <a:pt x="0" y="0"/>
                </a:moveTo>
                <a:lnTo>
                  <a:pt x="2504664" y="0"/>
                </a:lnTo>
                <a:lnTo>
                  <a:pt x="2504664" y="967154"/>
                </a:lnTo>
                <a:lnTo>
                  <a:pt x="0" y="967154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1" name="图片 70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8" t="23171" r="68499" b="17635"/>
          <a:stretch>
            <a:fillRect/>
          </a:stretch>
        </p:blipFill>
        <p:spPr>
          <a:xfrm rot="1358381">
            <a:off x="-297162" y="2403622"/>
            <a:ext cx="1405554" cy="2505367"/>
          </a:xfrm>
          <a:custGeom>
            <a:avLst/>
            <a:gdLst>
              <a:gd name="connsiteX0" fmla="*/ 0 w 1708097"/>
              <a:gd name="connsiteY0" fmla="*/ 0 h 3044646"/>
              <a:gd name="connsiteX1" fmla="*/ 1708097 w 1708097"/>
              <a:gd name="connsiteY1" fmla="*/ 0 h 3044646"/>
              <a:gd name="connsiteX2" fmla="*/ 1708097 w 1708097"/>
              <a:gd name="connsiteY2" fmla="*/ 3044646 h 3044646"/>
              <a:gd name="connsiteX3" fmla="*/ 0 w 1708097"/>
              <a:gd name="connsiteY3" fmla="*/ 3044646 h 3044646"/>
              <a:gd name="connsiteX4" fmla="*/ 0 w 1708097"/>
              <a:gd name="connsiteY4" fmla="*/ 0 h 30446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708097" h="3044646">
                <a:moveTo>
                  <a:pt x="0" y="0"/>
                </a:moveTo>
                <a:lnTo>
                  <a:pt x="1708097" y="0"/>
                </a:lnTo>
                <a:lnTo>
                  <a:pt x="1708097" y="3044646"/>
                </a:lnTo>
                <a:lnTo>
                  <a:pt x="0" y="3044646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73" name="图片 72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5185" t="46946" b="19558"/>
          <a:stretch>
            <a:fillRect/>
          </a:stretch>
        </p:blipFill>
        <p:spPr>
          <a:xfrm>
            <a:off x="1900468" y="3746508"/>
            <a:ext cx="849609" cy="817439"/>
          </a:xfrm>
          <a:custGeom>
            <a:avLst/>
            <a:gdLst>
              <a:gd name="connsiteX0" fmla="*/ 1043940 w 1790715"/>
              <a:gd name="connsiteY0" fmla="*/ 90 h 1722910"/>
              <a:gd name="connsiteX1" fmla="*/ 1690070 w 1790715"/>
              <a:gd name="connsiteY1" fmla="*/ 303639 h 1722910"/>
              <a:gd name="connsiteX2" fmla="*/ 1768875 w 1790715"/>
              <a:gd name="connsiteY2" fmla="*/ 447268 h 1722910"/>
              <a:gd name="connsiteX3" fmla="*/ 1790715 w 1790715"/>
              <a:gd name="connsiteY3" fmla="*/ 512175 h 1722910"/>
              <a:gd name="connsiteX4" fmla="*/ 1790715 w 1790715"/>
              <a:gd name="connsiteY4" fmla="*/ 941201 h 1722910"/>
              <a:gd name="connsiteX5" fmla="*/ 1768714 w 1790715"/>
              <a:gd name="connsiteY5" fmla="*/ 1013175 h 1722910"/>
              <a:gd name="connsiteX6" fmla="*/ 1379984 w 1790715"/>
              <a:gd name="connsiteY6" fmla="*/ 1517898 h 1722910"/>
              <a:gd name="connsiteX7" fmla="*/ 130644 w 1790715"/>
              <a:gd name="connsiteY7" fmla="*/ 1419272 h 1722910"/>
              <a:gd name="connsiteX8" fmla="*/ 440730 w 1790715"/>
              <a:gd name="connsiteY8" fmla="*/ 205014 h 1722910"/>
              <a:gd name="connsiteX9" fmla="*/ 1043940 w 1790715"/>
              <a:gd name="connsiteY9" fmla="*/ 90 h 1722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790715" h="1722910">
                <a:moveTo>
                  <a:pt x="1043940" y="90"/>
                </a:moveTo>
                <a:cubicBezTo>
                  <a:pt x="1303366" y="-3482"/>
                  <a:pt x="1544176" y="99709"/>
                  <a:pt x="1690070" y="303639"/>
                </a:cubicBezTo>
                <a:cubicBezTo>
                  <a:pt x="1722491" y="348957"/>
                  <a:pt x="1748690" y="397105"/>
                  <a:pt x="1768875" y="447268"/>
                </a:cubicBezTo>
                <a:lnTo>
                  <a:pt x="1790715" y="512175"/>
                </a:lnTo>
                <a:lnTo>
                  <a:pt x="1790715" y="941201"/>
                </a:lnTo>
                <a:lnTo>
                  <a:pt x="1768714" y="1013175"/>
                </a:lnTo>
                <a:cubicBezTo>
                  <a:pt x="1700929" y="1203244"/>
                  <a:pt x="1568382" y="1383116"/>
                  <a:pt x="1379984" y="1517898"/>
                </a:cubicBezTo>
                <a:cubicBezTo>
                  <a:pt x="949361" y="1825971"/>
                  <a:pt x="390012" y="1781815"/>
                  <a:pt x="130644" y="1419272"/>
                </a:cubicBezTo>
                <a:cubicBezTo>
                  <a:pt x="-128724" y="1056729"/>
                  <a:pt x="10107" y="513087"/>
                  <a:pt x="440730" y="205014"/>
                </a:cubicBezTo>
                <a:cubicBezTo>
                  <a:pt x="629128" y="70232"/>
                  <a:pt x="842165" y="2868"/>
                  <a:pt x="1043940" y="90"/>
                </a:cubicBezTo>
                <a:close/>
              </a:path>
            </a:pathLst>
          </a:custGeom>
        </p:spPr>
      </p:pic>
      <p:grpSp>
        <p:nvGrpSpPr>
          <p:cNvPr id="74" name="组合 73"/>
          <p:cNvGrpSpPr/>
          <p:nvPr/>
        </p:nvGrpSpPr>
        <p:grpSpPr>
          <a:xfrm>
            <a:off x="6599007" y="1142261"/>
            <a:ext cx="1864894" cy="952519"/>
            <a:chOff x="5223216" y="616184"/>
            <a:chExt cx="2651223" cy="1354147"/>
          </a:xfrm>
        </p:grpSpPr>
        <p:pic>
          <p:nvPicPr>
            <p:cNvPr id="75" name="图片 74"/>
            <p:cNvPicPr>
              <a:picLocks noChangeAspect="1"/>
            </p:cNvPicPr>
            <p:nvPr/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223216" y="616184"/>
              <a:ext cx="2651223" cy="1354147"/>
            </a:xfrm>
            <a:prstGeom prst="rect">
              <a:avLst/>
            </a:prstGeom>
          </p:spPr>
        </p:pic>
        <p:sp>
          <p:nvSpPr>
            <p:cNvPr id="76" name="矩形 75"/>
            <p:cNvSpPr/>
            <p:nvPr/>
          </p:nvSpPr>
          <p:spPr>
            <a:xfrm>
              <a:off x="5399860" y="776557"/>
              <a:ext cx="2267968" cy="74383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zh-CN" altLang="en-US" sz="2800" b="1" dirty="0">
                  <a:solidFill>
                    <a:srgbClr val="E32A42"/>
                  </a:solidFill>
                  <a:cs typeface="+mn-ea"/>
                  <a:sym typeface="+mn-lt"/>
                </a:rPr>
                <a:t>我的宝贝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581638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pic>
        <p:nvPicPr>
          <p:cNvPr id="31" name="淘宝网chenying0907出品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01464" y="1133922"/>
            <a:ext cx="2591698" cy="2671854"/>
          </a:xfrm>
          <a:prstGeom prst="ellipse">
            <a:avLst/>
          </a:prstGeom>
          <a:ln w="28575" cap="rnd">
            <a:solidFill>
              <a:srgbClr val="7DE6FF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2" name="淘宝网chenying0907出品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1877" y="2881230"/>
            <a:ext cx="1959857" cy="1959857"/>
          </a:xfrm>
          <a:prstGeom prst="ellipse">
            <a:avLst/>
          </a:prstGeom>
          <a:ln w="28575" cap="rnd">
            <a:solidFill>
              <a:srgbClr val="F5D420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92842" y="1453049"/>
            <a:ext cx="3763787" cy="3763787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5157984" y="1638537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7" name="图片 36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3944909" y="1825523"/>
            <a:ext cx="1144612" cy="1023740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sp>
        <p:nvSpPr>
          <p:cNvPr id="38" name="TextBox 68"/>
          <p:cNvSpPr txBox="1">
            <a:spLocks/>
          </p:cNvSpPr>
          <p:nvPr/>
        </p:nvSpPr>
        <p:spPr>
          <a:xfrm>
            <a:off x="1012514" y="858968"/>
            <a:ext cx="3285759" cy="942607"/>
          </a:xfrm>
          <a:prstGeom prst="rect">
            <a:avLst/>
          </a:prstGeom>
        </p:spPr>
        <p:txBody>
          <a:bodyPr vert="horz" wrap="square" lIns="0" tIns="72000" rIns="0" bIns="0" anchor="t" anchorCtr="1">
            <a:noAutofit/>
          </a:bodyPr>
          <a:lstStyle/>
          <a:p>
            <a:r>
              <a:rPr lang="zh-CN" altLang="en-US" sz="1600" dirty="0">
                <a:solidFill>
                  <a:srgbClr val="634222"/>
                </a:solidFill>
                <a:cs typeface="+mn-ea"/>
                <a:sym typeface="+mn-lt"/>
              </a:rPr>
              <a:t>愿我的宝贝永远在爱的海里遨游，在幸福的天空翱翔，平安快乐永恒</a:t>
            </a:r>
            <a:r>
              <a:rPr lang="zh-CN" altLang="en-US" sz="1600" dirty="0" smtClean="0">
                <a:solidFill>
                  <a:srgbClr val="634222"/>
                </a:solidFill>
                <a:cs typeface="+mn-ea"/>
                <a:sym typeface="+mn-lt"/>
              </a:rPr>
              <a:t>！</a:t>
            </a:r>
            <a:endParaRPr lang="zh-CN" altLang="en-US" sz="1600" dirty="0">
              <a:solidFill>
                <a:srgbClr val="634222"/>
              </a:solidFill>
              <a:cs typeface="+mn-ea"/>
              <a:sym typeface="+mn-lt"/>
            </a:endParaRPr>
          </a:p>
        </p:txBody>
      </p:sp>
      <p:pic>
        <p:nvPicPr>
          <p:cNvPr id="39" name="图片 38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964557" y="3821878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876" r="75101" b="12291"/>
          <a:stretch>
            <a:fillRect/>
          </a:stretch>
        </p:blipFill>
        <p:spPr>
          <a:xfrm>
            <a:off x="3039054" y="4352485"/>
            <a:ext cx="1259220" cy="1277299"/>
          </a:xfrm>
          <a:custGeom>
            <a:avLst/>
            <a:gdLst>
              <a:gd name="connsiteX0" fmla="*/ 452432 w 1259220"/>
              <a:gd name="connsiteY0" fmla="*/ 0 h 1277299"/>
              <a:gd name="connsiteX1" fmla="*/ 452432 w 1259220"/>
              <a:gd name="connsiteY1" fmla="*/ 82304 h 1277299"/>
              <a:gd name="connsiteX2" fmla="*/ 981854 w 1259220"/>
              <a:gd name="connsiteY2" fmla="*/ 82304 h 1277299"/>
              <a:gd name="connsiteX3" fmla="*/ 1074812 w 1259220"/>
              <a:gd name="connsiteY3" fmla="*/ 161898 h 1277299"/>
              <a:gd name="connsiteX4" fmla="*/ 1259220 w 1259220"/>
              <a:gd name="connsiteY4" fmla="*/ 623912 h 1277299"/>
              <a:gd name="connsiteX5" fmla="*/ 629610 w 1259220"/>
              <a:gd name="connsiteY5" fmla="*/ 1277299 h 1277299"/>
              <a:gd name="connsiteX6" fmla="*/ 0 w 1259220"/>
              <a:gd name="connsiteY6" fmla="*/ 623912 h 1277299"/>
              <a:gd name="connsiteX7" fmla="*/ 384537 w 1259220"/>
              <a:gd name="connsiteY7" fmla="*/ 21871 h 1277299"/>
              <a:gd name="connsiteX8" fmla="*/ 452432 w 1259220"/>
              <a:gd name="connsiteY8" fmla="*/ 0 h 12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220" h="1277299">
                <a:moveTo>
                  <a:pt x="452432" y="0"/>
                </a:moveTo>
                <a:lnTo>
                  <a:pt x="452432" y="82304"/>
                </a:lnTo>
                <a:lnTo>
                  <a:pt x="981854" y="82304"/>
                </a:lnTo>
                <a:lnTo>
                  <a:pt x="1074812" y="161898"/>
                </a:lnTo>
                <a:cubicBezTo>
                  <a:pt x="1188749" y="280137"/>
                  <a:pt x="1259220" y="443484"/>
                  <a:pt x="1259220" y="623912"/>
                </a:cubicBezTo>
                <a:cubicBezTo>
                  <a:pt x="1259220" y="984768"/>
                  <a:pt x="977334" y="1277299"/>
                  <a:pt x="629610" y="1277299"/>
                </a:cubicBezTo>
                <a:cubicBezTo>
                  <a:pt x="281886" y="1277299"/>
                  <a:pt x="0" y="984768"/>
                  <a:pt x="0" y="623912"/>
                </a:cubicBezTo>
                <a:cubicBezTo>
                  <a:pt x="0" y="353270"/>
                  <a:pt x="158561" y="121061"/>
                  <a:pt x="384537" y="21871"/>
                </a:cubicBezTo>
                <a:lnTo>
                  <a:pt x="45243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24483784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57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7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4" name="组合 3"/>
          <p:cNvGrpSpPr/>
          <p:nvPr/>
        </p:nvGrpSpPr>
        <p:grpSpPr>
          <a:xfrm>
            <a:off x="1061791" y="1746194"/>
            <a:ext cx="3547862" cy="2508228"/>
            <a:chOff x="840772" y="1016313"/>
            <a:chExt cx="3547862" cy="2508228"/>
          </a:xfrm>
        </p:grpSpPr>
        <p:pic>
          <p:nvPicPr>
            <p:cNvPr id="21" name="淘宝网chenying0907出品 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0640" y="1261479"/>
              <a:ext cx="3088063" cy="2073463"/>
            </a:xfrm>
            <a:prstGeom prst="rect">
              <a:avLst/>
            </a:prstGeom>
          </p:spPr>
        </p:pic>
        <p:pic>
          <p:nvPicPr>
            <p:cNvPr id="2" name="图片 1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40772" y="1016313"/>
              <a:ext cx="3547862" cy="2508228"/>
            </a:xfrm>
            <a:prstGeom prst="rect">
              <a:avLst/>
            </a:prstGeom>
          </p:spPr>
        </p:pic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5" name="组合 4"/>
          <p:cNvGrpSpPr/>
          <p:nvPr/>
        </p:nvGrpSpPr>
        <p:grpSpPr>
          <a:xfrm>
            <a:off x="4787025" y="1201582"/>
            <a:ext cx="3547862" cy="2508228"/>
            <a:chOff x="4835650" y="966023"/>
            <a:chExt cx="3547862" cy="2508228"/>
          </a:xfrm>
        </p:grpSpPr>
        <p:pic>
          <p:nvPicPr>
            <p:cNvPr id="22" name="淘宝网chenying0907出品 3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52372" y="1148189"/>
              <a:ext cx="3048020" cy="2186753"/>
            </a:xfrm>
            <a:prstGeom prst="rect">
              <a:avLst/>
            </a:prstGeom>
          </p:spPr>
        </p:pic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5650" y="966023"/>
              <a:ext cx="3547862" cy="2508228"/>
            </a:xfrm>
            <a:prstGeom prst="rect">
              <a:avLst/>
            </a:prstGeom>
          </p:spPr>
        </p:pic>
      </p:grpSp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54"/>
          <a:stretch/>
        </p:blipFill>
        <p:spPr>
          <a:xfrm>
            <a:off x="7239745" y="2109307"/>
            <a:ext cx="1939469" cy="3677018"/>
          </a:xfrm>
          <a:custGeom>
            <a:avLst/>
            <a:gdLst>
              <a:gd name="connsiteX0" fmla="*/ 0 w 2086849"/>
              <a:gd name="connsiteY0" fmla="*/ 0 h 3956435"/>
              <a:gd name="connsiteX1" fmla="*/ 2086849 w 2086849"/>
              <a:gd name="connsiteY1" fmla="*/ 0 h 3956435"/>
              <a:gd name="connsiteX2" fmla="*/ 2086849 w 2086849"/>
              <a:gd name="connsiteY2" fmla="*/ 3956435 h 3956435"/>
              <a:gd name="connsiteX3" fmla="*/ 0 w 2086849"/>
              <a:gd name="connsiteY3" fmla="*/ 3956435 h 3956435"/>
              <a:gd name="connsiteX4" fmla="*/ 0 w 2086849"/>
              <a:gd name="connsiteY4" fmla="*/ 1422300 h 3956435"/>
              <a:gd name="connsiteX5" fmla="*/ 1232506 w 2086849"/>
              <a:gd name="connsiteY5" fmla="*/ 1422300 h 3956435"/>
              <a:gd name="connsiteX6" fmla="*/ 1232506 w 2086849"/>
              <a:gd name="connsiteY6" fmla="*/ 596793 h 3956435"/>
              <a:gd name="connsiteX7" fmla="*/ 0 w 2086849"/>
              <a:gd name="connsiteY7" fmla="*/ 596793 h 3956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086849" h="3956435">
                <a:moveTo>
                  <a:pt x="0" y="0"/>
                </a:moveTo>
                <a:lnTo>
                  <a:pt x="2086849" y="0"/>
                </a:lnTo>
                <a:lnTo>
                  <a:pt x="2086849" y="3956435"/>
                </a:lnTo>
                <a:lnTo>
                  <a:pt x="0" y="3956435"/>
                </a:lnTo>
                <a:lnTo>
                  <a:pt x="0" y="1422300"/>
                </a:lnTo>
                <a:lnTo>
                  <a:pt x="1232506" y="1422300"/>
                </a:lnTo>
                <a:lnTo>
                  <a:pt x="1232506" y="596793"/>
                </a:lnTo>
                <a:lnTo>
                  <a:pt x="0" y="596793"/>
                </a:lnTo>
                <a:close/>
              </a:path>
            </a:pathLst>
          </a:cu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1400"/>
          <a:stretch/>
        </p:blipFill>
        <p:spPr>
          <a:xfrm>
            <a:off x="12046" y="2054437"/>
            <a:ext cx="1559167" cy="3208161"/>
          </a:xfrm>
          <a:custGeom>
            <a:avLst/>
            <a:gdLst>
              <a:gd name="connsiteX0" fmla="*/ 0 w 2499742"/>
              <a:gd name="connsiteY0" fmla="*/ 0 h 5143500"/>
              <a:gd name="connsiteX1" fmla="*/ 2499742 w 2499742"/>
              <a:gd name="connsiteY1" fmla="*/ 0 h 5143500"/>
              <a:gd name="connsiteX2" fmla="*/ 2499742 w 2499742"/>
              <a:gd name="connsiteY2" fmla="*/ 1114172 h 5143500"/>
              <a:gd name="connsiteX3" fmla="*/ 1425882 w 2499742"/>
              <a:gd name="connsiteY3" fmla="*/ 1114172 h 5143500"/>
              <a:gd name="connsiteX4" fmla="*/ 1425882 w 2499742"/>
              <a:gd name="connsiteY4" fmla="*/ 1995686 h 5143500"/>
              <a:gd name="connsiteX5" fmla="*/ 2499742 w 2499742"/>
              <a:gd name="connsiteY5" fmla="*/ 1995686 h 5143500"/>
              <a:gd name="connsiteX6" fmla="*/ 2499742 w 2499742"/>
              <a:gd name="connsiteY6" fmla="*/ 5143500 h 5143500"/>
              <a:gd name="connsiteX7" fmla="*/ 0 w 2499742"/>
              <a:gd name="connsiteY7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499742" h="5143500">
                <a:moveTo>
                  <a:pt x="0" y="0"/>
                </a:moveTo>
                <a:lnTo>
                  <a:pt x="2499742" y="0"/>
                </a:lnTo>
                <a:lnTo>
                  <a:pt x="2499742" y="1114172"/>
                </a:lnTo>
                <a:lnTo>
                  <a:pt x="1425882" y="1114172"/>
                </a:lnTo>
                <a:lnTo>
                  <a:pt x="1425882" y="1995686"/>
                </a:lnTo>
                <a:lnTo>
                  <a:pt x="2499742" y="1995686"/>
                </a:lnTo>
                <a:lnTo>
                  <a:pt x="2499742" y="5143500"/>
                </a:lnTo>
                <a:lnTo>
                  <a:pt x="0" y="5143500"/>
                </a:lnTo>
                <a:close/>
              </a:path>
            </a:pathLst>
          </a:custGeom>
        </p:spPr>
      </p:pic>
      <p:pic>
        <p:nvPicPr>
          <p:cNvPr id="40" name="图片 3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2934723" y="461433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41" name="图片 4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1721648" y="648419"/>
            <a:ext cx="1144612" cy="1023740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42" name="图片 41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964557" y="3821878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43" name="图片 42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876" r="75101" b="12291"/>
          <a:stretch>
            <a:fillRect/>
          </a:stretch>
        </p:blipFill>
        <p:spPr>
          <a:xfrm>
            <a:off x="3829912" y="4513059"/>
            <a:ext cx="1259220" cy="1277299"/>
          </a:xfrm>
          <a:custGeom>
            <a:avLst/>
            <a:gdLst>
              <a:gd name="connsiteX0" fmla="*/ 452432 w 1259220"/>
              <a:gd name="connsiteY0" fmla="*/ 0 h 1277299"/>
              <a:gd name="connsiteX1" fmla="*/ 452432 w 1259220"/>
              <a:gd name="connsiteY1" fmla="*/ 82304 h 1277299"/>
              <a:gd name="connsiteX2" fmla="*/ 981854 w 1259220"/>
              <a:gd name="connsiteY2" fmla="*/ 82304 h 1277299"/>
              <a:gd name="connsiteX3" fmla="*/ 1074812 w 1259220"/>
              <a:gd name="connsiteY3" fmla="*/ 161898 h 1277299"/>
              <a:gd name="connsiteX4" fmla="*/ 1259220 w 1259220"/>
              <a:gd name="connsiteY4" fmla="*/ 623912 h 1277299"/>
              <a:gd name="connsiteX5" fmla="*/ 629610 w 1259220"/>
              <a:gd name="connsiteY5" fmla="*/ 1277299 h 1277299"/>
              <a:gd name="connsiteX6" fmla="*/ 0 w 1259220"/>
              <a:gd name="connsiteY6" fmla="*/ 623912 h 1277299"/>
              <a:gd name="connsiteX7" fmla="*/ 384537 w 1259220"/>
              <a:gd name="connsiteY7" fmla="*/ 21871 h 1277299"/>
              <a:gd name="connsiteX8" fmla="*/ 452432 w 1259220"/>
              <a:gd name="connsiteY8" fmla="*/ 0 h 12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220" h="1277299">
                <a:moveTo>
                  <a:pt x="452432" y="0"/>
                </a:moveTo>
                <a:lnTo>
                  <a:pt x="452432" y="82304"/>
                </a:lnTo>
                <a:lnTo>
                  <a:pt x="981854" y="82304"/>
                </a:lnTo>
                <a:lnTo>
                  <a:pt x="1074812" y="161898"/>
                </a:lnTo>
                <a:cubicBezTo>
                  <a:pt x="1188749" y="280137"/>
                  <a:pt x="1259220" y="443484"/>
                  <a:pt x="1259220" y="623912"/>
                </a:cubicBezTo>
                <a:cubicBezTo>
                  <a:pt x="1259220" y="984768"/>
                  <a:pt x="977334" y="1277299"/>
                  <a:pt x="629610" y="1277299"/>
                </a:cubicBezTo>
                <a:cubicBezTo>
                  <a:pt x="281886" y="1277299"/>
                  <a:pt x="0" y="984768"/>
                  <a:pt x="0" y="623912"/>
                </a:cubicBezTo>
                <a:cubicBezTo>
                  <a:pt x="0" y="353270"/>
                  <a:pt x="158561" y="121061"/>
                  <a:pt x="384537" y="21871"/>
                </a:cubicBezTo>
                <a:lnTo>
                  <a:pt x="45243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74690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5" name="组合 54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56" name="组合 55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58" name="椭圆 57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59" name="椭圆 58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0" name="椭圆 59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61" name="椭圆 60"/>
              <p:cNvSpPr/>
              <p:nvPr/>
            </p:nvSpPr>
            <p:spPr>
              <a:xfrm>
                <a:off x="8487498" y="1139770"/>
                <a:ext cx="1368578" cy="1258525"/>
              </a:xfrm>
              <a:prstGeom prst="ellipse">
                <a:avLst/>
              </a:prstGeom>
              <a:solidFill>
                <a:srgbClr val="D1F8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57" name="椭圆 56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-3780928" y="4161226"/>
            <a:ext cx="20446418" cy="2499503"/>
            <a:chOff x="-4140968" y="3957505"/>
            <a:chExt cx="20446418" cy="2499503"/>
          </a:xfrm>
        </p:grpSpPr>
        <p:sp>
          <p:nvSpPr>
            <p:cNvPr id="77" name="任意多边形 76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5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78" name="任意多边形 77"/>
            <p:cNvSpPr/>
            <p:nvPr/>
          </p:nvSpPr>
          <p:spPr>
            <a:xfrm>
              <a:off x="-2272614" y="4085019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-108520" y="60163"/>
            <a:ext cx="9569045" cy="262138"/>
            <a:chOff x="24613" y="49645"/>
            <a:chExt cx="9569045" cy="262138"/>
          </a:xfrm>
        </p:grpSpPr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613" y="54608"/>
              <a:ext cx="4762500" cy="257175"/>
            </a:xfrm>
            <a:prstGeom prst="rect">
              <a:avLst/>
            </a:prstGeom>
          </p:spPr>
        </p:pic>
        <p:pic>
          <p:nvPicPr>
            <p:cNvPr id="33" name="图片 3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31158" y="49645"/>
              <a:ext cx="4762500" cy="257175"/>
            </a:xfrm>
            <a:prstGeom prst="rect">
              <a:avLst/>
            </a:prstGeom>
          </p:spPr>
        </p:pic>
      </p:grpSp>
      <p:grpSp>
        <p:nvGrpSpPr>
          <p:cNvPr id="7" name="组合 6"/>
          <p:cNvGrpSpPr/>
          <p:nvPr/>
        </p:nvGrpSpPr>
        <p:grpSpPr>
          <a:xfrm>
            <a:off x="6043918" y="1055912"/>
            <a:ext cx="2417312" cy="2977800"/>
            <a:chOff x="4993975" y="765976"/>
            <a:chExt cx="3259950" cy="4170512"/>
          </a:xfrm>
        </p:grpSpPr>
        <p:pic>
          <p:nvPicPr>
            <p:cNvPr id="31" name="淘宝网chenying0907出品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910826"/>
              <a:ext cx="2808312" cy="3442247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6" name="图片 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975" y="765976"/>
              <a:ext cx="3259950" cy="4170512"/>
            </a:xfrm>
            <a:prstGeom prst="rect">
              <a:avLst/>
            </a:prstGeom>
          </p:spPr>
        </p:pic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1766680" y="668355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553605" y="855341"/>
            <a:ext cx="1144612" cy="1023740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6493" y="1415506"/>
            <a:ext cx="3470916" cy="3465132"/>
          </a:xfrm>
          <a:prstGeom prst="rect">
            <a:avLst/>
          </a:prstGeom>
        </p:spPr>
      </p:pic>
      <p:grpSp>
        <p:nvGrpSpPr>
          <p:cNvPr id="42" name="组合 41"/>
          <p:cNvGrpSpPr/>
          <p:nvPr/>
        </p:nvGrpSpPr>
        <p:grpSpPr>
          <a:xfrm>
            <a:off x="3238851" y="1046123"/>
            <a:ext cx="2417312" cy="2977800"/>
            <a:chOff x="4993975" y="765976"/>
            <a:chExt cx="3259950" cy="4170512"/>
          </a:xfrm>
        </p:grpSpPr>
        <p:pic>
          <p:nvPicPr>
            <p:cNvPr id="43" name="淘宝网chenying0907出品 7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48064" y="922687"/>
              <a:ext cx="2808312" cy="3375872"/>
            </a:xfrm>
            <a:prstGeom prst="rect">
              <a:avLst/>
            </a:prstGeom>
            <a:ln>
              <a:solidFill>
                <a:schemeClr val="bg1"/>
              </a:solidFill>
            </a:ln>
          </p:spPr>
        </p:pic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93975" y="765976"/>
              <a:ext cx="3259950" cy="4170512"/>
            </a:xfrm>
            <a:prstGeom prst="rect">
              <a:avLst/>
            </a:prstGeom>
          </p:spPr>
        </p:pic>
      </p:grpSp>
      <p:pic>
        <p:nvPicPr>
          <p:cNvPr id="46" name="图片 45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964557" y="3821878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47" name="图片 4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18" t="62876" r="75101" b="12291"/>
          <a:stretch>
            <a:fillRect/>
          </a:stretch>
        </p:blipFill>
        <p:spPr>
          <a:xfrm>
            <a:off x="3829912" y="4513059"/>
            <a:ext cx="1259220" cy="1277299"/>
          </a:xfrm>
          <a:custGeom>
            <a:avLst/>
            <a:gdLst>
              <a:gd name="connsiteX0" fmla="*/ 452432 w 1259220"/>
              <a:gd name="connsiteY0" fmla="*/ 0 h 1277299"/>
              <a:gd name="connsiteX1" fmla="*/ 452432 w 1259220"/>
              <a:gd name="connsiteY1" fmla="*/ 82304 h 1277299"/>
              <a:gd name="connsiteX2" fmla="*/ 981854 w 1259220"/>
              <a:gd name="connsiteY2" fmla="*/ 82304 h 1277299"/>
              <a:gd name="connsiteX3" fmla="*/ 1074812 w 1259220"/>
              <a:gd name="connsiteY3" fmla="*/ 161898 h 1277299"/>
              <a:gd name="connsiteX4" fmla="*/ 1259220 w 1259220"/>
              <a:gd name="connsiteY4" fmla="*/ 623912 h 1277299"/>
              <a:gd name="connsiteX5" fmla="*/ 629610 w 1259220"/>
              <a:gd name="connsiteY5" fmla="*/ 1277299 h 1277299"/>
              <a:gd name="connsiteX6" fmla="*/ 0 w 1259220"/>
              <a:gd name="connsiteY6" fmla="*/ 623912 h 1277299"/>
              <a:gd name="connsiteX7" fmla="*/ 384537 w 1259220"/>
              <a:gd name="connsiteY7" fmla="*/ 21871 h 1277299"/>
              <a:gd name="connsiteX8" fmla="*/ 452432 w 1259220"/>
              <a:gd name="connsiteY8" fmla="*/ 0 h 1277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259220" h="1277299">
                <a:moveTo>
                  <a:pt x="452432" y="0"/>
                </a:moveTo>
                <a:lnTo>
                  <a:pt x="452432" y="82304"/>
                </a:lnTo>
                <a:lnTo>
                  <a:pt x="981854" y="82304"/>
                </a:lnTo>
                <a:lnTo>
                  <a:pt x="1074812" y="161898"/>
                </a:lnTo>
                <a:cubicBezTo>
                  <a:pt x="1188749" y="280137"/>
                  <a:pt x="1259220" y="443484"/>
                  <a:pt x="1259220" y="623912"/>
                </a:cubicBezTo>
                <a:cubicBezTo>
                  <a:pt x="1259220" y="984768"/>
                  <a:pt x="977334" y="1277299"/>
                  <a:pt x="629610" y="1277299"/>
                </a:cubicBezTo>
                <a:cubicBezTo>
                  <a:pt x="281886" y="1277299"/>
                  <a:pt x="0" y="984768"/>
                  <a:pt x="0" y="623912"/>
                </a:cubicBezTo>
                <a:cubicBezTo>
                  <a:pt x="0" y="353270"/>
                  <a:pt x="158561" y="121061"/>
                  <a:pt x="384537" y="21871"/>
                </a:cubicBezTo>
                <a:lnTo>
                  <a:pt x="452432" y="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96745430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t="-3000" b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组合 53"/>
          <p:cNvGrpSpPr/>
          <p:nvPr/>
        </p:nvGrpSpPr>
        <p:grpSpPr>
          <a:xfrm>
            <a:off x="-1260648" y="-2590584"/>
            <a:ext cx="12405717" cy="9373588"/>
            <a:chOff x="-1260648" y="-2590584"/>
            <a:chExt cx="12405717" cy="9373588"/>
          </a:xfrm>
        </p:grpSpPr>
        <p:grpSp>
          <p:nvGrpSpPr>
            <p:cNvPr id="45" name="组合 44"/>
            <p:cNvGrpSpPr/>
            <p:nvPr/>
          </p:nvGrpSpPr>
          <p:grpSpPr>
            <a:xfrm>
              <a:off x="-1260648" y="-2590584"/>
              <a:ext cx="12405717" cy="9373588"/>
              <a:chOff x="-1197392" y="-2551857"/>
              <a:chExt cx="12405717" cy="9373588"/>
            </a:xfrm>
          </p:grpSpPr>
          <p:sp>
            <p:nvSpPr>
              <p:cNvPr id="43" name="椭圆 42"/>
              <p:cNvSpPr/>
              <p:nvPr/>
            </p:nvSpPr>
            <p:spPr>
              <a:xfrm>
                <a:off x="7079674" y="2937897"/>
                <a:ext cx="4128651" cy="3883834"/>
              </a:xfrm>
              <a:prstGeom prst="ellipse">
                <a:avLst/>
              </a:prstGeom>
              <a:solidFill>
                <a:srgbClr val="FFEBF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1" name="椭圆 40"/>
              <p:cNvSpPr/>
              <p:nvPr/>
            </p:nvSpPr>
            <p:spPr>
              <a:xfrm>
                <a:off x="-1197392" y="3075806"/>
                <a:ext cx="2889072" cy="2717394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2" name="椭圆 41"/>
              <p:cNvSpPr/>
              <p:nvPr/>
            </p:nvSpPr>
            <p:spPr>
              <a:xfrm>
                <a:off x="4995668" y="-2551857"/>
                <a:ext cx="3644648" cy="3369057"/>
              </a:xfrm>
              <a:prstGeom prst="ellipse">
                <a:avLst/>
              </a:prstGeom>
              <a:solidFill>
                <a:srgbClr val="EBFC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  <p:sp>
            <p:nvSpPr>
              <p:cNvPr id="44" name="椭圆 43"/>
              <p:cNvSpPr/>
              <p:nvPr/>
            </p:nvSpPr>
            <p:spPr>
              <a:xfrm>
                <a:off x="-543035" y="1546628"/>
                <a:ext cx="1368578" cy="1249034"/>
              </a:xfrm>
              <a:prstGeom prst="ellipse">
                <a:avLst/>
              </a:prstGeom>
              <a:solidFill>
                <a:srgbClr val="D9FAFF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cs typeface="+mn-ea"/>
                  <a:sym typeface="+mn-lt"/>
                </a:endParaRPr>
              </a:p>
            </p:txBody>
          </p:sp>
        </p:grpSp>
        <p:sp>
          <p:nvSpPr>
            <p:cNvPr id="40" name="椭圆 39"/>
            <p:cNvSpPr/>
            <p:nvPr/>
          </p:nvSpPr>
          <p:spPr>
            <a:xfrm>
              <a:off x="219950" y="-2247845"/>
              <a:ext cx="4371827" cy="4320732"/>
            </a:xfrm>
            <a:prstGeom prst="ellipse">
              <a:avLst/>
            </a:prstGeom>
            <a:solidFill>
              <a:srgbClr val="FFF7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-4140968" y="3957505"/>
            <a:ext cx="19037368" cy="2751126"/>
            <a:chOff x="-4140968" y="3957505"/>
            <a:chExt cx="19037368" cy="2751126"/>
          </a:xfrm>
        </p:grpSpPr>
        <p:sp>
          <p:nvSpPr>
            <p:cNvPr id="36" name="任意多边形 35"/>
            <p:cNvSpPr/>
            <p:nvPr/>
          </p:nvSpPr>
          <p:spPr>
            <a:xfrm>
              <a:off x="-4140968" y="3957505"/>
              <a:ext cx="18578064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A7F2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7" name="任意多边形 36"/>
            <p:cNvSpPr/>
            <p:nvPr/>
          </p:nvSpPr>
          <p:spPr>
            <a:xfrm>
              <a:off x="747832" y="4336642"/>
              <a:ext cx="14148568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chemeClr val="bg1">
                <a:alpha val="58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  <p:sp>
          <p:nvSpPr>
            <p:cNvPr id="3" name="任意多边形 2"/>
            <p:cNvSpPr/>
            <p:nvPr/>
          </p:nvSpPr>
          <p:spPr>
            <a:xfrm>
              <a:off x="-1908720" y="4299942"/>
              <a:ext cx="14113568" cy="2371989"/>
            </a:xfrm>
            <a:custGeom>
              <a:avLst/>
              <a:gdLst>
                <a:gd name="connsiteX0" fmla="*/ 763055 w 11301298"/>
                <a:gd name="connsiteY0" fmla="*/ 1084402 h 2647187"/>
                <a:gd name="connsiteX1" fmla="*/ 2045590 w 11301298"/>
                <a:gd name="connsiteY1" fmla="*/ 360008 h 2647187"/>
                <a:gd name="connsiteX2" fmla="*/ 3482505 w 11301298"/>
                <a:gd name="connsiteY2" fmla="*/ 894397 h 2647187"/>
                <a:gd name="connsiteX3" fmla="*/ 4871918 w 11301298"/>
                <a:gd name="connsiteY3" fmla="*/ 276880 h 2647187"/>
                <a:gd name="connsiteX4" fmla="*/ 6403835 w 11301298"/>
                <a:gd name="connsiteY4" fmla="*/ 716267 h 2647187"/>
                <a:gd name="connsiteX5" fmla="*/ 7092603 w 11301298"/>
                <a:gd name="connsiteY5" fmla="*/ 538137 h 2647187"/>
                <a:gd name="connsiteX6" fmla="*/ 7567616 w 11301298"/>
                <a:gd name="connsiteY6" fmla="*/ 63124 h 2647187"/>
                <a:gd name="connsiteX7" fmla="*/ 8636396 w 11301298"/>
                <a:gd name="connsiteY7" fmla="*/ 122501 h 2647187"/>
                <a:gd name="connsiteX8" fmla="*/ 9135159 w 11301298"/>
                <a:gd name="connsiteY8" fmla="*/ 1131904 h 2647187"/>
                <a:gd name="connsiteX9" fmla="*/ 10310816 w 11301298"/>
                <a:gd name="connsiteY9" fmla="*/ 1191280 h 2647187"/>
                <a:gd name="connsiteX10" fmla="*/ 10619575 w 11301298"/>
                <a:gd name="connsiteY10" fmla="*/ 2556943 h 2647187"/>
                <a:gd name="connsiteX11" fmla="*/ 786806 w 11301298"/>
                <a:gd name="connsiteY11" fmla="*/ 2355062 h 2647187"/>
                <a:gd name="connsiteX12" fmla="*/ 763055 w 11301298"/>
                <a:gd name="connsiteY12" fmla="*/ 1084402 h 2647187"/>
                <a:gd name="connsiteX0" fmla="*/ 763055 w 11301298"/>
                <a:gd name="connsiteY0" fmla="*/ 1024446 h 2587231"/>
                <a:gd name="connsiteX1" fmla="*/ 2045590 w 11301298"/>
                <a:gd name="connsiteY1" fmla="*/ 300052 h 2587231"/>
                <a:gd name="connsiteX2" fmla="*/ 3482505 w 11301298"/>
                <a:gd name="connsiteY2" fmla="*/ 834441 h 2587231"/>
                <a:gd name="connsiteX3" fmla="*/ 4871918 w 11301298"/>
                <a:gd name="connsiteY3" fmla="*/ 216924 h 2587231"/>
                <a:gd name="connsiteX4" fmla="*/ 6403835 w 11301298"/>
                <a:gd name="connsiteY4" fmla="*/ 656311 h 2587231"/>
                <a:gd name="connsiteX5" fmla="*/ 7092603 w 11301298"/>
                <a:gd name="connsiteY5" fmla="*/ 478181 h 2587231"/>
                <a:gd name="connsiteX6" fmla="*/ 7567616 w 11301298"/>
                <a:gd name="connsiteY6" fmla="*/ 3168 h 2587231"/>
                <a:gd name="connsiteX7" fmla="*/ 8802651 w 11301298"/>
                <a:gd name="connsiteY7" fmla="*/ 311927 h 2587231"/>
                <a:gd name="connsiteX8" fmla="*/ 9135159 w 11301298"/>
                <a:gd name="connsiteY8" fmla="*/ 1071948 h 2587231"/>
                <a:gd name="connsiteX9" fmla="*/ 10310816 w 11301298"/>
                <a:gd name="connsiteY9" fmla="*/ 1131324 h 2587231"/>
                <a:gd name="connsiteX10" fmla="*/ 10619575 w 11301298"/>
                <a:gd name="connsiteY10" fmla="*/ 2496987 h 2587231"/>
                <a:gd name="connsiteX11" fmla="*/ 786806 w 11301298"/>
                <a:gd name="connsiteY11" fmla="*/ 2295106 h 2587231"/>
                <a:gd name="connsiteX12" fmla="*/ 763055 w 11301298"/>
                <a:gd name="connsiteY12" fmla="*/ 1024446 h 2587231"/>
                <a:gd name="connsiteX0" fmla="*/ 763055 w 11301298"/>
                <a:gd name="connsiteY0" fmla="*/ 886957 h 2449742"/>
                <a:gd name="connsiteX1" fmla="*/ 2045590 w 11301298"/>
                <a:gd name="connsiteY1" fmla="*/ 162563 h 2449742"/>
                <a:gd name="connsiteX2" fmla="*/ 3482505 w 11301298"/>
                <a:gd name="connsiteY2" fmla="*/ 696952 h 2449742"/>
                <a:gd name="connsiteX3" fmla="*/ 4871918 w 11301298"/>
                <a:gd name="connsiteY3" fmla="*/ 79435 h 2449742"/>
                <a:gd name="connsiteX4" fmla="*/ 6403835 w 11301298"/>
                <a:gd name="connsiteY4" fmla="*/ 518822 h 2449742"/>
                <a:gd name="connsiteX5" fmla="*/ 7092603 w 11301298"/>
                <a:gd name="connsiteY5" fmla="*/ 340692 h 2449742"/>
                <a:gd name="connsiteX6" fmla="*/ 7615117 w 11301298"/>
                <a:gd name="connsiteY6" fmla="*/ 8183 h 2449742"/>
                <a:gd name="connsiteX7" fmla="*/ 8802651 w 11301298"/>
                <a:gd name="connsiteY7" fmla="*/ 174438 h 2449742"/>
                <a:gd name="connsiteX8" fmla="*/ 9135159 w 11301298"/>
                <a:gd name="connsiteY8" fmla="*/ 934459 h 2449742"/>
                <a:gd name="connsiteX9" fmla="*/ 10310816 w 11301298"/>
                <a:gd name="connsiteY9" fmla="*/ 993835 h 2449742"/>
                <a:gd name="connsiteX10" fmla="*/ 10619575 w 11301298"/>
                <a:gd name="connsiteY10" fmla="*/ 2359498 h 2449742"/>
                <a:gd name="connsiteX11" fmla="*/ 786806 w 11301298"/>
                <a:gd name="connsiteY11" fmla="*/ 2157617 h 2449742"/>
                <a:gd name="connsiteX12" fmla="*/ 763055 w 11301298"/>
                <a:gd name="connsiteY12" fmla="*/ 886957 h 2449742"/>
                <a:gd name="connsiteX0" fmla="*/ 763055 w 11301298"/>
                <a:gd name="connsiteY0" fmla="*/ 911269 h 2474054"/>
                <a:gd name="connsiteX1" fmla="*/ 2045590 w 11301298"/>
                <a:gd name="connsiteY1" fmla="*/ 186875 h 2474054"/>
                <a:gd name="connsiteX2" fmla="*/ 3482505 w 11301298"/>
                <a:gd name="connsiteY2" fmla="*/ 721264 h 2474054"/>
                <a:gd name="connsiteX3" fmla="*/ 4871918 w 11301298"/>
                <a:gd name="connsiteY3" fmla="*/ 103747 h 2474054"/>
                <a:gd name="connsiteX4" fmla="*/ 6403835 w 11301298"/>
                <a:gd name="connsiteY4" fmla="*/ 543134 h 2474054"/>
                <a:gd name="connsiteX5" fmla="*/ 7092603 w 11301298"/>
                <a:gd name="connsiteY5" fmla="*/ 365004 h 2474054"/>
                <a:gd name="connsiteX6" fmla="*/ 7615117 w 11301298"/>
                <a:gd name="connsiteY6" fmla="*/ 32495 h 2474054"/>
                <a:gd name="connsiteX7" fmla="*/ 8802651 w 11301298"/>
                <a:gd name="connsiteY7" fmla="*/ 198750 h 2474054"/>
                <a:gd name="connsiteX8" fmla="*/ 9135159 w 11301298"/>
                <a:gd name="connsiteY8" fmla="*/ 958771 h 2474054"/>
                <a:gd name="connsiteX9" fmla="*/ 10310816 w 11301298"/>
                <a:gd name="connsiteY9" fmla="*/ 1018147 h 2474054"/>
                <a:gd name="connsiteX10" fmla="*/ 10619575 w 11301298"/>
                <a:gd name="connsiteY10" fmla="*/ 2383810 h 2474054"/>
                <a:gd name="connsiteX11" fmla="*/ 786806 w 11301298"/>
                <a:gd name="connsiteY11" fmla="*/ 2181929 h 2474054"/>
                <a:gd name="connsiteX12" fmla="*/ 763055 w 11301298"/>
                <a:gd name="connsiteY12" fmla="*/ 911269 h 2474054"/>
                <a:gd name="connsiteX0" fmla="*/ 763055 w 11301298"/>
                <a:gd name="connsiteY0" fmla="*/ 880022 h 2442807"/>
                <a:gd name="connsiteX1" fmla="*/ 2045590 w 11301298"/>
                <a:gd name="connsiteY1" fmla="*/ 155628 h 2442807"/>
                <a:gd name="connsiteX2" fmla="*/ 3482505 w 11301298"/>
                <a:gd name="connsiteY2" fmla="*/ 690017 h 2442807"/>
                <a:gd name="connsiteX3" fmla="*/ 4871918 w 11301298"/>
                <a:gd name="connsiteY3" fmla="*/ 72500 h 2442807"/>
                <a:gd name="connsiteX4" fmla="*/ 6403835 w 11301298"/>
                <a:gd name="connsiteY4" fmla="*/ 511887 h 2442807"/>
                <a:gd name="connsiteX5" fmla="*/ 7092603 w 11301298"/>
                <a:gd name="connsiteY5" fmla="*/ 333757 h 2442807"/>
                <a:gd name="connsiteX6" fmla="*/ 7615117 w 11301298"/>
                <a:gd name="connsiteY6" fmla="*/ 1248 h 2442807"/>
                <a:gd name="connsiteX7" fmla="*/ 9040158 w 11301298"/>
                <a:gd name="connsiteY7" fmla="*/ 464386 h 2442807"/>
                <a:gd name="connsiteX8" fmla="*/ 9135159 w 11301298"/>
                <a:gd name="connsiteY8" fmla="*/ 927524 h 2442807"/>
                <a:gd name="connsiteX9" fmla="*/ 10310816 w 11301298"/>
                <a:gd name="connsiteY9" fmla="*/ 986900 h 2442807"/>
                <a:gd name="connsiteX10" fmla="*/ 10619575 w 11301298"/>
                <a:gd name="connsiteY10" fmla="*/ 2352563 h 2442807"/>
                <a:gd name="connsiteX11" fmla="*/ 786806 w 11301298"/>
                <a:gd name="connsiteY11" fmla="*/ 2150682 h 2442807"/>
                <a:gd name="connsiteX12" fmla="*/ 763055 w 11301298"/>
                <a:gd name="connsiteY12" fmla="*/ 880022 h 2442807"/>
                <a:gd name="connsiteX0" fmla="*/ 763055 w 11281330"/>
                <a:gd name="connsiteY0" fmla="*/ 880022 h 2442807"/>
                <a:gd name="connsiteX1" fmla="*/ 2045590 w 11281330"/>
                <a:gd name="connsiteY1" fmla="*/ 155628 h 2442807"/>
                <a:gd name="connsiteX2" fmla="*/ 3482505 w 11281330"/>
                <a:gd name="connsiteY2" fmla="*/ 690017 h 2442807"/>
                <a:gd name="connsiteX3" fmla="*/ 4871918 w 11281330"/>
                <a:gd name="connsiteY3" fmla="*/ 72500 h 2442807"/>
                <a:gd name="connsiteX4" fmla="*/ 6403835 w 11281330"/>
                <a:gd name="connsiteY4" fmla="*/ 511887 h 2442807"/>
                <a:gd name="connsiteX5" fmla="*/ 7092603 w 11281330"/>
                <a:gd name="connsiteY5" fmla="*/ 333757 h 2442807"/>
                <a:gd name="connsiteX6" fmla="*/ 7615117 w 11281330"/>
                <a:gd name="connsiteY6" fmla="*/ 1248 h 2442807"/>
                <a:gd name="connsiteX7" fmla="*/ 9040158 w 11281330"/>
                <a:gd name="connsiteY7" fmla="*/ 464386 h 2442807"/>
                <a:gd name="connsiteX8" fmla="*/ 9728926 w 11281330"/>
                <a:gd name="connsiteY8" fmla="*/ 903774 h 2442807"/>
                <a:gd name="connsiteX9" fmla="*/ 10310816 w 11281330"/>
                <a:gd name="connsiteY9" fmla="*/ 986900 h 2442807"/>
                <a:gd name="connsiteX10" fmla="*/ 10619575 w 11281330"/>
                <a:gd name="connsiteY10" fmla="*/ 2352563 h 2442807"/>
                <a:gd name="connsiteX11" fmla="*/ 786806 w 11281330"/>
                <a:gd name="connsiteY11" fmla="*/ 2150682 h 2442807"/>
                <a:gd name="connsiteX12" fmla="*/ 763055 w 11281330"/>
                <a:gd name="connsiteY12" fmla="*/ 880022 h 2442807"/>
                <a:gd name="connsiteX0" fmla="*/ 763055 w 11281330"/>
                <a:gd name="connsiteY0" fmla="*/ 939213 h 2501998"/>
                <a:gd name="connsiteX1" fmla="*/ 2045590 w 11281330"/>
                <a:gd name="connsiteY1" fmla="*/ 214819 h 2501998"/>
                <a:gd name="connsiteX2" fmla="*/ 3482505 w 11281330"/>
                <a:gd name="connsiteY2" fmla="*/ 749208 h 2501998"/>
                <a:gd name="connsiteX3" fmla="*/ 4871918 w 11281330"/>
                <a:gd name="connsiteY3" fmla="*/ 131691 h 2501998"/>
                <a:gd name="connsiteX4" fmla="*/ 6403835 w 11281330"/>
                <a:gd name="connsiteY4" fmla="*/ 571078 h 2501998"/>
                <a:gd name="connsiteX5" fmla="*/ 7092603 w 11281330"/>
                <a:gd name="connsiteY5" fmla="*/ 392948 h 2501998"/>
                <a:gd name="connsiteX6" fmla="*/ 8018878 w 11281330"/>
                <a:gd name="connsiteY6" fmla="*/ 1063 h 2501998"/>
                <a:gd name="connsiteX7" fmla="*/ 9040158 w 11281330"/>
                <a:gd name="connsiteY7" fmla="*/ 523577 h 2501998"/>
                <a:gd name="connsiteX8" fmla="*/ 9728926 w 11281330"/>
                <a:gd name="connsiteY8" fmla="*/ 962965 h 2501998"/>
                <a:gd name="connsiteX9" fmla="*/ 10310816 w 11281330"/>
                <a:gd name="connsiteY9" fmla="*/ 1046091 h 2501998"/>
                <a:gd name="connsiteX10" fmla="*/ 10619575 w 11281330"/>
                <a:gd name="connsiteY10" fmla="*/ 2411754 h 2501998"/>
                <a:gd name="connsiteX11" fmla="*/ 786806 w 11281330"/>
                <a:gd name="connsiteY11" fmla="*/ 2209873 h 2501998"/>
                <a:gd name="connsiteX12" fmla="*/ 763055 w 11281330"/>
                <a:gd name="connsiteY12" fmla="*/ 939213 h 2501998"/>
                <a:gd name="connsiteX0" fmla="*/ 763055 w 11281330"/>
                <a:gd name="connsiteY0" fmla="*/ 820906 h 2383691"/>
                <a:gd name="connsiteX1" fmla="*/ 2045590 w 11281330"/>
                <a:gd name="connsiteY1" fmla="*/ 96512 h 2383691"/>
                <a:gd name="connsiteX2" fmla="*/ 3482505 w 11281330"/>
                <a:gd name="connsiteY2" fmla="*/ 630901 h 2383691"/>
                <a:gd name="connsiteX3" fmla="*/ 4871918 w 11281330"/>
                <a:gd name="connsiteY3" fmla="*/ 13384 h 2383691"/>
                <a:gd name="connsiteX4" fmla="*/ 6403835 w 11281330"/>
                <a:gd name="connsiteY4" fmla="*/ 452771 h 2383691"/>
                <a:gd name="connsiteX5" fmla="*/ 7092603 w 11281330"/>
                <a:gd name="connsiteY5" fmla="*/ 274641 h 2383691"/>
                <a:gd name="connsiteX6" fmla="*/ 8030753 w 11281330"/>
                <a:gd name="connsiteY6" fmla="*/ 1510 h 2383691"/>
                <a:gd name="connsiteX7" fmla="*/ 9040158 w 11281330"/>
                <a:gd name="connsiteY7" fmla="*/ 405270 h 2383691"/>
                <a:gd name="connsiteX8" fmla="*/ 9728926 w 11281330"/>
                <a:gd name="connsiteY8" fmla="*/ 844658 h 2383691"/>
                <a:gd name="connsiteX9" fmla="*/ 10310816 w 11281330"/>
                <a:gd name="connsiteY9" fmla="*/ 927784 h 2383691"/>
                <a:gd name="connsiteX10" fmla="*/ 10619575 w 11281330"/>
                <a:gd name="connsiteY10" fmla="*/ 2293447 h 2383691"/>
                <a:gd name="connsiteX11" fmla="*/ 786806 w 11281330"/>
                <a:gd name="connsiteY11" fmla="*/ 2091566 h 2383691"/>
                <a:gd name="connsiteX12" fmla="*/ 763055 w 11281330"/>
                <a:gd name="connsiteY12" fmla="*/ 820906 h 2383691"/>
                <a:gd name="connsiteX0" fmla="*/ 763055 w 11281330"/>
                <a:gd name="connsiteY0" fmla="*/ 821757 h 2384542"/>
                <a:gd name="connsiteX1" fmla="*/ 2045590 w 11281330"/>
                <a:gd name="connsiteY1" fmla="*/ 97363 h 2384542"/>
                <a:gd name="connsiteX2" fmla="*/ 3482505 w 11281330"/>
                <a:gd name="connsiteY2" fmla="*/ 631752 h 2384542"/>
                <a:gd name="connsiteX3" fmla="*/ 4871918 w 11281330"/>
                <a:gd name="connsiteY3" fmla="*/ 14235 h 2384542"/>
                <a:gd name="connsiteX4" fmla="*/ 6403835 w 11281330"/>
                <a:gd name="connsiteY4" fmla="*/ 453622 h 2384542"/>
                <a:gd name="connsiteX5" fmla="*/ 7235106 w 11281330"/>
                <a:gd name="connsiteY5" fmla="*/ 596126 h 2384542"/>
                <a:gd name="connsiteX6" fmla="*/ 8030753 w 11281330"/>
                <a:gd name="connsiteY6" fmla="*/ 2361 h 2384542"/>
                <a:gd name="connsiteX7" fmla="*/ 9040158 w 11281330"/>
                <a:gd name="connsiteY7" fmla="*/ 406121 h 2384542"/>
                <a:gd name="connsiteX8" fmla="*/ 9728926 w 11281330"/>
                <a:gd name="connsiteY8" fmla="*/ 845509 h 2384542"/>
                <a:gd name="connsiteX9" fmla="*/ 10310816 w 11281330"/>
                <a:gd name="connsiteY9" fmla="*/ 928635 h 2384542"/>
                <a:gd name="connsiteX10" fmla="*/ 10619575 w 11281330"/>
                <a:gd name="connsiteY10" fmla="*/ 2294298 h 2384542"/>
                <a:gd name="connsiteX11" fmla="*/ 786806 w 11281330"/>
                <a:gd name="connsiteY11" fmla="*/ 2092417 h 2384542"/>
                <a:gd name="connsiteX12" fmla="*/ 763055 w 11281330"/>
                <a:gd name="connsiteY12" fmla="*/ 821757 h 2384542"/>
                <a:gd name="connsiteX0" fmla="*/ 763055 w 11281330"/>
                <a:gd name="connsiteY0" fmla="*/ 857182 h 2419967"/>
                <a:gd name="connsiteX1" fmla="*/ 2045590 w 11281330"/>
                <a:gd name="connsiteY1" fmla="*/ 132788 h 2419967"/>
                <a:gd name="connsiteX2" fmla="*/ 3482505 w 11281330"/>
                <a:gd name="connsiteY2" fmla="*/ 667177 h 2419967"/>
                <a:gd name="connsiteX3" fmla="*/ 4871918 w 11281330"/>
                <a:gd name="connsiteY3" fmla="*/ 49660 h 2419967"/>
                <a:gd name="connsiteX4" fmla="*/ 6403835 w 11281330"/>
                <a:gd name="connsiteY4" fmla="*/ 489047 h 2419967"/>
                <a:gd name="connsiteX5" fmla="*/ 7235106 w 11281330"/>
                <a:gd name="connsiteY5" fmla="*/ 631551 h 2419967"/>
                <a:gd name="connsiteX6" fmla="*/ 8149506 w 11281330"/>
                <a:gd name="connsiteY6" fmla="*/ 2160 h 2419967"/>
                <a:gd name="connsiteX7" fmla="*/ 9040158 w 11281330"/>
                <a:gd name="connsiteY7" fmla="*/ 441546 h 2419967"/>
                <a:gd name="connsiteX8" fmla="*/ 9728926 w 11281330"/>
                <a:gd name="connsiteY8" fmla="*/ 880934 h 2419967"/>
                <a:gd name="connsiteX9" fmla="*/ 10310816 w 11281330"/>
                <a:gd name="connsiteY9" fmla="*/ 964060 h 2419967"/>
                <a:gd name="connsiteX10" fmla="*/ 10619575 w 11281330"/>
                <a:gd name="connsiteY10" fmla="*/ 2329723 h 2419967"/>
                <a:gd name="connsiteX11" fmla="*/ 786806 w 11281330"/>
                <a:gd name="connsiteY11" fmla="*/ 2127842 h 2419967"/>
                <a:gd name="connsiteX12" fmla="*/ 763055 w 11281330"/>
                <a:gd name="connsiteY12" fmla="*/ 857182 h 2419967"/>
                <a:gd name="connsiteX0" fmla="*/ 763055 w 11281330"/>
                <a:gd name="connsiteY0" fmla="*/ 855080 h 2417865"/>
                <a:gd name="connsiteX1" fmla="*/ 2045590 w 11281330"/>
                <a:gd name="connsiteY1" fmla="*/ 130686 h 2417865"/>
                <a:gd name="connsiteX2" fmla="*/ 3482505 w 11281330"/>
                <a:gd name="connsiteY2" fmla="*/ 665075 h 2417865"/>
                <a:gd name="connsiteX3" fmla="*/ 4871918 w 11281330"/>
                <a:gd name="connsiteY3" fmla="*/ 47558 h 2417865"/>
                <a:gd name="connsiteX4" fmla="*/ 6403835 w 11281330"/>
                <a:gd name="connsiteY4" fmla="*/ 486945 h 2417865"/>
                <a:gd name="connsiteX5" fmla="*/ 7235106 w 11281330"/>
                <a:gd name="connsiteY5" fmla="*/ 629449 h 2417865"/>
                <a:gd name="connsiteX6" fmla="*/ 8149506 w 11281330"/>
                <a:gd name="connsiteY6" fmla="*/ 58 h 2417865"/>
                <a:gd name="connsiteX7" fmla="*/ 9004532 w 11281330"/>
                <a:gd name="connsiteY7" fmla="*/ 593823 h 2417865"/>
                <a:gd name="connsiteX8" fmla="*/ 9728926 w 11281330"/>
                <a:gd name="connsiteY8" fmla="*/ 878832 h 2417865"/>
                <a:gd name="connsiteX9" fmla="*/ 10310816 w 11281330"/>
                <a:gd name="connsiteY9" fmla="*/ 961958 h 2417865"/>
                <a:gd name="connsiteX10" fmla="*/ 10619575 w 11281330"/>
                <a:gd name="connsiteY10" fmla="*/ 2327621 h 2417865"/>
                <a:gd name="connsiteX11" fmla="*/ 786806 w 11281330"/>
                <a:gd name="connsiteY11" fmla="*/ 2125740 h 2417865"/>
                <a:gd name="connsiteX12" fmla="*/ 763055 w 11281330"/>
                <a:gd name="connsiteY12" fmla="*/ 855080 h 2417865"/>
                <a:gd name="connsiteX0" fmla="*/ 763055 w 11281330"/>
                <a:gd name="connsiteY0" fmla="*/ 809204 h 2371989"/>
                <a:gd name="connsiteX1" fmla="*/ 2045590 w 11281330"/>
                <a:gd name="connsiteY1" fmla="*/ 84810 h 2371989"/>
                <a:gd name="connsiteX2" fmla="*/ 3482505 w 11281330"/>
                <a:gd name="connsiteY2" fmla="*/ 619199 h 2371989"/>
                <a:gd name="connsiteX3" fmla="*/ 4871918 w 11281330"/>
                <a:gd name="connsiteY3" fmla="*/ 1682 h 2371989"/>
                <a:gd name="connsiteX4" fmla="*/ 6403835 w 11281330"/>
                <a:gd name="connsiteY4" fmla="*/ 441069 h 2371989"/>
                <a:gd name="connsiteX5" fmla="*/ 7235106 w 11281330"/>
                <a:gd name="connsiteY5" fmla="*/ 583573 h 2371989"/>
                <a:gd name="connsiteX6" fmla="*/ 8173256 w 11281330"/>
                <a:gd name="connsiteY6" fmla="*/ 72936 h 2371989"/>
                <a:gd name="connsiteX7" fmla="*/ 9004532 w 11281330"/>
                <a:gd name="connsiteY7" fmla="*/ 547947 h 2371989"/>
                <a:gd name="connsiteX8" fmla="*/ 9728926 w 11281330"/>
                <a:gd name="connsiteY8" fmla="*/ 832956 h 2371989"/>
                <a:gd name="connsiteX9" fmla="*/ 10310816 w 11281330"/>
                <a:gd name="connsiteY9" fmla="*/ 916082 h 2371989"/>
                <a:gd name="connsiteX10" fmla="*/ 10619575 w 11281330"/>
                <a:gd name="connsiteY10" fmla="*/ 2281745 h 2371989"/>
                <a:gd name="connsiteX11" fmla="*/ 786806 w 11281330"/>
                <a:gd name="connsiteY11" fmla="*/ 2079864 h 2371989"/>
                <a:gd name="connsiteX12" fmla="*/ 763055 w 11281330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279382"/>
                <a:gd name="connsiteY0" fmla="*/ 809204 h 2371989"/>
                <a:gd name="connsiteX1" fmla="*/ 2045590 w 11279382"/>
                <a:gd name="connsiteY1" fmla="*/ 84810 h 2371989"/>
                <a:gd name="connsiteX2" fmla="*/ 3482505 w 11279382"/>
                <a:gd name="connsiteY2" fmla="*/ 619199 h 2371989"/>
                <a:gd name="connsiteX3" fmla="*/ 4871918 w 11279382"/>
                <a:gd name="connsiteY3" fmla="*/ 1682 h 2371989"/>
                <a:gd name="connsiteX4" fmla="*/ 6403835 w 11279382"/>
                <a:gd name="connsiteY4" fmla="*/ 441069 h 2371989"/>
                <a:gd name="connsiteX5" fmla="*/ 7235106 w 11279382"/>
                <a:gd name="connsiteY5" fmla="*/ 583573 h 2371989"/>
                <a:gd name="connsiteX6" fmla="*/ 8173256 w 11279382"/>
                <a:gd name="connsiteY6" fmla="*/ 72936 h 2371989"/>
                <a:gd name="connsiteX7" fmla="*/ 9004532 w 11279382"/>
                <a:gd name="connsiteY7" fmla="*/ 547947 h 2371989"/>
                <a:gd name="connsiteX8" fmla="*/ 9788302 w 11279382"/>
                <a:gd name="connsiteY8" fmla="*/ 547948 h 2371989"/>
                <a:gd name="connsiteX9" fmla="*/ 10310816 w 11279382"/>
                <a:gd name="connsiteY9" fmla="*/ 916082 h 2371989"/>
                <a:gd name="connsiteX10" fmla="*/ 10619575 w 11279382"/>
                <a:gd name="connsiteY10" fmla="*/ 2281745 h 2371989"/>
                <a:gd name="connsiteX11" fmla="*/ 786806 w 11279382"/>
                <a:gd name="connsiteY11" fmla="*/ 2079864 h 2371989"/>
                <a:gd name="connsiteX12" fmla="*/ 763055 w 11279382"/>
                <a:gd name="connsiteY12" fmla="*/ 809204 h 2371989"/>
                <a:gd name="connsiteX0" fmla="*/ 763055 w 11366945"/>
                <a:gd name="connsiteY0" fmla="*/ 809204 h 2371989"/>
                <a:gd name="connsiteX1" fmla="*/ 2045590 w 11366945"/>
                <a:gd name="connsiteY1" fmla="*/ 84810 h 2371989"/>
                <a:gd name="connsiteX2" fmla="*/ 3482505 w 11366945"/>
                <a:gd name="connsiteY2" fmla="*/ 619199 h 2371989"/>
                <a:gd name="connsiteX3" fmla="*/ 4871918 w 11366945"/>
                <a:gd name="connsiteY3" fmla="*/ 1682 h 2371989"/>
                <a:gd name="connsiteX4" fmla="*/ 6403835 w 11366945"/>
                <a:gd name="connsiteY4" fmla="*/ 441069 h 2371989"/>
                <a:gd name="connsiteX5" fmla="*/ 7235106 w 11366945"/>
                <a:gd name="connsiteY5" fmla="*/ 583573 h 2371989"/>
                <a:gd name="connsiteX6" fmla="*/ 8173256 w 11366945"/>
                <a:gd name="connsiteY6" fmla="*/ 72936 h 2371989"/>
                <a:gd name="connsiteX7" fmla="*/ 9004532 w 11366945"/>
                <a:gd name="connsiteY7" fmla="*/ 547947 h 2371989"/>
                <a:gd name="connsiteX8" fmla="*/ 9788302 w 11366945"/>
                <a:gd name="connsiteY8" fmla="*/ 547948 h 2371989"/>
                <a:gd name="connsiteX9" fmla="*/ 10655200 w 11366945"/>
                <a:gd name="connsiteY9" fmla="*/ 702326 h 2371989"/>
                <a:gd name="connsiteX10" fmla="*/ 10619575 w 11366945"/>
                <a:gd name="connsiteY10" fmla="*/ 2281745 h 2371989"/>
                <a:gd name="connsiteX11" fmla="*/ 786806 w 11366945"/>
                <a:gd name="connsiteY11" fmla="*/ 2079864 h 2371989"/>
                <a:gd name="connsiteX12" fmla="*/ 763055 w 11366945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72936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  <a:gd name="connsiteX0" fmla="*/ 763055 w 11365987"/>
                <a:gd name="connsiteY0" fmla="*/ 809204 h 2371989"/>
                <a:gd name="connsiteX1" fmla="*/ 2045590 w 11365987"/>
                <a:gd name="connsiteY1" fmla="*/ 84810 h 2371989"/>
                <a:gd name="connsiteX2" fmla="*/ 3482505 w 11365987"/>
                <a:gd name="connsiteY2" fmla="*/ 619199 h 2371989"/>
                <a:gd name="connsiteX3" fmla="*/ 4871918 w 11365987"/>
                <a:gd name="connsiteY3" fmla="*/ 1682 h 2371989"/>
                <a:gd name="connsiteX4" fmla="*/ 6403835 w 11365987"/>
                <a:gd name="connsiteY4" fmla="*/ 441069 h 2371989"/>
                <a:gd name="connsiteX5" fmla="*/ 7235106 w 11365987"/>
                <a:gd name="connsiteY5" fmla="*/ 583573 h 2371989"/>
                <a:gd name="connsiteX6" fmla="*/ 8173256 w 11365987"/>
                <a:gd name="connsiteY6" fmla="*/ 156063 h 2371989"/>
                <a:gd name="connsiteX7" fmla="*/ 9004532 w 11365987"/>
                <a:gd name="connsiteY7" fmla="*/ 547947 h 2371989"/>
                <a:gd name="connsiteX8" fmla="*/ 9812053 w 11365987"/>
                <a:gd name="connsiteY8" fmla="*/ 678576 h 2371989"/>
                <a:gd name="connsiteX9" fmla="*/ 10655200 w 11365987"/>
                <a:gd name="connsiteY9" fmla="*/ 702326 h 2371989"/>
                <a:gd name="connsiteX10" fmla="*/ 10619575 w 11365987"/>
                <a:gd name="connsiteY10" fmla="*/ 2281745 h 2371989"/>
                <a:gd name="connsiteX11" fmla="*/ 786806 w 11365987"/>
                <a:gd name="connsiteY11" fmla="*/ 2079864 h 2371989"/>
                <a:gd name="connsiteX12" fmla="*/ 763055 w 11365987"/>
                <a:gd name="connsiteY12" fmla="*/ 809204 h 237198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11365987" h="2371989">
                  <a:moveTo>
                    <a:pt x="763055" y="809204"/>
                  </a:moveTo>
                  <a:cubicBezTo>
                    <a:pt x="972852" y="476695"/>
                    <a:pt x="1592348" y="116477"/>
                    <a:pt x="2045590" y="84810"/>
                  </a:cubicBezTo>
                  <a:cubicBezTo>
                    <a:pt x="2498832" y="53143"/>
                    <a:pt x="3011450" y="633054"/>
                    <a:pt x="3482505" y="619199"/>
                  </a:cubicBezTo>
                  <a:cubicBezTo>
                    <a:pt x="3953560" y="605344"/>
                    <a:pt x="4385030" y="31370"/>
                    <a:pt x="4871918" y="1682"/>
                  </a:cubicBezTo>
                  <a:cubicBezTo>
                    <a:pt x="5358806" y="-28006"/>
                    <a:pt x="6009970" y="344087"/>
                    <a:pt x="6403835" y="441069"/>
                  </a:cubicBezTo>
                  <a:cubicBezTo>
                    <a:pt x="6797700" y="538051"/>
                    <a:pt x="6940203" y="631074"/>
                    <a:pt x="7235106" y="583573"/>
                  </a:cubicBezTo>
                  <a:cubicBezTo>
                    <a:pt x="7530009" y="536072"/>
                    <a:pt x="7723972" y="138251"/>
                    <a:pt x="8173256" y="156063"/>
                  </a:cubicBezTo>
                  <a:cubicBezTo>
                    <a:pt x="8622540" y="173875"/>
                    <a:pt x="8731399" y="460862"/>
                    <a:pt x="9004532" y="547947"/>
                  </a:cubicBezTo>
                  <a:cubicBezTo>
                    <a:pt x="9277665" y="635032"/>
                    <a:pt x="9536942" y="652846"/>
                    <a:pt x="9812053" y="678576"/>
                  </a:cubicBezTo>
                  <a:cubicBezTo>
                    <a:pt x="10087164" y="704306"/>
                    <a:pt x="10520613" y="435131"/>
                    <a:pt x="10655200" y="702326"/>
                  </a:cubicBezTo>
                  <a:cubicBezTo>
                    <a:pt x="10789787" y="969521"/>
                    <a:pt x="12206910" y="2087781"/>
                    <a:pt x="10619575" y="2281745"/>
                  </a:cubicBezTo>
                  <a:cubicBezTo>
                    <a:pt x="9032240" y="2475709"/>
                    <a:pt x="2431538" y="2333204"/>
                    <a:pt x="786806" y="2079864"/>
                  </a:cubicBezTo>
                  <a:cubicBezTo>
                    <a:pt x="-857926" y="1826524"/>
                    <a:pt x="553258" y="1141713"/>
                    <a:pt x="763055" y="809204"/>
                  </a:cubicBezTo>
                  <a:close/>
                </a:path>
              </a:pathLst>
            </a:custGeom>
            <a:solidFill>
              <a:srgbClr val="7DE6FF">
                <a:alpha val="71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cs typeface="+mn-ea"/>
                <a:sym typeface="+mn-lt"/>
              </a:endParaRPr>
            </a:p>
          </p:txBody>
        </p:sp>
      </p:grpSp>
      <p:pic>
        <p:nvPicPr>
          <p:cNvPr id="11" name="图片 1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42" y="2408049"/>
            <a:ext cx="2076117" cy="2812245"/>
          </a:xfrm>
          <a:prstGeom prst="rect">
            <a:avLst/>
          </a:prstGeom>
        </p:spPr>
      </p:pic>
      <p:sp>
        <p:nvSpPr>
          <p:cNvPr id="46" name="文本框 45"/>
          <p:cNvSpPr txBox="1"/>
          <p:nvPr/>
        </p:nvSpPr>
        <p:spPr>
          <a:xfrm>
            <a:off x="2714254" y="658092"/>
            <a:ext cx="4213077" cy="2308324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7200" b="1" dirty="0" smtClean="0">
                <a:ln w="0">
                  <a:solidFill>
                    <a:schemeClr val="bg1"/>
                  </a:solidFill>
                </a:ln>
                <a:solidFill>
                  <a:srgbClr val="23A3D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儿</a:t>
            </a:r>
            <a:r>
              <a:rPr lang="zh-CN" altLang="en-US" sz="7200" b="1" dirty="0" smtClean="0">
                <a:ln w="0">
                  <a:solidFill>
                    <a:schemeClr val="bg1"/>
                  </a:solidFill>
                </a:ln>
                <a:solidFill>
                  <a:srgbClr val="CAA037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童</a:t>
            </a:r>
            <a:r>
              <a:rPr lang="zh-CN" altLang="en-US" sz="7200" b="1" dirty="0" smtClean="0">
                <a:ln w="0">
                  <a:solidFill>
                    <a:schemeClr val="bg1"/>
                  </a:solidFill>
                </a:ln>
                <a:solidFill>
                  <a:srgbClr val="D656A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成</a:t>
            </a:r>
            <a:r>
              <a:rPr lang="zh-CN" altLang="en-US" sz="7200" b="1" dirty="0" smtClean="0">
                <a:ln w="0">
                  <a:solidFill>
                    <a:schemeClr val="bg1"/>
                  </a:solidFill>
                </a:ln>
                <a:solidFill>
                  <a:srgbClr val="EB667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长</a:t>
            </a:r>
            <a:r>
              <a:rPr lang="zh-CN" altLang="en-US" sz="7200" b="1" dirty="0" smtClean="0">
                <a:ln w="0">
                  <a:solidFill>
                    <a:schemeClr val="bg1"/>
                  </a:solidFill>
                </a:ln>
                <a:solidFill>
                  <a:srgbClr val="634222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cs typeface="+mn-ea"/>
                <a:sym typeface="+mn-lt"/>
              </a:rPr>
              <a:t>记录相册</a:t>
            </a: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38149" y="3131222"/>
            <a:ext cx="2288469" cy="2288469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21" t="9972" r="14984" b="29830"/>
          <a:stretch/>
        </p:blipFill>
        <p:spPr>
          <a:xfrm>
            <a:off x="584275" y="72410"/>
            <a:ext cx="1544155" cy="1443449"/>
          </a:xfrm>
          <a:prstGeom prst="rect">
            <a:avLst/>
          </a:prstGeom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601" t="29001" r="23400" b="23400"/>
          <a:stretch/>
        </p:blipFill>
        <p:spPr>
          <a:xfrm>
            <a:off x="5184398" y="4213931"/>
            <a:ext cx="912823" cy="886742"/>
          </a:xfrm>
          <a:prstGeom prst="rect">
            <a:avLst/>
          </a:prstGeom>
        </p:spPr>
      </p:pic>
      <p:pic>
        <p:nvPicPr>
          <p:cNvPr id="51" name="图片 5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63" t="32314" r="20538" b="28486"/>
          <a:stretch/>
        </p:blipFill>
        <p:spPr>
          <a:xfrm>
            <a:off x="4241244" y="4324039"/>
            <a:ext cx="1241139" cy="789816"/>
          </a:xfrm>
          <a:prstGeom prst="rect">
            <a:avLst/>
          </a:prstGeom>
        </p:spPr>
      </p:pic>
      <p:pic>
        <p:nvPicPr>
          <p:cNvPr id="52" name="图片 51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9" t="21653" r="25233" b="18147"/>
          <a:stretch/>
        </p:blipFill>
        <p:spPr>
          <a:xfrm>
            <a:off x="3632396" y="4075547"/>
            <a:ext cx="869263" cy="1067952"/>
          </a:xfrm>
          <a:prstGeom prst="rect">
            <a:avLst/>
          </a:prstGeom>
        </p:spPr>
      </p:pic>
      <p:pic>
        <p:nvPicPr>
          <p:cNvPr id="53" name="图片 52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86118" y="-157753"/>
            <a:ext cx="1798194" cy="1798194"/>
          </a:xfrm>
          <a:prstGeom prst="rect">
            <a:avLst/>
          </a:prstGeom>
        </p:spPr>
      </p:pic>
      <p:pic>
        <p:nvPicPr>
          <p:cNvPr id="26" name="图片 25"/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8089878" y="1456353"/>
            <a:ext cx="882483" cy="789292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27" name="图片 26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91" t="24594" r="73727" b="50000"/>
          <a:stretch>
            <a:fillRect/>
          </a:stretch>
        </p:blipFill>
        <p:spPr>
          <a:xfrm>
            <a:off x="6896264" y="3740804"/>
            <a:ext cx="1259220" cy="1306774"/>
          </a:xfrm>
          <a:custGeom>
            <a:avLst/>
            <a:gdLst>
              <a:gd name="connsiteX0" fmla="*/ 629610 w 1259220"/>
              <a:gd name="connsiteY0" fmla="*/ 0 h 1306774"/>
              <a:gd name="connsiteX1" fmla="*/ 1259220 w 1259220"/>
              <a:gd name="connsiteY1" fmla="*/ 653387 h 1306774"/>
              <a:gd name="connsiteX2" fmla="*/ 629610 w 1259220"/>
              <a:gd name="connsiteY2" fmla="*/ 1306774 h 1306774"/>
              <a:gd name="connsiteX3" fmla="*/ 0 w 1259220"/>
              <a:gd name="connsiteY3" fmla="*/ 653387 h 1306774"/>
              <a:gd name="connsiteX4" fmla="*/ 629610 w 1259220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59220" h="1306774">
                <a:moveTo>
                  <a:pt x="629610" y="0"/>
                </a:moveTo>
                <a:cubicBezTo>
                  <a:pt x="977334" y="0"/>
                  <a:pt x="1259220" y="292531"/>
                  <a:pt x="1259220" y="653387"/>
                </a:cubicBezTo>
                <a:cubicBezTo>
                  <a:pt x="1259220" y="1014243"/>
                  <a:pt x="977334" y="1306774"/>
                  <a:pt x="629610" y="1306774"/>
                </a:cubicBezTo>
                <a:cubicBezTo>
                  <a:pt x="281886" y="1306774"/>
                  <a:pt x="0" y="1014243"/>
                  <a:pt x="0" y="653387"/>
                </a:cubicBezTo>
                <a:cubicBezTo>
                  <a:pt x="0" y="292531"/>
                  <a:pt x="281886" y="0"/>
                  <a:pt x="629610" y="0"/>
                </a:cubicBezTo>
                <a:close/>
              </a:path>
            </a:pathLst>
          </a:custGeom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261" t="37153" r="29327" b="41204"/>
          <a:stretch>
            <a:fillRect/>
          </a:stretch>
        </p:blipFill>
        <p:spPr>
          <a:xfrm>
            <a:off x="7697140" y="2334871"/>
            <a:ext cx="785477" cy="620145"/>
          </a:xfrm>
          <a:custGeom>
            <a:avLst/>
            <a:gdLst>
              <a:gd name="connsiteX0" fmla="*/ 794271 w 1409945"/>
              <a:gd name="connsiteY0" fmla="*/ 1744 h 1113171"/>
              <a:gd name="connsiteX1" fmla="*/ 1407883 w 1409945"/>
              <a:gd name="connsiteY1" fmla="*/ 488568 h 1113171"/>
              <a:gd name="connsiteX2" fmla="*/ 758422 w 1409945"/>
              <a:gd name="connsiteY2" fmla="*/ 1108942 h 1113171"/>
              <a:gd name="connsiteX3" fmla="*/ 2063 w 1409945"/>
              <a:gd name="connsiteY3" fmla="*/ 624604 h 1113171"/>
              <a:gd name="connsiteX4" fmla="*/ 651524 w 1409945"/>
              <a:gd name="connsiteY4" fmla="*/ 4230 h 1113171"/>
              <a:gd name="connsiteX5" fmla="*/ 794271 w 1409945"/>
              <a:gd name="connsiteY5" fmla="*/ 1744 h 1113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409945" h="1113171">
                <a:moveTo>
                  <a:pt x="794271" y="1744"/>
                </a:moveTo>
                <a:cubicBezTo>
                  <a:pt x="1119559" y="22255"/>
                  <a:pt x="1382054" y="221642"/>
                  <a:pt x="1407883" y="488568"/>
                </a:cubicBezTo>
                <a:cubicBezTo>
                  <a:pt x="1437402" y="793626"/>
                  <a:pt x="1146629" y="1071377"/>
                  <a:pt x="758422" y="1108942"/>
                </a:cubicBezTo>
                <a:cubicBezTo>
                  <a:pt x="370216" y="1146507"/>
                  <a:pt x="31583" y="929662"/>
                  <a:pt x="2063" y="624604"/>
                </a:cubicBezTo>
                <a:cubicBezTo>
                  <a:pt x="-27456" y="319546"/>
                  <a:pt x="263317" y="41795"/>
                  <a:pt x="651524" y="4230"/>
                </a:cubicBezTo>
                <a:cubicBezTo>
                  <a:pt x="700050" y="-465"/>
                  <a:pt x="747801" y="-1186"/>
                  <a:pt x="794271" y="1744"/>
                </a:cubicBezTo>
                <a:close/>
              </a:path>
            </a:pathLst>
          </a:custGeom>
        </p:spPr>
      </p:pic>
      <p:pic>
        <p:nvPicPr>
          <p:cNvPr id="30" name="图片 2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1" t="15753" r="45833" b="58841"/>
          <a:stretch>
            <a:fillRect/>
          </a:stretch>
        </p:blipFill>
        <p:spPr>
          <a:xfrm>
            <a:off x="1144907" y="1535788"/>
            <a:ext cx="834805" cy="746648"/>
          </a:xfrm>
          <a:custGeom>
            <a:avLst/>
            <a:gdLst>
              <a:gd name="connsiteX0" fmla="*/ 730532 w 1461064"/>
              <a:gd name="connsiteY0" fmla="*/ 0 h 1306774"/>
              <a:gd name="connsiteX1" fmla="*/ 1461064 w 1461064"/>
              <a:gd name="connsiteY1" fmla="*/ 653387 h 1306774"/>
              <a:gd name="connsiteX2" fmla="*/ 730532 w 1461064"/>
              <a:gd name="connsiteY2" fmla="*/ 1306774 h 1306774"/>
              <a:gd name="connsiteX3" fmla="*/ 0 w 1461064"/>
              <a:gd name="connsiteY3" fmla="*/ 653387 h 1306774"/>
              <a:gd name="connsiteX4" fmla="*/ 730532 w 1461064"/>
              <a:gd name="connsiteY4" fmla="*/ 0 h 13067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461064" h="1306774">
                <a:moveTo>
                  <a:pt x="730532" y="0"/>
                </a:moveTo>
                <a:cubicBezTo>
                  <a:pt x="1133994" y="0"/>
                  <a:pt x="1461064" y="292531"/>
                  <a:pt x="1461064" y="653387"/>
                </a:cubicBezTo>
                <a:cubicBezTo>
                  <a:pt x="1461064" y="1014243"/>
                  <a:pt x="1133994" y="1306774"/>
                  <a:pt x="730532" y="1306774"/>
                </a:cubicBezTo>
                <a:cubicBezTo>
                  <a:pt x="327070" y="1306774"/>
                  <a:pt x="0" y="1014243"/>
                  <a:pt x="0" y="653387"/>
                </a:cubicBezTo>
                <a:cubicBezTo>
                  <a:pt x="0" y="292531"/>
                  <a:pt x="327070" y="0"/>
                  <a:pt x="730532" y="0"/>
                </a:cubicBezTo>
                <a:close/>
              </a:path>
            </a:pathLst>
          </a:cu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14" t="41615" r="52106" b="35524"/>
          <a:stretch>
            <a:fillRect/>
          </a:stretch>
        </p:blipFill>
        <p:spPr>
          <a:xfrm>
            <a:off x="6186792" y="3694827"/>
            <a:ext cx="805263" cy="475918"/>
          </a:xfrm>
          <a:custGeom>
            <a:avLst/>
            <a:gdLst>
              <a:gd name="connsiteX0" fmla="*/ 837611 w 1989520"/>
              <a:gd name="connsiteY0" fmla="*/ 0 h 1175826"/>
              <a:gd name="connsiteX1" fmla="*/ 1908032 w 1989520"/>
              <a:gd name="connsiteY1" fmla="*/ 0 h 1175826"/>
              <a:gd name="connsiteX2" fmla="*/ 1843433 w 1989520"/>
              <a:gd name="connsiteY2" fmla="*/ 74657 h 1175826"/>
              <a:gd name="connsiteX3" fmla="*/ 1753271 w 1989520"/>
              <a:gd name="connsiteY3" fmla="*/ 395101 h 1175826"/>
              <a:gd name="connsiteX4" fmla="*/ 1903201 w 1989520"/>
              <a:gd name="connsiteY4" fmla="*/ 692312 h 1175826"/>
              <a:gd name="connsiteX5" fmla="*/ 1989520 w 1989520"/>
              <a:gd name="connsiteY5" fmla="*/ 759939 h 1175826"/>
              <a:gd name="connsiteX6" fmla="*/ 1989520 w 1989520"/>
              <a:gd name="connsiteY6" fmla="*/ 1175826 h 1175826"/>
              <a:gd name="connsiteX7" fmla="*/ 529422 w 1989520"/>
              <a:gd name="connsiteY7" fmla="*/ 1175826 h 1175826"/>
              <a:gd name="connsiteX8" fmla="*/ 529199 w 1989520"/>
              <a:gd name="connsiteY8" fmla="*/ 1175635 h 1175826"/>
              <a:gd name="connsiteX9" fmla="*/ 177178 w 1989520"/>
              <a:gd name="connsiteY9" fmla="*/ 1064047 h 1175826"/>
              <a:gd name="connsiteX10" fmla="*/ 50290 w 1989520"/>
              <a:gd name="connsiteY10" fmla="*/ 1077321 h 1175826"/>
              <a:gd name="connsiteX11" fmla="*/ 0 w 1989520"/>
              <a:gd name="connsiteY11" fmla="*/ 1093522 h 1175826"/>
              <a:gd name="connsiteX12" fmla="*/ 0 w 1989520"/>
              <a:gd name="connsiteY12" fmla="*/ 378361 h 1175826"/>
              <a:gd name="connsiteX13" fmla="*/ 2771 w 1989520"/>
              <a:gd name="connsiteY13" fmla="*/ 379922 h 1175826"/>
              <a:gd name="connsiteX14" fmla="*/ 247844 w 1989520"/>
              <a:gd name="connsiteY14" fmla="*/ 431268 h 1175826"/>
              <a:gd name="connsiteX15" fmla="*/ 827976 w 1989520"/>
              <a:gd name="connsiteY15" fmla="*/ 32209 h 1175826"/>
              <a:gd name="connsiteX16" fmla="*/ 837611 w 1989520"/>
              <a:gd name="connsiteY16" fmla="*/ 0 h 11758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1989520" h="1175826">
                <a:moveTo>
                  <a:pt x="837611" y="0"/>
                </a:moveTo>
                <a:lnTo>
                  <a:pt x="1908032" y="0"/>
                </a:lnTo>
                <a:lnTo>
                  <a:pt x="1843433" y="74657"/>
                </a:lnTo>
                <a:cubicBezTo>
                  <a:pt x="1776173" y="170148"/>
                  <a:pt x="1742202" y="280704"/>
                  <a:pt x="1753271" y="395101"/>
                </a:cubicBezTo>
                <a:cubicBezTo>
                  <a:pt x="1764341" y="509498"/>
                  <a:pt x="1818880" y="611490"/>
                  <a:pt x="1903201" y="692312"/>
                </a:cubicBezTo>
                <a:lnTo>
                  <a:pt x="1989520" y="759939"/>
                </a:lnTo>
                <a:lnTo>
                  <a:pt x="1989520" y="1175826"/>
                </a:lnTo>
                <a:lnTo>
                  <a:pt x="529422" y="1175826"/>
                </a:lnTo>
                <a:lnTo>
                  <a:pt x="529199" y="1175635"/>
                </a:lnTo>
                <a:cubicBezTo>
                  <a:pt x="428713" y="1105184"/>
                  <a:pt x="307575" y="1064047"/>
                  <a:pt x="177178" y="1064047"/>
                </a:cubicBezTo>
                <a:cubicBezTo>
                  <a:pt x="133713" y="1064047"/>
                  <a:pt x="91276" y="1068618"/>
                  <a:pt x="50290" y="1077321"/>
                </a:cubicBezTo>
                <a:lnTo>
                  <a:pt x="0" y="1093522"/>
                </a:lnTo>
                <a:lnTo>
                  <a:pt x="0" y="378361"/>
                </a:lnTo>
                <a:lnTo>
                  <a:pt x="2771" y="379922"/>
                </a:lnTo>
                <a:cubicBezTo>
                  <a:pt x="78097" y="412985"/>
                  <a:pt x="160913" y="431268"/>
                  <a:pt x="247844" y="431268"/>
                </a:cubicBezTo>
                <a:cubicBezTo>
                  <a:pt x="508637" y="431268"/>
                  <a:pt x="732396" y="266720"/>
                  <a:pt x="827976" y="32209"/>
                </a:cubicBezTo>
                <a:lnTo>
                  <a:pt x="837611" y="0"/>
                </a:lnTo>
                <a:close/>
              </a:path>
            </a:pathLst>
          </a:cu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191" t="13375" r="26388" b="68243"/>
          <a:stretch>
            <a:fillRect/>
          </a:stretch>
        </p:blipFill>
        <p:spPr>
          <a:xfrm>
            <a:off x="2588437" y="3863888"/>
            <a:ext cx="998888" cy="945508"/>
          </a:xfrm>
          <a:custGeom>
            <a:avLst/>
            <a:gdLst>
              <a:gd name="connsiteX0" fmla="*/ 499444 w 998888"/>
              <a:gd name="connsiteY0" fmla="*/ 0 h 945508"/>
              <a:gd name="connsiteX1" fmla="*/ 998888 w 998888"/>
              <a:gd name="connsiteY1" fmla="*/ 472754 h 945508"/>
              <a:gd name="connsiteX2" fmla="*/ 499444 w 998888"/>
              <a:gd name="connsiteY2" fmla="*/ 945508 h 945508"/>
              <a:gd name="connsiteX3" fmla="*/ 0 w 998888"/>
              <a:gd name="connsiteY3" fmla="*/ 472754 h 945508"/>
              <a:gd name="connsiteX4" fmla="*/ 499444 w 998888"/>
              <a:gd name="connsiteY4" fmla="*/ 0 h 9455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98888" h="945508">
                <a:moveTo>
                  <a:pt x="499444" y="0"/>
                </a:moveTo>
                <a:cubicBezTo>
                  <a:pt x="775279" y="0"/>
                  <a:pt x="998888" y="211659"/>
                  <a:pt x="998888" y="472754"/>
                </a:cubicBezTo>
                <a:cubicBezTo>
                  <a:pt x="998888" y="733849"/>
                  <a:pt x="775279" y="945508"/>
                  <a:pt x="499444" y="945508"/>
                </a:cubicBezTo>
                <a:cubicBezTo>
                  <a:pt x="223609" y="945508"/>
                  <a:pt x="0" y="733849"/>
                  <a:pt x="0" y="472754"/>
                </a:cubicBezTo>
                <a:cubicBezTo>
                  <a:pt x="0" y="211659"/>
                  <a:pt x="223609" y="0"/>
                  <a:pt x="499444" y="0"/>
                </a:cubicBezTo>
                <a:close/>
              </a:path>
            </a:pathLst>
          </a:cu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09909" y="679068"/>
            <a:ext cx="899024" cy="8990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037517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7000">
        <p15:prstTrans prst="pageCurlDouble"/>
      </p:transition>
    </mc:Choice>
    <mc:Fallback xmlns="">
      <p:transition spd="slow" advTm="7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2" presetID="26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1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1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1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1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1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1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2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2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3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0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4" fill="hold">
                      <p:stCondLst>
                        <p:cond delay="indefinite"/>
                      </p:stCondLst>
                      <p:childTnLst>
                        <p:par>
                          <p:cTn id="145" fill="hold">
                            <p:stCondLst>
                              <p:cond delay="0"/>
                            </p:stCondLst>
                            <p:childTnLst>
                              <p:par>
                                <p:cTn id="146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第一PPT模板网"/>
</p:tagLst>
</file>

<file path=ppt/theme/theme1.xml><?xml version="1.0" encoding="utf-8"?>
<a:theme xmlns:a="http://schemas.openxmlformats.org/drawingml/2006/main" name="第一PPT，www.1ppt.com">
  <a:themeElements>
    <a:clrScheme name="自定义 237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F5D420"/>
      </a:accent1>
      <a:accent2>
        <a:srgbClr val="F6D421"/>
      </a:accent2>
      <a:accent3>
        <a:srgbClr val="F6D421"/>
      </a:accent3>
      <a:accent4>
        <a:srgbClr val="F6D521"/>
      </a:accent4>
      <a:accent5>
        <a:srgbClr val="F5D421"/>
      </a:accent5>
      <a:accent6>
        <a:srgbClr val="F5D420"/>
      </a:accent6>
      <a:hlink>
        <a:srgbClr val="696356"/>
      </a:hlink>
      <a:folHlink>
        <a:srgbClr val="BFBFBF"/>
      </a:folHlink>
    </a:clrScheme>
    <a:fontScheme name="43okrqd0">
      <a:majorFont>
        <a:latin typeface="Arial"/>
        <a:ea typeface="Tensentype MianBaoJ"/>
        <a:cs typeface=""/>
      </a:majorFont>
      <a:minorFont>
        <a:latin typeface="Arial"/>
        <a:ea typeface="Tensentype MianBaoJ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txDef>
      <a:spPr>
        <a:noFill/>
      </a:spPr>
      <a:bodyPr wrap="none" rtlCol="0">
        <a:spAutoFit/>
      </a:bodyPr>
      <a:lstStyle>
        <a:defPPr>
          <a:defRPr sz="1200" dirty="0" smtClean="0">
            <a:solidFill>
              <a:schemeClr val="tx1">
                <a:lumMod val="75000"/>
                <a:lumOff val="25000"/>
              </a:schemeClr>
            </a:solidFill>
            <a:latin typeface="微软雅黑" panose="020B0503020204020204" pitchFamily="34" charset="-122"/>
            <a:ea typeface="微软雅黑" panose="020B0503020204020204" pitchFamily="34" charset="-122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自定义 237">
    <a:dk1>
      <a:srgbClr val="000000"/>
    </a:dk1>
    <a:lt1>
      <a:srgbClr val="FFFFFF"/>
    </a:lt1>
    <a:dk2>
      <a:srgbClr val="778495"/>
    </a:dk2>
    <a:lt2>
      <a:srgbClr val="F0F0F0"/>
    </a:lt2>
    <a:accent1>
      <a:srgbClr val="F5D420"/>
    </a:accent1>
    <a:accent2>
      <a:srgbClr val="F6D421"/>
    </a:accent2>
    <a:accent3>
      <a:srgbClr val="F6D421"/>
    </a:accent3>
    <a:accent4>
      <a:srgbClr val="F6D521"/>
    </a:accent4>
    <a:accent5>
      <a:srgbClr val="F5D421"/>
    </a:accent5>
    <a:accent6>
      <a:srgbClr val="F5D420"/>
    </a:accent6>
    <a:hlink>
      <a:srgbClr val="696356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4285</TotalTime>
  <Words>316</Words>
  <Application>Microsoft Office PowerPoint</Application>
  <PresentationFormat>全屏显示(16:9)</PresentationFormat>
  <Paragraphs>41</Paragraphs>
  <Slides>23</Slides>
  <Notes>23</Notes>
  <HiddenSlides>0</HiddenSlides>
  <MMClips>1</MMClips>
  <ScaleCrop>false</ScaleCrop>
  <HeadingPairs>
    <vt:vector size="6" baseType="variant">
      <vt:variant>
        <vt:lpstr>已用的字体</vt:lpstr>
      </vt:variant>
      <vt:variant>
        <vt:i4>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23</vt:i4>
      </vt:variant>
    </vt:vector>
  </HeadingPairs>
  <TitlesOfParts>
    <vt:vector size="28" baseType="lpstr">
      <vt:lpstr>Tensentype MianBaoJ</vt:lpstr>
      <vt:lpstr>宋体</vt:lpstr>
      <vt:lpstr>Arial</vt:lpstr>
      <vt:lpstr>Calibri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第一PPT模板网</dc:title>
  <dc:creator>user</dc:creator>
  <cp:keywords>第一PPT模板网-WWW.1PPT.COM</cp:keywords>
  <cp:lastModifiedBy>faith123</cp:lastModifiedBy>
  <cp:revision>379</cp:revision>
  <dcterms:created xsi:type="dcterms:W3CDTF">2015-12-11T17:46:17Z</dcterms:created>
  <dcterms:modified xsi:type="dcterms:W3CDTF">2019-01-28T06:07:34Z</dcterms:modified>
</cp:coreProperties>
</file>