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5" r:id="rId7"/>
    <p:sldId id="267" r:id="rId8"/>
    <p:sldId id="263" r:id="rId9"/>
    <p:sldId id="269" r:id="rId10"/>
    <p:sldId id="257" r:id="rId11"/>
    <p:sldId id="272" r:id="rId12"/>
    <p:sldId id="270" r:id="rId13"/>
    <p:sldId id="268" r:id="rId14"/>
    <p:sldId id="279" r:id="rId15"/>
    <p:sldId id="264" r:id="rId16"/>
    <p:sldId id="280" r:id="rId17"/>
    <p:sldId id="274" r:id="rId18"/>
    <p:sldId id="275" r:id="rId19"/>
    <p:sldId id="276" r:id="rId20"/>
    <p:sldId id="266" r:id="rId21"/>
    <p:sldId id="273" r:id="rId22"/>
    <p:sldId id="271" r:id="rId23"/>
    <p:sldId id="27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D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34" y="4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21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233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05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26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204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49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21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91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5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50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3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242DF-52C2-4BE9-8815-764E3A207327}" type="datetimeFigureOut">
              <a:rPr lang="zh-CN" altLang="en-US" smtClean="0"/>
              <a:t>2018/1/24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DA49F-6F5F-4DA5-A890-488412F6FC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79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29" b="3604"/>
          <a:stretch/>
        </p:blipFill>
        <p:spPr>
          <a:xfrm>
            <a:off x="7018607" y="1050325"/>
            <a:ext cx="4711888" cy="554828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92854" y="2300606"/>
            <a:ext cx="1745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王子</a:t>
            </a:r>
            <a:endParaRPr lang="zh-CN" altLang="en-US" sz="6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276" y="2001530"/>
            <a:ext cx="2094643" cy="15534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58425" y="2331239"/>
            <a:ext cx="771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变</a:t>
            </a:r>
            <a:endParaRPr lang="zh-CN" altLang="en-US" sz="54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72441" y="2302741"/>
            <a:ext cx="1745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青蛙</a:t>
            </a:r>
            <a:endParaRPr lang="zh-CN" altLang="en-US" sz="6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46359" y="4230596"/>
            <a:ext cx="6193442" cy="2581196"/>
            <a:chOff x="1411595" y="4353947"/>
            <a:chExt cx="5324259" cy="231944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84" b="89729" l="1368" r="98480"/>
                      </a14:imgEffect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52" t="21646" r="6999" b="20888"/>
            <a:stretch/>
          </p:blipFill>
          <p:spPr>
            <a:xfrm>
              <a:off x="5340447" y="5124085"/>
              <a:ext cx="1395407" cy="147442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84" b="89729" l="1368" r="98480"/>
                      </a14:imgEffect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5" t="21646" r="6999" b="20888"/>
            <a:stretch/>
          </p:blipFill>
          <p:spPr>
            <a:xfrm>
              <a:off x="1411595" y="4353947"/>
              <a:ext cx="4350532" cy="2319444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1692854" y="3275189"/>
            <a:ext cx="53469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zh-CN" altLang="en-US" sz="105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943" y="975188"/>
            <a:ext cx="1320794" cy="13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44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91" y="2310523"/>
            <a:ext cx="2239238" cy="166071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34F9FB3-9512-432F-85D1-8B2EDA7CC0B2}"/>
              </a:ext>
            </a:extLst>
          </p:cNvPr>
          <p:cNvSpPr txBox="1"/>
          <p:nvPr/>
        </p:nvSpPr>
        <p:spPr>
          <a:xfrm>
            <a:off x="3991233" y="1293783"/>
            <a:ext cx="3380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CONTENTS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006" y="2351572"/>
            <a:ext cx="2239238" cy="166071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929689" y="2786936"/>
            <a:ext cx="1111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01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2" y="2370656"/>
            <a:ext cx="2239238" cy="1660712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454207" y="2786936"/>
            <a:ext cx="1111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02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94003" y="2786936"/>
            <a:ext cx="1111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03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773" y="2404563"/>
            <a:ext cx="2239238" cy="1660712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9419222" y="2786936"/>
            <a:ext cx="1111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04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6230624" y="3897729"/>
            <a:ext cx="2367030" cy="1331519"/>
            <a:chOff x="2909442" y="1989788"/>
            <a:chExt cx="3367865" cy="1331519"/>
          </a:xfrm>
        </p:grpSpPr>
        <p:sp>
          <p:nvSpPr>
            <p:cNvPr id="28" name="文本框 27"/>
            <p:cNvSpPr txBox="1"/>
            <p:nvPr/>
          </p:nvSpPr>
          <p:spPr>
            <a:xfrm>
              <a:off x="3131042" y="2324880"/>
              <a:ext cx="2924664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than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I've ever loved any woman. And I've waited longer 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for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</a:t>
              </a:r>
              <a:endPara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909442" y="1989788"/>
              <a:ext cx="336786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4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</a:t>
              </a:r>
              <a:r>
                <a:rPr lang="en-US" altLang="zh-CN" sz="14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HERE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3718250" y="3901413"/>
            <a:ext cx="2367030" cy="1331519"/>
            <a:chOff x="2909442" y="1989788"/>
            <a:chExt cx="3367865" cy="1331519"/>
          </a:xfrm>
        </p:grpSpPr>
        <p:sp>
          <p:nvSpPr>
            <p:cNvPr id="31" name="文本框 30"/>
            <p:cNvSpPr txBox="1"/>
            <p:nvPr/>
          </p:nvSpPr>
          <p:spPr>
            <a:xfrm>
              <a:off x="3131042" y="2324880"/>
              <a:ext cx="2924664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than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I've ever loved any woman. And I've waited longer 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for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</a:t>
              </a:r>
              <a:endPara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09442" y="1989788"/>
              <a:ext cx="336786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4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</a:t>
              </a:r>
              <a:r>
                <a:rPr lang="en-US" altLang="zh-CN" sz="14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HERE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1198048" y="3901413"/>
            <a:ext cx="2367030" cy="1331519"/>
            <a:chOff x="2909442" y="1989788"/>
            <a:chExt cx="3367865" cy="1331519"/>
          </a:xfrm>
        </p:grpSpPr>
        <p:sp>
          <p:nvSpPr>
            <p:cNvPr id="34" name="文本框 33"/>
            <p:cNvSpPr txBox="1"/>
            <p:nvPr/>
          </p:nvSpPr>
          <p:spPr>
            <a:xfrm>
              <a:off x="3131041" y="2324880"/>
              <a:ext cx="2961440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than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I've ever loved any woman. And I've waited longer 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for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</a:t>
              </a:r>
              <a:endPara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909442" y="1989788"/>
              <a:ext cx="336786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4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</a:t>
              </a:r>
              <a:r>
                <a:rPr lang="en-US" altLang="zh-CN" sz="14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HERE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717289" y="3897729"/>
            <a:ext cx="2367030" cy="1350755"/>
            <a:chOff x="2909442" y="1989788"/>
            <a:chExt cx="3367865" cy="1350755"/>
          </a:xfrm>
        </p:grpSpPr>
        <p:sp>
          <p:nvSpPr>
            <p:cNvPr id="37" name="文本框 36"/>
            <p:cNvSpPr txBox="1"/>
            <p:nvPr/>
          </p:nvSpPr>
          <p:spPr>
            <a:xfrm>
              <a:off x="3131042" y="2324880"/>
              <a:ext cx="29246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than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I've ever loved any woman. And I've waited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longer</a:t>
              </a:r>
              <a:endParaRPr lang="en-US" altLang="zh-CN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0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for </a:t>
              </a:r>
              <a:r>
                <a:rPr lang="zh-CN" altLang="en-US" sz="10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</a:t>
              </a:r>
              <a:endPara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909442" y="1989788"/>
              <a:ext cx="336786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4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</a:t>
              </a:r>
              <a:r>
                <a:rPr lang="en-US" altLang="zh-CN" sz="14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7715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55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94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94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94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94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94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94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94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94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54" r="100000">
                        <a14:foregroundMark x1="26923" y1="7632" x2="26923" y2="7632"/>
                        <a14:foregroundMark x1="23231" y1="7241" x2="23231" y2="7241"/>
                        <a14:foregroundMark x1="21846" y1="13894" x2="21846" y2="13894"/>
                        <a14:foregroundMark x1="62769" y1="3914" x2="62769" y2="3914"/>
                        <a14:foregroundMark x1="66462" y1="3914" x2="66462" y2="3914"/>
                        <a14:foregroundMark x1="71077" y1="10568" x2="71077" y2="10568"/>
                        <a14:foregroundMark x1="88923" y1="30528" x2="88923" y2="30528"/>
                        <a14:foregroundMark x1="98308" y1="26419" x2="98308" y2="26419"/>
                        <a14:foregroundMark x1="96000" y1="35029" x2="96000" y2="35029"/>
                        <a14:foregroundMark x1="82462" y1="88063" x2="82462" y2="88063"/>
                        <a14:foregroundMark x1="79385" y1="90411" x2="79385" y2="90411"/>
                        <a14:foregroundMark x1="76615" y1="96673" x2="76615" y2="96673"/>
                        <a14:foregroundMark x1="13231" y1="82387" x2="13231" y2="82387"/>
                        <a14:foregroundMark x1="6923" y1="80626" x2="6923" y2="80626"/>
                        <a14:foregroundMark x1="2462" y1="76321" x2="2462" y2="76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13" y="1272746"/>
            <a:ext cx="6114299" cy="4806779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4731135" y="3032035"/>
            <a:ext cx="2746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Part 01</a:t>
            </a:r>
            <a:endParaRPr lang="zh-CN" altLang="en-US" sz="48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426680" y="3908391"/>
            <a:ext cx="33551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</a:t>
            </a:r>
            <a:r>
              <a:rPr lang="zh-CN" altLang="en-US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for</a:t>
            </a:r>
            <a:endParaRPr lang="zh-CN" altLang="en-US" sz="10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29" y="831597"/>
            <a:ext cx="1320794" cy="13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55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5"/>
            <a:ext cx="12192000" cy="701781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4973" y="1883639"/>
            <a:ext cx="3064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故事概要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64973" y="2649346"/>
            <a:ext cx="6619919" cy="1702183"/>
            <a:chOff x="2390789" y="1800291"/>
            <a:chExt cx="6619919" cy="1702183"/>
          </a:xfrm>
        </p:grpSpPr>
        <p:sp>
          <p:nvSpPr>
            <p:cNvPr id="8" name="文本框 7"/>
            <p:cNvSpPr txBox="1"/>
            <p:nvPr/>
          </p:nvSpPr>
          <p:spPr>
            <a:xfrm>
              <a:off x="2390789" y="2394478"/>
              <a:ext cx="66199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And I've waited longer for you than I've waited for any woman.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90789" y="1800291"/>
              <a:ext cx="340317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3783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9"/>
          <a:stretch/>
        </p:blipFill>
        <p:spPr>
          <a:xfrm>
            <a:off x="308919" y="1392512"/>
            <a:ext cx="4687011" cy="5205995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F41097B5-9D96-4FCD-8672-2ABE9F35387B}"/>
              </a:ext>
            </a:extLst>
          </p:cNvPr>
          <p:cNvGrpSpPr/>
          <p:nvPr/>
        </p:nvGrpSpPr>
        <p:grpSpPr>
          <a:xfrm>
            <a:off x="5304850" y="1552797"/>
            <a:ext cx="5346674" cy="2290208"/>
            <a:chOff x="2367942" y="1948796"/>
            <a:chExt cx="5346674" cy="2290208"/>
          </a:xfrm>
        </p:grpSpPr>
        <p:sp>
          <p:nvSpPr>
            <p:cNvPr id="14" name="文本框 13"/>
            <p:cNvSpPr txBox="1"/>
            <p:nvPr/>
          </p:nvSpPr>
          <p:spPr>
            <a:xfrm>
              <a:off x="2367942" y="2453900"/>
              <a:ext cx="5346674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  <a:r>
                <a:rPr lang="zh-CN" altLang="en-US" sz="11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</a:t>
              </a: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love you more than I've ever loved any woman. And I've waited longer for you than I've waited for any woman.</a:t>
              </a:r>
            </a:p>
            <a:p>
              <a:pPr>
                <a:lnSpc>
                  <a:spcPct val="200000"/>
                </a:lnSpc>
              </a:pPr>
              <a:endPara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67942" y="1948796"/>
              <a:ext cx="328448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F41097B5-9D96-4FCD-8672-2ABE9F35387B}"/>
              </a:ext>
            </a:extLst>
          </p:cNvPr>
          <p:cNvGrpSpPr/>
          <p:nvPr/>
        </p:nvGrpSpPr>
        <p:grpSpPr>
          <a:xfrm>
            <a:off x="5304849" y="3850958"/>
            <a:ext cx="5346675" cy="2290208"/>
            <a:chOff x="2367941" y="1948796"/>
            <a:chExt cx="5346675" cy="2290208"/>
          </a:xfrm>
        </p:grpSpPr>
        <p:sp>
          <p:nvSpPr>
            <p:cNvPr id="17" name="文本框 16"/>
            <p:cNvSpPr txBox="1"/>
            <p:nvPr/>
          </p:nvSpPr>
          <p:spPr>
            <a:xfrm>
              <a:off x="2367942" y="2453900"/>
              <a:ext cx="5346674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  <a:r>
                <a:rPr lang="zh-CN" altLang="en-US" sz="11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</a:t>
              </a: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love you more than I've ever loved any woman. And I've waited longer for you than I've waited for any woman.</a:t>
              </a:r>
            </a:p>
            <a:p>
              <a:pPr>
                <a:lnSpc>
                  <a:spcPct val="200000"/>
                </a:lnSpc>
              </a:pPr>
              <a:endPara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367941" y="1948796"/>
              <a:ext cx="337097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4997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05481" y="672742"/>
            <a:ext cx="5181037" cy="1961030"/>
            <a:chOff x="3363334" y="672742"/>
            <a:chExt cx="5181037" cy="1961030"/>
          </a:xfrm>
        </p:grpSpPr>
        <p:pic>
          <p:nvPicPr>
            <p:cNvPr id="5" name="Picture 4" descr="http://img.hb.aicdn.com/6367a571bbac225adb98c482bbcd43cafe0df9c9327215-ApC1dS">
              <a:extLst>
                <a:ext uri="{FF2B5EF4-FFF2-40B4-BE49-F238E27FC236}">
                  <a16:creationId xmlns:a16="http://schemas.microsoft.com/office/drawing/2014/main" xmlns="" id="{DDEEBB5E-EABF-4091-8A81-1293BC940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3334" y="1554389"/>
              <a:ext cx="5181037" cy="1079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3337" y="672742"/>
              <a:ext cx="1961030" cy="1961030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4644313" y="3009953"/>
            <a:ext cx="3144698" cy="2816155"/>
            <a:chOff x="2189717" y="1946615"/>
            <a:chExt cx="2865735" cy="2816155"/>
          </a:xfrm>
        </p:grpSpPr>
        <p:sp>
          <p:nvSpPr>
            <p:cNvPr id="11" name="文本框 10"/>
            <p:cNvSpPr txBox="1"/>
            <p:nvPr/>
          </p:nvSpPr>
          <p:spPr>
            <a:xfrm>
              <a:off x="2390789" y="2454446"/>
              <a:ext cx="246359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</a:t>
              </a: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. I love you more than I've ever loved any woman. And I've waited longer for you than I've waited for any woman. </a:t>
              </a:r>
              <a:endPara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189717" y="1946615"/>
              <a:ext cx="286573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510302" y="4248855"/>
            <a:ext cx="246359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686518" y="4248855"/>
            <a:ext cx="246359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414" y="2842565"/>
            <a:ext cx="1896186" cy="140629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2461575" y="3281056"/>
            <a:ext cx="5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A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182" y="2783703"/>
            <a:ext cx="1896186" cy="140629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9587343" y="3222194"/>
            <a:ext cx="5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B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9408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" name="矩形 1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2000" y1="70687" x2="22000" y2="70687"/>
                        <a14:foregroundMark x1="22308" y1="75746" x2="22308" y2="75746"/>
                        <a14:foregroundMark x1="84154" y1="80674" x2="84154" y2="80674"/>
                        <a14:foregroundMark x1="78769" y1="84047" x2="78769" y2="84047"/>
                        <a14:foregroundMark x1="84923" y1="11414" x2="84923" y2="11414"/>
                        <a14:foregroundMark x1="80923" y1="15045" x2="80923" y2="15045"/>
                        <a14:foregroundMark x1="77231" y1="18807" x2="77231" y2="18807"/>
                        <a14:foregroundMark x1="70462" y1="20493" x2="70462" y2="20493"/>
                        <a14:foregroundMark x1="67385" y1="23087" x2="67385" y2="23087"/>
                        <a14:foregroundMark x1="66000" y1="21271" x2="66000" y2="21271"/>
                        <a14:foregroundMark x1="68462" y1="19326" x2="68462" y2="19326"/>
                        <a14:foregroundMark x1="76769" y1="15953" x2="76769" y2="15953"/>
                        <a14:foregroundMark x1="90615" y1="9987" x2="90615" y2="9987"/>
                        <a14:foregroundMark x1="90923" y1="11673" x2="90923" y2="116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17" y="936670"/>
            <a:ext cx="4882659" cy="5791584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5025575" y="1511398"/>
            <a:ext cx="4951912" cy="2500685"/>
            <a:chOff x="2390788" y="1417287"/>
            <a:chExt cx="5568526" cy="2500685"/>
          </a:xfrm>
        </p:grpSpPr>
        <p:sp>
          <p:nvSpPr>
            <p:cNvPr id="22" name="文本框 21"/>
            <p:cNvSpPr txBox="1"/>
            <p:nvPr/>
          </p:nvSpPr>
          <p:spPr>
            <a:xfrm>
              <a:off x="2390789" y="2394478"/>
              <a:ext cx="5568525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</a:t>
              </a:r>
              <a:r>
                <a:rPr lang="zh-CN" altLang="en-US" sz="12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</a:t>
              </a: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've ever loved any woman. </a:t>
              </a:r>
            </a:p>
            <a:p>
              <a:pPr>
                <a:lnSpc>
                  <a:spcPct val="200000"/>
                </a:lnSpc>
              </a:pPr>
              <a:endPara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390788" y="1417287"/>
              <a:ext cx="3924208" cy="977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sz="20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</a:t>
              </a:r>
              <a:endParaRPr lang="en-US" altLang="zh-CN" sz="2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defTabSz="695235">
                <a:lnSpc>
                  <a:spcPct val="150000"/>
                </a:lnSpc>
              </a:pPr>
              <a:r>
                <a:rPr lang="en-US" altLang="zh-CN" sz="20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YOUR  TITLE  HERE</a:t>
              </a:r>
              <a:endPara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025576" y="3739805"/>
            <a:ext cx="5211403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</a:t>
            </a:r>
            <a:r>
              <a:rPr lang="zh-CN" altLang="en-US" sz="12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've ever loved any woman. And I've waited longer for you than I've waited for any woman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 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546482" y="5600865"/>
            <a:ext cx="7347467" cy="1051008"/>
            <a:chOff x="3034297" y="5610163"/>
            <a:chExt cx="9760207" cy="1782763"/>
          </a:xfrm>
        </p:grpSpPr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3034297" y="5610163"/>
              <a:ext cx="6218669" cy="1782763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6387098" y="6052457"/>
              <a:ext cx="4440560" cy="1286442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8353944" y="6429829"/>
              <a:ext cx="4440560" cy="898628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44EE09CB-EC59-4855-8821-4D32B6DC8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382" y="-186911"/>
            <a:ext cx="2668839" cy="394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4617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54" r="100000">
                        <a14:foregroundMark x1="26923" y1="7632" x2="26923" y2="7632"/>
                        <a14:foregroundMark x1="23231" y1="7241" x2="23231" y2="7241"/>
                        <a14:foregroundMark x1="21846" y1="13894" x2="21846" y2="13894"/>
                        <a14:foregroundMark x1="62769" y1="3914" x2="62769" y2="3914"/>
                        <a14:foregroundMark x1="66462" y1="3914" x2="66462" y2="3914"/>
                        <a14:foregroundMark x1="71077" y1="10568" x2="71077" y2="10568"/>
                        <a14:foregroundMark x1="88923" y1="30528" x2="88923" y2="30528"/>
                        <a14:foregroundMark x1="98308" y1="26419" x2="98308" y2="26419"/>
                        <a14:foregroundMark x1="96000" y1="35029" x2="96000" y2="35029"/>
                        <a14:foregroundMark x1="82462" y1="88063" x2="82462" y2="88063"/>
                        <a14:foregroundMark x1="79385" y1="90411" x2="79385" y2="90411"/>
                        <a14:foregroundMark x1="76615" y1="96673" x2="76615" y2="96673"/>
                        <a14:foregroundMark x1="13231" y1="82387" x2="13231" y2="82387"/>
                        <a14:foregroundMark x1="6923" y1="80626" x2="6923" y2="80626"/>
                        <a14:foregroundMark x1="2462" y1="76321" x2="2462" y2="76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13" y="1272746"/>
            <a:ext cx="6114299" cy="4806779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4731135" y="3032035"/>
            <a:ext cx="2746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Part </a:t>
            </a:r>
            <a:r>
              <a:rPr lang="en-US" altLang="zh-CN" sz="48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02</a:t>
            </a:r>
            <a:endParaRPr lang="zh-CN" altLang="en-US" sz="48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426680" y="3908391"/>
            <a:ext cx="33551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</a:t>
            </a:r>
            <a:r>
              <a:rPr lang="zh-CN" altLang="en-US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for</a:t>
            </a:r>
            <a:endParaRPr lang="zh-CN" altLang="en-US" sz="10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29" y="831597"/>
            <a:ext cx="1320794" cy="13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82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2471351"/>
              <a:ext cx="12192000" cy="33733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168" y="18534"/>
            <a:ext cx="4836389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13254" y="2782669"/>
            <a:ext cx="3064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故事概要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1013254" y="3548376"/>
            <a:ext cx="6619919" cy="1702183"/>
            <a:chOff x="2390789" y="1800291"/>
            <a:chExt cx="6619919" cy="1702183"/>
          </a:xfrm>
        </p:grpSpPr>
        <p:sp>
          <p:nvSpPr>
            <p:cNvPr id="8" name="文本框 7"/>
            <p:cNvSpPr txBox="1"/>
            <p:nvPr/>
          </p:nvSpPr>
          <p:spPr>
            <a:xfrm>
              <a:off x="2390789" y="2394478"/>
              <a:ext cx="66199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And I've waited longer for you than I've waited for any woman.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90789" y="1800291"/>
              <a:ext cx="340317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450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96"/>
          <a:stretch/>
        </p:blipFill>
        <p:spPr>
          <a:xfrm>
            <a:off x="997372" y="1145875"/>
            <a:ext cx="3403482" cy="545263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F86AF7B-57A0-4ADE-9044-3511824FE027}"/>
              </a:ext>
            </a:extLst>
          </p:cNvPr>
          <p:cNvSpPr txBox="1"/>
          <p:nvPr/>
        </p:nvSpPr>
        <p:spPr>
          <a:xfrm>
            <a:off x="5010261" y="1223367"/>
            <a:ext cx="43128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ADD </a:t>
            </a:r>
            <a:endParaRPr lang="en-US" altLang="zh-CN" sz="2800" dirty="0" smtClean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  <a:p>
            <a:r>
              <a:rPr lang="en-US" altLang="zh-CN" sz="2800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YOUR TEXT HERE</a:t>
            </a:r>
            <a:endParaRPr lang="zh-CN" altLang="en-US" sz="28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6720F862-F35E-46D0-91EC-36B2D2703232}"/>
              </a:ext>
            </a:extLst>
          </p:cNvPr>
          <p:cNvCxnSpPr/>
          <p:nvPr/>
        </p:nvCxnSpPr>
        <p:spPr>
          <a:xfrm>
            <a:off x="5151154" y="2369227"/>
            <a:ext cx="459618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605959" y="2832607"/>
            <a:ext cx="4321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 I love you more than I've ever loved any woman. 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05959" y="4516128"/>
            <a:ext cx="4321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 I love you more than I've ever loved any woman. 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773" y="2665789"/>
            <a:ext cx="1896186" cy="140629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382934" y="3104280"/>
            <a:ext cx="5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A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773" y="4274648"/>
            <a:ext cx="1896186" cy="140629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382934" y="4713139"/>
            <a:ext cx="5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B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2509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conveyor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矩形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C6F77881-EDCB-4B41-8176-0B79A969D9B2}"/>
              </a:ext>
            </a:extLst>
          </p:cNvPr>
          <p:cNvGrpSpPr/>
          <p:nvPr/>
        </p:nvGrpSpPr>
        <p:grpSpPr>
          <a:xfrm>
            <a:off x="1160806" y="1094976"/>
            <a:ext cx="2070267" cy="1412266"/>
            <a:chOff x="6048372" y="1259205"/>
            <a:chExt cx="5715000" cy="3505200"/>
          </a:xfrm>
        </p:grpSpPr>
        <p:pic>
          <p:nvPicPr>
            <p:cNvPr id="29" name="Picture 6" descr="http://img.hb.aicdn.com/ac9295dd6232132c2a882bd3096c704e667110471a720-WIvfKs">
              <a:extLst>
                <a:ext uri="{FF2B5EF4-FFF2-40B4-BE49-F238E27FC236}">
                  <a16:creationId xmlns:a16="http://schemas.microsoft.com/office/drawing/2014/main" xmlns="" id="{31E0759C-85D6-405A-B040-9E08B25EA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8372" y="1259205"/>
              <a:ext cx="5715000" cy="3505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18684AD1-E0FF-4B47-BA37-25C663879DA1}"/>
                </a:ext>
              </a:extLst>
            </p:cNvPr>
            <p:cNvSpPr/>
            <p:nvPr/>
          </p:nvSpPr>
          <p:spPr>
            <a:xfrm>
              <a:off x="9378742" y="4291006"/>
              <a:ext cx="728686" cy="242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Freeform: Shape 8">
            <a:extLst>
              <a:ext uri="{FF2B5EF4-FFF2-40B4-BE49-F238E27FC236}">
                <a16:creationId xmlns:a16="http://schemas.microsoft.com/office/drawing/2014/main" xmlns="" id="{3699E8E8-3D1F-4249-A140-7CD1B15525C8}"/>
              </a:ext>
            </a:extLst>
          </p:cNvPr>
          <p:cNvSpPr>
            <a:spLocks/>
          </p:cNvSpPr>
          <p:nvPr/>
        </p:nvSpPr>
        <p:spPr bwMode="auto">
          <a:xfrm>
            <a:off x="1058300" y="2354816"/>
            <a:ext cx="2233336" cy="3410503"/>
          </a:xfrm>
          <a:custGeom>
            <a:avLst/>
            <a:gdLst>
              <a:gd name="T0" fmla="*/ 535 w 595"/>
              <a:gd name="T1" fmla="*/ 60 h 919"/>
              <a:gd name="T2" fmla="*/ 359 w 595"/>
              <a:gd name="T3" fmla="*/ 60 h 919"/>
              <a:gd name="T4" fmla="*/ 297 w 595"/>
              <a:gd name="T5" fmla="*/ 0 h 919"/>
              <a:gd name="T6" fmla="*/ 236 w 595"/>
              <a:gd name="T7" fmla="*/ 60 h 919"/>
              <a:gd name="T8" fmla="*/ 59 w 595"/>
              <a:gd name="T9" fmla="*/ 60 h 919"/>
              <a:gd name="T10" fmla="*/ 0 w 595"/>
              <a:gd name="T11" fmla="*/ 120 h 919"/>
              <a:gd name="T12" fmla="*/ 0 w 595"/>
              <a:gd name="T13" fmla="*/ 859 h 919"/>
              <a:gd name="T14" fmla="*/ 59 w 595"/>
              <a:gd name="T15" fmla="*/ 919 h 919"/>
              <a:gd name="T16" fmla="*/ 535 w 595"/>
              <a:gd name="T17" fmla="*/ 919 h 919"/>
              <a:gd name="T18" fmla="*/ 595 w 595"/>
              <a:gd name="T19" fmla="*/ 859 h 919"/>
              <a:gd name="T20" fmla="*/ 595 w 595"/>
              <a:gd name="T21" fmla="*/ 120 h 919"/>
              <a:gd name="T22" fmla="*/ 535 w 595"/>
              <a:gd name="T23" fmla="*/ 60 h 919"/>
              <a:gd name="T24" fmla="*/ 589 w 595"/>
              <a:gd name="T25" fmla="*/ 859 h 919"/>
              <a:gd name="T26" fmla="*/ 535 w 595"/>
              <a:gd name="T27" fmla="*/ 913 h 919"/>
              <a:gd name="T28" fmla="*/ 59 w 595"/>
              <a:gd name="T29" fmla="*/ 913 h 919"/>
              <a:gd name="T30" fmla="*/ 6 w 595"/>
              <a:gd name="T31" fmla="*/ 859 h 919"/>
              <a:gd name="T32" fmla="*/ 6 w 595"/>
              <a:gd name="T33" fmla="*/ 467 h 919"/>
              <a:gd name="T34" fmla="*/ 589 w 595"/>
              <a:gd name="T35" fmla="*/ 467 h 919"/>
              <a:gd name="T36" fmla="*/ 589 w 595"/>
              <a:gd name="T37" fmla="*/ 859 h 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5" h="919">
                <a:moveTo>
                  <a:pt x="535" y="60"/>
                </a:moveTo>
                <a:cubicBezTo>
                  <a:pt x="359" y="60"/>
                  <a:pt x="359" y="60"/>
                  <a:pt x="359" y="60"/>
                </a:cubicBezTo>
                <a:cubicBezTo>
                  <a:pt x="330" y="51"/>
                  <a:pt x="307" y="29"/>
                  <a:pt x="297" y="0"/>
                </a:cubicBezTo>
                <a:cubicBezTo>
                  <a:pt x="288" y="29"/>
                  <a:pt x="265" y="51"/>
                  <a:pt x="236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27" y="60"/>
                  <a:pt x="0" y="87"/>
                  <a:pt x="0" y="120"/>
                </a:cubicBezTo>
                <a:cubicBezTo>
                  <a:pt x="0" y="859"/>
                  <a:pt x="0" y="859"/>
                  <a:pt x="0" y="859"/>
                </a:cubicBezTo>
                <a:cubicBezTo>
                  <a:pt x="0" y="892"/>
                  <a:pt x="27" y="919"/>
                  <a:pt x="59" y="919"/>
                </a:cubicBezTo>
                <a:cubicBezTo>
                  <a:pt x="535" y="919"/>
                  <a:pt x="535" y="919"/>
                  <a:pt x="535" y="919"/>
                </a:cubicBezTo>
                <a:cubicBezTo>
                  <a:pt x="568" y="919"/>
                  <a:pt x="595" y="892"/>
                  <a:pt x="595" y="859"/>
                </a:cubicBezTo>
                <a:cubicBezTo>
                  <a:pt x="595" y="120"/>
                  <a:pt x="595" y="120"/>
                  <a:pt x="595" y="120"/>
                </a:cubicBezTo>
                <a:cubicBezTo>
                  <a:pt x="595" y="87"/>
                  <a:pt x="568" y="60"/>
                  <a:pt x="535" y="60"/>
                </a:cubicBezTo>
                <a:close/>
                <a:moveTo>
                  <a:pt x="589" y="859"/>
                </a:moveTo>
                <a:cubicBezTo>
                  <a:pt x="589" y="889"/>
                  <a:pt x="565" y="913"/>
                  <a:pt x="535" y="913"/>
                </a:cubicBezTo>
                <a:cubicBezTo>
                  <a:pt x="59" y="913"/>
                  <a:pt x="59" y="913"/>
                  <a:pt x="59" y="913"/>
                </a:cubicBezTo>
                <a:cubicBezTo>
                  <a:pt x="30" y="913"/>
                  <a:pt x="6" y="889"/>
                  <a:pt x="6" y="859"/>
                </a:cubicBezTo>
                <a:cubicBezTo>
                  <a:pt x="6" y="467"/>
                  <a:pt x="6" y="467"/>
                  <a:pt x="6" y="467"/>
                </a:cubicBezTo>
                <a:cubicBezTo>
                  <a:pt x="589" y="467"/>
                  <a:pt x="589" y="467"/>
                  <a:pt x="589" y="467"/>
                </a:cubicBezTo>
                <a:lnTo>
                  <a:pt x="589" y="859"/>
                </a:lnTo>
                <a:close/>
              </a:path>
            </a:pathLst>
          </a:custGeom>
          <a:solidFill>
            <a:srgbClr val="8BD1E6"/>
          </a:solidFill>
          <a:ln>
            <a:noFill/>
          </a:ln>
          <a:effectLst/>
        </p:spPr>
        <p:txBody>
          <a:bodyPr vert="horz" wrap="square" lIns="144000" tIns="1908000" rIns="144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100" dirty="0"/>
          </a:p>
        </p:txBody>
      </p:sp>
      <p:pic>
        <p:nvPicPr>
          <p:cNvPr id="18" name="Picture 2" descr="http://img.hb.aicdn.com/888cf0e233bc1e95175c0a07e4e72ea4eeecc16a1a50e-2U2uNL">
            <a:extLst>
              <a:ext uri="{FF2B5EF4-FFF2-40B4-BE49-F238E27FC236}">
                <a16:creationId xmlns:a16="http://schemas.microsoft.com/office/drawing/2014/main" xmlns="" id="{83D18F2C-D7FC-4C63-AA48-5498C97D7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174" y="1094976"/>
            <a:ext cx="2227684" cy="136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5F42F11-A967-4033-9DA7-2EEAAC952FD8}"/>
              </a:ext>
            </a:extLst>
          </p:cNvPr>
          <p:cNvGrpSpPr/>
          <p:nvPr/>
        </p:nvGrpSpPr>
        <p:grpSpPr>
          <a:xfrm>
            <a:off x="6285477" y="968430"/>
            <a:ext cx="2162540" cy="1412266"/>
            <a:chOff x="4664206" y="2279530"/>
            <a:chExt cx="4076701" cy="2812923"/>
          </a:xfrm>
        </p:grpSpPr>
        <p:pic>
          <p:nvPicPr>
            <p:cNvPr id="23" name="Picture 2" descr="http://img.hb.aicdn.com/18e3b3faec091d71cf546934eaf78a6dc994b0ad207ca-dC7OWq">
              <a:extLst>
                <a:ext uri="{FF2B5EF4-FFF2-40B4-BE49-F238E27FC236}">
                  <a16:creationId xmlns:a16="http://schemas.microsoft.com/office/drawing/2014/main" xmlns="" id="{C52A824D-B85F-4E4B-9985-914976E8E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4206" y="2279530"/>
              <a:ext cx="4076701" cy="2812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126AFDE3-ECF2-45DA-9ABB-3F33F5E4862E}"/>
                </a:ext>
              </a:extLst>
            </p:cNvPr>
            <p:cNvSpPr/>
            <p:nvPr/>
          </p:nvSpPr>
          <p:spPr>
            <a:xfrm>
              <a:off x="7124700" y="4419600"/>
              <a:ext cx="400050" cy="13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BEEFD275-F42E-44B2-8518-A2130E779716}"/>
              </a:ext>
            </a:extLst>
          </p:cNvPr>
          <p:cNvGrpSpPr/>
          <p:nvPr/>
        </p:nvGrpSpPr>
        <p:grpSpPr>
          <a:xfrm>
            <a:off x="8938147" y="1084938"/>
            <a:ext cx="2125465" cy="1386387"/>
            <a:chOff x="6517891" y="3186110"/>
            <a:chExt cx="2054609" cy="1260160"/>
          </a:xfrm>
        </p:grpSpPr>
        <p:pic>
          <p:nvPicPr>
            <p:cNvPr id="26" name="Picture 4" descr="http://img.hb.aicdn.com/432a65beaf214605e26d195af3d2a36cb850d93e1b09f-6CmDWy">
              <a:extLst>
                <a:ext uri="{FF2B5EF4-FFF2-40B4-BE49-F238E27FC236}">
                  <a16:creationId xmlns:a16="http://schemas.microsoft.com/office/drawing/2014/main" xmlns="" id="{B66F2FE4-6FB4-415F-9D39-4DA825B4F2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7891" y="3186110"/>
              <a:ext cx="2054609" cy="1260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D3823555-C4D4-49CC-94E6-D3BB01CD7481}"/>
                </a:ext>
              </a:extLst>
            </p:cNvPr>
            <p:cNvSpPr/>
            <p:nvPr/>
          </p:nvSpPr>
          <p:spPr>
            <a:xfrm>
              <a:off x="7753803" y="4277741"/>
              <a:ext cx="205633" cy="68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Freeform: Shape 12">
            <a:extLst>
              <a:ext uri="{FF2B5EF4-FFF2-40B4-BE49-F238E27FC236}">
                <a16:creationId xmlns:a16="http://schemas.microsoft.com/office/drawing/2014/main" xmlns="" id="{86E301C9-82A0-439D-A532-BA7C1DBF7024}"/>
              </a:ext>
            </a:extLst>
          </p:cNvPr>
          <p:cNvSpPr>
            <a:spLocks/>
          </p:cNvSpPr>
          <p:nvPr/>
        </p:nvSpPr>
        <p:spPr bwMode="auto">
          <a:xfrm>
            <a:off x="3625433" y="2354816"/>
            <a:ext cx="2233334" cy="3410503"/>
          </a:xfrm>
          <a:custGeom>
            <a:avLst/>
            <a:gdLst>
              <a:gd name="T0" fmla="*/ 535 w 595"/>
              <a:gd name="T1" fmla="*/ 60 h 919"/>
              <a:gd name="T2" fmla="*/ 359 w 595"/>
              <a:gd name="T3" fmla="*/ 60 h 919"/>
              <a:gd name="T4" fmla="*/ 297 w 595"/>
              <a:gd name="T5" fmla="*/ 0 h 919"/>
              <a:gd name="T6" fmla="*/ 236 w 595"/>
              <a:gd name="T7" fmla="*/ 60 h 919"/>
              <a:gd name="T8" fmla="*/ 59 w 595"/>
              <a:gd name="T9" fmla="*/ 60 h 919"/>
              <a:gd name="T10" fmla="*/ 0 w 595"/>
              <a:gd name="T11" fmla="*/ 120 h 919"/>
              <a:gd name="T12" fmla="*/ 0 w 595"/>
              <a:gd name="T13" fmla="*/ 859 h 919"/>
              <a:gd name="T14" fmla="*/ 59 w 595"/>
              <a:gd name="T15" fmla="*/ 919 h 919"/>
              <a:gd name="T16" fmla="*/ 535 w 595"/>
              <a:gd name="T17" fmla="*/ 919 h 919"/>
              <a:gd name="T18" fmla="*/ 595 w 595"/>
              <a:gd name="T19" fmla="*/ 859 h 919"/>
              <a:gd name="T20" fmla="*/ 595 w 595"/>
              <a:gd name="T21" fmla="*/ 120 h 919"/>
              <a:gd name="T22" fmla="*/ 535 w 595"/>
              <a:gd name="T23" fmla="*/ 60 h 919"/>
              <a:gd name="T24" fmla="*/ 589 w 595"/>
              <a:gd name="T25" fmla="*/ 859 h 919"/>
              <a:gd name="T26" fmla="*/ 535 w 595"/>
              <a:gd name="T27" fmla="*/ 913 h 919"/>
              <a:gd name="T28" fmla="*/ 59 w 595"/>
              <a:gd name="T29" fmla="*/ 913 h 919"/>
              <a:gd name="T30" fmla="*/ 6 w 595"/>
              <a:gd name="T31" fmla="*/ 859 h 919"/>
              <a:gd name="T32" fmla="*/ 6 w 595"/>
              <a:gd name="T33" fmla="*/ 467 h 919"/>
              <a:gd name="T34" fmla="*/ 589 w 595"/>
              <a:gd name="T35" fmla="*/ 467 h 919"/>
              <a:gd name="T36" fmla="*/ 589 w 595"/>
              <a:gd name="T37" fmla="*/ 859 h 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5" h="919">
                <a:moveTo>
                  <a:pt x="535" y="60"/>
                </a:moveTo>
                <a:cubicBezTo>
                  <a:pt x="359" y="60"/>
                  <a:pt x="359" y="60"/>
                  <a:pt x="359" y="60"/>
                </a:cubicBezTo>
                <a:cubicBezTo>
                  <a:pt x="330" y="51"/>
                  <a:pt x="307" y="29"/>
                  <a:pt x="297" y="0"/>
                </a:cubicBezTo>
                <a:cubicBezTo>
                  <a:pt x="288" y="29"/>
                  <a:pt x="265" y="51"/>
                  <a:pt x="236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27" y="60"/>
                  <a:pt x="0" y="87"/>
                  <a:pt x="0" y="120"/>
                </a:cubicBezTo>
                <a:cubicBezTo>
                  <a:pt x="0" y="859"/>
                  <a:pt x="0" y="859"/>
                  <a:pt x="0" y="859"/>
                </a:cubicBezTo>
                <a:cubicBezTo>
                  <a:pt x="0" y="892"/>
                  <a:pt x="27" y="919"/>
                  <a:pt x="59" y="919"/>
                </a:cubicBezTo>
                <a:cubicBezTo>
                  <a:pt x="535" y="919"/>
                  <a:pt x="535" y="919"/>
                  <a:pt x="535" y="919"/>
                </a:cubicBezTo>
                <a:cubicBezTo>
                  <a:pt x="568" y="919"/>
                  <a:pt x="595" y="892"/>
                  <a:pt x="595" y="859"/>
                </a:cubicBezTo>
                <a:cubicBezTo>
                  <a:pt x="595" y="120"/>
                  <a:pt x="595" y="120"/>
                  <a:pt x="595" y="120"/>
                </a:cubicBezTo>
                <a:cubicBezTo>
                  <a:pt x="595" y="87"/>
                  <a:pt x="568" y="60"/>
                  <a:pt x="535" y="60"/>
                </a:cubicBezTo>
                <a:close/>
                <a:moveTo>
                  <a:pt x="589" y="859"/>
                </a:moveTo>
                <a:cubicBezTo>
                  <a:pt x="589" y="889"/>
                  <a:pt x="565" y="913"/>
                  <a:pt x="535" y="913"/>
                </a:cubicBezTo>
                <a:cubicBezTo>
                  <a:pt x="59" y="913"/>
                  <a:pt x="59" y="913"/>
                  <a:pt x="59" y="913"/>
                </a:cubicBezTo>
                <a:cubicBezTo>
                  <a:pt x="30" y="913"/>
                  <a:pt x="6" y="889"/>
                  <a:pt x="6" y="859"/>
                </a:cubicBezTo>
                <a:cubicBezTo>
                  <a:pt x="6" y="467"/>
                  <a:pt x="6" y="467"/>
                  <a:pt x="6" y="467"/>
                </a:cubicBezTo>
                <a:cubicBezTo>
                  <a:pt x="589" y="467"/>
                  <a:pt x="589" y="467"/>
                  <a:pt x="589" y="467"/>
                </a:cubicBezTo>
                <a:lnTo>
                  <a:pt x="589" y="8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144000" tIns="1908000" rIns="144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100" dirty="0"/>
          </a:p>
        </p:txBody>
      </p:sp>
      <p:sp>
        <p:nvSpPr>
          <p:cNvPr id="9" name="Freeform: Shape 16">
            <a:extLst>
              <a:ext uri="{FF2B5EF4-FFF2-40B4-BE49-F238E27FC236}">
                <a16:creationId xmlns:a16="http://schemas.microsoft.com/office/drawing/2014/main" xmlns="" id="{79DF5868-0695-447D-B500-F7CCC738336A}"/>
              </a:ext>
            </a:extLst>
          </p:cNvPr>
          <p:cNvSpPr>
            <a:spLocks/>
          </p:cNvSpPr>
          <p:nvPr/>
        </p:nvSpPr>
        <p:spPr bwMode="auto">
          <a:xfrm>
            <a:off x="6260547" y="2354816"/>
            <a:ext cx="2233335" cy="3410503"/>
          </a:xfrm>
          <a:custGeom>
            <a:avLst/>
            <a:gdLst>
              <a:gd name="T0" fmla="*/ 535 w 595"/>
              <a:gd name="T1" fmla="*/ 60 h 919"/>
              <a:gd name="T2" fmla="*/ 359 w 595"/>
              <a:gd name="T3" fmla="*/ 60 h 919"/>
              <a:gd name="T4" fmla="*/ 297 w 595"/>
              <a:gd name="T5" fmla="*/ 0 h 919"/>
              <a:gd name="T6" fmla="*/ 236 w 595"/>
              <a:gd name="T7" fmla="*/ 60 h 919"/>
              <a:gd name="T8" fmla="*/ 59 w 595"/>
              <a:gd name="T9" fmla="*/ 60 h 919"/>
              <a:gd name="T10" fmla="*/ 0 w 595"/>
              <a:gd name="T11" fmla="*/ 120 h 919"/>
              <a:gd name="T12" fmla="*/ 0 w 595"/>
              <a:gd name="T13" fmla="*/ 859 h 919"/>
              <a:gd name="T14" fmla="*/ 59 w 595"/>
              <a:gd name="T15" fmla="*/ 919 h 919"/>
              <a:gd name="T16" fmla="*/ 535 w 595"/>
              <a:gd name="T17" fmla="*/ 919 h 919"/>
              <a:gd name="T18" fmla="*/ 595 w 595"/>
              <a:gd name="T19" fmla="*/ 859 h 919"/>
              <a:gd name="T20" fmla="*/ 595 w 595"/>
              <a:gd name="T21" fmla="*/ 120 h 919"/>
              <a:gd name="T22" fmla="*/ 535 w 595"/>
              <a:gd name="T23" fmla="*/ 60 h 919"/>
              <a:gd name="T24" fmla="*/ 589 w 595"/>
              <a:gd name="T25" fmla="*/ 859 h 919"/>
              <a:gd name="T26" fmla="*/ 535 w 595"/>
              <a:gd name="T27" fmla="*/ 913 h 919"/>
              <a:gd name="T28" fmla="*/ 59 w 595"/>
              <a:gd name="T29" fmla="*/ 913 h 919"/>
              <a:gd name="T30" fmla="*/ 6 w 595"/>
              <a:gd name="T31" fmla="*/ 859 h 919"/>
              <a:gd name="T32" fmla="*/ 6 w 595"/>
              <a:gd name="T33" fmla="*/ 467 h 919"/>
              <a:gd name="T34" fmla="*/ 589 w 595"/>
              <a:gd name="T35" fmla="*/ 467 h 919"/>
              <a:gd name="T36" fmla="*/ 589 w 595"/>
              <a:gd name="T37" fmla="*/ 859 h 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5" h="919">
                <a:moveTo>
                  <a:pt x="535" y="60"/>
                </a:moveTo>
                <a:cubicBezTo>
                  <a:pt x="359" y="60"/>
                  <a:pt x="359" y="60"/>
                  <a:pt x="359" y="60"/>
                </a:cubicBezTo>
                <a:cubicBezTo>
                  <a:pt x="330" y="51"/>
                  <a:pt x="307" y="29"/>
                  <a:pt x="297" y="0"/>
                </a:cubicBezTo>
                <a:cubicBezTo>
                  <a:pt x="288" y="29"/>
                  <a:pt x="265" y="51"/>
                  <a:pt x="236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27" y="60"/>
                  <a:pt x="0" y="87"/>
                  <a:pt x="0" y="120"/>
                </a:cubicBezTo>
                <a:cubicBezTo>
                  <a:pt x="0" y="859"/>
                  <a:pt x="0" y="859"/>
                  <a:pt x="0" y="859"/>
                </a:cubicBezTo>
                <a:cubicBezTo>
                  <a:pt x="0" y="892"/>
                  <a:pt x="27" y="919"/>
                  <a:pt x="59" y="919"/>
                </a:cubicBezTo>
                <a:cubicBezTo>
                  <a:pt x="535" y="919"/>
                  <a:pt x="535" y="919"/>
                  <a:pt x="535" y="919"/>
                </a:cubicBezTo>
                <a:cubicBezTo>
                  <a:pt x="568" y="919"/>
                  <a:pt x="595" y="892"/>
                  <a:pt x="595" y="859"/>
                </a:cubicBezTo>
                <a:cubicBezTo>
                  <a:pt x="595" y="120"/>
                  <a:pt x="595" y="120"/>
                  <a:pt x="595" y="120"/>
                </a:cubicBezTo>
                <a:cubicBezTo>
                  <a:pt x="595" y="87"/>
                  <a:pt x="568" y="60"/>
                  <a:pt x="535" y="60"/>
                </a:cubicBezTo>
                <a:close/>
                <a:moveTo>
                  <a:pt x="589" y="859"/>
                </a:moveTo>
                <a:cubicBezTo>
                  <a:pt x="589" y="889"/>
                  <a:pt x="565" y="913"/>
                  <a:pt x="535" y="913"/>
                </a:cubicBezTo>
                <a:cubicBezTo>
                  <a:pt x="59" y="913"/>
                  <a:pt x="59" y="913"/>
                  <a:pt x="59" y="913"/>
                </a:cubicBezTo>
                <a:cubicBezTo>
                  <a:pt x="30" y="913"/>
                  <a:pt x="6" y="889"/>
                  <a:pt x="6" y="859"/>
                </a:cubicBezTo>
                <a:cubicBezTo>
                  <a:pt x="6" y="467"/>
                  <a:pt x="6" y="467"/>
                  <a:pt x="6" y="467"/>
                </a:cubicBezTo>
                <a:cubicBezTo>
                  <a:pt x="589" y="467"/>
                  <a:pt x="589" y="467"/>
                  <a:pt x="589" y="467"/>
                </a:cubicBezTo>
                <a:lnTo>
                  <a:pt x="589" y="859"/>
                </a:lnTo>
                <a:close/>
              </a:path>
            </a:pathLst>
          </a:custGeom>
          <a:solidFill>
            <a:srgbClr val="8BD1E6"/>
          </a:solidFill>
          <a:ln>
            <a:noFill/>
          </a:ln>
          <a:effectLst/>
        </p:spPr>
        <p:txBody>
          <a:bodyPr vert="horz" wrap="square" lIns="144000" tIns="1908000" rIns="144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100" dirty="0"/>
          </a:p>
        </p:txBody>
      </p:sp>
      <p:sp>
        <p:nvSpPr>
          <p:cNvPr id="12" name="Freeform: Shape 20">
            <a:extLst>
              <a:ext uri="{FF2B5EF4-FFF2-40B4-BE49-F238E27FC236}">
                <a16:creationId xmlns:a16="http://schemas.microsoft.com/office/drawing/2014/main" xmlns="" id="{6365AFBB-9390-41F2-83C8-2704F3F1E6B1}"/>
              </a:ext>
            </a:extLst>
          </p:cNvPr>
          <p:cNvSpPr>
            <a:spLocks/>
          </p:cNvSpPr>
          <p:nvPr/>
        </p:nvSpPr>
        <p:spPr bwMode="auto">
          <a:xfrm>
            <a:off x="8901592" y="2354816"/>
            <a:ext cx="2233335" cy="3410503"/>
          </a:xfrm>
          <a:custGeom>
            <a:avLst/>
            <a:gdLst>
              <a:gd name="T0" fmla="*/ 535 w 595"/>
              <a:gd name="T1" fmla="*/ 60 h 919"/>
              <a:gd name="T2" fmla="*/ 359 w 595"/>
              <a:gd name="T3" fmla="*/ 60 h 919"/>
              <a:gd name="T4" fmla="*/ 297 w 595"/>
              <a:gd name="T5" fmla="*/ 0 h 919"/>
              <a:gd name="T6" fmla="*/ 236 w 595"/>
              <a:gd name="T7" fmla="*/ 60 h 919"/>
              <a:gd name="T8" fmla="*/ 59 w 595"/>
              <a:gd name="T9" fmla="*/ 60 h 919"/>
              <a:gd name="T10" fmla="*/ 0 w 595"/>
              <a:gd name="T11" fmla="*/ 120 h 919"/>
              <a:gd name="T12" fmla="*/ 0 w 595"/>
              <a:gd name="T13" fmla="*/ 859 h 919"/>
              <a:gd name="T14" fmla="*/ 59 w 595"/>
              <a:gd name="T15" fmla="*/ 919 h 919"/>
              <a:gd name="T16" fmla="*/ 535 w 595"/>
              <a:gd name="T17" fmla="*/ 919 h 919"/>
              <a:gd name="T18" fmla="*/ 595 w 595"/>
              <a:gd name="T19" fmla="*/ 859 h 919"/>
              <a:gd name="T20" fmla="*/ 595 w 595"/>
              <a:gd name="T21" fmla="*/ 120 h 919"/>
              <a:gd name="T22" fmla="*/ 535 w 595"/>
              <a:gd name="T23" fmla="*/ 60 h 919"/>
              <a:gd name="T24" fmla="*/ 589 w 595"/>
              <a:gd name="T25" fmla="*/ 859 h 919"/>
              <a:gd name="T26" fmla="*/ 535 w 595"/>
              <a:gd name="T27" fmla="*/ 913 h 919"/>
              <a:gd name="T28" fmla="*/ 59 w 595"/>
              <a:gd name="T29" fmla="*/ 913 h 919"/>
              <a:gd name="T30" fmla="*/ 6 w 595"/>
              <a:gd name="T31" fmla="*/ 859 h 919"/>
              <a:gd name="T32" fmla="*/ 6 w 595"/>
              <a:gd name="T33" fmla="*/ 467 h 919"/>
              <a:gd name="T34" fmla="*/ 589 w 595"/>
              <a:gd name="T35" fmla="*/ 467 h 919"/>
              <a:gd name="T36" fmla="*/ 589 w 595"/>
              <a:gd name="T37" fmla="*/ 859 h 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95" h="919">
                <a:moveTo>
                  <a:pt x="535" y="60"/>
                </a:moveTo>
                <a:cubicBezTo>
                  <a:pt x="359" y="60"/>
                  <a:pt x="359" y="60"/>
                  <a:pt x="359" y="60"/>
                </a:cubicBezTo>
                <a:cubicBezTo>
                  <a:pt x="330" y="51"/>
                  <a:pt x="307" y="29"/>
                  <a:pt x="297" y="0"/>
                </a:cubicBezTo>
                <a:cubicBezTo>
                  <a:pt x="288" y="29"/>
                  <a:pt x="265" y="51"/>
                  <a:pt x="236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27" y="60"/>
                  <a:pt x="0" y="87"/>
                  <a:pt x="0" y="120"/>
                </a:cubicBezTo>
                <a:cubicBezTo>
                  <a:pt x="0" y="859"/>
                  <a:pt x="0" y="859"/>
                  <a:pt x="0" y="859"/>
                </a:cubicBezTo>
                <a:cubicBezTo>
                  <a:pt x="0" y="892"/>
                  <a:pt x="27" y="919"/>
                  <a:pt x="59" y="919"/>
                </a:cubicBezTo>
                <a:cubicBezTo>
                  <a:pt x="535" y="919"/>
                  <a:pt x="535" y="919"/>
                  <a:pt x="535" y="919"/>
                </a:cubicBezTo>
                <a:cubicBezTo>
                  <a:pt x="568" y="919"/>
                  <a:pt x="595" y="892"/>
                  <a:pt x="595" y="859"/>
                </a:cubicBezTo>
                <a:cubicBezTo>
                  <a:pt x="595" y="120"/>
                  <a:pt x="595" y="120"/>
                  <a:pt x="595" y="120"/>
                </a:cubicBezTo>
                <a:cubicBezTo>
                  <a:pt x="595" y="87"/>
                  <a:pt x="568" y="60"/>
                  <a:pt x="535" y="60"/>
                </a:cubicBezTo>
                <a:close/>
                <a:moveTo>
                  <a:pt x="589" y="859"/>
                </a:moveTo>
                <a:cubicBezTo>
                  <a:pt x="589" y="889"/>
                  <a:pt x="565" y="913"/>
                  <a:pt x="535" y="913"/>
                </a:cubicBezTo>
                <a:cubicBezTo>
                  <a:pt x="59" y="913"/>
                  <a:pt x="59" y="913"/>
                  <a:pt x="59" y="913"/>
                </a:cubicBezTo>
                <a:cubicBezTo>
                  <a:pt x="30" y="913"/>
                  <a:pt x="6" y="889"/>
                  <a:pt x="6" y="859"/>
                </a:cubicBezTo>
                <a:cubicBezTo>
                  <a:pt x="6" y="467"/>
                  <a:pt x="6" y="467"/>
                  <a:pt x="6" y="467"/>
                </a:cubicBezTo>
                <a:cubicBezTo>
                  <a:pt x="589" y="467"/>
                  <a:pt x="589" y="467"/>
                  <a:pt x="589" y="467"/>
                </a:cubicBezTo>
                <a:lnTo>
                  <a:pt x="589" y="859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144000" tIns="1908000" rIns="144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100" dirty="0"/>
          </a:p>
        </p:txBody>
      </p:sp>
      <p:sp>
        <p:nvSpPr>
          <p:cNvPr id="31" name="文本框 30"/>
          <p:cNvSpPr txBox="1"/>
          <p:nvPr/>
        </p:nvSpPr>
        <p:spPr>
          <a:xfrm>
            <a:off x="1255777" y="3767082"/>
            <a:ext cx="183838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</a:t>
            </a:r>
            <a:r>
              <a:rPr lang="zh-CN" altLang="en-US" sz="11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woman</a:t>
            </a:r>
            <a:endParaRPr lang="zh-CN" altLang="en-US" sz="11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90099" y="3153839"/>
            <a:ext cx="1569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95235">
              <a:lnSpc>
                <a:spcPct val="150000"/>
              </a:lnSpc>
            </a:pPr>
            <a:r>
              <a:rPr lang="en-US" altLang="zh-CN" sz="1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</a:t>
            </a: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HERE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791857" y="3767082"/>
            <a:ext cx="183838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</a:t>
            </a:r>
            <a:r>
              <a:rPr lang="zh-CN" altLang="en-US" sz="11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woman</a:t>
            </a:r>
            <a:endParaRPr lang="zh-CN" altLang="en-US" sz="11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6179" y="3153839"/>
            <a:ext cx="1569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95235">
              <a:lnSpc>
                <a:spcPct val="150000"/>
              </a:lnSpc>
            </a:pPr>
            <a:r>
              <a:rPr lang="en-US" altLang="zh-CN" sz="1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</a:t>
            </a: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HERE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432902" y="3773485"/>
            <a:ext cx="183838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</a:t>
            </a:r>
            <a:r>
              <a:rPr lang="zh-CN" altLang="en-US" sz="11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woman</a:t>
            </a:r>
            <a:endParaRPr lang="zh-CN" altLang="en-US" sz="11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67224" y="3160242"/>
            <a:ext cx="1569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95235">
              <a:lnSpc>
                <a:spcPct val="150000"/>
              </a:lnSpc>
            </a:pPr>
            <a:r>
              <a:rPr lang="en-US" altLang="zh-CN" sz="1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</a:t>
            </a: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HERE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069366" y="3748771"/>
            <a:ext cx="183838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</a:t>
            </a:r>
            <a:r>
              <a:rPr lang="zh-CN" altLang="en-US" sz="11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woman</a:t>
            </a:r>
            <a:endParaRPr lang="zh-CN" altLang="en-US" sz="11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203688" y="3135528"/>
            <a:ext cx="1569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95235">
              <a:lnSpc>
                <a:spcPct val="150000"/>
              </a:lnSpc>
            </a:pPr>
            <a:r>
              <a:rPr lang="en-US" altLang="zh-CN" sz="1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</a:t>
            </a: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692120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2" grpId="0" animBg="1"/>
      <p:bldP spid="31" grpId="0"/>
      <p:bldP spid="33" grpId="0"/>
      <p:bldP spid="35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98050" y="4933733"/>
            <a:ext cx="11595899" cy="1855763"/>
            <a:chOff x="-2609224" y="4478546"/>
            <a:chExt cx="15403728" cy="3147821"/>
          </a:xfrm>
        </p:grpSpPr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3034297" y="5610163"/>
              <a:ext cx="6218669" cy="1782763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-2609224" y="4478546"/>
              <a:ext cx="9286768" cy="3147821"/>
              <a:chOff x="4555222" y="1392237"/>
              <a:chExt cx="5594350" cy="3696979"/>
            </a:xfrm>
          </p:grpSpPr>
          <p:sp>
            <p:nvSpPr>
              <p:cNvPr id="30" name="Freeform 5"/>
              <p:cNvSpPr>
                <a:spLocks/>
              </p:cNvSpPr>
              <p:nvPr/>
            </p:nvSpPr>
            <p:spPr bwMode="auto">
              <a:xfrm>
                <a:off x="5234016" y="3976379"/>
                <a:ext cx="4821238" cy="1112837"/>
              </a:xfrm>
              <a:custGeom>
                <a:avLst/>
                <a:gdLst>
                  <a:gd name="T0" fmla="*/ 0 w 1137"/>
                  <a:gd name="T1" fmla="*/ 103 h 262"/>
                  <a:gd name="T2" fmla="*/ 478 w 1137"/>
                  <a:gd name="T3" fmla="*/ 11 h 262"/>
                  <a:gd name="T4" fmla="*/ 1137 w 1137"/>
                  <a:gd name="T5" fmla="*/ 58 h 262"/>
                  <a:gd name="T6" fmla="*/ 960 w 1137"/>
                  <a:gd name="T7" fmla="*/ 64 h 262"/>
                  <a:gd name="T8" fmla="*/ 854 w 1137"/>
                  <a:gd name="T9" fmla="*/ 96 h 262"/>
                  <a:gd name="T10" fmla="*/ 960 w 1137"/>
                  <a:gd name="T11" fmla="*/ 130 h 262"/>
                  <a:gd name="T12" fmla="*/ 1055 w 1137"/>
                  <a:gd name="T13" fmla="*/ 187 h 262"/>
                  <a:gd name="T14" fmla="*/ 805 w 1137"/>
                  <a:gd name="T15" fmla="*/ 196 h 262"/>
                  <a:gd name="T16" fmla="*/ 579 w 1137"/>
                  <a:gd name="T17" fmla="*/ 262 h 262"/>
                  <a:gd name="T18" fmla="*/ 677 w 1137"/>
                  <a:gd name="T19" fmla="*/ 198 h 262"/>
                  <a:gd name="T20" fmla="*/ 727 w 1137"/>
                  <a:gd name="T21" fmla="*/ 166 h 262"/>
                  <a:gd name="T22" fmla="*/ 565 w 1137"/>
                  <a:gd name="T23" fmla="*/ 156 h 262"/>
                  <a:gd name="T24" fmla="*/ 379 w 1137"/>
                  <a:gd name="T25" fmla="*/ 181 h 262"/>
                  <a:gd name="T26" fmla="*/ 545 w 1137"/>
                  <a:gd name="T27" fmla="*/ 99 h 262"/>
                  <a:gd name="T28" fmla="*/ 611 w 1137"/>
                  <a:gd name="T29" fmla="*/ 64 h 262"/>
                  <a:gd name="T30" fmla="*/ 0 w 1137"/>
                  <a:gd name="T31" fmla="*/ 103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37" h="262">
                    <a:moveTo>
                      <a:pt x="0" y="103"/>
                    </a:moveTo>
                    <a:cubicBezTo>
                      <a:pt x="0" y="103"/>
                      <a:pt x="168" y="22"/>
                      <a:pt x="478" y="11"/>
                    </a:cubicBezTo>
                    <a:cubicBezTo>
                      <a:pt x="788" y="0"/>
                      <a:pt x="1137" y="58"/>
                      <a:pt x="1137" y="58"/>
                    </a:cubicBezTo>
                    <a:cubicBezTo>
                      <a:pt x="1137" y="58"/>
                      <a:pt x="1050" y="47"/>
                      <a:pt x="960" y="64"/>
                    </a:cubicBezTo>
                    <a:cubicBezTo>
                      <a:pt x="880" y="80"/>
                      <a:pt x="854" y="96"/>
                      <a:pt x="854" y="96"/>
                    </a:cubicBezTo>
                    <a:cubicBezTo>
                      <a:pt x="854" y="96"/>
                      <a:pt x="899" y="104"/>
                      <a:pt x="960" y="130"/>
                    </a:cubicBezTo>
                    <a:cubicBezTo>
                      <a:pt x="1026" y="159"/>
                      <a:pt x="1055" y="187"/>
                      <a:pt x="1055" y="187"/>
                    </a:cubicBezTo>
                    <a:cubicBezTo>
                      <a:pt x="1055" y="187"/>
                      <a:pt x="952" y="176"/>
                      <a:pt x="805" y="196"/>
                    </a:cubicBezTo>
                    <a:cubicBezTo>
                      <a:pt x="684" y="212"/>
                      <a:pt x="579" y="262"/>
                      <a:pt x="579" y="262"/>
                    </a:cubicBezTo>
                    <a:cubicBezTo>
                      <a:pt x="579" y="262"/>
                      <a:pt x="640" y="223"/>
                      <a:pt x="677" y="198"/>
                    </a:cubicBezTo>
                    <a:cubicBezTo>
                      <a:pt x="710" y="176"/>
                      <a:pt x="727" y="166"/>
                      <a:pt x="727" y="166"/>
                    </a:cubicBezTo>
                    <a:cubicBezTo>
                      <a:pt x="727" y="166"/>
                      <a:pt x="671" y="148"/>
                      <a:pt x="565" y="156"/>
                    </a:cubicBezTo>
                    <a:cubicBezTo>
                      <a:pt x="468" y="163"/>
                      <a:pt x="379" y="181"/>
                      <a:pt x="379" y="181"/>
                    </a:cubicBezTo>
                    <a:cubicBezTo>
                      <a:pt x="379" y="181"/>
                      <a:pt x="478" y="133"/>
                      <a:pt x="545" y="99"/>
                    </a:cubicBezTo>
                    <a:cubicBezTo>
                      <a:pt x="611" y="64"/>
                      <a:pt x="611" y="64"/>
                      <a:pt x="611" y="64"/>
                    </a:cubicBezTo>
                    <a:cubicBezTo>
                      <a:pt x="611" y="64"/>
                      <a:pt x="284" y="45"/>
                      <a:pt x="0" y="103"/>
                    </a:cubicBezTo>
                    <a:close/>
                  </a:path>
                </a:pathLst>
              </a:custGeom>
              <a:solidFill>
                <a:srgbClr val="FFC000">
                  <a:alpha val="56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5731119" y="2009507"/>
                <a:ext cx="4044950" cy="1817688"/>
              </a:xfrm>
              <a:custGeom>
                <a:avLst/>
                <a:gdLst>
                  <a:gd name="T0" fmla="*/ 0 w 954"/>
                  <a:gd name="T1" fmla="*/ 428 h 428"/>
                  <a:gd name="T2" fmla="*/ 82 w 954"/>
                  <a:gd name="T3" fmla="*/ 244 h 428"/>
                  <a:gd name="T4" fmla="*/ 375 w 954"/>
                  <a:gd name="T5" fmla="*/ 4 h 428"/>
                  <a:gd name="T6" fmla="*/ 635 w 954"/>
                  <a:gd name="T7" fmla="*/ 168 h 428"/>
                  <a:gd name="T8" fmla="*/ 764 w 954"/>
                  <a:gd name="T9" fmla="*/ 111 h 428"/>
                  <a:gd name="T10" fmla="*/ 942 w 954"/>
                  <a:gd name="T11" fmla="*/ 279 h 428"/>
                  <a:gd name="T12" fmla="*/ 856 w 954"/>
                  <a:gd name="T13" fmla="*/ 227 h 428"/>
                  <a:gd name="T14" fmla="*/ 854 w 954"/>
                  <a:gd name="T15" fmla="*/ 313 h 428"/>
                  <a:gd name="T16" fmla="*/ 954 w 954"/>
                  <a:gd name="T17" fmla="*/ 414 h 428"/>
                  <a:gd name="T18" fmla="*/ 831 w 954"/>
                  <a:gd name="T19" fmla="*/ 356 h 428"/>
                  <a:gd name="T20" fmla="*/ 821 w 954"/>
                  <a:gd name="T21" fmla="*/ 395 h 428"/>
                  <a:gd name="T22" fmla="*/ 580 w 954"/>
                  <a:gd name="T23" fmla="*/ 227 h 428"/>
                  <a:gd name="T24" fmla="*/ 551 w 954"/>
                  <a:gd name="T25" fmla="*/ 375 h 428"/>
                  <a:gd name="T26" fmla="*/ 407 w 954"/>
                  <a:gd name="T27" fmla="*/ 213 h 428"/>
                  <a:gd name="T28" fmla="*/ 326 w 954"/>
                  <a:gd name="T29" fmla="*/ 223 h 428"/>
                  <a:gd name="T30" fmla="*/ 307 w 954"/>
                  <a:gd name="T31" fmla="*/ 182 h 428"/>
                  <a:gd name="T32" fmla="*/ 264 w 954"/>
                  <a:gd name="T33" fmla="*/ 238 h 428"/>
                  <a:gd name="T34" fmla="*/ 244 w 954"/>
                  <a:gd name="T35" fmla="*/ 191 h 428"/>
                  <a:gd name="T36" fmla="*/ 117 w 954"/>
                  <a:gd name="T37" fmla="*/ 356 h 428"/>
                  <a:gd name="T38" fmla="*/ 82 w 954"/>
                  <a:gd name="T39" fmla="*/ 326 h 428"/>
                  <a:gd name="T40" fmla="*/ 0 w 954"/>
                  <a:gd name="T4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54" h="428">
                    <a:moveTo>
                      <a:pt x="0" y="428"/>
                    </a:moveTo>
                    <a:cubicBezTo>
                      <a:pt x="0" y="428"/>
                      <a:pt x="27" y="330"/>
                      <a:pt x="82" y="244"/>
                    </a:cubicBezTo>
                    <a:cubicBezTo>
                      <a:pt x="137" y="158"/>
                      <a:pt x="287" y="0"/>
                      <a:pt x="375" y="4"/>
                    </a:cubicBezTo>
                    <a:cubicBezTo>
                      <a:pt x="463" y="8"/>
                      <a:pt x="635" y="168"/>
                      <a:pt x="635" y="168"/>
                    </a:cubicBezTo>
                    <a:cubicBezTo>
                      <a:pt x="635" y="168"/>
                      <a:pt x="715" y="92"/>
                      <a:pt x="764" y="111"/>
                    </a:cubicBezTo>
                    <a:cubicBezTo>
                      <a:pt x="813" y="129"/>
                      <a:pt x="942" y="279"/>
                      <a:pt x="942" y="279"/>
                    </a:cubicBezTo>
                    <a:cubicBezTo>
                      <a:pt x="942" y="279"/>
                      <a:pt x="885" y="230"/>
                      <a:pt x="856" y="227"/>
                    </a:cubicBezTo>
                    <a:cubicBezTo>
                      <a:pt x="827" y="225"/>
                      <a:pt x="821" y="256"/>
                      <a:pt x="854" y="313"/>
                    </a:cubicBezTo>
                    <a:cubicBezTo>
                      <a:pt x="887" y="371"/>
                      <a:pt x="954" y="414"/>
                      <a:pt x="954" y="414"/>
                    </a:cubicBezTo>
                    <a:cubicBezTo>
                      <a:pt x="954" y="414"/>
                      <a:pt x="848" y="354"/>
                      <a:pt x="831" y="356"/>
                    </a:cubicBezTo>
                    <a:cubicBezTo>
                      <a:pt x="815" y="359"/>
                      <a:pt x="821" y="395"/>
                      <a:pt x="821" y="395"/>
                    </a:cubicBezTo>
                    <a:cubicBezTo>
                      <a:pt x="821" y="395"/>
                      <a:pt x="623" y="219"/>
                      <a:pt x="580" y="227"/>
                    </a:cubicBezTo>
                    <a:cubicBezTo>
                      <a:pt x="537" y="236"/>
                      <a:pt x="551" y="375"/>
                      <a:pt x="551" y="375"/>
                    </a:cubicBezTo>
                    <a:cubicBezTo>
                      <a:pt x="551" y="375"/>
                      <a:pt x="448" y="262"/>
                      <a:pt x="407" y="213"/>
                    </a:cubicBezTo>
                    <a:cubicBezTo>
                      <a:pt x="367" y="164"/>
                      <a:pt x="326" y="223"/>
                      <a:pt x="326" y="223"/>
                    </a:cubicBezTo>
                    <a:cubicBezTo>
                      <a:pt x="326" y="223"/>
                      <a:pt x="321" y="184"/>
                      <a:pt x="307" y="182"/>
                    </a:cubicBezTo>
                    <a:cubicBezTo>
                      <a:pt x="293" y="180"/>
                      <a:pt x="264" y="238"/>
                      <a:pt x="264" y="238"/>
                    </a:cubicBezTo>
                    <a:cubicBezTo>
                      <a:pt x="264" y="238"/>
                      <a:pt x="264" y="187"/>
                      <a:pt x="244" y="191"/>
                    </a:cubicBezTo>
                    <a:cubicBezTo>
                      <a:pt x="223" y="195"/>
                      <a:pt x="117" y="356"/>
                      <a:pt x="117" y="356"/>
                    </a:cubicBezTo>
                    <a:cubicBezTo>
                      <a:pt x="117" y="356"/>
                      <a:pt x="113" y="300"/>
                      <a:pt x="82" y="326"/>
                    </a:cubicBezTo>
                    <a:cubicBezTo>
                      <a:pt x="45" y="356"/>
                      <a:pt x="0" y="428"/>
                      <a:pt x="0" y="428"/>
                    </a:cubicBezTo>
                    <a:close/>
                  </a:path>
                </a:pathLst>
              </a:custGeom>
              <a:solidFill>
                <a:srgbClr val="699C9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Freeform 7"/>
              <p:cNvSpPr>
                <a:spLocks/>
              </p:cNvSpPr>
              <p:nvPr/>
            </p:nvSpPr>
            <p:spPr bwMode="auto">
              <a:xfrm>
                <a:off x="4555222" y="1392237"/>
                <a:ext cx="5594350" cy="3568700"/>
              </a:xfrm>
              <a:custGeom>
                <a:avLst/>
                <a:gdLst>
                  <a:gd name="T0" fmla="*/ 103 w 1319"/>
                  <a:gd name="T1" fmla="*/ 692 h 840"/>
                  <a:gd name="T2" fmla="*/ 244 w 1319"/>
                  <a:gd name="T3" fmla="*/ 584 h 840"/>
                  <a:gd name="T4" fmla="*/ 283 w 1319"/>
                  <a:gd name="T5" fmla="*/ 555 h 840"/>
                  <a:gd name="T6" fmla="*/ 523 w 1319"/>
                  <a:gd name="T7" fmla="*/ 164 h 840"/>
                  <a:gd name="T8" fmla="*/ 639 w 1319"/>
                  <a:gd name="T9" fmla="*/ 74 h 840"/>
                  <a:gd name="T10" fmla="*/ 725 w 1319"/>
                  <a:gd name="T11" fmla="*/ 62 h 840"/>
                  <a:gd name="T12" fmla="*/ 744 w 1319"/>
                  <a:gd name="T13" fmla="*/ 99 h 840"/>
                  <a:gd name="T14" fmla="*/ 916 w 1319"/>
                  <a:gd name="T15" fmla="*/ 314 h 840"/>
                  <a:gd name="T16" fmla="*/ 967 w 1319"/>
                  <a:gd name="T17" fmla="*/ 277 h 840"/>
                  <a:gd name="T18" fmla="*/ 1016 w 1319"/>
                  <a:gd name="T19" fmla="*/ 174 h 840"/>
                  <a:gd name="T20" fmla="*/ 1319 w 1319"/>
                  <a:gd name="T21" fmla="*/ 525 h 840"/>
                  <a:gd name="T22" fmla="*/ 1082 w 1319"/>
                  <a:gd name="T23" fmla="*/ 420 h 840"/>
                  <a:gd name="T24" fmla="*/ 1010 w 1319"/>
                  <a:gd name="T25" fmla="*/ 371 h 840"/>
                  <a:gd name="T26" fmla="*/ 1006 w 1319"/>
                  <a:gd name="T27" fmla="*/ 410 h 840"/>
                  <a:gd name="T28" fmla="*/ 1078 w 1319"/>
                  <a:gd name="T29" fmla="*/ 439 h 840"/>
                  <a:gd name="T30" fmla="*/ 1188 w 1319"/>
                  <a:gd name="T31" fmla="*/ 545 h 840"/>
                  <a:gd name="T32" fmla="*/ 1100 w 1319"/>
                  <a:gd name="T33" fmla="*/ 494 h 840"/>
                  <a:gd name="T34" fmla="*/ 873 w 1319"/>
                  <a:gd name="T35" fmla="*/ 334 h 840"/>
                  <a:gd name="T36" fmla="*/ 815 w 1319"/>
                  <a:gd name="T37" fmla="*/ 492 h 840"/>
                  <a:gd name="T38" fmla="*/ 652 w 1319"/>
                  <a:gd name="T39" fmla="*/ 232 h 840"/>
                  <a:gd name="T40" fmla="*/ 596 w 1319"/>
                  <a:gd name="T41" fmla="*/ 279 h 840"/>
                  <a:gd name="T42" fmla="*/ 557 w 1319"/>
                  <a:gd name="T43" fmla="*/ 277 h 840"/>
                  <a:gd name="T44" fmla="*/ 408 w 1319"/>
                  <a:gd name="T45" fmla="*/ 459 h 840"/>
                  <a:gd name="T46" fmla="*/ 359 w 1319"/>
                  <a:gd name="T47" fmla="*/ 441 h 840"/>
                  <a:gd name="T48" fmla="*/ 666 w 1319"/>
                  <a:gd name="T49" fmla="*/ 588 h 840"/>
                  <a:gd name="T50" fmla="*/ 1039 w 1319"/>
                  <a:gd name="T51" fmla="*/ 654 h 840"/>
                  <a:gd name="T52" fmla="*/ 975 w 1319"/>
                  <a:gd name="T53" fmla="*/ 713 h 840"/>
                  <a:gd name="T54" fmla="*/ 928 w 1319"/>
                  <a:gd name="T55" fmla="*/ 774 h 840"/>
                  <a:gd name="T56" fmla="*/ 856 w 1319"/>
                  <a:gd name="T57" fmla="*/ 776 h 840"/>
                  <a:gd name="T58" fmla="*/ 725 w 1319"/>
                  <a:gd name="T59" fmla="*/ 735 h 840"/>
                  <a:gd name="T60" fmla="*/ 772 w 1319"/>
                  <a:gd name="T61" fmla="*/ 686 h 840"/>
                  <a:gd name="T62" fmla="*/ 408 w 1319"/>
                  <a:gd name="T63" fmla="*/ 652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19" h="840">
                    <a:moveTo>
                      <a:pt x="0" y="735"/>
                    </a:moveTo>
                    <a:cubicBezTo>
                      <a:pt x="0" y="735"/>
                      <a:pt x="43" y="713"/>
                      <a:pt x="103" y="692"/>
                    </a:cubicBezTo>
                    <a:cubicBezTo>
                      <a:pt x="162" y="672"/>
                      <a:pt x="209" y="656"/>
                      <a:pt x="209" y="656"/>
                    </a:cubicBezTo>
                    <a:cubicBezTo>
                      <a:pt x="209" y="656"/>
                      <a:pt x="234" y="606"/>
                      <a:pt x="244" y="584"/>
                    </a:cubicBezTo>
                    <a:cubicBezTo>
                      <a:pt x="254" y="561"/>
                      <a:pt x="254" y="561"/>
                      <a:pt x="254" y="561"/>
                    </a:cubicBezTo>
                    <a:cubicBezTo>
                      <a:pt x="283" y="555"/>
                      <a:pt x="283" y="555"/>
                      <a:pt x="283" y="555"/>
                    </a:cubicBezTo>
                    <a:cubicBezTo>
                      <a:pt x="283" y="555"/>
                      <a:pt x="314" y="488"/>
                      <a:pt x="369" y="387"/>
                    </a:cubicBezTo>
                    <a:cubicBezTo>
                      <a:pt x="424" y="287"/>
                      <a:pt x="523" y="164"/>
                      <a:pt x="523" y="164"/>
                    </a:cubicBezTo>
                    <a:cubicBezTo>
                      <a:pt x="543" y="180"/>
                      <a:pt x="543" y="180"/>
                      <a:pt x="543" y="180"/>
                    </a:cubicBezTo>
                    <a:cubicBezTo>
                      <a:pt x="543" y="180"/>
                      <a:pt x="594" y="115"/>
                      <a:pt x="639" y="74"/>
                    </a:cubicBezTo>
                    <a:cubicBezTo>
                      <a:pt x="684" y="33"/>
                      <a:pt x="736" y="0"/>
                      <a:pt x="736" y="0"/>
                    </a:cubicBezTo>
                    <a:cubicBezTo>
                      <a:pt x="736" y="0"/>
                      <a:pt x="729" y="25"/>
                      <a:pt x="725" y="62"/>
                    </a:cubicBezTo>
                    <a:cubicBezTo>
                      <a:pt x="721" y="99"/>
                      <a:pt x="723" y="117"/>
                      <a:pt x="723" y="117"/>
                    </a:cubicBezTo>
                    <a:cubicBezTo>
                      <a:pt x="744" y="99"/>
                      <a:pt x="744" y="99"/>
                      <a:pt x="744" y="99"/>
                    </a:cubicBezTo>
                    <a:cubicBezTo>
                      <a:pt x="744" y="99"/>
                      <a:pt x="769" y="149"/>
                      <a:pt x="807" y="199"/>
                    </a:cubicBezTo>
                    <a:cubicBezTo>
                      <a:pt x="871" y="282"/>
                      <a:pt x="916" y="314"/>
                      <a:pt x="916" y="314"/>
                    </a:cubicBezTo>
                    <a:cubicBezTo>
                      <a:pt x="953" y="266"/>
                      <a:pt x="953" y="266"/>
                      <a:pt x="953" y="266"/>
                    </a:cubicBezTo>
                    <a:cubicBezTo>
                      <a:pt x="967" y="277"/>
                      <a:pt x="967" y="277"/>
                      <a:pt x="967" y="277"/>
                    </a:cubicBezTo>
                    <a:cubicBezTo>
                      <a:pt x="967" y="277"/>
                      <a:pt x="989" y="248"/>
                      <a:pt x="1002" y="221"/>
                    </a:cubicBezTo>
                    <a:cubicBezTo>
                      <a:pt x="1014" y="195"/>
                      <a:pt x="1016" y="174"/>
                      <a:pt x="1016" y="174"/>
                    </a:cubicBezTo>
                    <a:cubicBezTo>
                      <a:pt x="1016" y="174"/>
                      <a:pt x="1065" y="258"/>
                      <a:pt x="1110" y="312"/>
                    </a:cubicBezTo>
                    <a:cubicBezTo>
                      <a:pt x="1178" y="391"/>
                      <a:pt x="1319" y="525"/>
                      <a:pt x="1319" y="525"/>
                    </a:cubicBezTo>
                    <a:cubicBezTo>
                      <a:pt x="1319" y="525"/>
                      <a:pt x="1114" y="359"/>
                      <a:pt x="1103" y="359"/>
                    </a:cubicBezTo>
                    <a:cubicBezTo>
                      <a:pt x="1080" y="359"/>
                      <a:pt x="1082" y="420"/>
                      <a:pt x="1082" y="420"/>
                    </a:cubicBezTo>
                    <a:cubicBezTo>
                      <a:pt x="1082" y="420"/>
                      <a:pt x="1043" y="350"/>
                      <a:pt x="1028" y="342"/>
                    </a:cubicBezTo>
                    <a:cubicBezTo>
                      <a:pt x="1014" y="334"/>
                      <a:pt x="1010" y="371"/>
                      <a:pt x="1010" y="371"/>
                    </a:cubicBezTo>
                    <a:cubicBezTo>
                      <a:pt x="1010" y="371"/>
                      <a:pt x="992" y="346"/>
                      <a:pt x="981" y="348"/>
                    </a:cubicBezTo>
                    <a:cubicBezTo>
                      <a:pt x="971" y="350"/>
                      <a:pt x="969" y="375"/>
                      <a:pt x="1006" y="410"/>
                    </a:cubicBezTo>
                    <a:cubicBezTo>
                      <a:pt x="1043" y="445"/>
                      <a:pt x="1065" y="463"/>
                      <a:pt x="1065" y="463"/>
                    </a:cubicBezTo>
                    <a:cubicBezTo>
                      <a:pt x="1078" y="439"/>
                      <a:pt x="1078" y="439"/>
                      <a:pt x="1078" y="439"/>
                    </a:cubicBezTo>
                    <a:cubicBezTo>
                      <a:pt x="1078" y="439"/>
                      <a:pt x="1098" y="463"/>
                      <a:pt x="1125" y="492"/>
                    </a:cubicBezTo>
                    <a:cubicBezTo>
                      <a:pt x="1151" y="520"/>
                      <a:pt x="1188" y="545"/>
                      <a:pt x="1188" y="545"/>
                    </a:cubicBezTo>
                    <a:cubicBezTo>
                      <a:pt x="1188" y="545"/>
                      <a:pt x="1147" y="527"/>
                      <a:pt x="1129" y="514"/>
                    </a:cubicBezTo>
                    <a:cubicBezTo>
                      <a:pt x="1110" y="502"/>
                      <a:pt x="1100" y="494"/>
                      <a:pt x="1100" y="494"/>
                    </a:cubicBezTo>
                    <a:cubicBezTo>
                      <a:pt x="1086" y="512"/>
                      <a:pt x="1086" y="512"/>
                      <a:pt x="1086" y="512"/>
                    </a:cubicBezTo>
                    <a:cubicBezTo>
                      <a:pt x="1086" y="512"/>
                      <a:pt x="926" y="371"/>
                      <a:pt x="873" y="334"/>
                    </a:cubicBezTo>
                    <a:cubicBezTo>
                      <a:pt x="819" y="297"/>
                      <a:pt x="795" y="281"/>
                      <a:pt x="795" y="350"/>
                    </a:cubicBezTo>
                    <a:cubicBezTo>
                      <a:pt x="795" y="420"/>
                      <a:pt x="815" y="492"/>
                      <a:pt x="815" y="492"/>
                    </a:cubicBezTo>
                    <a:cubicBezTo>
                      <a:pt x="815" y="492"/>
                      <a:pt x="760" y="434"/>
                      <a:pt x="715" y="348"/>
                    </a:cubicBezTo>
                    <a:cubicBezTo>
                      <a:pt x="679" y="280"/>
                      <a:pt x="669" y="227"/>
                      <a:pt x="652" y="232"/>
                    </a:cubicBezTo>
                    <a:cubicBezTo>
                      <a:pt x="624" y="238"/>
                      <a:pt x="611" y="326"/>
                      <a:pt x="611" y="326"/>
                    </a:cubicBezTo>
                    <a:cubicBezTo>
                      <a:pt x="611" y="326"/>
                      <a:pt x="611" y="283"/>
                      <a:pt x="596" y="279"/>
                    </a:cubicBezTo>
                    <a:cubicBezTo>
                      <a:pt x="582" y="275"/>
                      <a:pt x="563" y="332"/>
                      <a:pt x="563" y="332"/>
                    </a:cubicBezTo>
                    <a:cubicBezTo>
                      <a:pt x="563" y="332"/>
                      <a:pt x="572" y="277"/>
                      <a:pt x="557" y="277"/>
                    </a:cubicBezTo>
                    <a:cubicBezTo>
                      <a:pt x="543" y="277"/>
                      <a:pt x="510" y="304"/>
                      <a:pt x="465" y="365"/>
                    </a:cubicBezTo>
                    <a:cubicBezTo>
                      <a:pt x="427" y="416"/>
                      <a:pt x="408" y="459"/>
                      <a:pt x="408" y="459"/>
                    </a:cubicBezTo>
                    <a:cubicBezTo>
                      <a:pt x="408" y="459"/>
                      <a:pt x="426" y="393"/>
                      <a:pt x="430" y="369"/>
                    </a:cubicBezTo>
                    <a:cubicBezTo>
                      <a:pt x="434" y="344"/>
                      <a:pt x="400" y="365"/>
                      <a:pt x="359" y="441"/>
                    </a:cubicBezTo>
                    <a:cubicBezTo>
                      <a:pt x="318" y="516"/>
                      <a:pt x="281" y="631"/>
                      <a:pt x="281" y="631"/>
                    </a:cubicBezTo>
                    <a:cubicBezTo>
                      <a:pt x="281" y="631"/>
                      <a:pt x="424" y="600"/>
                      <a:pt x="666" y="588"/>
                    </a:cubicBezTo>
                    <a:cubicBezTo>
                      <a:pt x="965" y="574"/>
                      <a:pt x="1305" y="662"/>
                      <a:pt x="1305" y="662"/>
                    </a:cubicBezTo>
                    <a:cubicBezTo>
                      <a:pt x="1305" y="662"/>
                      <a:pt x="1159" y="643"/>
                      <a:pt x="1039" y="654"/>
                    </a:cubicBezTo>
                    <a:cubicBezTo>
                      <a:pt x="918" y="664"/>
                      <a:pt x="838" y="697"/>
                      <a:pt x="838" y="697"/>
                    </a:cubicBezTo>
                    <a:cubicBezTo>
                      <a:pt x="838" y="697"/>
                      <a:pt x="891" y="697"/>
                      <a:pt x="975" y="713"/>
                    </a:cubicBezTo>
                    <a:cubicBezTo>
                      <a:pt x="1059" y="729"/>
                      <a:pt x="1121" y="770"/>
                      <a:pt x="1121" y="770"/>
                    </a:cubicBezTo>
                    <a:cubicBezTo>
                      <a:pt x="1121" y="770"/>
                      <a:pt x="1018" y="758"/>
                      <a:pt x="928" y="774"/>
                    </a:cubicBezTo>
                    <a:cubicBezTo>
                      <a:pt x="838" y="791"/>
                      <a:pt x="742" y="840"/>
                      <a:pt x="742" y="840"/>
                    </a:cubicBezTo>
                    <a:cubicBezTo>
                      <a:pt x="742" y="840"/>
                      <a:pt x="813" y="795"/>
                      <a:pt x="856" y="776"/>
                    </a:cubicBezTo>
                    <a:cubicBezTo>
                      <a:pt x="899" y="758"/>
                      <a:pt x="916" y="752"/>
                      <a:pt x="916" y="752"/>
                    </a:cubicBezTo>
                    <a:cubicBezTo>
                      <a:pt x="916" y="752"/>
                      <a:pt x="822" y="727"/>
                      <a:pt x="725" y="735"/>
                    </a:cubicBezTo>
                    <a:cubicBezTo>
                      <a:pt x="629" y="744"/>
                      <a:pt x="566" y="760"/>
                      <a:pt x="566" y="760"/>
                    </a:cubicBezTo>
                    <a:cubicBezTo>
                      <a:pt x="566" y="760"/>
                      <a:pt x="697" y="713"/>
                      <a:pt x="772" y="686"/>
                    </a:cubicBezTo>
                    <a:cubicBezTo>
                      <a:pt x="848" y="660"/>
                      <a:pt x="899" y="647"/>
                      <a:pt x="899" y="647"/>
                    </a:cubicBezTo>
                    <a:cubicBezTo>
                      <a:pt x="899" y="647"/>
                      <a:pt x="641" y="621"/>
                      <a:pt x="408" y="652"/>
                    </a:cubicBezTo>
                    <a:cubicBezTo>
                      <a:pt x="174" y="682"/>
                      <a:pt x="0" y="735"/>
                      <a:pt x="0" y="7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  <a:alpha val="72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6387098" y="6052457"/>
              <a:ext cx="4440560" cy="1286442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8353944" y="6429829"/>
              <a:ext cx="4440560" cy="898628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052" y="1618160"/>
            <a:ext cx="3294065" cy="4980347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1847872" y="1099925"/>
            <a:ext cx="6072235" cy="2546851"/>
            <a:chOff x="2390788" y="1417287"/>
            <a:chExt cx="6828352" cy="2546851"/>
          </a:xfrm>
        </p:grpSpPr>
        <p:sp>
          <p:nvSpPr>
            <p:cNvPr id="35" name="文本框 34"/>
            <p:cNvSpPr txBox="1"/>
            <p:nvPr/>
          </p:nvSpPr>
          <p:spPr>
            <a:xfrm>
              <a:off x="2390789" y="2394478"/>
              <a:ext cx="68283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</a:t>
              </a:r>
              <a:endParaRPr lang="en-US" altLang="zh-CN" sz="12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2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</a:t>
              </a: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've ever loved any woman. </a:t>
              </a:r>
            </a:p>
            <a:p>
              <a:pPr>
                <a:lnSpc>
                  <a:spcPct val="200000"/>
                </a:lnSpc>
              </a:pPr>
              <a:endPara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90788" y="1417287"/>
              <a:ext cx="3924208" cy="977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sz="20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</a:t>
              </a:r>
              <a:endParaRPr lang="en-US" altLang="zh-CN" sz="2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defTabSz="695235">
                <a:lnSpc>
                  <a:spcPct val="150000"/>
                </a:lnSpc>
              </a:pPr>
              <a:r>
                <a:rPr lang="en-US" altLang="zh-CN" sz="20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YOUR  TITLE  HERE</a:t>
              </a:r>
              <a:endPara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847872" y="3363557"/>
            <a:ext cx="60722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</a:t>
            </a:r>
            <a:endParaRPr lang="en-US" altLang="zh-CN" sz="1200" dirty="0" smtClean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've ever loved any woman. And I've waited longer for you than I've waited for any woman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 </a:t>
            </a:r>
            <a:endParaRPr lang="zh-CN" altLang="en-US" sz="12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1352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54" r="100000">
                        <a14:foregroundMark x1="26923" y1="7632" x2="26923" y2="7632"/>
                        <a14:foregroundMark x1="23231" y1="7241" x2="23231" y2="7241"/>
                        <a14:foregroundMark x1="21846" y1="13894" x2="21846" y2="13894"/>
                        <a14:foregroundMark x1="62769" y1="3914" x2="62769" y2="3914"/>
                        <a14:foregroundMark x1="66462" y1="3914" x2="66462" y2="3914"/>
                        <a14:foregroundMark x1="71077" y1="10568" x2="71077" y2="10568"/>
                        <a14:foregroundMark x1="88923" y1="30528" x2="88923" y2="30528"/>
                        <a14:foregroundMark x1="98308" y1="26419" x2="98308" y2="26419"/>
                        <a14:foregroundMark x1="96000" y1="35029" x2="96000" y2="35029"/>
                        <a14:foregroundMark x1="82462" y1="88063" x2="82462" y2="88063"/>
                        <a14:foregroundMark x1="79385" y1="90411" x2="79385" y2="90411"/>
                        <a14:foregroundMark x1="76615" y1="96673" x2="76615" y2="96673"/>
                        <a14:foregroundMark x1="13231" y1="82387" x2="13231" y2="82387"/>
                        <a14:foregroundMark x1="6923" y1="80626" x2="6923" y2="80626"/>
                        <a14:foregroundMark x1="2462" y1="76321" x2="2462" y2="76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13" y="1272746"/>
            <a:ext cx="6114299" cy="4806779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4731135" y="3032035"/>
            <a:ext cx="2746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Part </a:t>
            </a:r>
            <a:r>
              <a:rPr lang="en-US" altLang="zh-CN" sz="48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03</a:t>
            </a:r>
            <a:endParaRPr lang="zh-CN" altLang="en-US" sz="48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426680" y="3908391"/>
            <a:ext cx="33551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</a:t>
            </a:r>
            <a:r>
              <a:rPr lang="zh-CN" altLang="en-US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for</a:t>
            </a:r>
            <a:endParaRPr lang="zh-CN" altLang="en-US" sz="10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29" y="831597"/>
            <a:ext cx="1320794" cy="13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793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5"/>
            <a:ext cx="12192000" cy="701781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4973" y="1883639"/>
            <a:ext cx="3064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故事概要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64973" y="2649346"/>
            <a:ext cx="6619919" cy="1702183"/>
            <a:chOff x="2390789" y="1800291"/>
            <a:chExt cx="6619919" cy="1702183"/>
          </a:xfrm>
        </p:grpSpPr>
        <p:sp>
          <p:nvSpPr>
            <p:cNvPr id="8" name="文本框 7"/>
            <p:cNvSpPr txBox="1"/>
            <p:nvPr/>
          </p:nvSpPr>
          <p:spPr>
            <a:xfrm>
              <a:off x="2390789" y="2394478"/>
              <a:ext cx="66199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And I've waited longer for you than I've waited for any woman.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90789" y="1800291"/>
              <a:ext cx="340317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4183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9" y="296561"/>
            <a:ext cx="5205411" cy="70049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68" y="1163415"/>
            <a:ext cx="1914765" cy="14200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556" y="1072372"/>
            <a:ext cx="1914765" cy="142006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68" y="3575947"/>
            <a:ext cx="1914765" cy="14200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556" y="3481940"/>
            <a:ext cx="1914765" cy="142006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724389" y="1545356"/>
            <a:ext cx="926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01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000559" y="1448509"/>
            <a:ext cx="926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02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24388" y="3933568"/>
            <a:ext cx="926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03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00558" y="3836721"/>
            <a:ext cx="926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04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04275" y="2356766"/>
            <a:ext cx="23120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05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waited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330300" y="2356766"/>
            <a:ext cx="23120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05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waited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04275" y="4857194"/>
            <a:ext cx="23120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05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waited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30300" y="4857194"/>
            <a:ext cx="23120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05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waited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862980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矩形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Picture 2" descr="原创作品：青蛙王子 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7" b="84697"/>
          <a:stretch/>
        </p:blipFill>
        <p:spPr bwMode="auto">
          <a:xfrm>
            <a:off x="3630833" y="1618734"/>
            <a:ext cx="4930334" cy="421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716693" y="2283749"/>
            <a:ext cx="3197732" cy="2518882"/>
            <a:chOff x="1575709" y="2028015"/>
            <a:chExt cx="3197732" cy="2518882"/>
          </a:xfrm>
        </p:grpSpPr>
        <p:sp>
          <p:nvSpPr>
            <p:cNvPr id="4" name="文本框 3"/>
            <p:cNvSpPr txBox="1"/>
            <p:nvPr/>
          </p:nvSpPr>
          <p:spPr>
            <a:xfrm>
              <a:off x="1575709" y="2515572"/>
              <a:ext cx="319773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</a:t>
              </a: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</a:t>
              </a:r>
              <a:endPara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575709" y="2028015"/>
              <a:ext cx="31810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277575" y="2283749"/>
            <a:ext cx="3197732" cy="2518882"/>
            <a:chOff x="1575709" y="2028015"/>
            <a:chExt cx="3197732" cy="2518882"/>
          </a:xfrm>
        </p:grpSpPr>
        <p:sp>
          <p:nvSpPr>
            <p:cNvPr id="13" name="文本框 12"/>
            <p:cNvSpPr txBox="1"/>
            <p:nvPr/>
          </p:nvSpPr>
          <p:spPr>
            <a:xfrm>
              <a:off x="1575709" y="2515572"/>
              <a:ext cx="319773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</a:t>
              </a: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</a:t>
              </a:r>
              <a:endPara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75709" y="2028015"/>
              <a:ext cx="31810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0110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8" name="矩形 1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308919" y="1698826"/>
            <a:ext cx="11590639" cy="1170680"/>
          </a:xfrm>
          <a:prstGeom prst="rect">
            <a:avLst/>
          </a:prstGeom>
          <a:solidFill>
            <a:schemeClr val="accent6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069" y="918301"/>
            <a:ext cx="3434165" cy="4818563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5409778" y="1778565"/>
            <a:ext cx="5748373" cy="4663601"/>
            <a:chOff x="2390789" y="1007008"/>
            <a:chExt cx="6464163" cy="4663601"/>
          </a:xfrm>
        </p:grpSpPr>
        <p:sp>
          <p:nvSpPr>
            <p:cNvPr id="14" name="文本框 13"/>
            <p:cNvSpPr txBox="1"/>
            <p:nvPr/>
          </p:nvSpPr>
          <p:spPr>
            <a:xfrm>
              <a:off x="2390789" y="2254289"/>
              <a:ext cx="6464163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</a:t>
              </a:r>
              <a:endParaRPr lang="en-US" altLang="zh-CN" sz="12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2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</a:t>
              </a: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've ever loved any woman. </a:t>
              </a:r>
              <a:endParaRPr lang="en-US" altLang="zh-CN" sz="12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2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</a:t>
              </a: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love you more than I've ever loved any woman. And I've waited longer for you </a:t>
              </a:r>
              <a:r>
                <a:rPr lang="zh-CN" altLang="en-US" sz="12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than I've waited for any woman. </a:t>
              </a: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</a:p>
            <a:p>
              <a:pPr>
                <a:lnSpc>
                  <a:spcPct val="200000"/>
                </a:lnSpc>
              </a:pPr>
              <a:endParaRPr lang="zh-CN" altLang="en-US" sz="12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endPara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90789" y="1007008"/>
              <a:ext cx="3924208" cy="977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sz="20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</a:t>
              </a:r>
              <a:endParaRPr lang="en-US" altLang="zh-CN" sz="2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defTabSz="695235">
                <a:lnSpc>
                  <a:spcPct val="150000"/>
                </a:lnSpc>
              </a:pPr>
              <a:r>
                <a:rPr lang="en-US" altLang="zh-CN" sz="20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YOUR  TITLE  HERE</a:t>
              </a:r>
              <a:endPara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148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54" r="100000">
                        <a14:foregroundMark x1="26923" y1="7632" x2="26923" y2="7632"/>
                        <a14:foregroundMark x1="23231" y1="7241" x2="23231" y2="7241"/>
                        <a14:foregroundMark x1="21846" y1="13894" x2="21846" y2="13894"/>
                        <a14:foregroundMark x1="62769" y1="3914" x2="62769" y2="3914"/>
                        <a14:foregroundMark x1="66462" y1="3914" x2="66462" y2="3914"/>
                        <a14:foregroundMark x1="71077" y1="10568" x2="71077" y2="10568"/>
                        <a14:foregroundMark x1="88923" y1="30528" x2="88923" y2="30528"/>
                        <a14:foregroundMark x1="98308" y1="26419" x2="98308" y2="26419"/>
                        <a14:foregroundMark x1="96000" y1="35029" x2="96000" y2="35029"/>
                        <a14:foregroundMark x1="82462" y1="88063" x2="82462" y2="88063"/>
                        <a14:foregroundMark x1="79385" y1="90411" x2="79385" y2="90411"/>
                        <a14:foregroundMark x1="76615" y1="96673" x2="76615" y2="96673"/>
                        <a14:foregroundMark x1="13231" y1="82387" x2="13231" y2="82387"/>
                        <a14:foregroundMark x1="6923" y1="80626" x2="6923" y2="80626"/>
                        <a14:foregroundMark x1="2462" y1="76321" x2="2462" y2="76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13" y="1272746"/>
            <a:ext cx="6114299" cy="4806779"/>
          </a:xfrm>
          <a:prstGeom prst="rect">
            <a:avLst/>
          </a:prstGeom>
        </p:spPr>
      </p:pic>
      <p:sp>
        <p:nvSpPr>
          <p:cNvPr id="64" name="文本框 63"/>
          <p:cNvSpPr txBox="1"/>
          <p:nvPr/>
        </p:nvSpPr>
        <p:spPr>
          <a:xfrm>
            <a:off x="4731135" y="3032035"/>
            <a:ext cx="2746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Part </a:t>
            </a:r>
            <a:r>
              <a:rPr lang="en-US" altLang="zh-CN" sz="48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04</a:t>
            </a:r>
            <a:endParaRPr lang="zh-CN" altLang="en-US" sz="48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426680" y="3908391"/>
            <a:ext cx="33551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</a:t>
            </a:r>
            <a:r>
              <a:rPr lang="zh-CN" altLang="en-US" sz="10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for</a:t>
            </a:r>
            <a:endParaRPr lang="zh-CN" altLang="en-US" sz="10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29" y="831597"/>
            <a:ext cx="1320794" cy="13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9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2471351"/>
              <a:ext cx="12192000" cy="33733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168" y="18534"/>
            <a:ext cx="4836389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13254" y="2782669"/>
            <a:ext cx="3064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故事概要</a:t>
            </a:r>
            <a:endParaRPr lang="zh-CN" altLang="en-US" sz="40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1013254" y="3548376"/>
            <a:ext cx="6619919" cy="1702183"/>
            <a:chOff x="2390789" y="1800291"/>
            <a:chExt cx="6619919" cy="1702183"/>
          </a:xfrm>
        </p:grpSpPr>
        <p:sp>
          <p:nvSpPr>
            <p:cNvPr id="8" name="文本框 7"/>
            <p:cNvSpPr txBox="1"/>
            <p:nvPr/>
          </p:nvSpPr>
          <p:spPr>
            <a:xfrm>
              <a:off x="2390789" y="2394478"/>
              <a:ext cx="66199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And I've waited longer for you than I've waited for any woman.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90789" y="1800291"/>
              <a:ext cx="340317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8981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TextBox 13"/>
          <p:cNvSpPr txBox="1"/>
          <p:nvPr/>
        </p:nvSpPr>
        <p:spPr>
          <a:xfrm>
            <a:off x="4880433" y="2865977"/>
            <a:ext cx="1932011" cy="159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7276662" y="2865184"/>
            <a:ext cx="1932011" cy="159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9680095" y="2865976"/>
            <a:ext cx="1932011" cy="1594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pic>
        <p:nvPicPr>
          <p:cNvPr id="18" name="Picture 4" descr="查看《儿童插画*晒太阳的青蛙》原图，原图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00" y="1220941"/>
            <a:ext cx="4120033" cy="37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298050" y="4933733"/>
            <a:ext cx="11595899" cy="1855763"/>
            <a:chOff x="-2609224" y="4478546"/>
            <a:chExt cx="15403728" cy="3147821"/>
          </a:xfrm>
        </p:grpSpPr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034297" y="5610163"/>
              <a:ext cx="6218669" cy="1782763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-2609224" y="4478546"/>
              <a:ext cx="9286768" cy="3147821"/>
              <a:chOff x="4555222" y="1392237"/>
              <a:chExt cx="5594350" cy="3696979"/>
            </a:xfrm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5234016" y="3976379"/>
                <a:ext cx="4821238" cy="1112837"/>
              </a:xfrm>
              <a:custGeom>
                <a:avLst/>
                <a:gdLst>
                  <a:gd name="T0" fmla="*/ 0 w 1137"/>
                  <a:gd name="T1" fmla="*/ 103 h 262"/>
                  <a:gd name="T2" fmla="*/ 478 w 1137"/>
                  <a:gd name="T3" fmla="*/ 11 h 262"/>
                  <a:gd name="T4" fmla="*/ 1137 w 1137"/>
                  <a:gd name="T5" fmla="*/ 58 h 262"/>
                  <a:gd name="T6" fmla="*/ 960 w 1137"/>
                  <a:gd name="T7" fmla="*/ 64 h 262"/>
                  <a:gd name="T8" fmla="*/ 854 w 1137"/>
                  <a:gd name="T9" fmla="*/ 96 h 262"/>
                  <a:gd name="T10" fmla="*/ 960 w 1137"/>
                  <a:gd name="T11" fmla="*/ 130 h 262"/>
                  <a:gd name="T12" fmla="*/ 1055 w 1137"/>
                  <a:gd name="T13" fmla="*/ 187 h 262"/>
                  <a:gd name="T14" fmla="*/ 805 w 1137"/>
                  <a:gd name="T15" fmla="*/ 196 h 262"/>
                  <a:gd name="T16" fmla="*/ 579 w 1137"/>
                  <a:gd name="T17" fmla="*/ 262 h 262"/>
                  <a:gd name="T18" fmla="*/ 677 w 1137"/>
                  <a:gd name="T19" fmla="*/ 198 h 262"/>
                  <a:gd name="T20" fmla="*/ 727 w 1137"/>
                  <a:gd name="T21" fmla="*/ 166 h 262"/>
                  <a:gd name="T22" fmla="*/ 565 w 1137"/>
                  <a:gd name="T23" fmla="*/ 156 h 262"/>
                  <a:gd name="T24" fmla="*/ 379 w 1137"/>
                  <a:gd name="T25" fmla="*/ 181 h 262"/>
                  <a:gd name="T26" fmla="*/ 545 w 1137"/>
                  <a:gd name="T27" fmla="*/ 99 h 262"/>
                  <a:gd name="T28" fmla="*/ 611 w 1137"/>
                  <a:gd name="T29" fmla="*/ 64 h 262"/>
                  <a:gd name="T30" fmla="*/ 0 w 1137"/>
                  <a:gd name="T31" fmla="*/ 103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37" h="262">
                    <a:moveTo>
                      <a:pt x="0" y="103"/>
                    </a:moveTo>
                    <a:cubicBezTo>
                      <a:pt x="0" y="103"/>
                      <a:pt x="168" y="22"/>
                      <a:pt x="478" y="11"/>
                    </a:cubicBezTo>
                    <a:cubicBezTo>
                      <a:pt x="788" y="0"/>
                      <a:pt x="1137" y="58"/>
                      <a:pt x="1137" y="58"/>
                    </a:cubicBezTo>
                    <a:cubicBezTo>
                      <a:pt x="1137" y="58"/>
                      <a:pt x="1050" y="47"/>
                      <a:pt x="960" y="64"/>
                    </a:cubicBezTo>
                    <a:cubicBezTo>
                      <a:pt x="880" y="80"/>
                      <a:pt x="854" y="96"/>
                      <a:pt x="854" y="96"/>
                    </a:cubicBezTo>
                    <a:cubicBezTo>
                      <a:pt x="854" y="96"/>
                      <a:pt x="899" y="104"/>
                      <a:pt x="960" y="130"/>
                    </a:cubicBezTo>
                    <a:cubicBezTo>
                      <a:pt x="1026" y="159"/>
                      <a:pt x="1055" y="187"/>
                      <a:pt x="1055" y="187"/>
                    </a:cubicBezTo>
                    <a:cubicBezTo>
                      <a:pt x="1055" y="187"/>
                      <a:pt x="952" y="176"/>
                      <a:pt x="805" y="196"/>
                    </a:cubicBezTo>
                    <a:cubicBezTo>
                      <a:pt x="684" y="212"/>
                      <a:pt x="579" y="262"/>
                      <a:pt x="579" y="262"/>
                    </a:cubicBezTo>
                    <a:cubicBezTo>
                      <a:pt x="579" y="262"/>
                      <a:pt x="640" y="223"/>
                      <a:pt x="677" y="198"/>
                    </a:cubicBezTo>
                    <a:cubicBezTo>
                      <a:pt x="710" y="176"/>
                      <a:pt x="727" y="166"/>
                      <a:pt x="727" y="166"/>
                    </a:cubicBezTo>
                    <a:cubicBezTo>
                      <a:pt x="727" y="166"/>
                      <a:pt x="671" y="148"/>
                      <a:pt x="565" y="156"/>
                    </a:cubicBezTo>
                    <a:cubicBezTo>
                      <a:pt x="468" y="163"/>
                      <a:pt x="379" y="181"/>
                      <a:pt x="379" y="181"/>
                    </a:cubicBezTo>
                    <a:cubicBezTo>
                      <a:pt x="379" y="181"/>
                      <a:pt x="478" y="133"/>
                      <a:pt x="545" y="99"/>
                    </a:cubicBezTo>
                    <a:cubicBezTo>
                      <a:pt x="611" y="64"/>
                      <a:pt x="611" y="64"/>
                      <a:pt x="611" y="64"/>
                    </a:cubicBezTo>
                    <a:cubicBezTo>
                      <a:pt x="611" y="64"/>
                      <a:pt x="284" y="45"/>
                      <a:pt x="0" y="103"/>
                    </a:cubicBezTo>
                    <a:close/>
                  </a:path>
                </a:pathLst>
              </a:custGeom>
              <a:solidFill>
                <a:srgbClr val="FFC000">
                  <a:alpha val="56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5731119" y="2009507"/>
                <a:ext cx="4044950" cy="1817688"/>
              </a:xfrm>
              <a:custGeom>
                <a:avLst/>
                <a:gdLst>
                  <a:gd name="T0" fmla="*/ 0 w 954"/>
                  <a:gd name="T1" fmla="*/ 428 h 428"/>
                  <a:gd name="T2" fmla="*/ 82 w 954"/>
                  <a:gd name="T3" fmla="*/ 244 h 428"/>
                  <a:gd name="T4" fmla="*/ 375 w 954"/>
                  <a:gd name="T5" fmla="*/ 4 h 428"/>
                  <a:gd name="T6" fmla="*/ 635 w 954"/>
                  <a:gd name="T7" fmla="*/ 168 h 428"/>
                  <a:gd name="T8" fmla="*/ 764 w 954"/>
                  <a:gd name="T9" fmla="*/ 111 h 428"/>
                  <a:gd name="T10" fmla="*/ 942 w 954"/>
                  <a:gd name="T11" fmla="*/ 279 h 428"/>
                  <a:gd name="T12" fmla="*/ 856 w 954"/>
                  <a:gd name="T13" fmla="*/ 227 h 428"/>
                  <a:gd name="T14" fmla="*/ 854 w 954"/>
                  <a:gd name="T15" fmla="*/ 313 h 428"/>
                  <a:gd name="T16" fmla="*/ 954 w 954"/>
                  <a:gd name="T17" fmla="*/ 414 h 428"/>
                  <a:gd name="T18" fmla="*/ 831 w 954"/>
                  <a:gd name="T19" fmla="*/ 356 h 428"/>
                  <a:gd name="T20" fmla="*/ 821 w 954"/>
                  <a:gd name="T21" fmla="*/ 395 h 428"/>
                  <a:gd name="T22" fmla="*/ 580 w 954"/>
                  <a:gd name="T23" fmla="*/ 227 h 428"/>
                  <a:gd name="T24" fmla="*/ 551 w 954"/>
                  <a:gd name="T25" fmla="*/ 375 h 428"/>
                  <a:gd name="T26" fmla="*/ 407 w 954"/>
                  <a:gd name="T27" fmla="*/ 213 h 428"/>
                  <a:gd name="T28" fmla="*/ 326 w 954"/>
                  <a:gd name="T29" fmla="*/ 223 h 428"/>
                  <a:gd name="T30" fmla="*/ 307 w 954"/>
                  <a:gd name="T31" fmla="*/ 182 h 428"/>
                  <a:gd name="T32" fmla="*/ 264 w 954"/>
                  <a:gd name="T33" fmla="*/ 238 h 428"/>
                  <a:gd name="T34" fmla="*/ 244 w 954"/>
                  <a:gd name="T35" fmla="*/ 191 h 428"/>
                  <a:gd name="T36" fmla="*/ 117 w 954"/>
                  <a:gd name="T37" fmla="*/ 356 h 428"/>
                  <a:gd name="T38" fmla="*/ 82 w 954"/>
                  <a:gd name="T39" fmla="*/ 326 h 428"/>
                  <a:gd name="T40" fmla="*/ 0 w 954"/>
                  <a:gd name="T4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54" h="428">
                    <a:moveTo>
                      <a:pt x="0" y="428"/>
                    </a:moveTo>
                    <a:cubicBezTo>
                      <a:pt x="0" y="428"/>
                      <a:pt x="27" y="330"/>
                      <a:pt x="82" y="244"/>
                    </a:cubicBezTo>
                    <a:cubicBezTo>
                      <a:pt x="137" y="158"/>
                      <a:pt x="287" y="0"/>
                      <a:pt x="375" y="4"/>
                    </a:cubicBezTo>
                    <a:cubicBezTo>
                      <a:pt x="463" y="8"/>
                      <a:pt x="635" y="168"/>
                      <a:pt x="635" y="168"/>
                    </a:cubicBezTo>
                    <a:cubicBezTo>
                      <a:pt x="635" y="168"/>
                      <a:pt x="715" y="92"/>
                      <a:pt x="764" y="111"/>
                    </a:cubicBezTo>
                    <a:cubicBezTo>
                      <a:pt x="813" y="129"/>
                      <a:pt x="942" y="279"/>
                      <a:pt x="942" y="279"/>
                    </a:cubicBezTo>
                    <a:cubicBezTo>
                      <a:pt x="942" y="279"/>
                      <a:pt x="885" y="230"/>
                      <a:pt x="856" y="227"/>
                    </a:cubicBezTo>
                    <a:cubicBezTo>
                      <a:pt x="827" y="225"/>
                      <a:pt x="821" y="256"/>
                      <a:pt x="854" y="313"/>
                    </a:cubicBezTo>
                    <a:cubicBezTo>
                      <a:pt x="887" y="371"/>
                      <a:pt x="954" y="414"/>
                      <a:pt x="954" y="414"/>
                    </a:cubicBezTo>
                    <a:cubicBezTo>
                      <a:pt x="954" y="414"/>
                      <a:pt x="848" y="354"/>
                      <a:pt x="831" y="356"/>
                    </a:cubicBezTo>
                    <a:cubicBezTo>
                      <a:pt x="815" y="359"/>
                      <a:pt x="821" y="395"/>
                      <a:pt x="821" y="395"/>
                    </a:cubicBezTo>
                    <a:cubicBezTo>
                      <a:pt x="821" y="395"/>
                      <a:pt x="623" y="219"/>
                      <a:pt x="580" y="227"/>
                    </a:cubicBezTo>
                    <a:cubicBezTo>
                      <a:pt x="537" y="236"/>
                      <a:pt x="551" y="375"/>
                      <a:pt x="551" y="375"/>
                    </a:cubicBezTo>
                    <a:cubicBezTo>
                      <a:pt x="551" y="375"/>
                      <a:pt x="448" y="262"/>
                      <a:pt x="407" y="213"/>
                    </a:cubicBezTo>
                    <a:cubicBezTo>
                      <a:pt x="367" y="164"/>
                      <a:pt x="326" y="223"/>
                      <a:pt x="326" y="223"/>
                    </a:cubicBezTo>
                    <a:cubicBezTo>
                      <a:pt x="326" y="223"/>
                      <a:pt x="321" y="184"/>
                      <a:pt x="307" y="182"/>
                    </a:cubicBezTo>
                    <a:cubicBezTo>
                      <a:pt x="293" y="180"/>
                      <a:pt x="264" y="238"/>
                      <a:pt x="264" y="238"/>
                    </a:cubicBezTo>
                    <a:cubicBezTo>
                      <a:pt x="264" y="238"/>
                      <a:pt x="264" y="187"/>
                      <a:pt x="244" y="191"/>
                    </a:cubicBezTo>
                    <a:cubicBezTo>
                      <a:pt x="223" y="195"/>
                      <a:pt x="117" y="356"/>
                      <a:pt x="117" y="356"/>
                    </a:cubicBezTo>
                    <a:cubicBezTo>
                      <a:pt x="117" y="356"/>
                      <a:pt x="113" y="300"/>
                      <a:pt x="82" y="326"/>
                    </a:cubicBezTo>
                    <a:cubicBezTo>
                      <a:pt x="45" y="356"/>
                      <a:pt x="0" y="428"/>
                      <a:pt x="0" y="428"/>
                    </a:cubicBezTo>
                    <a:close/>
                  </a:path>
                </a:pathLst>
              </a:custGeom>
              <a:solidFill>
                <a:srgbClr val="699C9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Freeform 7"/>
              <p:cNvSpPr>
                <a:spLocks/>
              </p:cNvSpPr>
              <p:nvPr/>
            </p:nvSpPr>
            <p:spPr bwMode="auto">
              <a:xfrm>
                <a:off x="4555222" y="1392237"/>
                <a:ext cx="5594350" cy="3568700"/>
              </a:xfrm>
              <a:custGeom>
                <a:avLst/>
                <a:gdLst>
                  <a:gd name="T0" fmla="*/ 103 w 1319"/>
                  <a:gd name="T1" fmla="*/ 692 h 840"/>
                  <a:gd name="T2" fmla="*/ 244 w 1319"/>
                  <a:gd name="T3" fmla="*/ 584 h 840"/>
                  <a:gd name="T4" fmla="*/ 283 w 1319"/>
                  <a:gd name="T5" fmla="*/ 555 h 840"/>
                  <a:gd name="T6" fmla="*/ 523 w 1319"/>
                  <a:gd name="T7" fmla="*/ 164 h 840"/>
                  <a:gd name="T8" fmla="*/ 639 w 1319"/>
                  <a:gd name="T9" fmla="*/ 74 h 840"/>
                  <a:gd name="T10" fmla="*/ 725 w 1319"/>
                  <a:gd name="T11" fmla="*/ 62 h 840"/>
                  <a:gd name="T12" fmla="*/ 744 w 1319"/>
                  <a:gd name="T13" fmla="*/ 99 h 840"/>
                  <a:gd name="T14" fmla="*/ 916 w 1319"/>
                  <a:gd name="T15" fmla="*/ 314 h 840"/>
                  <a:gd name="T16" fmla="*/ 967 w 1319"/>
                  <a:gd name="T17" fmla="*/ 277 h 840"/>
                  <a:gd name="T18" fmla="*/ 1016 w 1319"/>
                  <a:gd name="T19" fmla="*/ 174 h 840"/>
                  <a:gd name="T20" fmla="*/ 1319 w 1319"/>
                  <a:gd name="T21" fmla="*/ 525 h 840"/>
                  <a:gd name="T22" fmla="*/ 1082 w 1319"/>
                  <a:gd name="T23" fmla="*/ 420 h 840"/>
                  <a:gd name="T24" fmla="*/ 1010 w 1319"/>
                  <a:gd name="T25" fmla="*/ 371 h 840"/>
                  <a:gd name="T26" fmla="*/ 1006 w 1319"/>
                  <a:gd name="T27" fmla="*/ 410 h 840"/>
                  <a:gd name="T28" fmla="*/ 1078 w 1319"/>
                  <a:gd name="T29" fmla="*/ 439 h 840"/>
                  <a:gd name="T30" fmla="*/ 1188 w 1319"/>
                  <a:gd name="T31" fmla="*/ 545 h 840"/>
                  <a:gd name="T32" fmla="*/ 1100 w 1319"/>
                  <a:gd name="T33" fmla="*/ 494 h 840"/>
                  <a:gd name="T34" fmla="*/ 873 w 1319"/>
                  <a:gd name="T35" fmla="*/ 334 h 840"/>
                  <a:gd name="T36" fmla="*/ 815 w 1319"/>
                  <a:gd name="T37" fmla="*/ 492 h 840"/>
                  <a:gd name="T38" fmla="*/ 652 w 1319"/>
                  <a:gd name="T39" fmla="*/ 232 h 840"/>
                  <a:gd name="T40" fmla="*/ 596 w 1319"/>
                  <a:gd name="T41" fmla="*/ 279 h 840"/>
                  <a:gd name="T42" fmla="*/ 557 w 1319"/>
                  <a:gd name="T43" fmla="*/ 277 h 840"/>
                  <a:gd name="T44" fmla="*/ 408 w 1319"/>
                  <a:gd name="T45" fmla="*/ 459 h 840"/>
                  <a:gd name="T46" fmla="*/ 359 w 1319"/>
                  <a:gd name="T47" fmla="*/ 441 h 840"/>
                  <a:gd name="T48" fmla="*/ 666 w 1319"/>
                  <a:gd name="T49" fmla="*/ 588 h 840"/>
                  <a:gd name="T50" fmla="*/ 1039 w 1319"/>
                  <a:gd name="T51" fmla="*/ 654 h 840"/>
                  <a:gd name="T52" fmla="*/ 975 w 1319"/>
                  <a:gd name="T53" fmla="*/ 713 h 840"/>
                  <a:gd name="T54" fmla="*/ 928 w 1319"/>
                  <a:gd name="T55" fmla="*/ 774 h 840"/>
                  <a:gd name="T56" fmla="*/ 856 w 1319"/>
                  <a:gd name="T57" fmla="*/ 776 h 840"/>
                  <a:gd name="T58" fmla="*/ 725 w 1319"/>
                  <a:gd name="T59" fmla="*/ 735 h 840"/>
                  <a:gd name="T60" fmla="*/ 772 w 1319"/>
                  <a:gd name="T61" fmla="*/ 686 h 840"/>
                  <a:gd name="T62" fmla="*/ 408 w 1319"/>
                  <a:gd name="T63" fmla="*/ 652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19" h="840">
                    <a:moveTo>
                      <a:pt x="0" y="735"/>
                    </a:moveTo>
                    <a:cubicBezTo>
                      <a:pt x="0" y="735"/>
                      <a:pt x="43" y="713"/>
                      <a:pt x="103" y="692"/>
                    </a:cubicBezTo>
                    <a:cubicBezTo>
                      <a:pt x="162" y="672"/>
                      <a:pt x="209" y="656"/>
                      <a:pt x="209" y="656"/>
                    </a:cubicBezTo>
                    <a:cubicBezTo>
                      <a:pt x="209" y="656"/>
                      <a:pt x="234" y="606"/>
                      <a:pt x="244" y="584"/>
                    </a:cubicBezTo>
                    <a:cubicBezTo>
                      <a:pt x="254" y="561"/>
                      <a:pt x="254" y="561"/>
                      <a:pt x="254" y="561"/>
                    </a:cubicBezTo>
                    <a:cubicBezTo>
                      <a:pt x="283" y="555"/>
                      <a:pt x="283" y="555"/>
                      <a:pt x="283" y="555"/>
                    </a:cubicBezTo>
                    <a:cubicBezTo>
                      <a:pt x="283" y="555"/>
                      <a:pt x="314" y="488"/>
                      <a:pt x="369" y="387"/>
                    </a:cubicBezTo>
                    <a:cubicBezTo>
                      <a:pt x="424" y="287"/>
                      <a:pt x="523" y="164"/>
                      <a:pt x="523" y="164"/>
                    </a:cubicBezTo>
                    <a:cubicBezTo>
                      <a:pt x="543" y="180"/>
                      <a:pt x="543" y="180"/>
                      <a:pt x="543" y="180"/>
                    </a:cubicBezTo>
                    <a:cubicBezTo>
                      <a:pt x="543" y="180"/>
                      <a:pt x="594" y="115"/>
                      <a:pt x="639" y="74"/>
                    </a:cubicBezTo>
                    <a:cubicBezTo>
                      <a:pt x="684" y="33"/>
                      <a:pt x="736" y="0"/>
                      <a:pt x="736" y="0"/>
                    </a:cubicBezTo>
                    <a:cubicBezTo>
                      <a:pt x="736" y="0"/>
                      <a:pt x="729" y="25"/>
                      <a:pt x="725" y="62"/>
                    </a:cubicBezTo>
                    <a:cubicBezTo>
                      <a:pt x="721" y="99"/>
                      <a:pt x="723" y="117"/>
                      <a:pt x="723" y="117"/>
                    </a:cubicBezTo>
                    <a:cubicBezTo>
                      <a:pt x="744" y="99"/>
                      <a:pt x="744" y="99"/>
                      <a:pt x="744" y="99"/>
                    </a:cubicBezTo>
                    <a:cubicBezTo>
                      <a:pt x="744" y="99"/>
                      <a:pt x="769" y="149"/>
                      <a:pt x="807" y="199"/>
                    </a:cubicBezTo>
                    <a:cubicBezTo>
                      <a:pt x="871" y="282"/>
                      <a:pt x="916" y="314"/>
                      <a:pt x="916" y="314"/>
                    </a:cubicBezTo>
                    <a:cubicBezTo>
                      <a:pt x="953" y="266"/>
                      <a:pt x="953" y="266"/>
                      <a:pt x="953" y="266"/>
                    </a:cubicBezTo>
                    <a:cubicBezTo>
                      <a:pt x="967" y="277"/>
                      <a:pt x="967" y="277"/>
                      <a:pt x="967" y="277"/>
                    </a:cubicBezTo>
                    <a:cubicBezTo>
                      <a:pt x="967" y="277"/>
                      <a:pt x="989" y="248"/>
                      <a:pt x="1002" y="221"/>
                    </a:cubicBezTo>
                    <a:cubicBezTo>
                      <a:pt x="1014" y="195"/>
                      <a:pt x="1016" y="174"/>
                      <a:pt x="1016" y="174"/>
                    </a:cubicBezTo>
                    <a:cubicBezTo>
                      <a:pt x="1016" y="174"/>
                      <a:pt x="1065" y="258"/>
                      <a:pt x="1110" y="312"/>
                    </a:cubicBezTo>
                    <a:cubicBezTo>
                      <a:pt x="1178" y="391"/>
                      <a:pt x="1319" y="525"/>
                      <a:pt x="1319" y="525"/>
                    </a:cubicBezTo>
                    <a:cubicBezTo>
                      <a:pt x="1319" y="525"/>
                      <a:pt x="1114" y="359"/>
                      <a:pt x="1103" y="359"/>
                    </a:cubicBezTo>
                    <a:cubicBezTo>
                      <a:pt x="1080" y="359"/>
                      <a:pt x="1082" y="420"/>
                      <a:pt x="1082" y="420"/>
                    </a:cubicBezTo>
                    <a:cubicBezTo>
                      <a:pt x="1082" y="420"/>
                      <a:pt x="1043" y="350"/>
                      <a:pt x="1028" y="342"/>
                    </a:cubicBezTo>
                    <a:cubicBezTo>
                      <a:pt x="1014" y="334"/>
                      <a:pt x="1010" y="371"/>
                      <a:pt x="1010" y="371"/>
                    </a:cubicBezTo>
                    <a:cubicBezTo>
                      <a:pt x="1010" y="371"/>
                      <a:pt x="992" y="346"/>
                      <a:pt x="981" y="348"/>
                    </a:cubicBezTo>
                    <a:cubicBezTo>
                      <a:pt x="971" y="350"/>
                      <a:pt x="969" y="375"/>
                      <a:pt x="1006" y="410"/>
                    </a:cubicBezTo>
                    <a:cubicBezTo>
                      <a:pt x="1043" y="445"/>
                      <a:pt x="1065" y="463"/>
                      <a:pt x="1065" y="463"/>
                    </a:cubicBezTo>
                    <a:cubicBezTo>
                      <a:pt x="1078" y="439"/>
                      <a:pt x="1078" y="439"/>
                      <a:pt x="1078" y="439"/>
                    </a:cubicBezTo>
                    <a:cubicBezTo>
                      <a:pt x="1078" y="439"/>
                      <a:pt x="1098" y="463"/>
                      <a:pt x="1125" y="492"/>
                    </a:cubicBezTo>
                    <a:cubicBezTo>
                      <a:pt x="1151" y="520"/>
                      <a:pt x="1188" y="545"/>
                      <a:pt x="1188" y="545"/>
                    </a:cubicBezTo>
                    <a:cubicBezTo>
                      <a:pt x="1188" y="545"/>
                      <a:pt x="1147" y="527"/>
                      <a:pt x="1129" y="514"/>
                    </a:cubicBezTo>
                    <a:cubicBezTo>
                      <a:pt x="1110" y="502"/>
                      <a:pt x="1100" y="494"/>
                      <a:pt x="1100" y="494"/>
                    </a:cubicBezTo>
                    <a:cubicBezTo>
                      <a:pt x="1086" y="512"/>
                      <a:pt x="1086" y="512"/>
                      <a:pt x="1086" y="512"/>
                    </a:cubicBezTo>
                    <a:cubicBezTo>
                      <a:pt x="1086" y="512"/>
                      <a:pt x="926" y="371"/>
                      <a:pt x="873" y="334"/>
                    </a:cubicBezTo>
                    <a:cubicBezTo>
                      <a:pt x="819" y="297"/>
                      <a:pt x="795" y="281"/>
                      <a:pt x="795" y="350"/>
                    </a:cubicBezTo>
                    <a:cubicBezTo>
                      <a:pt x="795" y="420"/>
                      <a:pt x="815" y="492"/>
                      <a:pt x="815" y="492"/>
                    </a:cubicBezTo>
                    <a:cubicBezTo>
                      <a:pt x="815" y="492"/>
                      <a:pt x="760" y="434"/>
                      <a:pt x="715" y="348"/>
                    </a:cubicBezTo>
                    <a:cubicBezTo>
                      <a:pt x="679" y="280"/>
                      <a:pt x="669" y="227"/>
                      <a:pt x="652" y="232"/>
                    </a:cubicBezTo>
                    <a:cubicBezTo>
                      <a:pt x="624" y="238"/>
                      <a:pt x="611" y="326"/>
                      <a:pt x="611" y="326"/>
                    </a:cubicBezTo>
                    <a:cubicBezTo>
                      <a:pt x="611" y="326"/>
                      <a:pt x="611" y="283"/>
                      <a:pt x="596" y="279"/>
                    </a:cubicBezTo>
                    <a:cubicBezTo>
                      <a:pt x="582" y="275"/>
                      <a:pt x="563" y="332"/>
                      <a:pt x="563" y="332"/>
                    </a:cubicBezTo>
                    <a:cubicBezTo>
                      <a:pt x="563" y="332"/>
                      <a:pt x="572" y="277"/>
                      <a:pt x="557" y="277"/>
                    </a:cubicBezTo>
                    <a:cubicBezTo>
                      <a:pt x="543" y="277"/>
                      <a:pt x="510" y="304"/>
                      <a:pt x="465" y="365"/>
                    </a:cubicBezTo>
                    <a:cubicBezTo>
                      <a:pt x="427" y="416"/>
                      <a:pt x="408" y="459"/>
                      <a:pt x="408" y="459"/>
                    </a:cubicBezTo>
                    <a:cubicBezTo>
                      <a:pt x="408" y="459"/>
                      <a:pt x="426" y="393"/>
                      <a:pt x="430" y="369"/>
                    </a:cubicBezTo>
                    <a:cubicBezTo>
                      <a:pt x="434" y="344"/>
                      <a:pt x="400" y="365"/>
                      <a:pt x="359" y="441"/>
                    </a:cubicBezTo>
                    <a:cubicBezTo>
                      <a:pt x="318" y="516"/>
                      <a:pt x="281" y="631"/>
                      <a:pt x="281" y="631"/>
                    </a:cubicBezTo>
                    <a:cubicBezTo>
                      <a:pt x="281" y="631"/>
                      <a:pt x="424" y="600"/>
                      <a:pt x="666" y="588"/>
                    </a:cubicBezTo>
                    <a:cubicBezTo>
                      <a:pt x="965" y="574"/>
                      <a:pt x="1305" y="662"/>
                      <a:pt x="1305" y="662"/>
                    </a:cubicBezTo>
                    <a:cubicBezTo>
                      <a:pt x="1305" y="662"/>
                      <a:pt x="1159" y="643"/>
                      <a:pt x="1039" y="654"/>
                    </a:cubicBezTo>
                    <a:cubicBezTo>
                      <a:pt x="918" y="664"/>
                      <a:pt x="838" y="697"/>
                      <a:pt x="838" y="697"/>
                    </a:cubicBezTo>
                    <a:cubicBezTo>
                      <a:pt x="838" y="697"/>
                      <a:pt x="891" y="697"/>
                      <a:pt x="975" y="713"/>
                    </a:cubicBezTo>
                    <a:cubicBezTo>
                      <a:pt x="1059" y="729"/>
                      <a:pt x="1121" y="770"/>
                      <a:pt x="1121" y="770"/>
                    </a:cubicBezTo>
                    <a:cubicBezTo>
                      <a:pt x="1121" y="770"/>
                      <a:pt x="1018" y="758"/>
                      <a:pt x="928" y="774"/>
                    </a:cubicBezTo>
                    <a:cubicBezTo>
                      <a:pt x="838" y="791"/>
                      <a:pt x="742" y="840"/>
                      <a:pt x="742" y="840"/>
                    </a:cubicBezTo>
                    <a:cubicBezTo>
                      <a:pt x="742" y="840"/>
                      <a:pt x="813" y="795"/>
                      <a:pt x="856" y="776"/>
                    </a:cubicBezTo>
                    <a:cubicBezTo>
                      <a:pt x="899" y="758"/>
                      <a:pt x="916" y="752"/>
                      <a:pt x="916" y="752"/>
                    </a:cubicBezTo>
                    <a:cubicBezTo>
                      <a:pt x="916" y="752"/>
                      <a:pt x="822" y="727"/>
                      <a:pt x="725" y="735"/>
                    </a:cubicBezTo>
                    <a:cubicBezTo>
                      <a:pt x="629" y="744"/>
                      <a:pt x="566" y="760"/>
                      <a:pt x="566" y="760"/>
                    </a:cubicBezTo>
                    <a:cubicBezTo>
                      <a:pt x="566" y="760"/>
                      <a:pt x="697" y="713"/>
                      <a:pt x="772" y="686"/>
                    </a:cubicBezTo>
                    <a:cubicBezTo>
                      <a:pt x="848" y="660"/>
                      <a:pt x="899" y="647"/>
                      <a:pt x="899" y="647"/>
                    </a:cubicBezTo>
                    <a:cubicBezTo>
                      <a:pt x="899" y="647"/>
                      <a:pt x="641" y="621"/>
                      <a:pt x="408" y="652"/>
                    </a:cubicBezTo>
                    <a:cubicBezTo>
                      <a:pt x="174" y="682"/>
                      <a:pt x="0" y="735"/>
                      <a:pt x="0" y="735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  <a:alpha val="72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387098" y="6052457"/>
              <a:ext cx="4440560" cy="1286442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353944" y="6429829"/>
              <a:ext cx="4440560" cy="898628"/>
            </a:xfrm>
            <a:custGeom>
              <a:avLst/>
              <a:gdLst>
                <a:gd name="T0" fmla="*/ 0 w 1068"/>
                <a:gd name="T1" fmla="*/ 419 h 419"/>
                <a:gd name="T2" fmla="*/ 78 w 1068"/>
                <a:gd name="T3" fmla="*/ 363 h 419"/>
                <a:gd name="T4" fmla="*/ 185 w 1068"/>
                <a:gd name="T5" fmla="*/ 294 h 419"/>
                <a:gd name="T6" fmla="*/ 245 w 1068"/>
                <a:gd name="T7" fmla="*/ 321 h 419"/>
                <a:gd name="T8" fmla="*/ 588 w 1068"/>
                <a:gd name="T9" fmla="*/ 51 h 419"/>
                <a:gd name="T10" fmla="*/ 911 w 1068"/>
                <a:gd name="T11" fmla="*/ 324 h 419"/>
                <a:gd name="T12" fmla="*/ 940 w 1068"/>
                <a:gd name="T13" fmla="*/ 312 h 419"/>
                <a:gd name="T14" fmla="*/ 1023 w 1068"/>
                <a:gd name="T15" fmla="*/ 355 h 419"/>
                <a:gd name="T16" fmla="*/ 1068 w 1068"/>
                <a:gd name="T17" fmla="*/ 388 h 419"/>
                <a:gd name="T18" fmla="*/ 981 w 1068"/>
                <a:gd name="T19" fmla="*/ 309 h 419"/>
                <a:gd name="T20" fmla="*/ 922 w 1068"/>
                <a:gd name="T21" fmla="*/ 279 h 419"/>
                <a:gd name="T22" fmla="*/ 904 w 1068"/>
                <a:gd name="T23" fmla="*/ 290 h 419"/>
                <a:gd name="T24" fmla="*/ 590 w 1068"/>
                <a:gd name="T25" fmla="*/ 4 h 419"/>
                <a:gd name="T26" fmla="*/ 245 w 1068"/>
                <a:gd name="T27" fmla="*/ 286 h 419"/>
                <a:gd name="T28" fmla="*/ 183 w 1068"/>
                <a:gd name="T29" fmla="*/ 258 h 419"/>
                <a:gd name="T30" fmla="*/ 0 w 1068"/>
                <a:gd name="T3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8" h="419">
                  <a:moveTo>
                    <a:pt x="0" y="419"/>
                  </a:moveTo>
                  <a:cubicBezTo>
                    <a:pt x="0" y="419"/>
                    <a:pt x="43" y="393"/>
                    <a:pt x="78" y="363"/>
                  </a:cubicBezTo>
                  <a:cubicBezTo>
                    <a:pt x="121" y="328"/>
                    <a:pt x="156" y="298"/>
                    <a:pt x="185" y="294"/>
                  </a:cubicBezTo>
                  <a:cubicBezTo>
                    <a:pt x="213" y="290"/>
                    <a:pt x="245" y="321"/>
                    <a:pt x="245" y="321"/>
                  </a:cubicBezTo>
                  <a:cubicBezTo>
                    <a:pt x="245" y="321"/>
                    <a:pt x="444" y="45"/>
                    <a:pt x="588" y="51"/>
                  </a:cubicBezTo>
                  <a:cubicBezTo>
                    <a:pt x="731" y="56"/>
                    <a:pt x="911" y="324"/>
                    <a:pt x="911" y="324"/>
                  </a:cubicBezTo>
                  <a:cubicBezTo>
                    <a:pt x="911" y="324"/>
                    <a:pt x="917" y="312"/>
                    <a:pt x="940" y="312"/>
                  </a:cubicBezTo>
                  <a:cubicBezTo>
                    <a:pt x="963" y="312"/>
                    <a:pt x="1007" y="345"/>
                    <a:pt x="1023" y="355"/>
                  </a:cubicBezTo>
                  <a:cubicBezTo>
                    <a:pt x="1045" y="370"/>
                    <a:pt x="1068" y="388"/>
                    <a:pt x="1068" y="388"/>
                  </a:cubicBezTo>
                  <a:cubicBezTo>
                    <a:pt x="1068" y="388"/>
                    <a:pt x="1005" y="331"/>
                    <a:pt x="981" y="309"/>
                  </a:cubicBezTo>
                  <a:cubicBezTo>
                    <a:pt x="956" y="287"/>
                    <a:pt x="937" y="277"/>
                    <a:pt x="922" y="279"/>
                  </a:cubicBezTo>
                  <a:cubicBezTo>
                    <a:pt x="909" y="280"/>
                    <a:pt x="904" y="290"/>
                    <a:pt x="904" y="290"/>
                  </a:cubicBezTo>
                  <a:cubicBezTo>
                    <a:pt x="904" y="290"/>
                    <a:pt x="735" y="0"/>
                    <a:pt x="590" y="4"/>
                  </a:cubicBezTo>
                  <a:cubicBezTo>
                    <a:pt x="446" y="8"/>
                    <a:pt x="245" y="286"/>
                    <a:pt x="245" y="286"/>
                  </a:cubicBezTo>
                  <a:cubicBezTo>
                    <a:pt x="245" y="286"/>
                    <a:pt x="220" y="254"/>
                    <a:pt x="183" y="258"/>
                  </a:cubicBezTo>
                  <a:cubicBezTo>
                    <a:pt x="129" y="265"/>
                    <a:pt x="99" y="347"/>
                    <a:pt x="0" y="41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433" y="1724170"/>
            <a:ext cx="1896186" cy="14062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043" y="1710281"/>
            <a:ext cx="1896186" cy="140629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115" y="1677432"/>
            <a:ext cx="1896186" cy="140629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535471" y="2086750"/>
            <a:ext cx="5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A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938204" y="2086750"/>
            <a:ext cx="5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B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371168" y="2075297"/>
            <a:ext cx="54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C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6103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6" name="Picture 2" descr="青蛙王子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622" y="2837103"/>
            <a:ext cx="3010068" cy="319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2100650" y="882721"/>
            <a:ext cx="8019533" cy="2131353"/>
            <a:chOff x="2390788" y="1417287"/>
            <a:chExt cx="9018128" cy="2131353"/>
          </a:xfrm>
        </p:grpSpPr>
        <p:sp>
          <p:nvSpPr>
            <p:cNvPr id="10" name="文本框 9"/>
            <p:cNvSpPr txBox="1"/>
            <p:nvPr/>
          </p:nvSpPr>
          <p:spPr>
            <a:xfrm>
              <a:off x="2390788" y="2394478"/>
              <a:ext cx="9018128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</a:t>
              </a:r>
              <a:r>
                <a:rPr lang="zh-CN" altLang="en-US" sz="1200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</a:t>
              </a: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've ever loved any woman. </a:t>
              </a:r>
            </a:p>
            <a:p>
              <a:pPr>
                <a:lnSpc>
                  <a:spcPct val="200000"/>
                </a:lnSpc>
              </a:pPr>
              <a:endPara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390788" y="1417287"/>
              <a:ext cx="3924208" cy="977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sz="20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</a:t>
              </a:r>
              <a:endParaRPr lang="en-US" altLang="zh-CN" sz="2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  <a:p>
              <a:pPr defTabSz="695235">
                <a:lnSpc>
                  <a:spcPct val="150000"/>
                </a:lnSpc>
              </a:pPr>
              <a:r>
                <a:rPr lang="en-US" altLang="zh-CN" sz="2000" b="1" dirty="0" smtClean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YOUR  TITLE  HERE</a:t>
              </a:r>
              <a:endPara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5402662" y="2837102"/>
            <a:ext cx="5360073" cy="3193051"/>
          </a:xfrm>
          <a:prstGeom prst="rect">
            <a:avLst/>
          </a:prstGeom>
          <a:solidFill>
            <a:schemeClr val="accent6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81942" y="3112912"/>
            <a:ext cx="44573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</a:t>
            </a:r>
            <a:endParaRPr lang="en-US" altLang="zh-CN" sz="1200" dirty="0" smtClean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love you more than I've ever loved any woman. 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And I've waited longer for you than I've waited for any woman. And I've waited longer for you than I've waited for any woman. </a:t>
            </a:r>
            <a:endParaRPr lang="en-US" altLang="zh-CN" sz="12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endParaRPr lang="en-US" altLang="zh-CN" sz="120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01484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27DFC98-91B2-47B3-8BEC-C77E1D6EF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5314" y="1942980"/>
            <a:ext cx="2726601" cy="465552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31530" y="2262305"/>
            <a:ext cx="6117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en-US" altLang="zh-CN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I love you more than I've ever loved any woman. </a:t>
            </a:r>
          </a:p>
        </p:txBody>
      </p:sp>
      <p:sp>
        <p:nvSpPr>
          <p:cNvPr id="9" name="矩形 8"/>
          <p:cNvSpPr/>
          <p:nvPr/>
        </p:nvSpPr>
        <p:spPr>
          <a:xfrm>
            <a:off x="2831530" y="3500438"/>
            <a:ext cx="6117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en-US" altLang="zh-CN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I love you more than I've ever loved any woman. </a:t>
            </a:r>
          </a:p>
        </p:txBody>
      </p:sp>
      <p:sp>
        <p:nvSpPr>
          <p:cNvPr id="10" name="矩形 9"/>
          <p:cNvSpPr/>
          <p:nvPr/>
        </p:nvSpPr>
        <p:spPr>
          <a:xfrm>
            <a:off x="2831530" y="4738571"/>
            <a:ext cx="61177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en-US" altLang="zh-CN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</a:t>
            </a:r>
            <a:r>
              <a:rPr lang="zh-CN" altLang="en-US" sz="12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I love you more than I've ever loved any woman.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831530" y="1548200"/>
            <a:ext cx="4387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95235">
              <a:lnSpc>
                <a:spcPct val="150000"/>
              </a:lnSpc>
            </a:pPr>
            <a:r>
              <a: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ADD </a:t>
            </a:r>
            <a:r>
              <a:rPr lang="en-US" altLang="zh-CN" sz="20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YOUR  TITLE  HERE</a:t>
            </a:r>
            <a:endParaRPr lang="en-US" altLang="zh-CN" sz="20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44EE09CB-EC59-4855-8821-4D32B6DC8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481"/>
            <a:ext cx="2668839" cy="394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08919" y="296561"/>
              <a:ext cx="11590638" cy="630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29" b="3604"/>
          <a:stretch/>
        </p:blipFill>
        <p:spPr>
          <a:xfrm>
            <a:off x="7018607" y="1050325"/>
            <a:ext cx="4711888" cy="554828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82410" y="2402345"/>
            <a:ext cx="3224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 smtClean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谢谢欣赏</a:t>
            </a:r>
            <a:endParaRPr lang="zh-CN" altLang="en-US" sz="54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46359" y="4230596"/>
            <a:ext cx="6193442" cy="2581196"/>
            <a:chOff x="1411595" y="4353947"/>
            <a:chExt cx="5324259" cy="231944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884" b="89729" l="1368" r="98480"/>
                      </a14:imgEffect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52" t="21646" r="6999" b="20888"/>
            <a:stretch/>
          </p:blipFill>
          <p:spPr>
            <a:xfrm>
              <a:off x="5340447" y="5124085"/>
              <a:ext cx="1395407" cy="147442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884" b="89729" l="1368" r="98480"/>
                      </a14:imgEffect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5" t="21646" r="6999" b="20888"/>
            <a:stretch/>
          </p:blipFill>
          <p:spPr>
            <a:xfrm>
              <a:off x="1411595" y="4353947"/>
              <a:ext cx="4350532" cy="2319444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1692854" y="3275189"/>
            <a:ext cx="53469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zh-CN" altLang="en-US" sz="1050" dirty="0" smtClean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.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943" y="975188"/>
            <a:ext cx="1320794" cy="13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850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1856</Words>
  <Application>Microsoft Office PowerPoint</Application>
  <PresentationFormat>宽屏</PresentationFormat>
  <Paragraphs>113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汉仪乐喵体简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32</cp:revision>
  <dcterms:created xsi:type="dcterms:W3CDTF">2018-01-23T09:47:12Z</dcterms:created>
  <dcterms:modified xsi:type="dcterms:W3CDTF">2018-01-24T09:39:43Z</dcterms:modified>
</cp:coreProperties>
</file>