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88" r:id="rId5"/>
  </p:sldMasterIdLst>
  <p:notesMasterIdLst>
    <p:notesMasterId r:id="rId7"/>
  </p:notesMasterIdLst>
  <p:handoutMasterIdLst>
    <p:handoutMasterId r:id="rId32"/>
  </p:handoutMasterIdLst>
  <p:sldIdLst>
    <p:sldId id="260" r:id="rId6"/>
    <p:sldId id="263" r:id="rId8"/>
    <p:sldId id="264" r:id="rId9"/>
    <p:sldId id="284" r:id="rId10"/>
    <p:sldId id="286" r:id="rId11"/>
    <p:sldId id="287" r:id="rId12"/>
    <p:sldId id="318" r:id="rId13"/>
    <p:sldId id="288" r:id="rId14"/>
    <p:sldId id="265" r:id="rId15"/>
    <p:sldId id="280" r:id="rId16"/>
    <p:sldId id="283" r:id="rId17"/>
    <p:sldId id="282" r:id="rId18"/>
    <p:sldId id="281" r:id="rId19"/>
    <p:sldId id="266" r:id="rId20"/>
    <p:sldId id="276" r:id="rId21"/>
    <p:sldId id="277" r:id="rId22"/>
    <p:sldId id="278" r:id="rId23"/>
    <p:sldId id="279" r:id="rId24"/>
    <p:sldId id="267" r:id="rId25"/>
    <p:sldId id="272" r:id="rId26"/>
    <p:sldId id="310" r:id="rId27"/>
    <p:sldId id="274" r:id="rId28"/>
    <p:sldId id="275" r:id="rId29"/>
    <p:sldId id="289" r:id="rId30"/>
    <p:sldId id="262" r:id="rId31"/>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 initials="B"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29E01"/>
    <a:srgbClr val="5B9501"/>
    <a:srgbClr val="3F772B"/>
    <a:srgbClr val="77B801"/>
    <a:srgbClr val="77B601"/>
    <a:srgbClr val="EEF5FA"/>
    <a:srgbClr val="479011"/>
    <a:srgbClr val="E3610C"/>
    <a:srgbClr val="F0A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ea typeface="微软雅黑" panose="020B0503020204020204" charset="-122"/>
              </a:defRPr>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ea typeface="微软雅黑" panose="020B0503020204020204"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ea typeface="微软雅黑" panose="020B0503020204020204"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charset="-122"/>
        <a:cs typeface="+mn-cs"/>
      </a:defRPr>
    </a:lvl1pPr>
    <a:lvl2pPr marL="457200" algn="l" defTabSz="914400" rtl="0" eaLnBrk="1" latinLnBrk="0" hangingPunct="1">
      <a:defRPr sz="1200" kern="1200">
        <a:solidFill>
          <a:schemeClr val="tx1"/>
        </a:solidFill>
        <a:latin typeface="+mn-lt"/>
        <a:ea typeface="微软雅黑" panose="020B0503020204020204" charset="-122"/>
        <a:cs typeface="+mn-cs"/>
      </a:defRPr>
    </a:lvl2pPr>
    <a:lvl3pPr marL="914400" algn="l" defTabSz="914400" rtl="0" eaLnBrk="1" latinLnBrk="0" hangingPunct="1">
      <a:defRPr sz="1200" kern="1200">
        <a:solidFill>
          <a:schemeClr val="tx1"/>
        </a:solidFill>
        <a:latin typeface="+mn-lt"/>
        <a:ea typeface="微软雅黑" panose="020B0503020204020204" charset="-122"/>
        <a:cs typeface="+mn-cs"/>
      </a:defRPr>
    </a:lvl3pPr>
    <a:lvl4pPr marL="1371600" algn="l" defTabSz="914400" rtl="0" eaLnBrk="1" latinLnBrk="0" hangingPunct="1">
      <a:defRPr sz="1200" kern="1200">
        <a:solidFill>
          <a:schemeClr val="tx1"/>
        </a:solidFill>
        <a:latin typeface="+mn-lt"/>
        <a:ea typeface="微软雅黑" panose="020B0503020204020204" charset="-122"/>
        <a:cs typeface="+mn-cs"/>
      </a:defRPr>
    </a:lvl4pPr>
    <a:lvl5pPr marL="1828800" algn="l" defTabSz="914400" rtl="0" eaLnBrk="1" latinLnBrk="0" hangingPunct="1">
      <a:defRPr sz="1200" kern="1200">
        <a:solidFill>
          <a:schemeClr val="tx1"/>
        </a:solidFill>
        <a:latin typeface="+mn-lt"/>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val="0"/>
              </a:ext>
            </a:extLst>
          </a:blip>
          <a:srcRect b="53738"/>
          <a:stretch>
            <a:fillRect/>
          </a:stretch>
        </p:blipFill>
        <p:spPr>
          <a:xfrm rot="10800000">
            <a:off x="-90353" y="-12033"/>
            <a:ext cx="4153634" cy="1446297"/>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22116BA-220B-4462-91CC-593CE5A9A9E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4BE447-FE56-419E-8B7D-ACBE0E5CC8B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8"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49"/>
            <a:ext cx="4011084" cy="1162051"/>
          </a:xfrm>
        </p:spPr>
        <p:txBody>
          <a:bodyPr anchor="b"/>
          <a:lstStyle>
            <a:lvl1pPr algn="l">
              <a:defRPr sz="2665"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7"/>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2" Type="http://schemas.openxmlformats.org/officeDocument/2006/relationships/theme" Target="../theme/theme2.xml"/><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2" Type="http://schemas.openxmlformats.org/officeDocument/2006/relationships/theme" Target="../theme/theme3.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slideLayout" Target="../slideLayouts/slideLayout45.xml"/><Relationship Id="rId7" Type="http://schemas.openxmlformats.org/officeDocument/2006/relationships/slideLayout" Target="../slideLayouts/slideLayout44.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3" Type="http://schemas.openxmlformats.org/officeDocument/2006/relationships/slideLayout" Target="../slideLayouts/slideLayout40.xml"/><Relationship Id="rId2" Type="http://schemas.openxmlformats.org/officeDocument/2006/relationships/slideLayout" Target="../slideLayouts/slideLayout39.xml"/><Relationship Id="rId12" Type="http://schemas.openxmlformats.org/officeDocument/2006/relationships/theme" Target="../theme/theme4.xml"/><Relationship Id="rId11" Type="http://schemas.openxmlformats.org/officeDocument/2006/relationships/slideLayout" Target="../slideLayouts/slideLayout48.xml"/><Relationship Id="rId10" Type="http://schemas.openxmlformats.org/officeDocument/2006/relationships/slideLayout" Target="../slideLayouts/slideLayout47.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charset="-122"/>
              </a:defRPr>
            </a:lvl1pPr>
          </a:lstStyle>
          <a:p>
            <a:pPr>
              <a:defRPr/>
            </a:pPr>
            <a:fld id="{06D045BB-3887-4E3F-A272-E5247811F888}"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charset="-122"/>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charset="-122"/>
              </a:defRPr>
            </a:lvl1pPr>
          </a:lstStyle>
          <a:p>
            <a:fld id="{4769E6EE-4033-4F3F-A866-667792DA360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华文黑体" charset="-122"/>
                <a:ea typeface="华文黑体" charset="-122"/>
              </a:defRPr>
            </a:lvl1pPr>
          </a:lstStyle>
          <a:p>
            <a:fld id="{122116BA-220B-4462-91CC-593CE5A9A9E4}"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华文黑体" charset="-122"/>
                <a:ea typeface="华文黑体"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华文黑体" charset="-122"/>
                <a:ea typeface="华文黑体" charset="-122"/>
              </a:defRPr>
            </a:lvl1pPr>
          </a:lstStyle>
          <a:p>
            <a:fld id="{024BE447-FE56-419E-8B7D-ACBE0E5CC8BF}"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华文黑体" charset="-122"/>
          <a:ea typeface="华文黑体"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华文黑体" charset="-122"/>
          <a:ea typeface="华文黑体"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华文黑体" charset="-122"/>
          <a:ea typeface="华文黑体"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华文黑体" charset="-122"/>
          <a:ea typeface="华文黑体"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黑体" charset="-122"/>
          <a:ea typeface="华文黑体"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华文黑体" charset="-122"/>
          <a:ea typeface="华文黑体"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tags" Target="../tags/tag2.xml"/><Relationship Id="rId6" Type="http://schemas.openxmlformats.org/officeDocument/2006/relationships/image" Target="../media/image6.png"/><Relationship Id="rId5" Type="http://schemas.openxmlformats.org/officeDocument/2006/relationships/tags" Target="../tags/tag1.xml"/><Relationship Id="rId4" Type="http://schemas.microsoft.com/office/2007/relationships/hdphoto" Target="../media/hdphoto1.wdp"/><Relationship Id="rId3" Type="http://schemas.openxmlformats.org/officeDocument/2006/relationships/image" Target="../media/image5.png"/><Relationship Id="rId27" Type="http://schemas.openxmlformats.org/officeDocument/2006/relationships/notesSlide" Target="../notesSlides/notesSlide1.xml"/><Relationship Id="rId26" Type="http://schemas.openxmlformats.org/officeDocument/2006/relationships/slideLayout" Target="../slideLayouts/slideLayout12.xml"/><Relationship Id="rId25" Type="http://schemas.microsoft.com/office/2007/relationships/hdphoto" Target="../media/hdphoto7.wdp"/><Relationship Id="rId24" Type="http://schemas.openxmlformats.org/officeDocument/2006/relationships/image" Target="../media/image15.png"/><Relationship Id="rId23" Type="http://schemas.openxmlformats.org/officeDocument/2006/relationships/image" Target="../media/image14.png"/><Relationship Id="rId22" Type="http://schemas.microsoft.com/office/2007/relationships/media" Target="../media/media1.mp3"/><Relationship Id="rId21" Type="http://schemas.openxmlformats.org/officeDocument/2006/relationships/audio" Target="../media/media1.mp3"/><Relationship Id="rId20" Type="http://schemas.microsoft.com/office/2007/relationships/hdphoto" Target="../media/hdphoto6.wdp"/><Relationship Id="rId2" Type="http://schemas.openxmlformats.org/officeDocument/2006/relationships/image" Target="../media/image4.png"/><Relationship Id="rId19" Type="http://schemas.openxmlformats.org/officeDocument/2006/relationships/image" Target="../media/image13.png"/><Relationship Id="rId18" Type="http://schemas.openxmlformats.org/officeDocument/2006/relationships/image" Target="../media/image12.png"/><Relationship Id="rId17" Type="http://schemas.microsoft.com/office/2007/relationships/hdphoto" Target="../media/hdphoto5.wdp"/><Relationship Id="rId16" Type="http://schemas.openxmlformats.org/officeDocument/2006/relationships/image" Target="../media/image11.png"/><Relationship Id="rId15" Type="http://schemas.microsoft.com/office/2007/relationships/hdphoto" Target="../media/hdphoto4.wdp"/><Relationship Id="rId14" Type="http://schemas.openxmlformats.org/officeDocument/2006/relationships/image" Target="../media/image10.png"/><Relationship Id="rId13" Type="http://schemas.openxmlformats.org/officeDocument/2006/relationships/tags" Target="../tags/tag3.xml"/><Relationship Id="rId12" Type="http://schemas.microsoft.com/office/2007/relationships/hdphoto" Target="../media/hdphoto3.wdp"/><Relationship Id="rId11" Type="http://schemas.openxmlformats.org/officeDocument/2006/relationships/image" Target="../media/image9.png"/><Relationship Id="rId10" Type="http://schemas.microsoft.com/office/2007/relationships/hdphoto" Target="../media/hdphoto2.wdp"/><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microsoft.com/office/2007/relationships/hdphoto" Target="../media/hdphoto2.wdp"/><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0.png"/><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microsoft.com/office/2007/relationships/hdphoto" Target="../media/hdphoto7.wdp"/><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2.xml"/><Relationship Id="rId3" Type="http://schemas.openxmlformats.org/officeDocument/2006/relationships/image" Target="../media/image21.jpeg"/><Relationship Id="rId2" Type="http://schemas.microsoft.com/office/2007/relationships/hdphoto" Target="../media/hdphoto7.wdp"/><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22.jpeg"/><Relationship Id="rId3" Type="http://schemas.openxmlformats.org/officeDocument/2006/relationships/tags" Target="../tags/tag4.xml"/><Relationship Id="rId2" Type="http://schemas.microsoft.com/office/2007/relationships/hdphoto" Target="../media/hdphoto7.wdp"/><Relationship Id="rId11" Type="http://schemas.openxmlformats.org/officeDocument/2006/relationships/notesSlide" Target="../notesSlides/notesSlide8.xml"/><Relationship Id="rId10" Type="http://schemas.openxmlformats.org/officeDocument/2006/relationships/slideLayout" Target="../slideLayouts/slideLayout12.xml"/><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0.png"/><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2.xm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3.jpeg"/><Relationship Id="rId2" Type="http://schemas.microsoft.com/office/2007/relationships/hdphoto" Target="../media/hdphoto7.wdp"/><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image" Target="../media/image26.png"/><Relationship Id="rId3" Type="http://schemas.openxmlformats.org/officeDocument/2006/relationships/tags" Target="../tags/tag10.xml"/><Relationship Id="rId2" Type="http://schemas.microsoft.com/office/2007/relationships/hdphoto" Target="../media/hdphoto7.wdp"/><Relationship Id="rId10" Type="http://schemas.openxmlformats.org/officeDocument/2006/relationships/notesSlide" Target="../notesSlides/notesSlide12.xml"/><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0.png"/><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7.jpeg"/><Relationship Id="rId4" Type="http://schemas.openxmlformats.org/officeDocument/2006/relationships/image" Target="../media/image23.jpeg"/><Relationship Id="rId3" Type="http://schemas.openxmlformats.org/officeDocument/2006/relationships/image" Target="../media/image24.jpeg"/><Relationship Id="rId2" Type="http://schemas.microsoft.com/office/2007/relationships/hdphoto" Target="../media/hdphoto7.wdp"/><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tags" Target="../tags/tag16.xml"/><Relationship Id="rId4" Type="http://schemas.openxmlformats.org/officeDocument/2006/relationships/image" Target="../media/image28.jpeg"/><Relationship Id="rId3" Type="http://schemas.openxmlformats.org/officeDocument/2006/relationships/tags" Target="../tags/tag15.xml"/><Relationship Id="rId2" Type="http://schemas.microsoft.com/office/2007/relationships/hdphoto" Target="../media/hdphoto7.wdp"/><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2.xml"/><Relationship Id="rId5" Type="http://schemas.microsoft.com/office/2007/relationships/hdphoto" Target="../media/hdphoto4.wdp"/><Relationship Id="rId4" Type="http://schemas.openxmlformats.org/officeDocument/2006/relationships/image" Target="../media/image10.png"/><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 Id="rId3" Type="http://schemas.openxmlformats.org/officeDocument/2006/relationships/image" Target="../media/image30.jpeg"/><Relationship Id="rId2" Type="http://schemas.microsoft.com/office/2007/relationships/hdphoto" Target="../media/hdphoto7.wdp"/><Relationship Id="rId1" Type="http://schemas.openxmlformats.org/officeDocument/2006/relationships/image" Target="../media/image16.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8.png"/><Relationship Id="rId3" Type="http://schemas.openxmlformats.org/officeDocument/2006/relationships/image" Target="../media/image17.png"/><Relationship Id="rId2" Type="http://schemas.microsoft.com/office/2007/relationships/hdphoto" Target="../media/hdphoto7.wdp"/><Relationship Id="rId1" Type="http://schemas.openxmlformats.org/officeDocument/2006/relationships/image" Target="../media/image16.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microsoft.com/office/2007/relationships/hdphoto" Target="../media/hdphoto7.wdp"/><Relationship Id="rId1" Type="http://schemas.openxmlformats.org/officeDocument/2006/relationships/image" Target="../media/image16.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2.xml"/><Relationship Id="rId4" Type="http://schemas.openxmlformats.org/officeDocument/2006/relationships/image" Target="../media/image35.jpeg"/><Relationship Id="rId3" Type="http://schemas.openxmlformats.org/officeDocument/2006/relationships/image" Target="../media/image34.png"/><Relationship Id="rId2" Type="http://schemas.microsoft.com/office/2007/relationships/hdphoto" Target="../media/hdphoto7.wdp"/><Relationship Id="rId1" Type="http://schemas.openxmlformats.org/officeDocument/2006/relationships/image" Target="../media/image16.png"/></Relationships>
</file>

<file path=ppt/slides/_rels/slide25.xml.rels><?xml version="1.0" encoding="UTF-8" standalone="yes"?>
<Relationships xmlns="http://schemas.openxmlformats.org/package/2006/relationships"><Relationship Id="rId9" Type="http://schemas.microsoft.com/office/2007/relationships/hdphoto" Target="../media/hdphoto2.wdp"/><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tags" Target="../tags/tag18.xml"/><Relationship Id="rId5" Type="http://schemas.openxmlformats.org/officeDocument/2006/relationships/image" Target="../media/image6.png"/><Relationship Id="rId4" Type="http://schemas.openxmlformats.org/officeDocument/2006/relationships/tags" Target="../tags/tag17.xml"/><Relationship Id="rId3" Type="http://schemas.microsoft.com/office/2007/relationships/hdphoto" Target="../media/hdphoto1.wdp"/><Relationship Id="rId23" Type="http://schemas.openxmlformats.org/officeDocument/2006/relationships/slideLayout" Target="../slideLayouts/slideLayout12.xml"/><Relationship Id="rId22" Type="http://schemas.openxmlformats.org/officeDocument/2006/relationships/image" Target="../media/image15.png"/><Relationship Id="rId21" Type="http://schemas.microsoft.com/office/2007/relationships/hdphoto" Target="../media/hdphoto7.wdp"/><Relationship Id="rId20" Type="http://schemas.openxmlformats.org/officeDocument/2006/relationships/image" Target="../media/image16.png"/><Relationship Id="rId2" Type="http://schemas.openxmlformats.org/officeDocument/2006/relationships/image" Target="../media/image5.png"/><Relationship Id="rId19" Type="http://schemas.microsoft.com/office/2007/relationships/hdphoto" Target="../media/hdphoto6.wdp"/><Relationship Id="rId18" Type="http://schemas.openxmlformats.org/officeDocument/2006/relationships/image" Target="../media/image13.png"/><Relationship Id="rId17" Type="http://schemas.openxmlformats.org/officeDocument/2006/relationships/image" Target="../media/image12.png"/><Relationship Id="rId16" Type="http://schemas.microsoft.com/office/2007/relationships/hdphoto" Target="../media/hdphoto5.wdp"/><Relationship Id="rId15" Type="http://schemas.openxmlformats.org/officeDocument/2006/relationships/image" Target="../media/image11.png"/><Relationship Id="rId14" Type="http://schemas.microsoft.com/office/2007/relationships/hdphoto" Target="../media/hdphoto4.wdp"/><Relationship Id="rId13" Type="http://schemas.openxmlformats.org/officeDocument/2006/relationships/image" Target="../media/image10.png"/><Relationship Id="rId12" Type="http://schemas.openxmlformats.org/officeDocument/2006/relationships/tags" Target="../tags/tag19.xml"/><Relationship Id="rId11" Type="http://schemas.microsoft.com/office/2007/relationships/hdphoto" Target="../media/hdphoto3.wdp"/><Relationship Id="rId10" Type="http://schemas.openxmlformats.org/officeDocument/2006/relationships/image" Target="../media/image9.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34c3f97a2f21528f089815683356d989"/>
          <p:cNvPicPr>
            <a:picLocks noChangeAspect="1"/>
          </p:cNvPicPr>
          <p:nvPr/>
        </p:nvPicPr>
        <p:blipFill>
          <a:blip r:embed="rId1"/>
          <a:stretch>
            <a:fillRect/>
          </a:stretch>
        </p:blipFill>
        <p:spPr>
          <a:xfrm>
            <a:off x="3676015" y="721360"/>
            <a:ext cx="4799965" cy="2571115"/>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145" y="5489032"/>
            <a:ext cx="2213042" cy="1386113"/>
          </a:xfrm>
          <a:prstGeom prst="rect">
            <a:avLst/>
          </a:prstGeom>
        </p:spPr>
      </p:pic>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53461" y="5209208"/>
            <a:ext cx="1523836" cy="1397180"/>
          </a:xfrm>
          <a:prstGeom prst="rect">
            <a:avLst/>
          </a:prstGeom>
        </p:spPr>
      </p:pic>
      <p:pic>
        <p:nvPicPr>
          <p:cNvPr id="12" name="PA_图片 45"/>
          <p:cNvPicPr>
            <a:picLocks noChangeAspect="1"/>
          </p:cNvPicPr>
          <p:nvPr>
            <p:custDataLst>
              <p:tags r:id="rId5"/>
            </p:custDataLst>
          </p:nvPr>
        </p:nvPicPr>
        <p:blipFill>
          <a:blip r:embed="rId6" cstate="print">
            <a:extLst>
              <a:ext uri="{28A0092B-C50C-407E-A947-70E740481C1C}">
                <a14:useLocalDpi xmlns:a14="http://schemas.microsoft.com/office/drawing/2010/main" val="0"/>
              </a:ext>
            </a:extLst>
          </a:blip>
          <a:stretch>
            <a:fillRect/>
          </a:stretch>
        </p:blipFill>
        <p:spPr>
          <a:xfrm>
            <a:off x="0" y="6200484"/>
            <a:ext cx="5596962" cy="938022"/>
          </a:xfrm>
          <a:prstGeom prst="rect">
            <a:avLst/>
          </a:prstGeom>
        </p:spPr>
      </p:pic>
      <p:pic>
        <p:nvPicPr>
          <p:cNvPr id="13" name="PA_图片 45"/>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6791217" y="6200484"/>
            <a:ext cx="5212700" cy="873622"/>
          </a:xfrm>
          <a:prstGeom prst="rect">
            <a:avLst/>
          </a:prstGeom>
        </p:spPr>
      </p:pic>
      <p:grpSp>
        <p:nvGrpSpPr>
          <p:cNvPr id="9" name="组合 8"/>
          <p:cNvGrpSpPr/>
          <p:nvPr/>
        </p:nvGrpSpPr>
        <p:grpSpPr>
          <a:xfrm>
            <a:off x="2676137" y="593725"/>
            <a:ext cx="6870206" cy="6559386"/>
            <a:chOff x="2660897" y="579120"/>
            <a:chExt cx="6870206" cy="6559386"/>
          </a:xfrm>
        </p:grpSpPr>
        <p:pic>
          <p:nvPicPr>
            <p:cNvPr id="5" name="图片 4"/>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660897" y="579120"/>
              <a:ext cx="6870206" cy="5071882"/>
            </a:xfrm>
            <a:prstGeom prst="rect">
              <a:avLst/>
            </a:prstGeom>
          </p:spPr>
        </p:pic>
        <p:pic>
          <p:nvPicPr>
            <p:cNvPr id="4" name="图片 3"/>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443727" y="4779349"/>
              <a:ext cx="3352807" cy="2359157"/>
            </a:xfrm>
            <a:prstGeom prst="rect">
              <a:avLst/>
            </a:prstGeom>
          </p:spPr>
        </p:pic>
      </p:grpSp>
      <p:sp>
        <p:nvSpPr>
          <p:cNvPr id="7" name="PA_副标题 2"/>
          <p:cNvSpPr txBox="1"/>
          <p:nvPr>
            <p:custDataLst>
              <p:tags r:id="rId13"/>
            </p:custDataLst>
          </p:nvPr>
        </p:nvSpPr>
        <p:spPr>
          <a:xfrm>
            <a:off x="4719641" y="3281187"/>
            <a:ext cx="2818988" cy="706755"/>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2000" b="1" dirty="0">
                <a:solidFill>
                  <a:srgbClr val="509C13"/>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感恩节活动策划      </a:t>
            </a:r>
            <a:r>
              <a:rPr lang="en-US" altLang="zh-CN" sz="2000" b="1" dirty="0">
                <a:solidFill>
                  <a:srgbClr val="509C13"/>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PPT</a:t>
            </a:r>
            <a:r>
              <a:rPr lang="zh-CN" altLang="en-US" sz="2000" b="1" dirty="0">
                <a:solidFill>
                  <a:srgbClr val="509C13"/>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动态通用模板</a:t>
            </a:r>
            <a:endParaRPr lang="zh-CN" altLang="en-US" sz="2000" b="1" dirty="0">
              <a:solidFill>
                <a:srgbClr val="509C13"/>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3721391" y="4688221"/>
            <a:ext cx="541470" cy="820976"/>
          </a:xfrm>
          <a:prstGeom prst="rect">
            <a:avLst/>
          </a:prstGeom>
          <a:effectLst>
            <a:outerShdw blurRad="50800" dist="38100" algn="l" rotWithShape="0">
              <a:prstClr val="black">
                <a:alpha val="40000"/>
              </a:prstClr>
            </a:outerShdw>
          </a:effectLst>
        </p:spPr>
      </p:pic>
      <p:pic>
        <p:nvPicPr>
          <p:cNvPr id="11" name="图片 10"/>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09098" y="5917299"/>
            <a:ext cx="783939" cy="954910"/>
          </a:xfrm>
          <a:prstGeom prst="rect">
            <a:avLst/>
          </a:prstGeom>
        </p:spPr>
      </p:pic>
      <p:pic>
        <p:nvPicPr>
          <p:cNvPr id="14" name="图片 1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19704821">
            <a:off x="10967905" y="5789012"/>
            <a:ext cx="643794" cy="964285"/>
          </a:xfrm>
          <a:prstGeom prst="rect">
            <a:avLst/>
          </a:prstGeom>
        </p:spPr>
      </p:pic>
      <p:pic>
        <p:nvPicPr>
          <p:cNvPr id="15" name="图片 14"/>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88855" y="5045230"/>
            <a:ext cx="1473712" cy="1592065"/>
          </a:xfrm>
          <a:prstGeom prst="rect">
            <a:avLst/>
          </a:prstGeom>
          <a:effectLst>
            <a:outerShdw blurRad="50800" dist="38100" dir="2700000" algn="tl" rotWithShape="0">
              <a:prstClr val="black">
                <a:alpha val="40000"/>
              </a:prstClr>
            </a:outerShdw>
          </a:effectLst>
        </p:spPr>
      </p:pic>
      <p:pic>
        <p:nvPicPr>
          <p:cNvPr id="16" name="轻松愉快">
            <a:hlinkClick r:id="" action="ppaction://media"/>
          </p:cNvPr>
          <p:cNvPicPr>
            <a:picLocks noChangeAspect="1"/>
          </p:cNvPicPr>
          <p:nvPr>
            <a:audioFile r:link="rId21"/>
            <p:extLst>
              <p:ext uri="{DAA4B4D4-6D71-4841-9C94-3DE7FCFB9230}">
                <p14:media xmlns:p14="http://schemas.microsoft.com/office/powerpoint/2010/main" r:embed="rId22"/>
              </p:ext>
            </p:extLst>
          </p:nvPr>
        </p:nvPicPr>
        <p:blipFill>
          <a:blip r:embed="rId23"/>
          <a:stretch>
            <a:fillRect/>
          </a:stretch>
        </p:blipFill>
        <p:spPr>
          <a:xfrm>
            <a:off x="-1058779" y="6553200"/>
            <a:ext cx="609600" cy="609600"/>
          </a:xfrm>
          <a:prstGeom prst="rect">
            <a:avLst/>
          </a:prstGeom>
        </p:spPr>
      </p:pic>
      <p:pic>
        <p:nvPicPr>
          <p:cNvPr id="17" name="图片 16"/>
          <p:cNvPicPr>
            <a:picLocks noChangeAspect="1"/>
          </p:cNvPicPr>
          <p:nvPr/>
        </p:nvPicPr>
        <p:blipFill>
          <a:blip r:embed="rId24" cstate="print">
            <a:extLst>
              <a:ext uri="{BEBA8EAE-BF5A-486C-A8C5-ECC9F3942E4B}">
                <a14:imgProps xmlns:a14="http://schemas.microsoft.com/office/drawing/2010/main">
                  <a14:imgLayer r:embed="rId2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9466034" y="2672764"/>
            <a:ext cx="1145009" cy="884594"/>
          </a:xfrm>
          <a:prstGeom prst="rect">
            <a:avLst/>
          </a:prstGeom>
          <a:effectLst>
            <a:outerShdw blurRad="50800" dist="38100" algn="l" rotWithShape="0">
              <a:prstClr val="black">
                <a:alpha val="40000"/>
              </a:prstClr>
            </a:outerShdw>
          </a:effectLst>
        </p:spPr>
      </p:pic>
      <p:pic>
        <p:nvPicPr>
          <p:cNvPr id="19" name="图片 18"/>
          <p:cNvPicPr>
            <a:picLocks noChangeAspect="1"/>
          </p:cNvPicPr>
          <p:nvPr/>
        </p:nvPicPr>
        <p:blipFill>
          <a:blip r:embed="rId24" cstate="print">
            <a:extLst>
              <a:ext uri="{BEBA8EAE-BF5A-486C-A8C5-ECC9F3942E4B}">
                <a14:imgProps xmlns:a14="http://schemas.microsoft.com/office/drawing/2010/main">
                  <a14:imgLayer r:embed="rId2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240704">
            <a:off x="9164320" y="4668520"/>
            <a:ext cx="690880" cy="534035"/>
          </a:xfrm>
          <a:prstGeom prst="rect">
            <a:avLst/>
          </a:prstGeom>
          <a:effectLst>
            <a:outerShdw blurRad="50800" dist="38100" algn="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par>
                                <p:cTn id="7" presetID="42"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750"/>
                                        <p:tgtEl>
                                          <p:spTgt spid="9"/>
                                        </p:tgtEl>
                                      </p:cBhvr>
                                    </p:animEffect>
                                    <p:anim calcmode="lin" valueType="num">
                                      <p:cBhvr>
                                        <p:cTn id="10" dur="1750" fill="hold"/>
                                        <p:tgtEl>
                                          <p:spTgt spid="9"/>
                                        </p:tgtEl>
                                        <p:attrNameLst>
                                          <p:attrName>ppt_x</p:attrName>
                                        </p:attrNameLst>
                                      </p:cBhvr>
                                      <p:tavLst>
                                        <p:tav tm="0">
                                          <p:val>
                                            <p:strVal val="#ppt_x"/>
                                          </p:val>
                                        </p:tav>
                                        <p:tav tm="100000">
                                          <p:val>
                                            <p:strVal val="#ppt_x"/>
                                          </p:val>
                                        </p:tav>
                                      </p:tavLst>
                                    </p:anim>
                                    <p:anim calcmode="lin" valueType="num">
                                      <p:cBhvr>
                                        <p:cTn id="11" dur="1750" fill="hold"/>
                                        <p:tgtEl>
                                          <p:spTgt spid="9"/>
                                        </p:tgtEl>
                                        <p:attrNameLst>
                                          <p:attrName>ppt_y</p:attrName>
                                        </p:attrNameLst>
                                      </p:cBhvr>
                                      <p:tavLst>
                                        <p:tav tm="0">
                                          <p:val>
                                            <p:strVal val="#ppt_y+.1"/>
                                          </p:val>
                                        </p:tav>
                                        <p:tav tm="100000">
                                          <p:val>
                                            <p:strVal val="#ppt_y"/>
                                          </p:val>
                                        </p:tav>
                                      </p:tavLst>
                                    </p:anim>
                                  </p:childTnLst>
                                </p:cTn>
                              </p:par>
                              <p:par>
                                <p:cTn id="12" presetID="56" presetClass="entr" presetSubtype="0" fill="hold" grpId="1" nodeType="withEffect">
                                  <p:stCondLst>
                                    <p:cond delay="2500"/>
                                  </p:stCondLst>
                                  <p:iterate type="lt">
                                    <p:tmPct val="10000"/>
                                  </p:iterate>
                                  <p:childTnLst>
                                    <p:set>
                                      <p:cBhvr>
                                        <p:cTn id="13" dur="1" fill="hold">
                                          <p:stCondLst>
                                            <p:cond delay="0"/>
                                          </p:stCondLst>
                                        </p:cTn>
                                        <p:tgtEl>
                                          <p:spTgt spid="7"/>
                                        </p:tgtEl>
                                        <p:attrNameLst>
                                          <p:attrName>style.visibility</p:attrName>
                                        </p:attrNameLst>
                                      </p:cBhvr>
                                      <p:to>
                                        <p:strVal val="visible"/>
                                      </p:to>
                                    </p:set>
                                    <p:anim by="(-#ppt_w*2)" calcmode="lin" valueType="num">
                                      <p:cBhvr rctx="PPT">
                                        <p:cTn id="14" dur="500" autoRev="1" fill="hold">
                                          <p:stCondLst>
                                            <p:cond delay="0"/>
                                          </p:stCondLst>
                                        </p:cTn>
                                        <p:tgtEl>
                                          <p:spTgt spid="7"/>
                                        </p:tgtEl>
                                        <p:attrNameLst>
                                          <p:attrName>ppt_w</p:attrName>
                                        </p:attrNameLst>
                                      </p:cBhvr>
                                    </p:anim>
                                    <p:anim by="(#ppt_w*0.50)" calcmode="lin" valueType="num">
                                      <p:cBhvr>
                                        <p:cTn id="15" dur="500" decel="50000" autoRev="1" fill="hold">
                                          <p:stCondLst>
                                            <p:cond delay="0"/>
                                          </p:stCondLst>
                                        </p:cTn>
                                        <p:tgtEl>
                                          <p:spTgt spid="7"/>
                                        </p:tgtEl>
                                        <p:attrNameLst>
                                          <p:attrName>ppt_x</p:attrName>
                                        </p:attrNameLst>
                                      </p:cBhvr>
                                    </p:anim>
                                    <p:anim from="(-#ppt_h/2)" to="(#ppt_y)" calcmode="lin" valueType="num">
                                      <p:cBhvr>
                                        <p:cTn id="16" dur="1000" fill="hold">
                                          <p:stCondLst>
                                            <p:cond delay="0"/>
                                          </p:stCondLst>
                                        </p:cTn>
                                        <p:tgtEl>
                                          <p:spTgt spid="7"/>
                                        </p:tgtEl>
                                        <p:attrNameLst>
                                          <p:attrName>ppt_y</p:attrName>
                                        </p:attrNameLst>
                                      </p:cBhvr>
                                    </p:anim>
                                    <p:animRot by="21600000">
                                      <p:cBhvr>
                                        <p:cTn id="17" dur="1000" fill="hold">
                                          <p:stCondLst>
                                            <p:cond delay="0"/>
                                          </p:stCondLst>
                                        </p:cTn>
                                        <p:tgtEl>
                                          <p:spTgt spid="7"/>
                                        </p:tgtEl>
                                        <p:attrNameLst>
                                          <p:attrName>r</p:attrName>
                                        </p:attrNameLst>
                                      </p:cBhvr>
                                    </p:animRot>
                                  </p:childTnLst>
                                </p:cTn>
                              </p:par>
                              <p:par>
                                <p:cTn id="18" presetID="42"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250"/>
                                        <p:tgtEl>
                                          <p:spTgt spid="12"/>
                                        </p:tgtEl>
                                      </p:cBhvr>
                                    </p:animEffect>
                                    <p:anim calcmode="lin" valueType="num">
                                      <p:cBhvr>
                                        <p:cTn id="21" dur="3250" fill="hold"/>
                                        <p:tgtEl>
                                          <p:spTgt spid="12"/>
                                        </p:tgtEl>
                                        <p:attrNameLst>
                                          <p:attrName>ppt_x</p:attrName>
                                        </p:attrNameLst>
                                      </p:cBhvr>
                                      <p:tavLst>
                                        <p:tav tm="0">
                                          <p:val>
                                            <p:strVal val="#ppt_x"/>
                                          </p:val>
                                        </p:tav>
                                        <p:tav tm="100000">
                                          <p:val>
                                            <p:strVal val="#ppt_x"/>
                                          </p:val>
                                        </p:tav>
                                      </p:tavLst>
                                    </p:anim>
                                    <p:anim calcmode="lin" valueType="num">
                                      <p:cBhvr>
                                        <p:cTn id="22" dur="325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3250"/>
                                        <p:tgtEl>
                                          <p:spTgt spid="13"/>
                                        </p:tgtEl>
                                      </p:cBhvr>
                                    </p:animEffect>
                                    <p:anim calcmode="lin" valueType="num">
                                      <p:cBhvr>
                                        <p:cTn id="26" dur="3250" fill="hold"/>
                                        <p:tgtEl>
                                          <p:spTgt spid="13"/>
                                        </p:tgtEl>
                                        <p:attrNameLst>
                                          <p:attrName>ppt_x</p:attrName>
                                        </p:attrNameLst>
                                      </p:cBhvr>
                                      <p:tavLst>
                                        <p:tav tm="0">
                                          <p:val>
                                            <p:strVal val="#ppt_x"/>
                                          </p:val>
                                        </p:tav>
                                        <p:tav tm="100000">
                                          <p:val>
                                            <p:strVal val="#ppt_x"/>
                                          </p:val>
                                        </p:tav>
                                      </p:tavLst>
                                    </p:anim>
                                    <p:anim calcmode="lin" valueType="num">
                                      <p:cBhvr>
                                        <p:cTn id="27" dur="325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3250"/>
                                        <p:tgtEl>
                                          <p:spTgt spid="18"/>
                                        </p:tgtEl>
                                      </p:cBhvr>
                                    </p:animEffect>
                                    <p:anim calcmode="lin" valueType="num">
                                      <p:cBhvr>
                                        <p:cTn id="31" dur="3250" fill="hold"/>
                                        <p:tgtEl>
                                          <p:spTgt spid="18"/>
                                        </p:tgtEl>
                                        <p:attrNameLst>
                                          <p:attrName>ppt_x</p:attrName>
                                        </p:attrNameLst>
                                      </p:cBhvr>
                                      <p:tavLst>
                                        <p:tav tm="0">
                                          <p:val>
                                            <p:strVal val="#ppt_x"/>
                                          </p:val>
                                        </p:tav>
                                        <p:tav tm="100000">
                                          <p:val>
                                            <p:strVal val="#ppt_x"/>
                                          </p:val>
                                        </p:tav>
                                      </p:tavLst>
                                    </p:anim>
                                    <p:anim calcmode="lin" valueType="num">
                                      <p:cBhvr>
                                        <p:cTn id="32" dur="325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3250"/>
                                        <p:tgtEl>
                                          <p:spTgt spid="15"/>
                                        </p:tgtEl>
                                      </p:cBhvr>
                                    </p:animEffect>
                                    <p:anim calcmode="lin" valueType="num">
                                      <p:cBhvr>
                                        <p:cTn id="36" dur="3250" fill="hold"/>
                                        <p:tgtEl>
                                          <p:spTgt spid="15"/>
                                        </p:tgtEl>
                                        <p:attrNameLst>
                                          <p:attrName>ppt_x</p:attrName>
                                        </p:attrNameLst>
                                      </p:cBhvr>
                                      <p:tavLst>
                                        <p:tav tm="0">
                                          <p:val>
                                            <p:strVal val="#ppt_x"/>
                                          </p:val>
                                        </p:tav>
                                        <p:tav tm="100000">
                                          <p:val>
                                            <p:strVal val="#ppt_x"/>
                                          </p:val>
                                        </p:tav>
                                      </p:tavLst>
                                    </p:anim>
                                    <p:anim calcmode="lin" valueType="num">
                                      <p:cBhvr>
                                        <p:cTn id="37" dur="3250" fill="hold"/>
                                        <p:tgtEl>
                                          <p:spTgt spid="1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3250"/>
                                        <p:tgtEl>
                                          <p:spTgt spid="6"/>
                                        </p:tgtEl>
                                      </p:cBhvr>
                                    </p:animEffect>
                                    <p:anim calcmode="lin" valueType="num">
                                      <p:cBhvr>
                                        <p:cTn id="41" dur="3250" fill="hold"/>
                                        <p:tgtEl>
                                          <p:spTgt spid="6"/>
                                        </p:tgtEl>
                                        <p:attrNameLst>
                                          <p:attrName>ppt_x</p:attrName>
                                        </p:attrNameLst>
                                      </p:cBhvr>
                                      <p:tavLst>
                                        <p:tav tm="0">
                                          <p:val>
                                            <p:strVal val="#ppt_x"/>
                                          </p:val>
                                        </p:tav>
                                        <p:tav tm="100000">
                                          <p:val>
                                            <p:strVal val="#ppt_x"/>
                                          </p:val>
                                        </p:tav>
                                      </p:tavLst>
                                    </p:anim>
                                    <p:anim calcmode="lin" valueType="num">
                                      <p:cBhvr>
                                        <p:cTn id="42" dur="325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3250"/>
                                        <p:tgtEl>
                                          <p:spTgt spid="11"/>
                                        </p:tgtEl>
                                      </p:cBhvr>
                                    </p:animEffect>
                                    <p:anim calcmode="lin" valueType="num">
                                      <p:cBhvr>
                                        <p:cTn id="46" dur="3250" fill="hold"/>
                                        <p:tgtEl>
                                          <p:spTgt spid="11"/>
                                        </p:tgtEl>
                                        <p:attrNameLst>
                                          <p:attrName>ppt_x</p:attrName>
                                        </p:attrNameLst>
                                      </p:cBhvr>
                                      <p:tavLst>
                                        <p:tav tm="0">
                                          <p:val>
                                            <p:strVal val="#ppt_x"/>
                                          </p:val>
                                        </p:tav>
                                        <p:tav tm="100000">
                                          <p:val>
                                            <p:strVal val="#ppt_x"/>
                                          </p:val>
                                        </p:tav>
                                      </p:tavLst>
                                    </p:anim>
                                    <p:anim calcmode="lin" valueType="num">
                                      <p:cBhvr>
                                        <p:cTn id="47" dur="325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3250"/>
                                        <p:tgtEl>
                                          <p:spTgt spid="14"/>
                                        </p:tgtEl>
                                      </p:cBhvr>
                                    </p:animEffect>
                                    <p:anim calcmode="lin" valueType="num">
                                      <p:cBhvr>
                                        <p:cTn id="51" dur="3250" fill="hold"/>
                                        <p:tgtEl>
                                          <p:spTgt spid="14"/>
                                        </p:tgtEl>
                                        <p:attrNameLst>
                                          <p:attrName>ppt_x</p:attrName>
                                        </p:attrNameLst>
                                      </p:cBhvr>
                                      <p:tavLst>
                                        <p:tav tm="0">
                                          <p:val>
                                            <p:strVal val="#ppt_x"/>
                                          </p:val>
                                        </p:tav>
                                        <p:tav tm="100000">
                                          <p:val>
                                            <p:strVal val="#ppt_x"/>
                                          </p:val>
                                        </p:tav>
                                      </p:tavLst>
                                    </p:anim>
                                    <p:anim calcmode="lin" valueType="num">
                                      <p:cBhvr>
                                        <p:cTn id="52" dur="3250" fill="hold"/>
                                        <p:tgtEl>
                                          <p:spTgt spid="14"/>
                                        </p:tgtEl>
                                        <p:attrNameLst>
                                          <p:attrName>ppt_y</p:attrName>
                                        </p:attrNameLst>
                                      </p:cBhvr>
                                      <p:tavLst>
                                        <p:tav tm="0">
                                          <p:val>
                                            <p:strVal val="#ppt_y+.1"/>
                                          </p:val>
                                        </p:tav>
                                        <p:tav tm="100000">
                                          <p:val>
                                            <p:strVal val="#ppt_y"/>
                                          </p:val>
                                        </p:tav>
                                      </p:tavLst>
                                    </p:anim>
                                  </p:childTnLst>
                                </p:cTn>
                              </p:par>
                              <p:par>
                                <p:cTn id="53" presetID="10" presetClass="entr" presetSubtype="0" fill="hold" nodeType="withEffect">
                                  <p:stCondLst>
                                    <p:cond delay="110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1250"/>
                                        <p:tgtEl>
                                          <p:spTgt spid="3"/>
                                        </p:tgtEl>
                                      </p:cBhvr>
                                    </p:animEffect>
                                  </p:childTnLst>
                                </p:cTn>
                              </p:par>
                              <p:par>
                                <p:cTn id="56" presetID="0" presetClass="path" presetSubtype="0" fill="hold" nodeType="withEffect">
                                  <p:stCondLst>
                                    <p:cond delay="1100"/>
                                  </p:stCondLst>
                                  <p:childTnLst>
                                    <p:animMotion origin="layout" path="M 0.00586 -0.35556 C -0.0056 -0.24769 0.01068 -0.23334 0.01771 -0.15973 C 0.02474 -0.08588 0.00013 -0.02408 -3.75E-6 2.96296E-6 " pathEditMode="relative" rAng="0" ptsTypes="AAA">
                                      <p:cBhvr>
                                        <p:cTn id="57" dur="4750" fill="hold"/>
                                        <p:tgtEl>
                                          <p:spTgt spid="3"/>
                                        </p:tgtEl>
                                        <p:attrNameLst>
                                          <p:attrName>ppt_x</p:attrName>
                                          <p:attrName>ppt_y</p:attrName>
                                        </p:attrNameLst>
                                      </p:cBhvr>
                                      <p:rCtr x="365" y="17778"/>
                                    </p:animMotion>
                                  </p:childTnLst>
                                </p:cTn>
                              </p:par>
                              <p:par>
                                <p:cTn id="58" presetID="10" presetClass="entr" presetSubtype="0" fill="hold" nodeType="withEffect">
                                  <p:stCondLst>
                                    <p:cond delay="110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250"/>
                                        <p:tgtEl>
                                          <p:spTgt spid="17"/>
                                        </p:tgtEl>
                                      </p:cBhvr>
                                    </p:animEffect>
                                  </p:childTnLst>
                                </p:cTn>
                              </p:par>
                              <p:par>
                                <p:cTn id="61" presetID="0" presetClass="path" presetSubtype="0" fill="hold" nodeType="withEffect">
                                  <p:stCondLst>
                                    <p:cond delay="1100"/>
                                  </p:stCondLst>
                                  <p:childTnLst>
                                    <p:animMotion origin="layout" path="M 0.00586 -0.35556 C -0.0056 -0.24769 0.01067 -0.23334 0.01771 -0.15973 C 0.02474 -0.08588 0.00013 -0.02408 2.70833E-6 3.33333E-6 " pathEditMode="relative" rAng="0" ptsTypes="AAA">
                                      <p:cBhvr>
                                        <p:cTn id="62" dur="4750" fill="hold"/>
                                        <p:tgtEl>
                                          <p:spTgt spid="17"/>
                                        </p:tgtEl>
                                        <p:attrNameLst>
                                          <p:attrName>ppt_x</p:attrName>
                                          <p:attrName>ppt_y</p:attrName>
                                        </p:attrNameLst>
                                      </p:cBhvr>
                                      <p:rCtr x="352" y="17778"/>
                                    </p:animMotion>
                                  </p:childTnLst>
                                </p:cTn>
                              </p:par>
                              <p:par>
                                <p:cTn id="63" presetID="10" presetClass="entr" presetSubtype="0" fill="hold" nodeType="withEffect">
                                  <p:stCondLst>
                                    <p:cond delay="110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250"/>
                                        <p:tgtEl>
                                          <p:spTgt spid="19"/>
                                        </p:tgtEl>
                                      </p:cBhvr>
                                    </p:animEffect>
                                  </p:childTnLst>
                                </p:cTn>
                              </p:par>
                              <p:par>
                                <p:cTn id="66" presetID="0" presetClass="path" presetSubtype="0" fill="hold" nodeType="withEffect">
                                  <p:stCondLst>
                                    <p:cond delay="1100"/>
                                  </p:stCondLst>
                                  <p:childTnLst>
                                    <p:animMotion origin="layout" path="M 0.00586 -0.35556 C -0.0056 -0.24769 0.01067 -0.23334 0.01771 -0.15973 C 0.02474 -0.08588 0.00013 -0.02408 2.70833E-6 3.33333E-6 " pathEditMode="relative" rAng="0" ptsTypes="AAA">
                                      <p:cBhvr>
                                        <p:cTn id="67" dur="4750" fill="hold"/>
                                        <p:tgtEl>
                                          <p:spTgt spid="19"/>
                                        </p:tgtEl>
                                        <p:attrNameLst>
                                          <p:attrName>ppt_x</p:attrName>
                                          <p:attrName>ppt_y</p:attrName>
                                        </p:attrNameLst>
                                      </p:cBhvr>
                                      <p:rCtr x="352" y="17778"/>
                                    </p:animMotion>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5" repeatCount="indefinite" fill="hold" display="0">
                  <p:stCondLst>
                    <p:cond delay="indefinite"/>
                  </p:stCondLst>
                  <p:endCondLst>
                    <p:cond evt="onStopAudio" delay="0">
                      <p:tgtEl>
                        <p:sldTgt/>
                      </p:tgtEl>
                    </p:cond>
                  </p:endCondLst>
                </p:cTn>
                <p:tgtEl>
                  <p:spTgt spid="16"/>
                </p:tgtEl>
              </p:cMediaNode>
            </p:audio>
          </p:childTnLst>
        </p:cTn>
      </p:par>
    </p:tnLst>
    <p:bldLst>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854325" y="-1698625"/>
            <a:ext cx="6870065" cy="5071745"/>
          </a:xfrm>
          <a:prstGeom prst="rect">
            <a:avLst/>
          </a:prstGeom>
        </p:spPr>
      </p:pic>
      <p:sp>
        <p:nvSpPr>
          <p:cNvPr id="21" name="矩形 20"/>
          <p:cNvSpPr/>
          <p:nvPr/>
        </p:nvSpPr>
        <p:spPr>
          <a:xfrm>
            <a:off x="3947795" y="238125"/>
            <a:ext cx="4683760" cy="1198880"/>
          </a:xfrm>
          <a:prstGeom prst="rect">
            <a:avLst/>
          </a:prstGeom>
          <a:effectLst>
            <a:outerShdw blurRad="101600" dist="101600" dir="18900000" algn="bl" rotWithShape="0">
              <a:prstClr val="black">
                <a:alpha val="40000"/>
              </a:prstClr>
            </a:outerShdw>
          </a:effectLst>
        </p:spPr>
        <p:txBody>
          <a:bodyPr wrap="square">
            <a:spAutoFit/>
          </a:bodyPr>
          <a:p>
            <a:pPr algn="ctr" eaLnBrk="1" fontAlgn="auto" hangingPunct="1">
              <a:spcBef>
                <a:spcPts val="0"/>
              </a:spcBef>
              <a:spcAft>
                <a:spcPts val="0"/>
              </a:spcAft>
            </a:pPr>
            <a:r>
              <a:rPr lang="zh-CN" altLang="en-US" sz="7200" b="1" dirty="0" smtClean="0">
                <a:solidFill>
                  <a:srgbClr val="479011"/>
                </a:solidFill>
                <a:latin typeface="幼圆" panose="02010509060101010101" charset="-122"/>
                <a:ea typeface="幼圆" panose="02010509060101010101" charset="-122"/>
              </a:rPr>
              <a:t>目录</a:t>
            </a:r>
            <a:endParaRPr lang="zh-CN" altLang="en-US" sz="7200" b="1" dirty="0" smtClean="0">
              <a:solidFill>
                <a:srgbClr val="479011"/>
              </a:solidFill>
              <a:latin typeface="幼圆" panose="02010509060101010101" charset="-122"/>
              <a:ea typeface="幼圆" panose="02010509060101010101" charset="-122"/>
            </a:endParaRPr>
          </a:p>
        </p:txBody>
      </p:sp>
      <p:sp>
        <p:nvSpPr>
          <p:cNvPr id="22" name="TextBox 64"/>
          <p:cNvSpPr>
            <a:spLocks noChangeArrowheads="1"/>
          </p:cNvSpPr>
          <p:nvPr/>
        </p:nvSpPr>
        <p:spPr bwMode="auto">
          <a:xfrm>
            <a:off x="2677898" y="3970061"/>
            <a:ext cx="3197972" cy="584775"/>
          </a:xfrm>
          <a:prstGeom prst="rect">
            <a:avLst/>
          </a:prstGeom>
          <a:noFill/>
          <a:ln w="9525">
            <a:noFill/>
            <a:miter lim="800000"/>
          </a:ln>
        </p:spPr>
        <p:txBody>
          <a:bodyPr wrap="square" lIns="91440" tIns="45720" rIns="91440" bIns="45720">
            <a:spAutoFit/>
          </a:bodyPr>
          <a:p>
            <a:r>
              <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YOUR TITLE HERE</a:t>
            </a:r>
            <a:endPar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3" name="TextBox 64"/>
          <p:cNvSpPr>
            <a:spLocks noChangeArrowheads="1"/>
          </p:cNvSpPr>
          <p:nvPr/>
        </p:nvSpPr>
        <p:spPr bwMode="auto">
          <a:xfrm>
            <a:off x="2677898" y="3740174"/>
            <a:ext cx="2779932" cy="400110"/>
          </a:xfrm>
          <a:prstGeom prst="rect">
            <a:avLst/>
          </a:prstGeom>
          <a:noFill/>
          <a:ln w="9525">
            <a:noFill/>
            <a:miter lim="800000"/>
          </a:ln>
        </p:spPr>
        <p:txBody>
          <a:bodyPr wrap="square" lIns="91440" tIns="45720" rIns="91440" bIns="45720">
            <a:spAutoFit/>
          </a:bodyPr>
          <a:p>
            <a:r>
              <a:rPr lang="en-US" altLang="zh-CN" sz="2000" dirty="0">
                <a:solidFill>
                  <a:schemeClr val="tx1"/>
                </a:solidFill>
                <a:latin typeface="Agency FB" panose="020B0503020202020204" pitchFamily="34" charset="0"/>
                <a:ea typeface="微软雅黑" panose="020B0503020204020204" charset="-122"/>
                <a:cs typeface="微软雅黑" panose="020B0503020204020204" charset="-122"/>
                <a:sym typeface="+mn-lt"/>
              </a:rPr>
              <a:t>PART </a:t>
            </a:r>
            <a:r>
              <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ONE</a:t>
            </a:r>
            <a:endPar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6" name="TextBox 64"/>
          <p:cNvSpPr>
            <a:spLocks noChangeArrowheads="1"/>
          </p:cNvSpPr>
          <p:nvPr/>
        </p:nvSpPr>
        <p:spPr bwMode="auto">
          <a:xfrm>
            <a:off x="7426428" y="4017800"/>
            <a:ext cx="3197972" cy="584775"/>
          </a:xfrm>
          <a:prstGeom prst="rect">
            <a:avLst/>
          </a:prstGeom>
          <a:noFill/>
          <a:ln w="9525">
            <a:noFill/>
            <a:miter lim="800000"/>
          </a:ln>
        </p:spPr>
        <p:txBody>
          <a:bodyPr wrap="square" lIns="91440" tIns="45720" rIns="91440" bIns="45720">
            <a:spAutoFit/>
          </a:bodyPr>
          <a:p>
            <a:r>
              <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YOUR TITLE HERE</a:t>
            </a:r>
            <a:endPar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7" name="TextBox 64"/>
          <p:cNvSpPr>
            <a:spLocks noChangeArrowheads="1"/>
          </p:cNvSpPr>
          <p:nvPr/>
        </p:nvSpPr>
        <p:spPr bwMode="auto">
          <a:xfrm>
            <a:off x="7426428" y="3787913"/>
            <a:ext cx="2779932" cy="400110"/>
          </a:xfrm>
          <a:prstGeom prst="rect">
            <a:avLst/>
          </a:prstGeom>
          <a:noFill/>
          <a:ln w="9525">
            <a:noFill/>
            <a:miter lim="800000"/>
          </a:ln>
        </p:spPr>
        <p:txBody>
          <a:bodyPr wrap="square" lIns="91440" tIns="45720" rIns="91440" bIns="45720">
            <a:spAutoFit/>
          </a:bodyPr>
          <a:p>
            <a:r>
              <a:rPr lang="en-US" altLang="zh-CN" sz="2000" dirty="0">
                <a:solidFill>
                  <a:schemeClr val="tx1"/>
                </a:solidFill>
                <a:latin typeface="Agency FB" panose="020B0503020202020204" pitchFamily="34" charset="0"/>
                <a:ea typeface="微软雅黑" panose="020B0503020204020204" charset="-122"/>
                <a:cs typeface="微软雅黑" panose="020B0503020204020204" charset="-122"/>
                <a:sym typeface="+mn-lt"/>
              </a:rPr>
              <a:t>PART </a:t>
            </a:r>
            <a:r>
              <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THREE</a:t>
            </a:r>
            <a:endPar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8" name="TextBox 64"/>
          <p:cNvSpPr>
            <a:spLocks noChangeArrowheads="1"/>
          </p:cNvSpPr>
          <p:nvPr/>
        </p:nvSpPr>
        <p:spPr bwMode="auto">
          <a:xfrm>
            <a:off x="7523583" y="5259917"/>
            <a:ext cx="3197972" cy="584775"/>
          </a:xfrm>
          <a:prstGeom prst="rect">
            <a:avLst/>
          </a:prstGeom>
          <a:noFill/>
          <a:ln w="9525">
            <a:noFill/>
            <a:miter lim="800000"/>
          </a:ln>
        </p:spPr>
        <p:txBody>
          <a:bodyPr wrap="square" lIns="91440" tIns="45720" rIns="91440" bIns="45720">
            <a:spAutoFit/>
          </a:bodyPr>
          <a:p>
            <a:r>
              <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YOUR TITLE HERE</a:t>
            </a:r>
            <a:endPar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9" name="TextBox 64"/>
          <p:cNvSpPr>
            <a:spLocks noChangeArrowheads="1"/>
          </p:cNvSpPr>
          <p:nvPr/>
        </p:nvSpPr>
        <p:spPr bwMode="auto">
          <a:xfrm>
            <a:off x="7523583" y="5030030"/>
            <a:ext cx="2779932" cy="400110"/>
          </a:xfrm>
          <a:prstGeom prst="rect">
            <a:avLst/>
          </a:prstGeom>
          <a:noFill/>
          <a:ln w="9525">
            <a:noFill/>
            <a:miter lim="800000"/>
          </a:ln>
        </p:spPr>
        <p:txBody>
          <a:bodyPr wrap="square" lIns="91440" tIns="45720" rIns="91440" bIns="45720">
            <a:spAutoFit/>
          </a:bodyPr>
          <a:p>
            <a:r>
              <a:rPr lang="en-US" altLang="zh-CN" sz="2000" dirty="0">
                <a:solidFill>
                  <a:schemeClr val="tx1"/>
                </a:solidFill>
                <a:latin typeface="Agency FB" panose="020B0503020202020204" pitchFamily="34" charset="0"/>
                <a:ea typeface="微软雅黑" panose="020B0503020204020204" charset="-122"/>
                <a:cs typeface="微软雅黑" panose="020B0503020204020204" charset="-122"/>
                <a:sym typeface="+mn-lt"/>
              </a:rPr>
              <a:t>PART </a:t>
            </a:r>
            <a:r>
              <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FOUR</a:t>
            </a:r>
            <a:endPar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30" name="TextBox 64"/>
          <p:cNvSpPr>
            <a:spLocks noChangeArrowheads="1"/>
          </p:cNvSpPr>
          <p:nvPr/>
        </p:nvSpPr>
        <p:spPr bwMode="auto">
          <a:xfrm>
            <a:off x="2677898" y="5259803"/>
            <a:ext cx="3197972" cy="584775"/>
          </a:xfrm>
          <a:prstGeom prst="rect">
            <a:avLst/>
          </a:prstGeom>
          <a:noFill/>
          <a:ln w="9525">
            <a:noFill/>
            <a:miter lim="800000"/>
          </a:ln>
        </p:spPr>
        <p:txBody>
          <a:bodyPr wrap="square" lIns="91440" tIns="45720" rIns="91440" bIns="45720">
            <a:spAutoFit/>
          </a:bodyPr>
          <a:p>
            <a:r>
              <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YOUR TITLE HERE</a:t>
            </a:r>
            <a:endParaRPr lang="en-US" altLang="zh-CN" sz="32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31" name="TextBox 64"/>
          <p:cNvSpPr>
            <a:spLocks noChangeArrowheads="1"/>
          </p:cNvSpPr>
          <p:nvPr/>
        </p:nvSpPr>
        <p:spPr bwMode="auto">
          <a:xfrm>
            <a:off x="2677898" y="5029916"/>
            <a:ext cx="2779932" cy="400110"/>
          </a:xfrm>
          <a:prstGeom prst="rect">
            <a:avLst/>
          </a:prstGeom>
          <a:noFill/>
          <a:ln w="9525">
            <a:noFill/>
            <a:miter lim="800000"/>
          </a:ln>
        </p:spPr>
        <p:txBody>
          <a:bodyPr wrap="square" lIns="91440" tIns="45720" rIns="91440" bIns="45720">
            <a:spAutoFit/>
          </a:bodyPr>
          <a:p>
            <a:r>
              <a:rPr lang="en-US" altLang="zh-CN" sz="2000" dirty="0">
                <a:solidFill>
                  <a:schemeClr val="tx1"/>
                </a:solidFill>
                <a:latin typeface="Agency FB" panose="020B0503020202020204" pitchFamily="34" charset="0"/>
                <a:ea typeface="微软雅黑" panose="020B0503020204020204" charset="-122"/>
                <a:cs typeface="微软雅黑" panose="020B0503020204020204" charset="-122"/>
                <a:sym typeface="+mn-lt"/>
              </a:rPr>
              <a:t>PART </a:t>
            </a:r>
            <a:r>
              <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TWO </a:t>
            </a:r>
            <a:endParaRPr lang="en-US" altLang="zh-CN" sz="2000"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32" name="TextBox 64"/>
          <p:cNvSpPr>
            <a:spLocks noChangeArrowheads="1"/>
          </p:cNvSpPr>
          <p:nvPr/>
        </p:nvSpPr>
        <p:spPr bwMode="auto">
          <a:xfrm>
            <a:off x="1465177" y="3518113"/>
            <a:ext cx="1711364" cy="1198880"/>
          </a:xfrm>
          <a:prstGeom prst="rect">
            <a:avLst/>
          </a:prstGeom>
          <a:noFill/>
          <a:ln w="9525">
            <a:noFill/>
            <a:miter lim="800000"/>
          </a:ln>
        </p:spPr>
        <p:txBody>
          <a:bodyPr wrap="square" lIns="91440" tIns="45720" rIns="91440" bIns="45720">
            <a:spAutoFit/>
          </a:bodyPr>
          <a:p>
            <a:pPr algn="ctr"/>
            <a:r>
              <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01</a:t>
            </a:r>
            <a:endPar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33" name="TextBox 64"/>
          <p:cNvSpPr>
            <a:spLocks noChangeArrowheads="1"/>
          </p:cNvSpPr>
          <p:nvPr/>
        </p:nvSpPr>
        <p:spPr bwMode="auto">
          <a:xfrm>
            <a:off x="1411837" y="4835103"/>
            <a:ext cx="1711364" cy="1106805"/>
          </a:xfrm>
          <a:prstGeom prst="rect">
            <a:avLst/>
          </a:prstGeom>
          <a:noFill/>
          <a:ln w="9525">
            <a:noFill/>
            <a:miter lim="800000"/>
          </a:ln>
        </p:spPr>
        <p:txBody>
          <a:bodyPr wrap="square" lIns="91440" tIns="45720" rIns="91440" bIns="45720">
            <a:spAutoFit/>
          </a:bodyPr>
          <a:p>
            <a:pPr algn="ctr"/>
            <a:r>
              <a:rPr lang="en-US" altLang="zh-CN" sz="66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02</a:t>
            </a:r>
            <a:endParaRPr lang="en-US" altLang="zh-CN" sz="66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34" name="TextBox 64"/>
          <p:cNvSpPr>
            <a:spLocks noChangeArrowheads="1"/>
          </p:cNvSpPr>
          <p:nvPr/>
        </p:nvSpPr>
        <p:spPr bwMode="auto">
          <a:xfrm>
            <a:off x="6164812" y="3596218"/>
            <a:ext cx="1711364" cy="1198880"/>
          </a:xfrm>
          <a:prstGeom prst="rect">
            <a:avLst/>
          </a:prstGeom>
          <a:noFill/>
          <a:ln w="9525">
            <a:noFill/>
            <a:miter lim="800000"/>
          </a:ln>
        </p:spPr>
        <p:txBody>
          <a:bodyPr wrap="square" lIns="91440" tIns="45720" rIns="91440" bIns="45720">
            <a:spAutoFit/>
          </a:bodyPr>
          <a:p>
            <a:pPr algn="ctr"/>
            <a:r>
              <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03</a:t>
            </a:r>
            <a:endPar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35" name="TextBox 64"/>
          <p:cNvSpPr>
            <a:spLocks noChangeArrowheads="1"/>
          </p:cNvSpPr>
          <p:nvPr/>
        </p:nvSpPr>
        <p:spPr bwMode="auto">
          <a:xfrm>
            <a:off x="6218152" y="4823038"/>
            <a:ext cx="1711364" cy="1198880"/>
          </a:xfrm>
          <a:prstGeom prst="rect">
            <a:avLst/>
          </a:prstGeom>
          <a:noFill/>
          <a:ln w="9525">
            <a:noFill/>
            <a:miter lim="800000"/>
          </a:ln>
        </p:spPr>
        <p:txBody>
          <a:bodyPr wrap="square" lIns="91440" tIns="45720" rIns="91440" bIns="45720">
            <a:spAutoFit/>
          </a:bodyPr>
          <a:p>
            <a:pPr algn="ctr"/>
            <a:r>
              <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04</a:t>
            </a:r>
            <a:endParaRPr lang="en-US" altLang="zh-CN" sz="72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ppt_x"/>
                                          </p:val>
                                        </p:tav>
                                        <p:tav tm="100000">
                                          <p:val>
                                            <p:strVal val="#ppt_x"/>
                                          </p:val>
                                        </p:tav>
                                      </p:tavLst>
                                    </p:anim>
                                    <p:anim calcmode="lin" valueType="num">
                                      <p:cBhvr additive="base">
                                        <p:cTn id="12" dur="20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6" grpId="0"/>
      <p:bldP spid="27" grpId="0"/>
      <p:bldP spid="28" grpId="0"/>
      <p:bldP spid="29" grpId="0"/>
      <p:bldP spid="30" grpId="0"/>
      <p:bldP spid="31"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63726" y="668035"/>
            <a:ext cx="4153634" cy="3126300"/>
          </a:xfrm>
          <a:prstGeom prst="rect">
            <a:avLst/>
          </a:prstGeom>
        </p:spPr>
      </p:pic>
      <p:sp>
        <p:nvSpPr>
          <p:cNvPr id="15" name="TextBox 64"/>
          <p:cNvSpPr>
            <a:spLocks noChangeArrowheads="1"/>
          </p:cNvSpPr>
          <p:nvPr/>
        </p:nvSpPr>
        <p:spPr bwMode="auto">
          <a:xfrm>
            <a:off x="5285337" y="1633433"/>
            <a:ext cx="1711364" cy="1323439"/>
          </a:xfrm>
          <a:prstGeom prst="rect">
            <a:avLst/>
          </a:prstGeom>
          <a:noFill/>
          <a:ln w="9525">
            <a:noFill/>
            <a:miter lim="800000"/>
          </a:ln>
        </p:spPr>
        <p:txBody>
          <a:bodyPr wrap="square" lIns="91440" tIns="45720" rIns="91440" bIns="45720">
            <a:spAutoFit/>
          </a:bodyPr>
          <a:lstStyle/>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01</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8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zh-CN" altLang="en-US" sz="4800" b="1" dirty="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endParaRPr>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2825386" y="3149317"/>
            <a:ext cx="1145009" cy="884594"/>
          </a:xfrm>
          <a:prstGeom prst="rect">
            <a:avLst/>
          </a:prstGeom>
        </p:spPr>
      </p:pic>
      <p:pic>
        <p:nvPicPr>
          <p:cNvPr id="9" name="图片 8"/>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8929671" y="4294356"/>
            <a:ext cx="541470" cy="8209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14:presetBounceEnd="64000">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14:bounceEnd="64000">
                                          <p:cBhvr additive="base">
                                            <p:cTn id="17"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16" name="组合 15"/>
          <p:cNvGrpSpPr/>
          <p:nvPr/>
        </p:nvGrpSpPr>
        <p:grpSpPr>
          <a:xfrm>
            <a:off x="1459428" y="1561635"/>
            <a:ext cx="9327515" cy="3028950"/>
            <a:chOff x="1088288" y="1795133"/>
            <a:chExt cx="9327515" cy="3028950"/>
          </a:xfrm>
        </p:grpSpPr>
        <p:pic>
          <p:nvPicPr>
            <p:cNvPr id="12" name="图片 11" descr="C:\Users\samsung\Desktop\QQ图片20171002124301.pngQQ图片20171002124301"/>
            <p:cNvPicPr>
              <a:picLocks noChangeAspect="1"/>
            </p:cNvPicPr>
            <p:nvPr/>
          </p:nvPicPr>
          <p:blipFill>
            <a:blip r:embed="rId3"/>
            <a:srcRect/>
            <a:stretch>
              <a:fillRect/>
            </a:stretch>
          </p:blipFill>
          <p:spPr>
            <a:xfrm>
              <a:off x="1088288" y="1795133"/>
              <a:ext cx="2054860" cy="3028950"/>
            </a:xfrm>
            <a:custGeom>
              <a:avLst/>
              <a:gdLst>
                <a:gd name="connsiteX0" fmla="*/ 0 w 2055041"/>
                <a:gd name="connsiteY0" fmla="*/ 0 h 3028950"/>
                <a:gd name="connsiteX1" fmla="*/ 2055041 w 2055041"/>
                <a:gd name="connsiteY1" fmla="*/ 0 h 3028950"/>
                <a:gd name="connsiteX2" fmla="*/ 2055041 w 2055041"/>
                <a:gd name="connsiteY2" fmla="*/ 3028950 h 3028950"/>
                <a:gd name="connsiteX3" fmla="*/ 0 w 2055041"/>
                <a:gd name="connsiteY3" fmla="*/ 3028950 h 3028950"/>
              </a:gdLst>
              <a:ahLst/>
              <a:cxnLst>
                <a:cxn ang="0">
                  <a:pos x="connsiteX0" y="connsiteY0"/>
                </a:cxn>
                <a:cxn ang="0">
                  <a:pos x="connsiteX1" y="connsiteY1"/>
                </a:cxn>
                <a:cxn ang="0">
                  <a:pos x="connsiteX2" y="connsiteY2"/>
                </a:cxn>
                <a:cxn ang="0">
                  <a:pos x="connsiteX3" y="connsiteY3"/>
                </a:cxn>
              </a:cxnLst>
              <a:rect l="l" t="t" r="r" b="b"/>
              <a:pathLst>
                <a:path w="2055041" h="3028950">
                  <a:moveTo>
                    <a:pt x="0" y="0"/>
                  </a:moveTo>
                  <a:lnTo>
                    <a:pt x="2055041" y="0"/>
                  </a:lnTo>
                  <a:lnTo>
                    <a:pt x="2055041" y="3028950"/>
                  </a:lnTo>
                  <a:lnTo>
                    <a:pt x="0" y="3028950"/>
                  </a:lnTo>
                  <a:close/>
                </a:path>
              </a:pathLst>
            </a:custGeom>
          </p:spPr>
        </p:pic>
        <p:pic>
          <p:nvPicPr>
            <p:cNvPr id="13" name="图片 12" descr="C:\Users\samsung\Desktop\QQ图片20171002124314.pngQQ图片20171002124314"/>
            <p:cNvPicPr>
              <a:picLocks noChangeAspect="1"/>
            </p:cNvPicPr>
            <p:nvPr/>
          </p:nvPicPr>
          <p:blipFill>
            <a:blip r:embed="rId4"/>
            <a:srcRect/>
            <a:stretch>
              <a:fillRect/>
            </a:stretch>
          </p:blipFill>
          <p:spPr>
            <a:xfrm>
              <a:off x="3512083" y="1795133"/>
              <a:ext cx="2054225" cy="3028950"/>
            </a:xfrm>
            <a:custGeom>
              <a:avLst/>
              <a:gdLst>
                <a:gd name="connsiteX0" fmla="*/ 0 w 2055041"/>
                <a:gd name="connsiteY0" fmla="*/ 0 h 3028950"/>
                <a:gd name="connsiteX1" fmla="*/ 2055041 w 2055041"/>
                <a:gd name="connsiteY1" fmla="*/ 0 h 3028950"/>
                <a:gd name="connsiteX2" fmla="*/ 2055041 w 2055041"/>
                <a:gd name="connsiteY2" fmla="*/ 3028950 h 3028950"/>
                <a:gd name="connsiteX3" fmla="*/ 0 w 2055041"/>
                <a:gd name="connsiteY3" fmla="*/ 3028950 h 3028950"/>
              </a:gdLst>
              <a:ahLst/>
              <a:cxnLst>
                <a:cxn ang="0">
                  <a:pos x="connsiteX0" y="connsiteY0"/>
                </a:cxn>
                <a:cxn ang="0">
                  <a:pos x="connsiteX1" y="connsiteY1"/>
                </a:cxn>
                <a:cxn ang="0">
                  <a:pos x="connsiteX2" y="connsiteY2"/>
                </a:cxn>
                <a:cxn ang="0">
                  <a:pos x="connsiteX3" y="connsiteY3"/>
                </a:cxn>
              </a:cxnLst>
              <a:rect l="l" t="t" r="r" b="b"/>
              <a:pathLst>
                <a:path w="2055041" h="3028950">
                  <a:moveTo>
                    <a:pt x="0" y="0"/>
                  </a:moveTo>
                  <a:lnTo>
                    <a:pt x="2055041" y="0"/>
                  </a:lnTo>
                  <a:lnTo>
                    <a:pt x="2055041" y="3028950"/>
                  </a:lnTo>
                  <a:lnTo>
                    <a:pt x="0" y="3028950"/>
                  </a:lnTo>
                  <a:close/>
                </a:path>
              </a:pathLst>
            </a:custGeom>
          </p:spPr>
        </p:pic>
        <p:pic>
          <p:nvPicPr>
            <p:cNvPr id="14" name="图片 13" descr="C:\Users\samsung\Desktop\QQ图片20171002124328.pngQQ图片20171002124328"/>
            <p:cNvPicPr>
              <a:picLocks noChangeAspect="1"/>
            </p:cNvPicPr>
            <p:nvPr/>
          </p:nvPicPr>
          <p:blipFill>
            <a:blip r:embed="rId5"/>
            <a:srcRect/>
            <a:stretch>
              <a:fillRect/>
            </a:stretch>
          </p:blipFill>
          <p:spPr>
            <a:xfrm>
              <a:off x="5935243" y="1795133"/>
              <a:ext cx="2054860" cy="3028950"/>
            </a:xfrm>
            <a:custGeom>
              <a:avLst/>
              <a:gdLst>
                <a:gd name="connsiteX0" fmla="*/ 0 w 2055041"/>
                <a:gd name="connsiteY0" fmla="*/ 0 h 3028950"/>
                <a:gd name="connsiteX1" fmla="*/ 2055041 w 2055041"/>
                <a:gd name="connsiteY1" fmla="*/ 0 h 3028950"/>
                <a:gd name="connsiteX2" fmla="*/ 2055041 w 2055041"/>
                <a:gd name="connsiteY2" fmla="*/ 3028950 h 3028950"/>
                <a:gd name="connsiteX3" fmla="*/ 0 w 2055041"/>
                <a:gd name="connsiteY3" fmla="*/ 3028950 h 3028950"/>
              </a:gdLst>
              <a:ahLst/>
              <a:cxnLst>
                <a:cxn ang="0">
                  <a:pos x="connsiteX0" y="connsiteY0"/>
                </a:cxn>
                <a:cxn ang="0">
                  <a:pos x="connsiteX1" y="connsiteY1"/>
                </a:cxn>
                <a:cxn ang="0">
                  <a:pos x="connsiteX2" y="connsiteY2"/>
                </a:cxn>
                <a:cxn ang="0">
                  <a:pos x="connsiteX3" y="connsiteY3"/>
                </a:cxn>
              </a:cxnLst>
              <a:rect l="l" t="t" r="r" b="b"/>
              <a:pathLst>
                <a:path w="2055041" h="3028950">
                  <a:moveTo>
                    <a:pt x="0" y="0"/>
                  </a:moveTo>
                  <a:lnTo>
                    <a:pt x="2055041" y="0"/>
                  </a:lnTo>
                  <a:lnTo>
                    <a:pt x="2055041" y="3028950"/>
                  </a:lnTo>
                  <a:lnTo>
                    <a:pt x="0" y="3028950"/>
                  </a:lnTo>
                  <a:close/>
                </a:path>
              </a:pathLst>
            </a:custGeom>
          </p:spPr>
        </p:pic>
        <p:pic>
          <p:nvPicPr>
            <p:cNvPr id="15" name="图片 14" descr="C:\Users\samsung\Desktop\QQ图片20171002124343.pngQQ图片20171002124343"/>
            <p:cNvPicPr>
              <a:picLocks noChangeAspect="1"/>
            </p:cNvPicPr>
            <p:nvPr/>
          </p:nvPicPr>
          <p:blipFill>
            <a:blip r:embed="rId6"/>
            <a:srcRect/>
            <a:stretch>
              <a:fillRect/>
            </a:stretch>
          </p:blipFill>
          <p:spPr>
            <a:xfrm>
              <a:off x="8360308" y="1795133"/>
              <a:ext cx="2055495" cy="3028950"/>
            </a:xfrm>
            <a:custGeom>
              <a:avLst/>
              <a:gdLst>
                <a:gd name="connsiteX0" fmla="*/ 0 w 2055041"/>
                <a:gd name="connsiteY0" fmla="*/ 0 h 3028950"/>
                <a:gd name="connsiteX1" fmla="*/ 2055041 w 2055041"/>
                <a:gd name="connsiteY1" fmla="*/ 0 h 3028950"/>
                <a:gd name="connsiteX2" fmla="*/ 2055041 w 2055041"/>
                <a:gd name="connsiteY2" fmla="*/ 3028950 h 3028950"/>
                <a:gd name="connsiteX3" fmla="*/ 0 w 2055041"/>
                <a:gd name="connsiteY3" fmla="*/ 3028950 h 3028950"/>
              </a:gdLst>
              <a:ahLst/>
              <a:cxnLst>
                <a:cxn ang="0">
                  <a:pos x="connsiteX0" y="connsiteY0"/>
                </a:cxn>
                <a:cxn ang="0">
                  <a:pos x="connsiteX1" y="connsiteY1"/>
                </a:cxn>
                <a:cxn ang="0">
                  <a:pos x="connsiteX2" y="connsiteY2"/>
                </a:cxn>
                <a:cxn ang="0">
                  <a:pos x="connsiteX3" y="connsiteY3"/>
                </a:cxn>
              </a:cxnLst>
              <a:rect l="l" t="t" r="r" b="b"/>
              <a:pathLst>
                <a:path w="2055041" h="3028950">
                  <a:moveTo>
                    <a:pt x="0" y="0"/>
                  </a:moveTo>
                  <a:lnTo>
                    <a:pt x="2055041" y="0"/>
                  </a:lnTo>
                  <a:lnTo>
                    <a:pt x="2055041" y="3028950"/>
                  </a:lnTo>
                  <a:lnTo>
                    <a:pt x="0" y="3028950"/>
                  </a:lnTo>
                  <a:close/>
                </a:path>
              </a:pathLst>
            </a:custGeom>
          </p:spPr>
        </p:pic>
      </p:grpSp>
      <p:sp>
        <p:nvSpPr>
          <p:cNvPr id="17" name="矩形 16"/>
          <p:cNvSpPr/>
          <p:nvPr/>
        </p:nvSpPr>
        <p:spPr>
          <a:xfrm>
            <a:off x="1459336" y="4756220"/>
            <a:ext cx="2055042" cy="403566"/>
          </a:xfrm>
          <a:prstGeom prst="rect">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15D35"/>
              </a:solidFill>
              <a:ea typeface="微软雅黑" panose="020B0503020204020204" charset="-122"/>
            </a:endParaRPr>
          </a:p>
        </p:txBody>
      </p:sp>
      <p:sp>
        <p:nvSpPr>
          <p:cNvPr id="18" name="矩形 17"/>
          <p:cNvSpPr/>
          <p:nvPr/>
        </p:nvSpPr>
        <p:spPr>
          <a:xfrm>
            <a:off x="3883211" y="4756220"/>
            <a:ext cx="2055042" cy="403566"/>
          </a:xfrm>
          <a:prstGeom prst="rect">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15D35"/>
              </a:solidFill>
              <a:ea typeface="微软雅黑" panose="020B0503020204020204" charset="-122"/>
            </a:endParaRPr>
          </a:p>
        </p:txBody>
      </p:sp>
      <p:sp>
        <p:nvSpPr>
          <p:cNvPr id="19" name="矩形 18"/>
          <p:cNvSpPr/>
          <p:nvPr/>
        </p:nvSpPr>
        <p:spPr>
          <a:xfrm>
            <a:off x="6307086" y="4756220"/>
            <a:ext cx="2055042" cy="403566"/>
          </a:xfrm>
          <a:prstGeom prst="rect">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15D35"/>
              </a:solidFill>
              <a:ea typeface="微软雅黑" panose="020B0503020204020204" charset="-122"/>
            </a:endParaRPr>
          </a:p>
        </p:txBody>
      </p:sp>
      <p:sp>
        <p:nvSpPr>
          <p:cNvPr id="20" name="矩形 19"/>
          <p:cNvSpPr/>
          <p:nvPr/>
        </p:nvSpPr>
        <p:spPr>
          <a:xfrm>
            <a:off x="8730961" y="4756220"/>
            <a:ext cx="2055042" cy="403566"/>
          </a:xfrm>
          <a:prstGeom prst="rect">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15D35"/>
              </a:solidFill>
              <a:ea typeface="微软雅黑" panose="020B0503020204020204" charset="-122"/>
            </a:endParaRPr>
          </a:p>
        </p:txBody>
      </p:sp>
      <p:sp>
        <p:nvSpPr>
          <p:cNvPr id="21" name="文本框 20"/>
          <p:cNvSpPr txBox="1"/>
          <p:nvPr/>
        </p:nvSpPr>
        <p:spPr>
          <a:xfrm>
            <a:off x="1572457" y="4756220"/>
            <a:ext cx="1828800" cy="400110"/>
          </a:xfrm>
          <a:prstGeom prst="rect">
            <a:avLst/>
          </a:prstGeom>
          <a:noFill/>
        </p:spPr>
        <p:txBody>
          <a:bodyPr wrap="square" rtlCol="0">
            <a:spAutoFit/>
          </a:bodyPr>
          <a:p>
            <a:pPr algn="ctr"/>
            <a:r>
              <a:rPr lang="en-US" altLang="zh-CN" sz="2000" dirty="0">
                <a:solidFill>
                  <a:schemeClr val="bg1"/>
                </a:solidFill>
                <a:latin typeface="Swis721 BlkCn BT" panose="020B0806030502040204" pitchFamily="34" charset="0"/>
                <a:ea typeface="微软雅黑" panose="020B0503020204020204" charset="-122"/>
              </a:rPr>
              <a:t>KEY WORDS</a:t>
            </a:r>
            <a:endParaRPr lang="zh-CN" altLang="en-US" sz="2000" dirty="0">
              <a:solidFill>
                <a:schemeClr val="bg1"/>
              </a:solidFill>
              <a:latin typeface="Swis721 BlkCn BT" panose="020B0806030502040204" pitchFamily="34" charset="0"/>
              <a:ea typeface="微软雅黑" panose="020B0503020204020204" charset="-122"/>
            </a:endParaRPr>
          </a:p>
        </p:txBody>
      </p:sp>
      <p:sp>
        <p:nvSpPr>
          <p:cNvPr id="22" name="文本框 21"/>
          <p:cNvSpPr txBox="1"/>
          <p:nvPr/>
        </p:nvSpPr>
        <p:spPr>
          <a:xfrm>
            <a:off x="3996332" y="4756220"/>
            <a:ext cx="1828800" cy="400110"/>
          </a:xfrm>
          <a:prstGeom prst="rect">
            <a:avLst/>
          </a:prstGeom>
          <a:noFill/>
        </p:spPr>
        <p:txBody>
          <a:bodyPr wrap="square" rtlCol="0">
            <a:spAutoFit/>
          </a:bodyPr>
          <a:p>
            <a:pPr algn="ctr"/>
            <a:r>
              <a:rPr lang="en-US" altLang="zh-CN" sz="2000" dirty="0">
                <a:solidFill>
                  <a:schemeClr val="bg1"/>
                </a:solidFill>
                <a:latin typeface="Swis721 BlkCn BT" panose="020B0806030502040204" pitchFamily="34" charset="0"/>
                <a:ea typeface="微软雅黑" panose="020B0503020204020204" charset="-122"/>
              </a:rPr>
              <a:t>KEY WORDS</a:t>
            </a:r>
            <a:endParaRPr lang="zh-CN" altLang="en-US" sz="2000" dirty="0">
              <a:solidFill>
                <a:schemeClr val="bg1"/>
              </a:solidFill>
              <a:latin typeface="Swis721 BlkCn BT" panose="020B0806030502040204" pitchFamily="34" charset="0"/>
              <a:ea typeface="微软雅黑" panose="020B0503020204020204" charset="-122"/>
            </a:endParaRPr>
          </a:p>
        </p:txBody>
      </p:sp>
      <p:sp>
        <p:nvSpPr>
          <p:cNvPr id="23" name="文本框 22"/>
          <p:cNvSpPr txBox="1"/>
          <p:nvPr/>
        </p:nvSpPr>
        <p:spPr>
          <a:xfrm>
            <a:off x="6420207" y="4756220"/>
            <a:ext cx="1828800" cy="400110"/>
          </a:xfrm>
          <a:prstGeom prst="rect">
            <a:avLst/>
          </a:prstGeom>
          <a:noFill/>
        </p:spPr>
        <p:txBody>
          <a:bodyPr wrap="square" rtlCol="0">
            <a:spAutoFit/>
          </a:bodyPr>
          <a:p>
            <a:pPr algn="ctr"/>
            <a:r>
              <a:rPr lang="en-US" altLang="zh-CN" sz="2000" dirty="0">
                <a:solidFill>
                  <a:schemeClr val="bg1"/>
                </a:solidFill>
                <a:latin typeface="Swis721 BlkCn BT" panose="020B0806030502040204" pitchFamily="34" charset="0"/>
                <a:ea typeface="微软雅黑" panose="020B0503020204020204" charset="-122"/>
              </a:rPr>
              <a:t>KEY WORDS</a:t>
            </a:r>
            <a:endParaRPr lang="zh-CN" altLang="en-US" sz="2000" dirty="0">
              <a:solidFill>
                <a:schemeClr val="bg1"/>
              </a:solidFill>
              <a:latin typeface="Swis721 BlkCn BT" panose="020B0806030502040204" pitchFamily="34" charset="0"/>
              <a:ea typeface="微软雅黑" panose="020B0503020204020204" charset="-122"/>
            </a:endParaRPr>
          </a:p>
        </p:txBody>
      </p:sp>
      <p:sp>
        <p:nvSpPr>
          <p:cNvPr id="24" name="文本框 23"/>
          <p:cNvSpPr txBox="1"/>
          <p:nvPr/>
        </p:nvSpPr>
        <p:spPr>
          <a:xfrm>
            <a:off x="8844082" y="4756220"/>
            <a:ext cx="1828800" cy="400110"/>
          </a:xfrm>
          <a:prstGeom prst="rect">
            <a:avLst/>
          </a:prstGeom>
          <a:noFill/>
        </p:spPr>
        <p:txBody>
          <a:bodyPr wrap="square" rtlCol="0">
            <a:spAutoFit/>
          </a:bodyPr>
          <a:p>
            <a:pPr algn="ctr"/>
            <a:r>
              <a:rPr lang="en-US" altLang="zh-CN" sz="2000" dirty="0">
                <a:solidFill>
                  <a:schemeClr val="bg1"/>
                </a:solidFill>
                <a:latin typeface="Swis721 BlkCn BT" panose="020B0806030502040204" pitchFamily="34" charset="0"/>
                <a:ea typeface="微软雅黑" panose="020B0503020204020204" charset="-122"/>
              </a:rPr>
              <a:t>KEY WORDS</a:t>
            </a:r>
            <a:endParaRPr lang="zh-CN" altLang="en-US" sz="2000" dirty="0">
              <a:solidFill>
                <a:schemeClr val="bg1"/>
              </a:solidFill>
              <a:latin typeface="Swis721 BlkCn BT" panose="020B0806030502040204" pitchFamily="34" charset="0"/>
              <a:ea typeface="微软雅黑" panose="020B0503020204020204" charset="-122"/>
            </a:endParaRPr>
          </a:p>
        </p:txBody>
      </p:sp>
      <p:sp>
        <p:nvSpPr>
          <p:cNvPr id="25" name="文本框 24"/>
          <p:cNvSpPr txBox="1"/>
          <p:nvPr/>
        </p:nvSpPr>
        <p:spPr>
          <a:xfrm>
            <a:off x="1459230" y="5233035"/>
            <a:ext cx="2202180" cy="1383665"/>
          </a:xfrm>
          <a:prstGeom prst="rect">
            <a:avLst/>
          </a:prstGeom>
          <a:noFill/>
        </p:spPr>
        <p:txBody>
          <a:bodyPr wrap="square" rtlCol="0">
            <a:spAutoFit/>
          </a:bodyPr>
          <a:p>
            <a:pPr algn="ctr">
              <a:lnSpc>
                <a:spcPct val="150000"/>
              </a:lnSpc>
            </a:pPr>
            <a:r>
              <a:rPr lang="zh-CN" altLang="en-US" sz="1400" spc="300" dirty="0">
                <a:ea typeface="微软雅黑" panose="020B0503020204020204" charset="-122"/>
              </a:rPr>
              <a:t>点击添加你的文本信息 具体文字大小 颜色可调整 也可直接复制黏贴在此。</a:t>
            </a:r>
            <a:endParaRPr lang="zh-CN" altLang="en-US" sz="1400" spc="300" dirty="0">
              <a:ea typeface="微软雅黑" panose="020B0503020204020204" charset="-122"/>
            </a:endParaRPr>
          </a:p>
        </p:txBody>
      </p:sp>
      <p:sp>
        <p:nvSpPr>
          <p:cNvPr id="26" name="文本框 25"/>
          <p:cNvSpPr txBox="1"/>
          <p:nvPr/>
        </p:nvSpPr>
        <p:spPr>
          <a:xfrm>
            <a:off x="3771139" y="5232802"/>
            <a:ext cx="2311803" cy="1383665"/>
          </a:xfrm>
          <a:prstGeom prst="rect">
            <a:avLst/>
          </a:prstGeom>
          <a:noFill/>
        </p:spPr>
        <p:txBody>
          <a:bodyPr wrap="square" rtlCol="0">
            <a:spAutoFit/>
          </a:bodyPr>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endParaRPr>
          </a:p>
        </p:txBody>
      </p:sp>
      <p:sp>
        <p:nvSpPr>
          <p:cNvPr id="27" name="文本框 26"/>
          <p:cNvSpPr txBox="1"/>
          <p:nvPr/>
        </p:nvSpPr>
        <p:spPr>
          <a:xfrm>
            <a:off x="6178705" y="5232801"/>
            <a:ext cx="2311803" cy="1383665"/>
          </a:xfrm>
          <a:prstGeom prst="rect">
            <a:avLst/>
          </a:prstGeom>
          <a:noFill/>
        </p:spPr>
        <p:txBody>
          <a:bodyPr wrap="square" rtlCol="0">
            <a:spAutoFit/>
          </a:bodyPr>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endParaRPr>
          </a:p>
        </p:txBody>
      </p:sp>
      <p:sp>
        <p:nvSpPr>
          <p:cNvPr id="28" name="文本框 27"/>
          <p:cNvSpPr txBox="1"/>
          <p:nvPr/>
        </p:nvSpPr>
        <p:spPr>
          <a:xfrm>
            <a:off x="8602580" y="5232800"/>
            <a:ext cx="2311803" cy="1383665"/>
          </a:xfrm>
          <a:prstGeom prst="rect">
            <a:avLst/>
          </a:prstGeom>
          <a:noFill/>
        </p:spPr>
        <p:txBody>
          <a:bodyPr wrap="square" rtlCol="0">
            <a:spAutoFit/>
          </a:bodyPr>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0" fill="hold"/>
                                        <p:tgtEl>
                                          <p:spTgt spid="16"/>
                                        </p:tgtEl>
                                        <p:attrNameLst>
                                          <p:attrName>ppt_w</p:attrName>
                                        </p:attrNameLst>
                                      </p:cBhvr>
                                      <p:tavLst>
                                        <p:tav tm="0">
                                          <p:val>
                                            <p:fltVal val="0"/>
                                          </p:val>
                                        </p:tav>
                                        <p:tav tm="100000">
                                          <p:val>
                                            <p:strVal val="#ppt_w"/>
                                          </p:val>
                                        </p:tav>
                                      </p:tavLst>
                                    </p:anim>
                                    <p:anim calcmode="lin" valueType="num">
                                      <p:cBhvr>
                                        <p:cTn id="8" dur="20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6" name="Text Placeholder 3"/>
          <p:cNvSpPr txBox="1"/>
          <p:nvPr/>
        </p:nvSpPr>
        <p:spPr>
          <a:xfrm>
            <a:off x="2000940" y="2180861"/>
            <a:ext cx="1270000"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One</a:t>
            </a:r>
            <a:endParaRPr lang="en-US" sz="1865" b="1" dirty="0" smtClean="0">
              <a:solidFill>
                <a:schemeClr val="tx1"/>
              </a:solidFill>
            </a:endParaRPr>
          </a:p>
        </p:txBody>
      </p:sp>
      <p:sp>
        <p:nvSpPr>
          <p:cNvPr id="7" name="Text Placeholder 3"/>
          <p:cNvSpPr txBox="1"/>
          <p:nvPr/>
        </p:nvSpPr>
        <p:spPr>
          <a:xfrm>
            <a:off x="2000885" y="2506345"/>
            <a:ext cx="376745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8" name="Text Placeholder 3"/>
          <p:cNvSpPr txBox="1"/>
          <p:nvPr/>
        </p:nvSpPr>
        <p:spPr>
          <a:xfrm>
            <a:off x="7210352" y="2180861"/>
            <a:ext cx="1308100"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Four</a:t>
            </a:r>
            <a:endParaRPr lang="en-US" sz="1865" b="1" dirty="0" smtClean="0">
              <a:solidFill>
                <a:schemeClr val="tx1"/>
              </a:solidFill>
            </a:endParaRPr>
          </a:p>
        </p:txBody>
      </p:sp>
      <p:sp>
        <p:nvSpPr>
          <p:cNvPr id="12" name="Text Placeholder 3"/>
          <p:cNvSpPr txBox="1"/>
          <p:nvPr/>
        </p:nvSpPr>
        <p:spPr>
          <a:xfrm>
            <a:off x="2000940" y="3409811"/>
            <a:ext cx="1275080"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Two</a:t>
            </a:r>
            <a:endParaRPr lang="en-US" sz="1865" b="1" dirty="0" smtClean="0">
              <a:solidFill>
                <a:schemeClr val="tx1"/>
              </a:solidFill>
            </a:endParaRPr>
          </a:p>
        </p:txBody>
      </p:sp>
      <p:sp>
        <p:nvSpPr>
          <p:cNvPr id="15" name="Text Placeholder 3"/>
          <p:cNvSpPr txBox="1"/>
          <p:nvPr/>
        </p:nvSpPr>
        <p:spPr>
          <a:xfrm>
            <a:off x="7210352" y="3409811"/>
            <a:ext cx="1259205"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Five</a:t>
            </a:r>
            <a:endParaRPr lang="en-US" sz="1865" b="1" dirty="0" smtClean="0">
              <a:solidFill>
                <a:schemeClr val="tx1"/>
              </a:solidFill>
            </a:endParaRPr>
          </a:p>
        </p:txBody>
      </p:sp>
      <p:sp>
        <p:nvSpPr>
          <p:cNvPr id="17" name="Text Placeholder 3"/>
          <p:cNvSpPr txBox="1"/>
          <p:nvPr/>
        </p:nvSpPr>
        <p:spPr>
          <a:xfrm>
            <a:off x="2000940" y="4638760"/>
            <a:ext cx="1427480"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Three</a:t>
            </a:r>
            <a:endParaRPr lang="en-US" sz="1865" b="1" dirty="0" smtClean="0">
              <a:solidFill>
                <a:schemeClr val="tx1"/>
              </a:solidFill>
            </a:endParaRPr>
          </a:p>
        </p:txBody>
      </p:sp>
      <p:sp>
        <p:nvSpPr>
          <p:cNvPr id="19" name="Text Placeholder 3"/>
          <p:cNvSpPr txBox="1"/>
          <p:nvPr/>
        </p:nvSpPr>
        <p:spPr>
          <a:xfrm>
            <a:off x="7210352" y="4638760"/>
            <a:ext cx="1142365" cy="28702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buFont typeface="Arial" panose="020B0604020202020204" pitchFamily="34" charset="0"/>
              <a:buNone/>
              <a:defRPr/>
            </a:pPr>
            <a:r>
              <a:rPr lang="en-US" sz="1865" b="1" dirty="0" smtClean="0">
                <a:solidFill>
                  <a:schemeClr val="tx1"/>
                </a:solidFill>
              </a:rPr>
              <a:t>Number Six</a:t>
            </a:r>
            <a:endParaRPr lang="en-US" sz="1865" b="1" dirty="0" smtClean="0">
              <a:solidFill>
                <a:schemeClr val="tx1"/>
              </a:solidFill>
            </a:endParaRPr>
          </a:p>
        </p:txBody>
      </p:sp>
      <p:sp>
        <p:nvSpPr>
          <p:cNvPr id="21" name="Freeform 45"/>
          <p:cNvSpPr>
            <a:spLocks noEditPoints="1"/>
          </p:cNvSpPr>
          <p:nvPr/>
        </p:nvSpPr>
        <p:spPr bwMode="auto">
          <a:xfrm>
            <a:off x="1483185" y="2506492"/>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2" name="Freeform 45"/>
          <p:cNvSpPr>
            <a:spLocks noEditPoints="1"/>
          </p:cNvSpPr>
          <p:nvPr/>
        </p:nvSpPr>
        <p:spPr bwMode="auto">
          <a:xfrm>
            <a:off x="1483185" y="3747668"/>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3" name="Freeform 45"/>
          <p:cNvSpPr>
            <a:spLocks noEditPoints="1"/>
          </p:cNvSpPr>
          <p:nvPr/>
        </p:nvSpPr>
        <p:spPr bwMode="auto">
          <a:xfrm>
            <a:off x="1483185" y="5040117"/>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4" name="Freeform 45"/>
          <p:cNvSpPr>
            <a:spLocks noEditPoints="1"/>
          </p:cNvSpPr>
          <p:nvPr/>
        </p:nvSpPr>
        <p:spPr bwMode="auto">
          <a:xfrm>
            <a:off x="6684465" y="2506492"/>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5" name="Freeform 45"/>
          <p:cNvSpPr>
            <a:spLocks noEditPoints="1"/>
          </p:cNvSpPr>
          <p:nvPr/>
        </p:nvSpPr>
        <p:spPr bwMode="auto">
          <a:xfrm>
            <a:off x="6684465" y="3747668"/>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6" name="Freeform 45"/>
          <p:cNvSpPr>
            <a:spLocks noEditPoints="1"/>
          </p:cNvSpPr>
          <p:nvPr/>
        </p:nvSpPr>
        <p:spPr bwMode="auto">
          <a:xfrm>
            <a:off x="6684465" y="5040117"/>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F772B"/>
          </a:solidFill>
          <a:ln w="9525">
            <a:noFill/>
            <a:round/>
          </a:ln>
        </p:spPr>
        <p:txBody>
          <a:bodyPr vert="horz" wrap="square" lIns="121920" tIns="60960" rIns="121920" bIns="60960" numCol="1" anchor="t" anchorCtr="0" compatLnSpc="1"/>
          <a:lstStyle/>
          <a:p>
            <a:pPr defTabSz="1031240"/>
            <a:endParaRPr lang="en-US" sz="2665">
              <a:solidFill>
                <a:schemeClr val="tx1"/>
              </a:solidFill>
            </a:endParaRPr>
          </a:p>
        </p:txBody>
      </p:sp>
      <p:sp>
        <p:nvSpPr>
          <p:cNvPr id="2" name="Text Placeholder 3"/>
          <p:cNvSpPr txBox="1"/>
          <p:nvPr/>
        </p:nvSpPr>
        <p:spPr>
          <a:xfrm>
            <a:off x="2000885" y="3747770"/>
            <a:ext cx="383984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5" name="Text Placeholder 3"/>
          <p:cNvSpPr txBox="1"/>
          <p:nvPr/>
        </p:nvSpPr>
        <p:spPr>
          <a:xfrm>
            <a:off x="2000885" y="4991735"/>
            <a:ext cx="383984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9" name="Text Placeholder 3"/>
          <p:cNvSpPr txBox="1"/>
          <p:nvPr/>
        </p:nvSpPr>
        <p:spPr>
          <a:xfrm>
            <a:off x="7210425" y="2554605"/>
            <a:ext cx="376745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10" name="Text Placeholder 3"/>
          <p:cNvSpPr txBox="1"/>
          <p:nvPr/>
        </p:nvSpPr>
        <p:spPr>
          <a:xfrm>
            <a:off x="7210425" y="3796030"/>
            <a:ext cx="383984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13" name="Text Placeholder 3"/>
          <p:cNvSpPr txBox="1"/>
          <p:nvPr/>
        </p:nvSpPr>
        <p:spPr>
          <a:xfrm>
            <a:off x="7210425" y="5039995"/>
            <a:ext cx="3839845" cy="64579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fade">
                                      <p:cBhvr>
                                        <p:cTn id="72" dur="1000"/>
                                        <p:tgtEl>
                                          <p:spTgt spid="2"/>
                                        </p:tgtEl>
                                      </p:cBhvr>
                                    </p:animEffect>
                                    <p:anim calcmode="lin" valueType="num">
                                      <p:cBhvr>
                                        <p:cTn id="73" dur="1000" fill="hold"/>
                                        <p:tgtEl>
                                          <p:spTgt spid="2"/>
                                        </p:tgtEl>
                                        <p:attrNameLst>
                                          <p:attrName>ppt_x</p:attrName>
                                        </p:attrNameLst>
                                      </p:cBhvr>
                                      <p:tavLst>
                                        <p:tav tm="0">
                                          <p:val>
                                            <p:strVal val="#ppt_x"/>
                                          </p:val>
                                        </p:tav>
                                        <p:tav tm="100000">
                                          <p:val>
                                            <p:strVal val="#ppt_x"/>
                                          </p:val>
                                        </p:tav>
                                      </p:tavLst>
                                    </p:anim>
                                    <p:anim calcmode="lin" valueType="num">
                                      <p:cBhvr>
                                        <p:cTn id="74" dur="1000" fill="hold"/>
                                        <p:tgtEl>
                                          <p:spTgt spid="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1000"/>
                                        <p:tgtEl>
                                          <p:spTgt spid="5"/>
                                        </p:tgtEl>
                                      </p:cBhvr>
                                    </p:animEffect>
                                    <p:anim calcmode="lin" valueType="num">
                                      <p:cBhvr>
                                        <p:cTn id="78" dur="1000" fill="hold"/>
                                        <p:tgtEl>
                                          <p:spTgt spid="5"/>
                                        </p:tgtEl>
                                        <p:attrNameLst>
                                          <p:attrName>ppt_x</p:attrName>
                                        </p:attrNameLst>
                                      </p:cBhvr>
                                      <p:tavLst>
                                        <p:tav tm="0">
                                          <p:val>
                                            <p:strVal val="#ppt_x"/>
                                          </p:val>
                                        </p:tav>
                                        <p:tav tm="100000">
                                          <p:val>
                                            <p:strVal val="#ppt_x"/>
                                          </p:val>
                                        </p:tav>
                                      </p:tavLst>
                                    </p:anim>
                                    <p:anim calcmode="lin" valueType="num">
                                      <p:cBhvr>
                                        <p:cTn id="79" dur="1000" fill="hold"/>
                                        <p:tgtEl>
                                          <p:spTgt spid="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1000"/>
                                        <p:tgtEl>
                                          <p:spTgt spid="9"/>
                                        </p:tgtEl>
                                      </p:cBhvr>
                                    </p:animEffect>
                                    <p:anim calcmode="lin" valueType="num">
                                      <p:cBhvr>
                                        <p:cTn id="83" dur="1000" fill="hold"/>
                                        <p:tgtEl>
                                          <p:spTgt spid="9"/>
                                        </p:tgtEl>
                                        <p:attrNameLst>
                                          <p:attrName>ppt_x</p:attrName>
                                        </p:attrNameLst>
                                      </p:cBhvr>
                                      <p:tavLst>
                                        <p:tav tm="0">
                                          <p:val>
                                            <p:strVal val="#ppt_x"/>
                                          </p:val>
                                        </p:tav>
                                        <p:tav tm="100000">
                                          <p:val>
                                            <p:strVal val="#ppt_x"/>
                                          </p:val>
                                        </p:tav>
                                      </p:tavLst>
                                    </p:anim>
                                    <p:anim calcmode="lin" valueType="num">
                                      <p:cBhvr>
                                        <p:cTn id="84" dur="1000" fill="hold"/>
                                        <p:tgtEl>
                                          <p:spTgt spid="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1000"/>
                                        <p:tgtEl>
                                          <p:spTgt spid="10"/>
                                        </p:tgtEl>
                                      </p:cBhvr>
                                    </p:animEffect>
                                    <p:anim calcmode="lin" valueType="num">
                                      <p:cBhvr>
                                        <p:cTn id="88" dur="1000" fill="hold"/>
                                        <p:tgtEl>
                                          <p:spTgt spid="10"/>
                                        </p:tgtEl>
                                        <p:attrNameLst>
                                          <p:attrName>ppt_x</p:attrName>
                                        </p:attrNameLst>
                                      </p:cBhvr>
                                      <p:tavLst>
                                        <p:tav tm="0">
                                          <p:val>
                                            <p:strVal val="#ppt_x"/>
                                          </p:val>
                                        </p:tav>
                                        <p:tav tm="100000">
                                          <p:val>
                                            <p:strVal val="#ppt_x"/>
                                          </p:val>
                                        </p:tav>
                                      </p:tavLst>
                                    </p:anim>
                                    <p:anim calcmode="lin" valueType="num">
                                      <p:cBhvr>
                                        <p:cTn id="89" dur="1000" fill="hold"/>
                                        <p:tgtEl>
                                          <p:spTgt spid="1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1000"/>
                                        <p:tgtEl>
                                          <p:spTgt spid="13"/>
                                        </p:tgtEl>
                                      </p:cBhvr>
                                    </p:animEffect>
                                    <p:anim calcmode="lin" valueType="num">
                                      <p:cBhvr>
                                        <p:cTn id="93" dur="1000" fill="hold"/>
                                        <p:tgtEl>
                                          <p:spTgt spid="13"/>
                                        </p:tgtEl>
                                        <p:attrNameLst>
                                          <p:attrName>ppt_x</p:attrName>
                                        </p:attrNameLst>
                                      </p:cBhvr>
                                      <p:tavLst>
                                        <p:tav tm="0">
                                          <p:val>
                                            <p:strVal val="#ppt_x"/>
                                          </p:val>
                                        </p:tav>
                                        <p:tav tm="100000">
                                          <p:val>
                                            <p:strVal val="#ppt_x"/>
                                          </p:val>
                                        </p:tav>
                                      </p:tavLst>
                                    </p:anim>
                                    <p:anim calcmode="lin" valueType="num">
                                      <p:cBhvr>
                                        <p:cTn id="9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2" grpId="0"/>
      <p:bldP spid="15" grpId="0"/>
      <p:bldP spid="17" grpId="0"/>
      <p:bldP spid="19" grpId="0"/>
      <p:bldP spid="21" grpId="0" animBg="1"/>
      <p:bldP spid="22" grpId="0" animBg="1"/>
      <p:bldP spid="23" grpId="0" animBg="1"/>
      <p:bldP spid="24" grpId="0" animBg="1"/>
      <p:bldP spid="25" grpId="0" animBg="1"/>
      <p:bldP spid="26" grpId="0" animBg="1"/>
      <p:bldP spid="2" grpId="0"/>
      <p:bldP spid="5" grpId="0"/>
      <p:bldP spid="9" grpId="0"/>
      <p:bldP spid="10"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2" name="组合 1"/>
          <p:cNvGrpSpPr/>
          <p:nvPr/>
        </p:nvGrpSpPr>
        <p:grpSpPr>
          <a:xfrm rot="16200000" flipV="1">
            <a:off x="6598285" y="1072515"/>
            <a:ext cx="1209040" cy="2456180"/>
            <a:chOff x="4128005" y="-649087"/>
            <a:chExt cx="906961" cy="1686016"/>
          </a:xfrm>
        </p:grpSpPr>
        <p:sp>
          <p:nvSpPr>
            <p:cNvPr id="5" name="矩形 4"/>
            <p:cNvSpPr/>
            <p:nvPr/>
          </p:nvSpPr>
          <p:spPr>
            <a:xfrm>
              <a:off x="4128005" y="-649087"/>
              <a:ext cx="906960" cy="1256085"/>
            </a:xfrm>
            <a:prstGeom prst="rect">
              <a:avLst/>
            </a:prstGeom>
            <a:solidFill>
              <a:srgbClr val="77B80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8" name="矩形 7"/>
            <p:cNvSpPr/>
            <p:nvPr/>
          </p:nvSpPr>
          <p:spPr>
            <a:xfrm>
              <a:off x="4128005" y="676929"/>
              <a:ext cx="906961" cy="360000"/>
            </a:xfrm>
            <a:prstGeom prst="rect">
              <a:avLst/>
            </a:prstGeom>
            <a:solidFill>
              <a:srgbClr val="3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sp>
        <p:nvSpPr>
          <p:cNvPr id="13" name="TextBox 12"/>
          <p:cNvSpPr txBox="1"/>
          <p:nvPr/>
        </p:nvSpPr>
        <p:spPr>
          <a:xfrm>
            <a:off x="378572" y="1724216"/>
            <a:ext cx="5166168" cy="553720"/>
          </a:xfrm>
          <a:prstGeom prst="rect">
            <a:avLst/>
          </a:prstGeom>
          <a:noFill/>
        </p:spPr>
        <p:txBody>
          <a:bodyPr wrap="square" lIns="0" tIns="0" rIns="0" bIns="0" rtlCol="0" anchor="ctr">
            <a:spAutoFit/>
          </a:bodyPr>
          <a:lstStyle/>
          <a:p>
            <a:pPr algn="ctr" defTabSz="913765"/>
            <a:r>
              <a:rPr lang="zh-CN" altLang="en-US" sz="3600" b="1" dirty="0" smtClean="0">
                <a:solidFill>
                  <a:srgbClr val="2D3954"/>
                </a:solidFill>
                <a:latin typeface="微软雅黑" panose="020B0503020204020204" charset="-122"/>
                <a:ea typeface="微软雅黑" panose="020B0503020204020204" charset="-122"/>
              </a:rPr>
              <a:t>点击添加大标题</a:t>
            </a:r>
            <a:endParaRPr lang="zh-CN" altLang="en-US" sz="3600" b="1" dirty="0" smtClean="0">
              <a:solidFill>
                <a:srgbClr val="2D3954"/>
              </a:solidFill>
              <a:latin typeface="微软雅黑" panose="020B0503020204020204" charset="-122"/>
              <a:ea typeface="微软雅黑" panose="020B0503020204020204" charset="-122"/>
            </a:endParaRPr>
          </a:p>
        </p:txBody>
      </p:sp>
      <p:sp>
        <p:nvSpPr>
          <p:cNvPr id="17" name="Text Placeholder 33"/>
          <p:cNvSpPr txBox="1"/>
          <p:nvPr/>
        </p:nvSpPr>
        <p:spPr>
          <a:xfrm>
            <a:off x="534585" y="2251207"/>
            <a:ext cx="4818133" cy="4956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smtClean="0">
              <a:solidFill>
                <a:srgbClr val="1D2537"/>
              </a:solidFill>
              <a:latin typeface="+mn-lt"/>
              <a:ea typeface="微软雅黑" panose="020B0503020204020204" charset="-122"/>
              <a:sym typeface="+mn-ea"/>
            </a:endParaRPr>
          </a:p>
        </p:txBody>
      </p:sp>
      <p:pic>
        <p:nvPicPr>
          <p:cNvPr id="1026" name="Picture 2" descr="C:\Users\samsung\Desktop\vegetables-1666623_960_720.jpgvegetables-1666623_960_720"/>
          <p:cNvPicPr>
            <a:picLocks noChangeAspect="1" noChangeArrowheads="1"/>
          </p:cNvPicPr>
          <p:nvPr/>
        </p:nvPicPr>
        <p:blipFill rotWithShape="1">
          <a:blip r:embed="rId3"/>
          <a:srcRect/>
          <a:stretch>
            <a:fillRect/>
          </a:stretch>
        </p:blipFill>
        <p:spPr bwMode="auto">
          <a:xfrm>
            <a:off x="7108190" y="920115"/>
            <a:ext cx="4487545" cy="5655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3"/>
          <p:cNvSpPr txBox="1"/>
          <p:nvPr/>
        </p:nvSpPr>
        <p:spPr>
          <a:xfrm>
            <a:off x="1457960" y="3681730"/>
            <a:ext cx="5346700" cy="96901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6" name="Text Placeholder 3"/>
          <p:cNvSpPr txBox="1"/>
          <p:nvPr/>
        </p:nvSpPr>
        <p:spPr>
          <a:xfrm>
            <a:off x="1457960" y="5083175"/>
            <a:ext cx="5450840" cy="96901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spc="300" dirty="0" smtClean="0">
              <a:solidFill>
                <a:schemeClr val="tx1"/>
              </a:solidFill>
              <a:ea typeface="微软雅黑" panose="020B0503020204020204" charset="-122"/>
              <a:cs typeface="+mj-cs"/>
              <a:sym typeface="+mn-ea"/>
            </a:endParaRPr>
          </a:p>
        </p:txBody>
      </p:sp>
      <p:sp>
        <p:nvSpPr>
          <p:cNvPr id="15" name="TextBox 64"/>
          <p:cNvSpPr>
            <a:spLocks noChangeArrowheads="1"/>
          </p:cNvSpPr>
          <p:nvPr/>
        </p:nvSpPr>
        <p:spPr bwMode="auto">
          <a:xfrm>
            <a:off x="21822" y="3523193"/>
            <a:ext cx="1711364" cy="1322070"/>
          </a:xfrm>
          <a:prstGeom prst="rect">
            <a:avLst/>
          </a:prstGeom>
          <a:noFill/>
          <a:ln w="9525">
            <a:noFill/>
            <a:miter lim="800000"/>
          </a:ln>
        </p:spPr>
        <p:txBody>
          <a:bodyPr wrap="square" lIns="91440" tIns="45720" rIns="91440" bIns="45720">
            <a:spAutoFit/>
          </a:bodyPr>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A</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9" name="TextBox 64"/>
          <p:cNvSpPr>
            <a:spLocks noChangeArrowheads="1"/>
          </p:cNvSpPr>
          <p:nvPr/>
        </p:nvSpPr>
        <p:spPr bwMode="auto">
          <a:xfrm>
            <a:off x="39602" y="4916383"/>
            <a:ext cx="1711364" cy="1322070"/>
          </a:xfrm>
          <a:prstGeom prst="rect">
            <a:avLst/>
          </a:prstGeom>
          <a:noFill/>
          <a:ln w="9525">
            <a:noFill/>
            <a:miter lim="800000"/>
          </a:ln>
        </p:spPr>
        <p:txBody>
          <a:bodyPr wrap="square" lIns="91440" tIns="45720" rIns="91440" bIns="45720">
            <a:spAutoFit/>
          </a:bodyPr>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B</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0" fill="hold"/>
                                        <p:tgtEl>
                                          <p:spTgt spid="2"/>
                                        </p:tgtEl>
                                        <p:attrNameLst>
                                          <p:attrName>ppt_x</p:attrName>
                                        </p:attrNameLst>
                                      </p:cBhvr>
                                      <p:tavLst>
                                        <p:tav tm="0">
                                          <p:val>
                                            <p:strVal val="1+#ppt_w/2"/>
                                          </p:val>
                                        </p:tav>
                                        <p:tav tm="100000">
                                          <p:val>
                                            <p:strVal val="#ppt_x"/>
                                          </p:val>
                                        </p:tav>
                                      </p:tavLst>
                                    </p:anim>
                                    <p:anim calcmode="lin" valueType="num">
                                      <p:cBhvr additive="base">
                                        <p:cTn id="14" dur="20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2000" fill="hold"/>
                                        <p:tgtEl>
                                          <p:spTgt spid="1026"/>
                                        </p:tgtEl>
                                        <p:attrNameLst>
                                          <p:attrName>ppt_x</p:attrName>
                                        </p:attrNameLst>
                                      </p:cBhvr>
                                      <p:tavLst>
                                        <p:tav tm="0">
                                          <p:val>
                                            <p:strVal val="1+#ppt_w/2"/>
                                          </p:val>
                                        </p:tav>
                                        <p:tav tm="100000">
                                          <p:val>
                                            <p:strVal val="#ppt_x"/>
                                          </p:val>
                                        </p:tav>
                                      </p:tavLst>
                                    </p:anim>
                                    <p:anim calcmode="lin" valueType="num">
                                      <p:cBhvr additive="base">
                                        <p:cTn id="18" dur="20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7" grpId="0"/>
      <p:bldP spid="15" grpId="0"/>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6" name="对角圆角矩形 1"/>
          <p:cNvSpPr/>
          <p:nvPr/>
        </p:nvSpPr>
        <p:spPr>
          <a:xfrm>
            <a:off x="1446131" y="2231862"/>
            <a:ext cx="1129502" cy="1138396"/>
          </a:xfrm>
          <a:prstGeom prst="round2DiagRect">
            <a:avLst/>
          </a:prstGeom>
          <a:solidFill>
            <a:srgbClr val="629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对角圆角矩形 2"/>
          <p:cNvSpPr/>
          <p:nvPr/>
        </p:nvSpPr>
        <p:spPr>
          <a:xfrm>
            <a:off x="6872896" y="2231862"/>
            <a:ext cx="1129502" cy="1138396"/>
          </a:xfrm>
          <a:prstGeom prst="round2DiagRect">
            <a:avLst/>
          </a:prstGeom>
          <a:solidFill>
            <a:srgbClr val="629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对角圆角矩形 3"/>
          <p:cNvSpPr/>
          <p:nvPr/>
        </p:nvSpPr>
        <p:spPr>
          <a:xfrm flipV="1">
            <a:off x="4165919" y="2231862"/>
            <a:ext cx="1129502" cy="1138396"/>
          </a:xfrm>
          <a:prstGeom prst="round2DiagRect">
            <a:avLst/>
          </a:prstGeom>
          <a:solidFill>
            <a:srgbClr val="629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对角圆角矩形 4"/>
          <p:cNvSpPr/>
          <p:nvPr/>
        </p:nvSpPr>
        <p:spPr>
          <a:xfrm flipV="1">
            <a:off x="9704884" y="2231862"/>
            <a:ext cx="1129502" cy="1138396"/>
          </a:xfrm>
          <a:prstGeom prst="round2DiagRect">
            <a:avLst/>
          </a:prstGeom>
          <a:solidFill>
            <a:srgbClr val="629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nvGrpSpPr>
          <p:cNvPr id="11" name="组合 10"/>
          <p:cNvGrpSpPr/>
          <p:nvPr/>
        </p:nvGrpSpPr>
        <p:grpSpPr>
          <a:xfrm>
            <a:off x="1687922" y="2485328"/>
            <a:ext cx="643831" cy="602427"/>
            <a:chOff x="6012173" y="3182972"/>
            <a:chExt cx="517169" cy="483911"/>
          </a:xfrm>
          <a:solidFill>
            <a:schemeClr val="bg1"/>
          </a:solidFill>
        </p:grpSpPr>
        <p:sp>
          <p:nvSpPr>
            <p:cNvPr id="12" name="Freeform 250"/>
            <p:cNvSpPr/>
            <p:nvPr/>
          </p:nvSpPr>
          <p:spPr bwMode="auto">
            <a:xfrm>
              <a:off x="6012173" y="3324321"/>
              <a:ext cx="495551" cy="342562"/>
            </a:xfrm>
            <a:custGeom>
              <a:avLst/>
              <a:gdLst>
                <a:gd name="T0" fmla="*/ 132 w 238"/>
                <a:gd name="T1" fmla="*/ 164 h 164"/>
                <a:gd name="T2" fmla="*/ 84 w 238"/>
                <a:gd name="T3" fmla="*/ 153 h 164"/>
                <a:gd name="T4" fmla="*/ 26 w 238"/>
                <a:gd name="T5" fmla="*/ 0 h 164"/>
                <a:gd name="T6" fmla="*/ 65 w 238"/>
                <a:gd name="T7" fmla="*/ 17 h 164"/>
                <a:gd name="T8" fmla="*/ 102 w 238"/>
                <a:gd name="T9" fmla="*/ 115 h 164"/>
                <a:gd name="T10" fmla="*/ 199 w 238"/>
                <a:gd name="T11" fmla="*/ 78 h 164"/>
                <a:gd name="T12" fmla="*/ 238 w 238"/>
                <a:gd name="T13" fmla="*/ 95 h 164"/>
                <a:gd name="T14" fmla="*/ 173 w 238"/>
                <a:gd name="T15" fmla="*/ 156 h 164"/>
                <a:gd name="T16" fmla="*/ 132 w 238"/>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64">
                  <a:moveTo>
                    <a:pt x="132" y="164"/>
                  </a:moveTo>
                  <a:cubicBezTo>
                    <a:pt x="116" y="164"/>
                    <a:pt x="100" y="160"/>
                    <a:pt x="84" y="153"/>
                  </a:cubicBezTo>
                  <a:cubicBezTo>
                    <a:pt x="26" y="127"/>
                    <a:pt x="0" y="58"/>
                    <a:pt x="26" y="0"/>
                  </a:cubicBezTo>
                  <a:cubicBezTo>
                    <a:pt x="65" y="17"/>
                    <a:pt x="65" y="17"/>
                    <a:pt x="65" y="17"/>
                  </a:cubicBezTo>
                  <a:cubicBezTo>
                    <a:pt x="48" y="54"/>
                    <a:pt x="65" y="98"/>
                    <a:pt x="102" y="115"/>
                  </a:cubicBezTo>
                  <a:cubicBezTo>
                    <a:pt x="139" y="132"/>
                    <a:pt x="183" y="115"/>
                    <a:pt x="199" y="78"/>
                  </a:cubicBezTo>
                  <a:cubicBezTo>
                    <a:pt x="238" y="95"/>
                    <a:pt x="238" y="95"/>
                    <a:pt x="238" y="95"/>
                  </a:cubicBezTo>
                  <a:cubicBezTo>
                    <a:pt x="225" y="124"/>
                    <a:pt x="202" y="145"/>
                    <a:pt x="173" y="156"/>
                  </a:cubicBezTo>
                  <a:cubicBezTo>
                    <a:pt x="160" y="161"/>
                    <a:pt x="146" y="164"/>
                    <a:pt x="132" y="164"/>
                  </a:cubicBezTo>
                  <a:close/>
                </a:path>
              </a:pathLst>
            </a:custGeom>
            <a:grpFill/>
            <a:ln>
              <a:noFill/>
            </a:ln>
          </p:spPr>
          <p:txBody>
            <a:bodyPr vert="horz" wrap="square" lIns="91440" tIns="45720" rIns="91440" bIns="45720" numCol="1" anchor="t" anchorCtr="0" compatLnSpc="1"/>
            <a:p>
              <a:endParaRPr lang="en-US"/>
            </a:p>
          </p:txBody>
        </p:sp>
        <p:sp>
          <p:nvSpPr>
            <p:cNvPr id="14" name="Freeform 251"/>
            <p:cNvSpPr/>
            <p:nvPr/>
          </p:nvSpPr>
          <p:spPr bwMode="auto">
            <a:xfrm>
              <a:off x="6077027" y="3182972"/>
              <a:ext cx="187911" cy="157978"/>
            </a:xfrm>
            <a:custGeom>
              <a:avLst/>
              <a:gdLst>
                <a:gd name="T0" fmla="*/ 90 w 90"/>
                <a:gd name="T1" fmla="*/ 0 h 76"/>
                <a:gd name="T2" fmla="*/ 10 w 90"/>
                <a:gd name="T3" fmla="*/ 43 h 76"/>
                <a:gd name="T4" fmla="*/ 0 w 90"/>
                <a:gd name="T5" fmla="*/ 58 h 76"/>
                <a:gd name="T6" fmla="*/ 39 w 90"/>
                <a:gd name="T7" fmla="*/ 76 h 76"/>
                <a:gd name="T8" fmla="*/ 43 w 90"/>
                <a:gd name="T9" fmla="*/ 69 h 76"/>
                <a:gd name="T10" fmla="*/ 90 w 90"/>
                <a:gd name="T11" fmla="*/ 43 h 76"/>
                <a:gd name="T12" fmla="*/ 90 w 90"/>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90" h="76">
                  <a:moveTo>
                    <a:pt x="90" y="0"/>
                  </a:moveTo>
                  <a:cubicBezTo>
                    <a:pt x="59" y="3"/>
                    <a:pt x="30" y="18"/>
                    <a:pt x="10" y="43"/>
                  </a:cubicBezTo>
                  <a:cubicBezTo>
                    <a:pt x="6" y="48"/>
                    <a:pt x="3" y="53"/>
                    <a:pt x="0" y="58"/>
                  </a:cubicBezTo>
                  <a:cubicBezTo>
                    <a:pt x="39" y="76"/>
                    <a:pt x="39" y="76"/>
                    <a:pt x="39" y="76"/>
                  </a:cubicBezTo>
                  <a:cubicBezTo>
                    <a:pt x="40" y="74"/>
                    <a:pt x="42" y="72"/>
                    <a:pt x="43" y="69"/>
                  </a:cubicBezTo>
                  <a:cubicBezTo>
                    <a:pt x="55" y="55"/>
                    <a:pt x="72" y="45"/>
                    <a:pt x="90" y="43"/>
                  </a:cubicBezTo>
                  <a:lnTo>
                    <a:pt x="90" y="0"/>
                  </a:lnTo>
                  <a:close/>
                </a:path>
              </a:pathLst>
            </a:custGeom>
            <a:grpFill/>
            <a:ln>
              <a:noFill/>
            </a:ln>
          </p:spPr>
          <p:txBody>
            <a:bodyPr vert="horz" wrap="square" lIns="91440" tIns="45720" rIns="91440" bIns="45720" numCol="1" anchor="t" anchorCtr="0" compatLnSpc="1"/>
            <a:p>
              <a:endParaRPr lang="en-US"/>
            </a:p>
          </p:txBody>
        </p:sp>
        <p:sp>
          <p:nvSpPr>
            <p:cNvPr id="15" name="Freeform 252"/>
            <p:cNvSpPr/>
            <p:nvPr/>
          </p:nvSpPr>
          <p:spPr bwMode="auto">
            <a:xfrm>
              <a:off x="6436218" y="3445714"/>
              <a:ext cx="93124" cy="56539"/>
            </a:xfrm>
            <a:custGeom>
              <a:avLst/>
              <a:gdLst>
                <a:gd name="T0" fmla="*/ 2 w 45"/>
                <a:gd name="T1" fmla="*/ 0 h 27"/>
                <a:gd name="T2" fmla="*/ 0 w 45"/>
                <a:gd name="T3" fmla="*/ 10 h 27"/>
                <a:gd name="T4" fmla="*/ 39 w 45"/>
                <a:gd name="T5" fmla="*/ 27 h 27"/>
                <a:gd name="T6" fmla="*/ 45 w 45"/>
                <a:gd name="T7" fmla="*/ 0 h 27"/>
                <a:gd name="T8" fmla="*/ 2 w 45"/>
                <a:gd name="T9" fmla="*/ 0 h 27"/>
              </a:gdLst>
              <a:ahLst/>
              <a:cxnLst>
                <a:cxn ang="0">
                  <a:pos x="T0" y="T1"/>
                </a:cxn>
                <a:cxn ang="0">
                  <a:pos x="T2" y="T3"/>
                </a:cxn>
                <a:cxn ang="0">
                  <a:pos x="T4" y="T5"/>
                </a:cxn>
                <a:cxn ang="0">
                  <a:pos x="T6" y="T7"/>
                </a:cxn>
                <a:cxn ang="0">
                  <a:pos x="T8" y="T9"/>
                </a:cxn>
              </a:cxnLst>
              <a:rect l="0" t="0" r="r" b="b"/>
              <a:pathLst>
                <a:path w="45" h="27">
                  <a:moveTo>
                    <a:pt x="2" y="0"/>
                  </a:moveTo>
                  <a:cubicBezTo>
                    <a:pt x="2" y="4"/>
                    <a:pt x="1" y="7"/>
                    <a:pt x="0" y="10"/>
                  </a:cubicBezTo>
                  <a:cubicBezTo>
                    <a:pt x="39" y="27"/>
                    <a:pt x="39" y="27"/>
                    <a:pt x="39" y="27"/>
                  </a:cubicBezTo>
                  <a:cubicBezTo>
                    <a:pt x="42" y="19"/>
                    <a:pt x="44" y="10"/>
                    <a:pt x="45" y="0"/>
                  </a:cubicBezTo>
                  <a:lnTo>
                    <a:pt x="2" y="0"/>
                  </a:lnTo>
                  <a:close/>
                </a:path>
              </a:pathLst>
            </a:custGeom>
            <a:grpFill/>
            <a:ln>
              <a:noFill/>
            </a:ln>
          </p:spPr>
          <p:txBody>
            <a:bodyPr vert="horz" wrap="square" lIns="91440" tIns="45720" rIns="91440" bIns="45720" numCol="1" anchor="t" anchorCtr="0" compatLnSpc="1"/>
            <a:p>
              <a:endParaRPr lang="en-US"/>
            </a:p>
          </p:txBody>
        </p:sp>
        <p:sp>
          <p:nvSpPr>
            <p:cNvPr id="16" name="Freeform 253"/>
            <p:cNvSpPr/>
            <p:nvPr/>
          </p:nvSpPr>
          <p:spPr bwMode="auto">
            <a:xfrm>
              <a:off x="6286555" y="3182972"/>
              <a:ext cx="242787" cy="241125"/>
            </a:xfrm>
            <a:custGeom>
              <a:avLst/>
              <a:gdLst>
                <a:gd name="T0" fmla="*/ 116 w 116"/>
                <a:gd name="T1" fmla="*/ 116 h 116"/>
                <a:gd name="T2" fmla="*/ 74 w 116"/>
                <a:gd name="T3" fmla="*/ 116 h 116"/>
                <a:gd name="T4" fmla="*/ 0 w 116"/>
                <a:gd name="T5" fmla="*/ 42 h 116"/>
                <a:gd name="T6" fmla="*/ 0 w 116"/>
                <a:gd name="T7" fmla="*/ 0 h 116"/>
                <a:gd name="T8" fmla="*/ 116 w 116"/>
                <a:gd name="T9" fmla="*/ 116 h 116"/>
              </a:gdLst>
              <a:ahLst/>
              <a:cxnLst>
                <a:cxn ang="0">
                  <a:pos x="T0" y="T1"/>
                </a:cxn>
                <a:cxn ang="0">
                  <a:pos x="T2" y="T3"/>
                </a:cxn>
                <a:cxn ang="0">
                  <a:pos x="T4" y="T5"/>
                </a:cxn>
                <a:cxn ang="0">
                  <a:pos x="T6" y="T7"/>
                </a:cxn>
                <a:cxn ang="0">
                  <a:pos x="T8" y="T9"/>
                </a:cxn>
              </a:cxnLst>
              <a:rect l="0" t="0" r="r" b="b"/>
              <a:pathLst>
                <a:path w="116" h="116">
                  <a:moveTo>
                    <a:pt x="116" y="116"/>
                  </a:moveTo>
                  <a:cubicBezTo>
                    <a:pt x="74" y="116"/>
                    <a:pt x="74" y="116"/>
                    <a:pt x="74" y="116"/>
                  </a:cubicBezTo>
                  <a:cubicBezTo>
                    <a:pt x="74" y="75"/>
                    <a:pt x="41" y="42"/>
                    <a:pt x="0" y="42"/>
                  </a:cubicBezTo>
                  <a:cubicBezTo>
                    <a:pt x="0" y="0"/>
                    <a:pt x="0" y="0"/>
                    <a:pt x="0" y="0"/>
                  </a:cubicBezTo>
                  <a:cubicBezTo>
                    <a:pt x="64" y="0"/>
                    <a:pt x="116" y="52"/>
                    <a:pt x="116" y="116"/>
                  </a:cubicBezTo>
                  <a:close/>
                </a:path>
              </a:pathLst>
            </a:custGeom>
            <a:grpFill/>
            <a:ln>
              <a:noFill/>
            </a:ln>
          </p:spPr>
          <p:txBody>
            <a:bodyPr vert="horz" wrap="square" lIns="91440" tIns="45720" rIns="91440" bIns="45720" numCol="1" anchor="t" anchorCtr="0" compatLnSpc="1"/>
            <a:p>
              <a:endParaRPr lang="en-US"/>
            </a:p>
          </p:txBody>
        </p:sp>
        <p:sp>
          <p:nvSpPr>
            <p:cNvPr id="18" name="Rectangle 254"/>
            <p:cNvSpPr>
              <a:spLocks noChangeArrowheads="1"/>
            </p:cNvSpPr>
            <p:nvPr/>
          </p:nvSpPr>
          <p:spPr bwMode="auto">
            <a:xfrm>
              <a:off x="6200083" y="3454029"/>
              <a:ext cx="43236" cy="56539"/>
            </a:xfrm>
            <a:prstGeom prst="rect">
              <a:avLst/>
            </a:prstGeom>
            <a:grpFill/>
            <a:ln>
              <a:noFill/>
            </a:ln>
          </p:spPr>
          <p:txBody>
            <a:bodyPr vert="horz" wrap="square" lIns="91440" tIns="45720" rIns="91440" bIns="45720" numCol="1" anchor="t" anchorCtr="0" compatLnSpc="1"/>
            <a:p>
              <a:endParaRPr lang="en-US"/>
            </a:p>
          </p:txBody>
        </p:sp>
        <p:sp>
          <p:nvSpPr>
            <p:cNvPr id="19" name="Rectangle 255"/>
            <p:cNvSpPr>
              <a:spLocks noChangeArrowheads="1"/>
            </p:cNvSpPr>
            <p:nvPr/>
          </p:nvSpPr>
          <p:spPr bwMode="auto">
            <a:xfrm>
              <a:off x="6264938" y="3382523"/>
              <a:ext cx="44899" cy="128046"/>
            </a:xfrm>
            <a:prstGeom prst="rect">
              <a:avLst/>
            </a:prstGeom>
            <a:grpFill/>
            <a:ln>
              <a:noFill/>
            </a:ln>
          </p:spPr>
          <p:txBody>
            <a:bodyPr vert="horz" wrap="square" lIns="91440" tIns="45720" rIns="91440" bIns="45720" numCol="1" anchor="t" anchorCtr="0" compatLnSpc="1"/>
            <a:p>
              <a:endParaRPr lang="en-US"/>
            </a:p>
          </p:txBody>
        </p:sp>
        <p:sp>
          <p:nvSpPr>
            <p:cNvPr id="20" name="Rectangle 256"/>
            <p:cNvSpPr>
              <a:spLocks noChangeArrowheads="1"/>
            </p:cNvSpPr>
            <p:nvPr/>
          </p:nvSpPr>
          <p:spPr bwMode="auto">
            <a:xfrm>
              <a:off x="6331455" y="3345938"/>
              <a:ext cx="43236" cy="164630"/>
            </a:xfrm>
            <a:prstGeom prst="rect">
              <a:avLst/>
            </a:prstGeom>
            <a:grpFill/>
            <a:ln>
              <a:noFill/>
            </a:ln>
          </p:spPr>
          <p:txBody>
            <a:bodyPr vert="horz" wrap="square" lIns="91440" tIns="45720" rIns="91440" bIns="45720" numCol="1" anchor="t" anchorCtr="0" compatLnSpc="1"/>
            <a:p>
              <a:endParaRPr lang="en-US"/>
            </a:p>
          </p:txBody>
        </p:sp>
      </p:grpSp>
      <p:grpSp>
        <p:nvGrpSpPr>
          <p:cNvPr id="21" name="组合 20"/>
          <p:cNvGrpSpPr/>
          <p:nvPr/>
        </p:nvGrpSpPr>
        <p:grpSpPr>
          <a:xfrm>
            <a:off x="7028574" y="2485328"/>
            <a:ext cx="836087" cy="583684"/>
            <a:chOff x="5626101" y="3128962"/>
            <a:chExt cx="925512" cy="646113"/>
          </a:xfrm>
          <a:solidFill>
            <a:schemeClr val="bg1"/>
          </a:solidFill>
        </p:grpSpPr>
        <p:sp>
          <p:nvSpPr>
            <p:cNvPr id="22" name="Freeform 182"/>
            <p:cNvSpPr>
              <a:spLocks noEditPoints="1"/>
            </p:cNvSpPr>
            <p:nvPr/>
          </p:nvSpPr>
          <p:spPr bwMode="auto">
            <a:xfrm>
              <a:off x="6297613" y="3178175"/>
              <a:ext cx="254000" cy="306388"/>
            </a:xfrm>
            <a:custGeom>
              <a:avLst/>
              <a:gdLst>
                <a:gd name="T0" fmla="*/ 51 w 146"/>
                <a:gd name="T1" fmla="*/ 0 h 175"/>
                <a:gd name="T2" fmla="*/ 0 w 146"/>
                <a:gd name="T3" fmla="*/ 37 h 175"/>
                <a:gd name="T4" fmla="*/ 55 w 146"/>
                <a:gd name="T5" fmla="*/ 93 h 175"/>
                <a:gd name="T6" fmla="*/ 94 w 146"/>
                <a:gd name="T7" fmla="*/ 175 h 175"/>
                <a:gd name="T8" fmla="*/ 146 w 146"/>
                <a:gd name="T9" fmla="*/ 137 h 175"/>
                <a:gd name="T10" fmla="*/ 106 w 146"/>
                <a:gd name="T11" fmla="*/ 67 h 175"/>
                <a:gd name="T12" fmla="*/ 51 w 146"/>
                <a:gd name="T13" fmla="*/ 0 h 175"/>
                <a:gd name="T14" fmla="*/ 120 w 146"/>
                <a:gd name="T15" fmla="*/ 130 h 175"/>
                <a:gd name="T16" fmla="*/ 109 w 146"/>
                <a:gd name="T17" fmla="*/ 140 h 175"/>
                <a:gd name="T18" fmla="*/ 98 w 146"/>
                <a:gd name="T19" fmla="*/ 130 h 175"/>
                <a:gd name="T20" fmla="*/ 109 w 146"/>
                <a:gd name="T21" fmla="*/ 119 h 175"/>
                <a:gd name="T22" fmla="*/ 120 w 146"/>
                <a:gd name="T23" fmla="*/ 13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75">
                  <a:moveTo>
                    <a:pt x="51" y="0"/>
                  </a:moveTo>
                  <a:cubicBezTo>
                    <a:pt x="0" y="37"/>
                    <a:pt x="0" y="37"/>
                    <a:pt x="0" y="37"/>
                  </a:cubicBezTo>
                  <a:cubicBezTo>
                    <a:pt x="0" y="37"/>
                    <a:pt x="30" y="57"/>
                    <a:pt x="55" y="93"/>
                  </a:cubicBezTo>
                  <a:cubicBezTo>
                    <a:pt x="80" y="130"/>
                    <a:pt x="94" y="175"/>
                    <a:pt x="94" y="175"/>
                  </a:cubicBezTo>
                  <a:cubicBezTo>
                    <a:pt x="146" y="137"/>
                    <a:pt x="146" y="137"/>
                    <a:pt x="146" y="137"/>
                  </a:cubicBezTo>
                  <a:cubicBezTo>
                    <a:pt x="146" y="137"/>
                    <a:pt x="133" y="105"/>
                    <a:pt x="106" y="67"/>
                  </a:cubicBezTo>
                  <a:cubicBezTo>
                    <a:pt x="79" y="29"/>
                    <a:pt x="51" y="0"/>
                    <a:pt x="51" y="0"/>
                  </a:cubicBezTo>
                  <a:close/>
                  <a:moveTo>
                    <a:pt x="120" y="130"/>
                  </a:moveTo>
                  <a:cubicBezTo>
                    <a:pt x="120" y="136"/>
                    <a:pt x="115" y="140"/>
                    <a:pt x="109" y="140"/>
                  </a:cubicBezTo>
                  <a:cubicBezTo>
                    <a:pt x="103" y="140"/>
                    <a:pt x="98" y="136"/>
                    <a:pt x="98" y="130"/>
                  </a:cubicBezTo>
                  <a:cubicBezTo>
                    <a:pt x="98" y="124"/>
                    <a:pt x="103" y="119"/>
                    <a:pt x="109" y="119"/>
                  </a:cubicBezTo>
                  <a:cubicBezTo>
                    <a:pt x="115" y="119"/>
                    <a:pt x="120" y="124"/>
                    <a:pt x="120"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srgbClr val="424953"/>
                </a:solidFill>
              </a:endParaRPr>
            </a:p>
          </p:txBody>
        </p:sp>
        <p:sp>
          <p:nvSpPr>
            <p:cNvPr id="23" name="Freeform 183"/>
            <p:cNvSpPr>
              <a:spLocks noEditPoints="1"/>
            </p:cNvSpPr>
            <p:nvPr/>
          </p:nvSpPr>
          <p:spPr bwMode="auto">
            <a:xfrm>
              <a:off x="5626101" y="3128962"/>
              <a:ext cx="827088" cy="646113"/>
            </a:xfrm>
            <a:custGeom>
              <a:avLst/>
              <a:gdLst>
                <a:gd name="T0" fmla="*/ 57 w 474"/>
                <a:gd name="T1" fmla="*/ 181 h 371"/>
                <a:gd name="T2" fmla="*/ 70 w 474"/>
                <a:gd name="T3" fmla="*/ 164 h 371"/>
                <a:gd name="T4" fmla="*/ 62 w 474"/>
                <a:gd name="T5" fmla="*/ 227 h 371"/>
                <a:gd name="T6" fmla="*/ 98 w 474"/>
                <a:gd name="T7" fmla="*/ 284 h 371"/>
                <a:gd name="T8" fmla="*/ 133 w 474"/>
                <a:gd name="T9" fmla="*/ 321 h 371"/>
                <a:gd name="T10" fmla="*/ 175 w 474"/>
                <a:gd name="T11" fmla="*/ 324 h 371"/>
                <a:gd name="T12" fmla="*/ 215 w 474"/>
                <a:gd name="T13" fmla="*/ 355 h 371"/>
                <a:gd name="T14" fmla="*/ 244 w 474"/>
                <a:gd name="T15" fmla="*/ 371 h 371"/>
                <a:gd name="T16" fmla="*/ 272 w 474"/>
                <a:gd name="T17" fmla="*/ 353 h 371"/>
                <a:gd name="T18" fmla="*/ 317 w 474"/>
                <a:gd name="T19" fmla="*/ 354 h 371"/>
                <a:gd name="T20" fmla="*/ 333 w 474"/>
                <a:gd name="T21" fmla="*/ 337 h 371"/>
                <a:gd name="T22" fmla="*/ 367 w 474"/>
                <a:gd name="T23" fmla="*/ 299 h 371"/>
                <a:gd name="T24" fmla="*/ 389 w 474"/>
                <a:gd name="T25" fmla="*/ 247 h 371"/>
                <a:gd name="T26" fmla="*/ 364 w 474"/>
                <a:gd name="T27" fmla="*/ 235 h 371"/>
                <a:gd name="T28" fmla="*/ 375 w 474"/>
                <a:gd name="T29" fmla="*/ 260 h 371"/>
                <a:gd name="T30" fmla="*/ 360 w 474"/>
                <a:gd name="T31" fmla="*/ 281 h 371"/>
                <a:gd name="T32" fmla="*/ 341 w 474"/>
                <a:gd name="T33" fmla="*/ 265 h 371"/>
                <a:gd name="T34" fmla="*/ 282 w 474"/>
                <a:gd name="T35" fmla="*/ 206 h 371"/>
                <a:gd name="T36" fmla="*/ 269 w 474"/>
                <a:gd name="T37" fmla="*/ 219 h 371"/>
                <a:gd name="T38" fmla="*/ 328 w 474"/>
                <a:gd name="T39" fmla="*/ 278 h 371"/>
                <a:gd name="T40" fmla="*/ 334 w 474"/>
                <a:gd name="T41" fmla="*/ 284 h 371"/>
                <a:gd name="T42" fmla="*/ 348 w 474"/>
                <a:gd name="T43" fmla="*/ 298 h 371"/>
                <a:gd name="T44" fmla="*/ 317 w 474"/>
                <a:gd name="T45" fmla="*/ 307 h 371"/>
                <a:gd name="T46" fmla="*/ 311 w 474"/>
                <a:gd name="T47" fmla="*/ 302 h 371"/>
                <a:gd name="T48" fmla="*/ 238 w 474"/>
                <a:gd name="T49" fmla="*/ 244 h 371"/>
                <a:gd name="T50" fmla="*/ 296 w 474"/>
                <a:gd name="T51" fmla="*/ 312 h 371"/>
                <a:gd name="T52" fmla="*/ 309 w 474"/>
                <a:gd name="T53" fmla="*/ 327 h 371"/>
                <a:gd name="T54" fmla="*/ 280 w 474"/>
                <a:gd name="T55" fmla="*/ 336 h 371"/>
                <a:gd name="T56" fmla="*/ 275 w 474"/>
                <a:gd name="T57" fmla="*/ 331 h 371"/>
                <a:gd name="T58" fmla="*/ 273 w 474"/>
                <a:gd name="T59" fmla="*/ 329 h 371"/>
                <a:gd name="T60" fmla="*/ 217 w 474"/>
                <a:gd name="T61" fmla="*/ 288 h 371"/>
                <a:gd name="T62" fmla="*/ 250 w 474"/>
                <a:gd name="T63" fmla="*/ 332 h 371"/>
                <a:gd name="T64" fmla="*/ 259 w 474"/>
                <a:gd name="T65" fmla="*/ 344 h 371"/>
                <a:gd name="T66" fmla="*/ 229 w 474"/>
                <a:gd name="T67" fmla="*/ 347 h 371"/>
                <a:gd name="T68" fmla="*/ 224 w 474"/>
                <a:gd name="T69" fmla="*/ 343 h 371"/>
                <a:gd name="T70" fmla="*/ 222 w 474"/>
                <a:gd name="T71" fmla="*/ 341 h 371"/>
                <a:gd name="T72" fmla="*/ 187 w 474"/>
                <a:gd name="T73" fmla="*/ 313 h 371"/>
                <a:gd name="T74" fmla="*/ 174 w 474"/>
                <a:gd name="T75" fmla="*/ 258 h 371"/>
                <a:gd name="T76" fmla="*/ 134 w 474"/>
                <a:gd name="T77" fmla="*/ 206 h 371"/>
                <a:gd name="T78" fmla="*/ 100 w 474"/>
                <a:gd name="T79" fmla="*/ 188 h 371"/>
                <a:gd name="T80" fmla="*/ 112 w 474"/>
                <a:gd name="T81" fmla="*/ 113 h 371"/>
                <a:gd name="T82" fmla="*/ 116 w 474"/>
                <a:gd name="T83" fmla="*/ 109 h 371"/>
                <a:gd name="T84" fmla="*/ 202 w 474"/>
                <a:gd name="T85" fmla="*/ 99 h 371"/>
                <a:gd name="T86" fmla="*/ 201 w 474"/>
                <a:gd name="T87" fmla="*/ 145 h 371"/>
                <a:gd name="T88" fmla="*/ 368 w 474"/>
                <a:gd name="T89" fmla="*/ 226 h 371"/>
                <a:gd name="T90" fmla="*/ 456 w 474"/>
                <a:gd name="T91" fmla="*/ 172 h 371"/>
                <a:gd name="T92" fmla="*/ 344 w 474"/>
                <a:gd name="T93" fmla="*/ 104 h 371"/>
                <a:gd name="T94" fmla="*/ 217 w 474"/>
                <a:gd name="T95" fmla="*/ 87 h 371"/>
                <a:gd name="T96" fmla="*/ 187 w 474"/>
                <a:gd name="T97" fmla="*/ 62 h 371"/>
                <a:gd name="T98" fmla="*/ 190 w 474"/>
                <a:gd name="T99" fmla="*/ 47 h 371"/>
                <a:gd name="T100" fmla="*/ 135 w 474"/>
                <a:gd name="T101" fmla="*/ 1 h 371"/>
                <a:gd name="T102" fmla="*/ 3 w 474"/>
                <a:gd name="T103" fmla="*/ 120 h 371"/>
                <a:gd name="T104" fmla="*/ 49 w 474"/>
                <a:gd name="T105" fmla="*/ 179 h 371"/>
                <a:gd name="T106" fmla="*/ 76 w 474"/>
                <a:gd name="T107" fmla="*/ 65 h 371"/>
                <a:gd name="T108" fmla="*/ 168 w 474"/>
                <a:gd name="T109" fmla="*/ 51 h 371"/>
                <a:gd name="T110" fmla="*/ 65 w 474"/>
                <a:gd name="T111" fmla="*/ 139 h 371"/>
                <a:gd name="T112" fmla="*/ 22 w 474"/>
                <a:gd name="T113" fmla="*/ 12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4" h="371">
                  <a:moveTo>
                    <a:pt x="56" y="181"/>
                  </a:moveTo>
                  <a:cubicBezTo>
                    <a:pt x="56" y="181"/>
                    <a:pt x="57" y="181"/>
                    <a:pt x="57" y="181"/>
                  </a:cubicBezTo>
                  <a:cubicBezTo>
                    <a:pt x="60" y="181"/>
                    <a:pt x="63" y="179"/>
                    <a:pt x="64" y="176"/>
                  </a:cubicBezTo>
                  <a:cubicBezTo>
                    <a:pt x="64" y="176"/>
                    <a:pt x="66" y="171"/>
                    <a:pt x="70" y="164"/>
                  </a:cubicBezTo>
                  <a:cubicBezTo>
                    <a:pt x="85" y="198"/>
                    <a:pt x="85" y="198"/>
                    <a:pt x="85" y="198"/>
                  </a:cubicBezTo>
                  <a:cubicBezTo>
                    <a:pt x="73" y="206"/>
                    <a:pt x="60" y="218"/>
                    <a:pt x="62" y="227"/>
                  </a:cubicBezTo>
                  <a:cubicBezTo>
                    <a:pt x="66" y="245"/>
                    <a:pt x="75" y="268"/>
                    <a:pt x="87" y="270"/>
                  </a:cubicBezTo>
                  <a:cubicBezTo>
                    <a:pt x="100" y="272"/>
                    <a:pt x="98" y="284"/>
                    <a:pt x="98" y="284"/>
                  </a:cubicBezTo>
                  <a:cubicBezTo>
                    <a:pt x="98" y="284"/>
                    <a:pt x="112" y="318"/>
                    <a:pt x="123" y="316"/>
                  </a:cubicBezTo>
                  <a:cubicBezTo>
                    <a:pt x="133" y="314"/>
                    <a:pt x="133" y="321"/>
                    <a:pt x="133" y="321"/>
                  </a:cubicBezTo>
                  <a:cubicBezTo>
                    <a:pt x="133" y="321"/>
                    <a:pt x="133" y="339"/>
                    <a:pt x="146" y="337"/>
                  </a:cubicBezTo>
                  <a:cubicBezTo>
                    <a:pt x="152" y="336"/>
                    <a:pt x="164" y="331"/>
                    <a:pt x="175" y="324"/>
                  </a:cubicBezTo>
                  <a:cubicBezTo>
                    <a:pt x="215" y="355"/>
                    <a:pt x="215" y="355"/>
                    <a:pt x="215" y="355"/>
                  </a:cubicBezTo>
                  <a:cubicBezTo>
                    <a:pt x="215" y="355"/>
                    <a:pt x="215" y="355"/>
                    <a:pt x="215" y="355"/>
                  </a:cubicBezTo>
                  <a:cubicBezTo>
                    <a:pt x="216" y="356"/>
                    <a:pt x="218" y="357"/>
                    <a:pt x="219" y="359"/>
                  </a:cubicBezTo>
                  <a:cubicBezTo>
                    <a:pt x="227" y="364"/>
                    <a:pt x="234" y="371"/>
                    <a:pt x="244" y="371"/>
                  </a:cubicBezTo>
                  <a:cubicBezTo>
                    <a:pt x="250" y="371"/>
                    <a:pt x="256" y="368"/>
                    <a:pt x="264" y="363"/>
                  </a:cubicBezTo>
                  <a:cubicBezTo>
                    <a:pt x="267" y="360"/>
                    <a:pt x="270" y="356"/>
                    <a:pt x="272" y="353"/>
                  </a:cubicBezTo>
                  <a:cubicBezTo>
                    <a:pt x="279" y="360"/>
                    <a:pt x="286" y="365"/>
                    <a:pt x="295" y="365"/>
                  </a:cubicBezTo>
                  <a:cubicBezTo>
                    <a:pt x="302" y="365"/>
                    <a:pt x="309" y="362"/>
                    <a:pt x="317" y="354"/>
                  </a:cubicBezTo>
                  <a:cubicBezTo>
                    <a:pt x="323" y="348"/>
                    <a:pt x="327" y="342"/>
                    <a:pt x="328" y="336"/>
                  </a:cubicBezTo>
                  <a:cubicBezTo>
                    <a:pt x="329" y="336"/>
                    <a:pt x="331" y="337"/>
                    <a:pt x="333" y="337"/>
                  </a:cubicBezTo>
                  <a:cubicBezTo>
                    <a:pt x="339" y="337"/>
                    <a:pt x="347" y="334"/>
                    <a:pt x="355" y="326"/>
                  </a:cubicBezTo>
                  <a:cubicBezTo>
                    <a:pt x="365" y="316"/>
                    <a:pt x="368" y="306"/>
                    <a:pt x="367" y="299"/>
                  </a:cubicBezTo>
                  <a:cubicBezTo>
                    <a:pt x="375" y="296"/>
                    <a:pt x="381" y="291"/>
                    <a:pt x="383" y="288"/>
                  </a:cubicBezTo>
                  <a:cubicBezTo>
                    <a:pt x="401" y="271"/>
                    <a:pt x="395" y="254"/>
                    <a:pt x="389" y="247"/>
                  </a:cubicBezTo>
                  <a:cubicBezTo>
                    <a:pt x="376" y="235"/>
                    <a:pt x="376" y="235"/>
                    <a:pt x="376" y="235"/>
                  </a:cubicBezTo>
                  <a:cubicBezTo>
                    <a:pt x="373" y="232"/>
                    <a:pt x="367" y="232"/>
                    <a:pt x="364" y="235"/>
                  </a:cubicBezTo>
                  <a:cubicBezTo>
                    <a:pt x="360" y="239"/>
                    <a:pt x="360" y="245"/>
                    <a:pt x="364" y="248"/>
                  </a:cubicBezTo>
                  <a:cubicBezTo>
                    <a:pt x="375" y="260"/>
                    <a:pt x="375" y="260"/>
                    <a:pt x="375" y="260"/>
                  </a:cubicBezTo>
                  <a:cubicBezTo>
                    <a:pt x="375" y="260"/>
                    <a:pt x="380" y="266"/>
                    <a:pt x="370" y="275"/>
                  </a:cubicBezTo>
                  <a:cubicBezTo>
                    <a:pt x="363" y="282"/>
                    <a:pt x="361" y="281"/>
                    <a:pt x="360" y="281"/>
                  </a:cubicBezTo>
                  <a:cubicBezTo>
                    <a:pt x="356" y="280"/>
                    <a:pt x="351" y="275"/>
                    <a:pt x="346" y="270"/>
                  </a:cubicBezTo>
                  <a:cubicBezTo>
                    <a:pt x="344" y="268"/>
                    <a:pt x="343" y="267"/>
                    <a:pt x="341" y="265"/>
                  </a:cubicBezTo>
                  <a:cubicBezTo>
                    <a:pt x="341" y="265"/>
                    <a:pt x="341" y="265"/>
                    <a:pt x="341" y="265"/>
                  </a:cubicBezTo>
                  <a:cubicBezTo>
                    <a:pt x="282" y="206"/>
                    <a:pt x="282" y="206"/>
                    <a:pt x="282" y="206"/>
                  </a:cubicBezTo>
                  <a:cubicBezTo>
                    <a:pt x="278" y="202"/>
                    <a:pt x="273" y="202"/>
                    <a:pt x="269" y="206"/>
                  </a:cubicBezTo>
                  <a:cubicBezTo>
                    <a:pt x="266" y="210"/>
                    <a:pt x="266" y="215"/>
                    <a:pt x="269" y="219"/>
                  </a:cubicBezTo>
                  <a:cubicBezTo>
                    <a:pt x="328" y="278"/>
                    <a:pt x="328" y="278"/>
                    <a:pt x="328" y="278"/>
                  </a:cubicBezTo>
                  <a:cubicBezTo>
                    <a:pt x="328" y="278"/>
                    <a:pt x="328" y="278"/>
                    <a:pt x="328" y="278"/>
                  </a:cubicBezTo>
                  <a:cubicBezTo>
                    <a:pt x="333" y="283"/>
                    <a:pt x="333" y="283"/>
                    <a:pt x="333" y="283"/>
                  </a:cubicBezTo>
                  <a:cubicBezTo>
                    <a:pt x="333" y="283"/>
                    <a:pt x="334" y="283"/>
                    <a:pt x="334" y="284"/>
                  </a:cubicBezTo>
                  <a:cubicBezTo>
                    <a:pt x="334" y="285"/>
                    <a:pt x="335" y="285"/>
                    <a:pt x="336" y="286"/>
                  </a:cubicBezTo>
                  <a:cubicBezTo>
                    <a:pt x="348" y="298"/>
                    <a:pt x="348" y="298"/>
                    <a:pt x="348" y="298"/>
                  </a:cubicBezTo>
                  <a:cubicBezTo>
                    <a:pt x="348" y="298"/>
                    <a:pt x="353" y="303"/>
                    <a:pt x="343" y="312"/>
                  </a:cubicBezTo>
                  <a:cubicBezTo>
                    <a:pt x="333" y="322"/>
                    <a:pt x="331" y="320"/>
                    <a:pt x="317" y="307"/>
                  </a:cubicBezTo>
                  <a:cubicBezTo>
                    <a:pt x="315" y="305"/>
                    <a:pt x="313" y="304"/>
                    <a:pt x="312" y="302"/>
                  </a:cubicBezTo>
                  <a:cubicBezTo>
                    <a:pt x="312" y="302"/>
                    <a:pt x="312" y="302"/>
                    <a:pt x="311" y="302"/>
                  </a:cubicBezTo>
                  <a:cubicBezTo>
                    <a:pt x="251" y="244"/>
                    <a:pt x="251" y="244"/>
                    <a:pt x="251" y="244"/>
                  </a:cubicBezTo>
                  <a:cubicBezTo>
                    <a:pt x="247" y="240"/>
                    <a:pt x="241" y="241"/>
                    <a:pt x="238" y="244"/>
                  </a:cubicBezTo>
                  <a:cubicBezTo>
                    <a:pt x="234" y="248"/>
                    <a:pt x="235" y="254"/>
                    <a:pt x="238" y="257"/>
                  </a:cubicBezTo>
                  <a:cubicBezTo>
                    <a:pt x="296" y="312"/>
                    <a:pt x="296" y="312"/>
                    <a:pt x="296" y="312"/>
                  </a:cubicBezTo>
                  <a:cubicBezTo>
                    <a:pt x="296" y="313"/>
                    <a:pt x="297" y="315"/>
                    <a:pt x="298" y="316"/>
                  </a:cubicBezTo>
                  <a:cubicBezTo>
                    <a:pt x="309" y="327"/>
                    <a:pt x="309" y="327"/>
                    <a:pt x="309" y="327"/>
                  </a:cubicBezTo>
                  <a:cubicBezTo>
                    <a:pt x="311" y="328"/>
                    <a:pt x="313" y="333"/>
                    <a:pt x="305" y="342"/>
                  </a:cubicBezTo>
                  <a:cubicBezTo>
                    <a:pt x="295" y="351"/>
                    <a:pt x="293" y="350"/>
                    <a:pt x="280" y="336"/>
                  </a:cubicBezTo>
                  <a:cubicBezTo>
                    <a:pt x="278" y="335"/>
                    <a:pt x="277" y="333"/>
                    <a:pt x="276" y="332"/>
                  </a:cubicBezTo>
                  <a:cubicBezTo>
                    <a:pt x="275" y="332"/>
                    <a:pt x="275" y="332"/>
                    <a:pt x="275" y="331"/>
                  </a:cubicBezTo>
                  <a:cubicBezTo>
                    <a:pt x="273" y="329"/>
                    <a:pt x="273" y="329"/>
                    <a:pt x="273" y="329"/>
                  </a:cubicBezTo>
                  <a:cubicBezTo>
                    <a:pt x="273" y="329"/>
                    <a:pt x="273" y="329"/>
                    <a:pt x="273" y="329"/>
                  </a:cubicBezTo>
                  <a:cubicBezTo>
                    <a:pt x="230" y="287"/>
                    <a:pt x="230" y="287"/>
                    <a:pt x="230" y="287"/>
                  </a:cubicBezTo>
                  <a:cubicBezTo>
                    <a:pt x="226" y="284"/>
                    <a:pt x="221" y="284"/>
                    <a:pt x="217" y="288"/>
                  </a:cubicBezTo>
                  <a:cubicBezTo>
                    <a:pt x="214" y="291"/>
                    <a:pt x="214" y="297"/>
                    <a:pt x="217" y="300"/>
                  </a:cubicBezTo>
                  <a:cubicBezTo>
                    <a:pt x="250" y="332"/>
                    <a:pt x="250" y="332"/>
                    <a:pt x="250" y="332"/>
                  </a:cubicBezTo>
                  <a:cubicBezTo>
                    <a:pt x="259" y="341"/>
                    <a:pt x="259" y="341"/>
                    <a:pt x="259" y="341"/>
                  </a:cubicBezTo>
                  <a:cubicBezTo>
                    <a:pt x="259" y="341"/>
                    <a:pt x="260" y="342"/>
                    <a:pt x="259" y="344"/>
                  </a:cubicBezTo>
                  <a:cubicBezTo>
                    <a:pt x="259" y="346"/>
                    <a:pt x="257" y="348"/>
                    <a:pt x="254" y="351"/>
                  </a:cubicBezTo>
                  <a:cubicBezTo>
                    <a:pt x="244" y="359"/>
                    <a:pt x="241" y="357"/>
                    <a:pt x="229" y="347"/>
                  </a:cubicBezTo>
                  <a:cubicBezTo>
                    <a:pt x="224" y="343"/>
                    <a:pt x="224" y="343"/>
                    <a:pt x="224" y="343"/>
                  </a:cubicBezTo>
                  <a:cubicBezTo>
                    <a:pt x="224" y="343"/>
                    <a:pt x="224" y="343"/>
                    <a:pt x="224" y="343"/>
                  </a:cubicBezTo>
                  <a:cubicBezTo>
                    <a:pt x="224" y="343"/>
                    <a:pt x="224" y="343"/>
                    <a:pt x="224" y="343"/>
                  </a:cubicBezTo>
                  <a:cubicBezTo>
                    <a:pt x="222" y="341"/>
                    <a:pt x="222" y="341"/>
                    <a:pt x="222" y="341"/>
                  </a:cubicBezTo>
                  <a:cubicBezTo>
                    <a:pt x="222" y="341"/>
                    <a:pt x="222" y="341"/>
                    <a:pt x="222" y="341"/>
                  </a:cubicBezTo>
                  <a:cubicBezTo>
                    <a:pt x="187" y="313"/>
                    <a:pt x="187" y="313"/>
                    <a:pt x="187" y="313"/>
                  </a:cubicBezTo>
                  <a:cubicBezTo>
                    <a:pt x="191" y="308"/>
                    <a:pt x="195" y="301"/>
                    <a:pt x="195" y="295"/>
                  </a:cubicBezTo>
                  <a:cubicBezTo>
                    <a:pt x="197" y="272"/>
                    <a:pt x="174" y="258"/>
                    <a:pt x="174" y="258"/>
                  </a:cubicBezTo>
                  <a:cubicBezTo>
                    <a:pt x="174" y="258"/>
                    <a:pt x="172" y="241"/>
                    <a:pt x="156" y="233"/>
                  </a:cubicBezTo>
                  <a:cubicBezTo>
                    <a:pt x="149" y="229"/>
                    <a:pt x="151" y="216"/>
                    <a:pt x="134" y="206"/>
                  </a:cubicBezTo>
                  <a:cubicBezTo>
                    <a:pt x="128" y="202"/>
                    <a:pt x="123" y="181"/>
                    <a:pt x="105" y="185"/>
                  </a:cubicBezTo>
                  <a:cubicBezTo>
                    <a:pt x="105" y="185"/>
                    <a:pt x="103" y="186"/>
                    <a:pt x="100" y="188"/>
                  </a:cubicBezTo>
                  <a:cubicBezTo>
                    <a:pt x="82" y="146"/>
                    <a:pt x="82" y="146"/>
                    <a:pt x="82" y="146"/>
                  </a:cubicBezTo>
                  <a:cubicBezTo>
                    <a:pt x="90" y="136"/>
                    <a:pt x="99" y="124"/>
                    <a:pt x="112" y="113"/>
                  </a:cubicBezTo>
                  <a:cubicBezTo>
                    <a:pt x="112" y="112"/>
                    <a:pt x="113" y="112"/>
                    <a:pt x="113" y="112"/>
                  </a:cubicBezTo>
                  <a:cubicBezTo>
                    <a:pt x="114" y="111"/>
                    <a:pt x="115" y="110"/>
                    <a:pt x="116" y="109"/>
                  </a:cubicBezTo>
                  <a:cubicBezTo>
                    <a:pt x="140" y="91"/>
                    <a:pt x="159" y="81"/>
                    <a:pt x="167" y="77"/>
                  </a:cubicBezTo>
                  <a:cubicBezTo>
                    <a:pt x="174" y="82"/>
                    <a:pt x="191" y="92"/>
                    <a:pt x="202" y="99"/>
                  </a:cubicBezTo>
                  <a:cubicBezTo>
                    <a:pt x="191" y="110"/>
                    <a:pt x="188" y="125"/>
                    <a:pt x="195" y="139"/>
                  </a:cubicBezTo>
                  <a:cubicBezTo>
                    <a:pt x="201" y="145"/>
                    <a:pt x="201" y="145"/>
                    <a:pt x="201" y="145"/>
                  </a:cubicBezTo>
                  <a:cubicBezTo>
                    <a:pt x="201" y="145"/>
                    <a:pt x="259" y="140"/>
                    <a:pt x="270" y="140"/>
                  </a:cubicBezTo>
                  <a:cubicBezTo>
                    <a:pt x="281" y="140"/>
                    <a:pt x="344" y="215"/>
                    <a:pt x="368" y="226"/>
                  </a:cubicBezTo>
                  <a:cubicBezTo>
                    <a:pt x="391" y="236"/>
                    <a:pt x="380" y="242"/>
                    <a:pt x="412" y="227"/>
                  </a:cubicBezTo>
                  <a:cubicBezTo>
                    <a:pt x="474" y="199"/>
                    <a:pt x="473" y="206"/>
                    <a:pt x="456" y="172"/>
                  </a:cubicBezTo>
                  <a:cubicBezTo>
                    <a:pt x="427" y="115"/>
                    <a:pt x="396" y="91"/>
                    <a:pt x="396" y="91"/>
                  </a:cubicBezTo>
                  <a:cubicBezTo>
                    <a:pt x="396" y="91"/>
                    <a:pt x="358" y="106"/>
                    <a:pt x="344" y="104"/>
                  </a:cubicBezTo>
                  <a:cubicBezTo>
                    <a:pt x="329" y="103"/>
                    <a:pt x="306" y="70"/>
                    <a:pt x="243" y="78"/>
                  </a:cubicBezTo>
                  <a:cubicBezTo>
                    <a:pt x="233" y="80"/>
                    <a:pt x="224" y="83"/>
                    <a:pt x="217" y="87"/>
                  </a:cubicBezTo>
                  <a:cubicBezTo>
                    <a:pt x="208" y="81"/>
                    <a:pt x="192" y="71"/>
                    <a:pt x="181" y="65"/>
                  </a:cubicBezTo>
                  <a:cubicBezTo>
                    <a:pt x="185" y="63"/>
                    <a:pt x="187" y="62"/>
                    <a:pt x="187" y="62"/>
                  </a:cubicBezTo>
                  <a:cubicBezTo>
                    <a:pt x="190" y="60"/>
                    <a:pt x="192" y="58"/>
                    <a:pt x="193" y="55"/>
                  </a:cubicBezTo>
                  <a:cubicBezTo>
                    <a:pt x="193" y="52"/>
                    <a:pt x="192" y="49"/>
                    <a:pt x="190" y="47"/>
                  </a:cubicBezTo>
                  <a:cubicBezTo>
                    <a:pt x="144" y="3"/>
                    <a:pt x="144" y="3"/>
                    <a:pt x="144" y="3"/>
                  </a:cubicBezTo>
                  <a:cubicBezTo>
                    <a:pt x="142" y="1"/>
                    <a:pt x="138" y="0"/>
                    <a:pt x="135" y="1"/>
                  </a:cubicBezTo>
                  <a:cubicBezTo>
                    <a:pt x="133" y="2"/>
                    <a:pt x="99" y="17"/>
                    <a:pt x="64" y="52"/>
                  </a:cubicBezTo>
                  <a:cubicBezTo>
                    <a:pt x="29" y="86"/>
                    <a:pt x="4" y="119"/>
                    <a:pt x="3" y="120"/>
                  </a:cubicBezTo>
                  <a:cubicBezTo>
                    <a:pt x="0" y="124"/>
                    <a:pt x="0" y="129"/>
                    <a:pt x="4" y="132"/>
                  </a:cubicBezTo>
                  <a:cubicBezTo>
                    <a:pt x="49" y="179"/>
                    <a:pt x="49" y="179"/>
                    <a:pt x="49" y="179"/>
                  </a:cubicBezTo>
                  <a:cubicBezTo>
                    <a:pt x="51" y="180"/>
                    <a:pt x="53" y="181"/>
                    <a:pt x="56" y="181"/>
                  </a:cubicBezTo>
                  <a:close/>
                  <a:moveTo>
                    <a:pt x="76" y="65"/>
                  </a:moveTo>
                  <a:cubicBezTo>
                    <a:pt x="101" y="40"/>
                    <a:pt x="126" y="26"/>
                    <a:pt x="136" y="21"/>
                  </a:cubicBezTo>
                  <a:cubicBezTo>
                    <a:pt x="168" y="51"/>
                    <a:pt x="168" y="51"/>
                    <a:pt x="168" y="51"/>
                  </a:cubicBezTo>
                  <a:cubicBezTo>
                    <a:pt x="153" y="59"/>
                    <a:pt x="126" y="76"/>
                    <a:pt x="102" y="97"/>
                  </a:cubicBezTo>
                  <a:cubicBezTo>
                    <a:pt x="78" y="116"/>
                    <a:pt x="68" y="132"/>
                    <a:pt x="65" y="139"/>
                  </a:cubicBezTo>
                  <a:cubicBezTo>
                    <a:pt x="60" y="146"/>
                    <a:pt x="56" y="152"/>
                    <a:pt x="53" y="157"/>
                  </a:cubicBezTo>
                  <a:cubicBezTo>
                    <a:pt x="22" y="125"/>
                    <a:pt x="22" y="125"/>
                    <a:pt x="22" y="125"/>
                  </a:cubicBezTo>
                  <a:cubicBezTo>
                    <a:pt x="31" y="114"/>
                    <a:pt x="51" y="89"/>
                    <a:pt x="7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dirty="0">
                <a:solidFill>
                  <a:srgbClr val="424953"/>
                </a:solidFill>
              </a:endParaRPr>
            </a:p>
          </p:txBody>
        </p:sp>
        <p:sp>
          <p:nvSpPr>
            <p:cNvPr id="24" name="Freeform 184"/>
            <p:cNvSpPr/>
            <p:nvPr/>
          </p:nvSpPr>
          <p:spPr bwMode="auto">
            <a:xfrm>
              <a:off x="5838826" y="3197225"/>
              <a:ext cx="41275" cy="42863"/>
            </a:xfrm>
            <a:custGeom>
              <a:avLst/>
              <a:gdLst>
                <a:gd name="T0" fmla="*/ 14 w 24"/>
                <a:gd name="T1" fmla="*/ 23 h 24"/>
                <a:gd name="T2" fmla="*/ 23 w 24"/>
                <a:gd name="T3" fmla="*/ 11 h 24"/>
                <a:gd name="T4" fmla="*/ 10 w 24"/>
                <a:gd name="T5" fmla="*/ 1 h 24"/>
                <a:gd name="T6" fmla="*/ 1 w 24"/>
                <a:gd name="T7" fmla="*/ 14 h 24"/>
                <a:gd name="T8" fmla="*/ 14 w 24"/>
                <a:gd name="T9" fmla="*/ 23 h 24"/>
              </a:gdLst>
              <a:ahLst/>
              <a:cxnLst>
                <a:cxn ang="0">
                  <a:pos x="T0" y="T1"/>
                </a:cxn>
                <a:cxn ang="0">
                  <a:pos x="T2" y="T3"/>
                </a:cxn>
                <a:cxn ang="0">
                  <a:pos x="T4" y="T5"/>
                </a:cxn>
                <a:cxn ang="0">
                  <a:pos x="T6" y="T7"/>
                </a:cxn>
                <a:cxn ang="0">
                  <a:pos x="T8" y="T9"/>
                </a:cxn>
              </a:cxnLst>
              <a:rect l="0" t="0" r="r" b="b"/>
              <a:pathLst>
                <a:path w="24" h="24">
                  <a:moveTo>
                    <a:pt x="14" y="23"/>
                  </a:moveTo>
                  <a:cubicBezTo>
                    <a:pt x="20" y="22"/>
                    <a:pt x="24" y="17"/>
                    <a:pt x="23" y="11"/>
                  </a:cubicBezTo>
                  <a:cubicBezTo>
                    <a:pt x="22" y="5"/>
                    <a:pt x="17" y="0"/>
                    <a:pt x="10" y="1"/>
                  </a:cubicBezTo>
                  <a:cubicBezTo>
                    <a:pt x="4" y="2"/>
                    <a:pt x="0" y="8"/>
                    <a:pt x="1" y="14"/>
                  </a:cubicBezTo>
                  <a:cubicBezTo>
                    <a:pt x="2" y="20"/>
                    <a:pt x="8" y="24"/>
                    <a:pt x="1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solidFill>
                  <a:srgbClr val="424953"/>
                </a:solidFill>
              </a:endParaRPr>
            </a:p>
          </p:txBody>
        </p:sp>
      </p:grpSp>
      <p:grpSp>
        <p:nvGrpSpPr>
          <p:cNvPr id="25" name="组合 24"/>
          <p:cNvGrpSpPr/>
          <p:nvPr/>
        </p:nvGrpSpPr>
        <p:grpSpPr>
          <a:xfrm>
            <a:off x="9974827" y="2513514"/>
            <a:ext cx="607556" cy="527313"/>
            <a:chOff x="3722419" y="4198715"/>
            <a:chExt cx="499165" cy="433238"/>
          </a:xfrm>
          <a:solidFill>
            <a:schemeClr val="bg1"/>
          </a:solidFill>
        </p:grpSpPr>
        <p:sp>
          <p:nvSpPr>
            <p:cNvPr id="26" name="Freeform 237"/>
            <p:cNvSpPr/>
            <p:nvPr/>
          </p:nvSpPr>
          <p:spPr bwMode="auto">
            <a:xfrm>
              <a:off x="3722419" y="4198715"/>
              <a:ext cx="294656" cy="433238"/>
            </a:xfrm>
            <a:custGeom>
              <a:avLst/>
              <a:gdLst>
                <a:gd name="T0" fmla="*/ 36 w 139"/>
                <a:gd name="T1" fmla="*/ 55 h 205"/>
                <a:gd name="T2" fmla="*/ 0 w 139"/>
                <a:gd name="T3" fmla="*/ 91 h 205"/>
                <a:gd name="T4" fmla="*/ 0 w 139"/>
                <a:gd name="T5" fmla="*/ 113 h 205"/>
                <a:gd name="T6" fmla="*/ 36 w 139"/>
                <a:gd name="T7" fmla="*/ 150 h 205"/>
                <a:gd name="T8" fmla="*/ 54 w 139"/>
                <a:gd name="T9" fmla="*/ 150 h 205"/>
                <a:gd name="T10" fmla="*/ 139 w 139"/>
                <a:gd name="T11" fmla="*/ 205 h 205"/>
                <a:gd name="T12" fmla="*/ 139 w 139"/>
                <a:gd name="T13" fmla="*/ 0 h 205"/>
                <a:gd name="T14" fmla="*/ 54 w 139"/>
                <a:gd name="T15" fmla="*/ 55 h 205"/>
                <a:gd name="T16" fmla="*/ 36 w 139"/>
                <a:gd name="T17" fmla="*/ 5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05">
                  <a:moveTo>
                    <a:pt x="36" y="55"/>
                  </a:moveTo>
                  <a:cubicBezTo>
                    <a:pt x="16" y="55"/>
                    <a:pt x="0" y="71"/>
                    <a:pt x="0" y="91"/>
                  </a:cubicBezTo>
                  <a:cubicBezTo>
                    <a:pt x="0" y="113"/>
                    <a:pt x="0" y="113"/>
                    <a:pt x="0" y="113"/>
                  </a:cubicBezTo>
                  <a:cubicBezTo>
                    <a:pt x="0" y="134"/>
                    <a:pt x="16" y="150"/>
                    <a:pt x="36" y="150"/>
                  </a:cubicBezTo>
                  <a:cubicBezTo>
                    <a:pt x="54" y="150"/>
                    <a:pt x="54" y="150"/>
                    <a:pt x="54" y="150"/>
                  </a:cubicBezTo>
                  <a:cubicBezTo>
                    <a:pt x="139" y="205"/>
                    <a:pt x="139" y="205"/>
                    <a:pt x="139" y="205"/>
                  </a:cubicBezTo>
                  <a:cubicBezTo>
                    <a:pt x="139" y="0"/>
                    <a:pt x="139" y="0"/>
                    <a:pt x="139" y="0"/>
                  </a:cubicBezTo>
                  <a:cubicBezTo>
                    <a:pt x="54" y="55"/>
                    <a:pt x="54" y="55"/>
                    <a:pt x="54" y="55"/>
                  </a:cubicBezTo>
                  <a:lnTo>
                    <a:pt x="36" y="55"/>
                  </a:lnTo>
                  <a:close/>
                </a:path>
              </a:pathLst>
            </a:custGeom>
            <a:grpFill/>
            <a:ln>
              <a:noFill/>
            </a:ln>
          </p:spPr>
          <p:txBody>
            <a:bodyPr vert="horz" wrap="square" lIns="91440" tIns="45720" rIns="91440" bIns="45720" numCol="1" anchor="t" anchorCtr="0" compatLnSpc="1"/>
            <a:p>
              <a:endParaRPr lang="en-US" dirty="0"/>
            </a:p>
          </p:txBody>
        </p:sp>
        <p:sp>
          <p:nvSpPr>
            <p:cNvPr id="27" name="Freeform 238"/>
            <p:cNvSpPr/>
            <p:nvPr/>
          </p:nvSpPr>
          <p:spPr bwMode="auto">
            <a:xfrm>
              <a:off x="4048020" y="4331915"/>
              <a:ext cx="61891" cy="148000"/>
            </a:xfrm>
            <a:custGeom>
              <a:avLst/>
              <a:gdLst>
                <a:gd name="T0" fmla="*/ 29 w 29"/>
                <a:gd name="T1" fmla="*/ 35 h 70"/>
                <a:gd name="T2" fmla="*/ 0 w 29"/>
                <a:gd name="T3" fmla="*/ 0 h 70"/>
                <a:gd name="T4" fmla="*/ 0 w 29"/>
                <a:gd name="T5" fmla="*/ 70 h 70"/>
                <a:gd name="T6" fmla="*/ 29 w 29"/>
                <a:gd name="T7" fmla="*/ 35 h 70"/>
              </a:gdLst>
              <a:ahLst/>
              <a:cxnLst>
                <a:cxn ang="0">
                  <a:pos x="T0" y="T1"/>
                </a:cxn>
                <a:cxn ang="0">
                  <a:pos x="T2" y="T3"/>
                </a:cxn>
                <a:cxn ang="0">
                  <a:pos x="T4" y="T5"/>
                </a:cxn>
                <a:cxn ang="0">
                  <a:pos x="T6" y="T7"/>
                </a:cxn>
              </a:cxnLst>
              <a:rect l="0" t="0" r="r" b="b"/>
              <a:pathLst>
                <a:path w="29" h="70">
                  <a:moveTo>
                    <a:pt x="29" y="35"/>
                  </a:moveTo>
                  <a:cubicBezTo>
                    <a:pt x="29" y="17"/>
                    <a:pt x="14" y="3"/>
                    <a:pt x="0" y="0"/>
                  </a:cubicBezTo>
                  <a:cubicBezTo>
                    <a:pt x="0" y="70"/>
                    <a:pt x="0" y="70"/>
                    <a:pt x="0" y="70"/>
                  </a:cubicBezTo>
                  <a:cubicBezTo>
                    <a:pt x="14" y="67"/>
                    <a:pt x="29" y="53"/>
                    <a:pt x="29" y="35"/>
                  </a:cubicBezTo>
                  <a:close/>
                </a:path>
              </a:pathLst>
            </a:custGeom>
            <a:grpFill/>
            <a:ln>
              <a:noFill/>
            </a:ln>
          </p:spPr>
          <p:txBody>
            <a:bodyPr vert="horz" wrap="square" lIns="91440" tIns="45720" rIns="91440" bIns="45720" numCol="1" anchor="t" anchorCtr="0" compatLnSpc="1"/>
            <a:p>
              <a:endParaRPr lang="en-US" dirty="0"/>
            </a:p>
          </p:txBody>
        </p:sp>
        <p:sp>
          <p:nvSpPr>
            <p:cNvPr id="28" name="Freeform 239"/>
            <p:cNvSpPr/>
            <p:nvPr/>
          </p:nvSpPr>
          <p:spPr bwMode="auto">
            <a:xfrm>
              <a:off x="4048020" y="4201406"/>
              <a:ext cx="173564" cy="409020"/>
            </a:xfrm>
            <a:custGeom>
              <a:avLst/>
              <a:gdLst>
                <a:gd name="T0" fmla="*/ 0 w 82"/>
                <a:gd name="T1" fmla="*/ 0 h 194"/>
                <a:gd name="T2" fmla="*/ 0 w 82"/>
                <a:gd name="T3" fmla="*/ 23 h 194"/>
                <a:gd name="T4" fmla="*/ 55 w 82"/>
                <a:gd name="T5" fmla="*/ 97 h 194"/>
                <a:gd name="T6" fmla="*/ 0 w 82"/>
                <a:gd name="T7" fmla="*/ 171 h 194"/>
                <a:gd name="T8" fmla="*/ 0 w 82"/>
                <a:gd name="T9" fmla="*/ 194 h 194"/>
                <a:gd name="T10" fmla="*/ 82 w 82"/>
                <a:gd name="T11" fmla="*/ 97 h 194"/>
                <a:gd name="T12" fmla="*/ 0 w 82"/>
                <a:gd name="T13" fmla="*/ 0 h 194"/>
              </a:gdLst>
              <a:ahLst/>
              <a:cxnLst>
                <a:cxn ang="0">
                  <a:pos x="T0" y="T1"/>
                </a:cxn>
                <a:cxn ang="0">
                  <a:pos x="T2" y="T3"/>
                </a:cxn>
                <a:cxn ang="0">
                  <a:pos x="T4" y="T5"/>
                </a:cxn>
                <a:cxn ang="0">
                  <a:pos x="T6" y="T7"/>
                </a:cxn>
                <a:cxn ang="0">
                  <a:pos x="T8" y="T9"/>
                </a:cxn>
                <a:cxn ang="0">
                  <a:pos x="T10" y="T11"/>
                </a:cxn>
                <a:cxn ang="0">
                  <a:pos x="T12" y="T13"/>
                </a:cxn>
              </a:cxnLst>
              <a:rect l="0" t="0" r="r" b="b"/>
              <a:pathLst>
                <a:path w="82" h="194">
                  <a:moveTo>
                    <a:pt x="0" y="0"/>
                  </a:moveTo>
                  <a:cubicBezTo>
                    <a:pt x="0" y="23"/>
                    <a:pt x="0" y="23"/>
                    <a:pt x="0" y="23"/>
                  </a:cubicBezTo>
                  <a:cubicBezTo>
                    <a:pt x="29" y="33"/>
                    <a:pt x="55" y="62"/>
                    <a:pt x="55" y="97"/>
                  </a:cubicBezTo>
                  <a:cubicBezTo>
                    <a:pt x="55" y="132"/>
                    <a:pt x="29" y="161"/>
                    <a:pt x="0" y="171"/>
                  </a:cubicBezTo>
                  <a:cubicBezTo>
                    <a:pt x="0" y="194"/>
                    <a:pt x="0" y="194"/>
                    <a:pt x="0" y="194"/>
                  </a:cubicBezTo>
                  <a:cubicBezTo>
                    <a:pt x="43" y="186"/>
                    <a:pt x="82" y="146"/>
                    <a:pt x="82" y="97"/>
                  </a:cubicBezTo>
                  <a:cubicBezTo>
                    <a:pt x="82" y="48"/>
                    <a:pt x="43" y="8"/>
                    <a:pt x="0" y="0"/>
                  </a:cubicBezTo>
                  <a:close/>
                </a:path>
              </a:pathLst>
            </a:custGeom>
            <a:grpFill/>
            <a:ln>
              <a:noFill/>
            </a:ln>
          </p:spPr>
          <p:txBody>
            <a:bodyPr vert="horz" wrap="square" lIns="91440" tIns="45720" rIns="91440" bIns="45720" numCol="1" anchor="t" anchorCtr="0" compatLnSpc="1"/>
            <a:p>
              <a:endParaRPr lang="en-US"/>
            </a:p>
          </p:txBody>
        </p:sp>
      </p:grpSp>
      <p:grpSp>
        <p:nvGrpSpPr>
          <p:cNvPr id="29" name="组合 28"/>
          <p:cNvGrpSpPr/>
          <p:nvPr/>
        </p:nvGrpSpPr>
        <p:grpSpPr>
          <a:xfrm>
            <a:off x="4404586" y="2554044"/>
            <a:ext cx="670109" cy="446252"/>
            <a:chOff x="5924027" y="5391436"/>
            <a:chExt cx="315154" cy="189852"/>
          </a:xfrm>
          <a:solidFill>
            <a:schemeClr val="bg1"/>
          </a:solidFill>
        </p:grpSpPr>
        <p:sp>
          <p:nvSpPr>
            <p:cNvPr id="30" name="Freeform 11"/>
            <p:cNvSpPr/>
            <p:nvPr/>
          </p:nvSpPr>
          <p:spPr bwMode="auto">
            <a:xfrm>
              <a:off x="5924027" y="5400295"/>
              <a:ext cx="111380" cy="172132"/>
            </a:xfrm>
            <a:custGeom>
              <a:avLst/>
              <a:gdLst>
                <a:gd name="T0" fmla="*/ 0 w 88"/>
                <a:gd name="T1" fmla="*/ 0 h 136"/>
                <a:gd name="T2" fmla="*/ 88 w 88"/>
                <a:gd name="T3" fmla="*/ 72 h 136"/>
                <a:gd name="T4" fmla="*/ 0 w 88"/>
                <a:gd name="T5" fmla="*/ 136 h 136"/>
                <a:gd name="T6" fmla="*/ 0 w 88"/>
                <a:gd name="T7" fmla="*/ 0 h 136"/>
              </a:gdLst>
              <a:ahLst/>
              <a:cxnLst>
                <a:cxn ang="0">
                  <a:pos x="T0" y="T1"/>
                </a:cxn>
                <a:cxn ang="0">
                  <a:pos x="T2" y="T3"/>
                </a:cxn>
                <a:cxn ang="0">
                  <a:pos x="T4" y="T5"/>
                </a:cxn>
                <a:cxn ang="0">
                  <a:pos x="T6" y="T7"/>
                </a:cxn>
              </a:cxnLst>
              <a:rect l="0" t="0" r="r" b="b"/>
              <a:pathLst>
                <a:path w="88" h="136">
                  <a:moveTo>
                    <a:pt x="0" y="0"/>
                  </a:moveTo>
                  <a:lnTo>
                    <a:pt x="88" y="72"/>
                  </a:lnTo>
                  <a:lnTo>
                    <a:pt x="0" y="136"/>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31" name="Freeform 12"/>
            <p:cNvSpPr/>
            <p:nvPr/>
          </p:nvSpPr>
          <p:spPr bwMode="auto">
            <a:xfrm>
              <a:off x="5937949" y="5391436"/>
              <a:ext cx="287310" cy="118974"/>
            </a:xfrm>
            <a:custGeom>
              <a:avLst/>
              <a:gdLst>
                <a:gd name="T0" fmla="*/ 0 w 227"/>
                <a:gd name="T1" fmla="*/ 0 h 94"/>
                <a:gd name="T2" fmla="*/ 227 w 227"/>
                <a:gd name="T3" fmla="*/ 0 h 94"/>
                <a:gd name="T4" fmla="*/ 113 w 227"/>
                <a:gd name="T5" fmla="*/ 94 h 94"/>
                <a:gd name="T6" fmla="*/ 0 w 227"/>
                <a:gd name="T7" fmla="*/ 0 h 94"/>
              </a:gdLst>
              <a:ahLst/>
              <a:cxnLst>
                <a:cxn ang="0">
                  <a:pos x="T0" y="T1"/>
                </a:cxn>
                <a:cxn ang="0">
                  <a:pos x="T2" y="T3"/>
                </a:cxn>
                <a:cxn ang="0">
                  <a:pos x="T4" y="T5"/>
                </a:cxn>
                <a:cxn ang="0">
                  <a:pos x="T6" y="T7"/>
                </a:cxn>
              </a:cxnLst>
              <a:rect l="0" t="0" r="r" b="b"/>
              <a:pathLst>
                <a:path w="227" h="94">
                  <a:moveTo>
                    <a:pt x="0" y="0"/>
                  </a:moveTo>
                  <a:lnTo>
                    <a:pt x="227" y="0"/>
                  </a:lnTo>
                  <a:lnTo>
                    <a:pt x="113" y="9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32" name="Freeform 13"/>
            <p:cNvSpPr/>
            <p:nvPr/>
          </p:nvSpPr>
          <p:spPr bwMode="auto">
            <a:xfrm>
              <a:off x="5935418" y="5501550"/>
              <a:ext cx="283512" cy="79738"/>
            </a:xfrm>
            <a:custGeom>
              <a:avLst/>
              <a:gdLst>
                <a:gd name="T0" fmla="*/ 0 w 224"/>
                <a:gd name="T1" fmla="*/ 63 h 63"/>
                <a:gd name="T2" fmla="*/ 88 w 224"/>
                <a:gd name="T3" fmla="*/ 0 h 63"/>
                <a:gd name="T4" fmla="*/ 115 w 224"/>
                <a:gd name="T5" fmla="*/ 21 h 63"/>
                <a:gd name="T6" fmla="*/ 139 w 224"/>
                <a:gd name="T7" fmla="*/ 2 h 63"/>
                <a:gd name="T8" fmla="*/ 224 w 224"/>
                <a:gd name="T9" fmla="*/ 63 h 63"/>
                <a:gd name="T10" fmla="*/ 0 w 224"/>
                <a:gd name="T11" fmla="*/ 63 h 63"/>
              </a:gdLst>
              <a:ahLst/>
              <a:cxnLst>
                <a:cxn ang="0">
                  <a:pos x="T0" y="T1"/>
                </a:cxn>
                <a:cxn ang="0">
                  <a:pos x="T2" y="T3"/>
                </a:cxn>
                <a:cxn ang="0">
                  <a:pos x="T4" y="T5"/>
                </a:cxn>
                <a:cxn ang="0">
                  <a:pos x="T6" y="T7"/>
                </a:cxn>
                <a:cxn ang="0">
                  <a:pos x="T8" y="T9"/>
                </a:cxn>
                <a:cxn ang="0">
                  <a:pos x="T10" y="T11"/>
                </a:cxn>
              </a:cxnLst>
              <a:rect l="0" t="0" r="r" b="b"/>
              <a:pathLst>
                <a:path w="224" h="63">
                  <a:moveTo>
                    <a:pt x="0" y="63"/>
                  </a:moveTo>
                  <a:lnTo>
                    <a:pt x="88" y="0"/>
                  </a:lnTo>
                  <a:lnTo>
                    <a:pt x="115" y="21"/>
                  </a:lnTo>
                  <a:lnTo>
                    <a:pt x="139" y="2"/>
                  </a:lnTo>
                  <a:lnTo>
                    <a:pt x="224" y="63"/>
                  </a:lnTo>
                  <a:lnTo>
                    <a:pt x="0"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33" name="Freeform 14"/>
            <p:cNvSpPr/>
            <p:nvPr/>
          </p:nvSpPr>
          <p:spPr bwMode="auto">
            <a:xfrm>
              <a:off x="6122739" y="5399030"/>
              <a:ext cx="116442" cy="179726"/>
            </a:xfrm>
            <a:custGeom>
              <a:avLst/>
              <a:gdLst>
                <a:gd name="T0" fmla="*/ 0 w 92"/>
                <a:gd name="T1" fmla="*/ 76 h 142"/>
                <a:gd name="T2" fmla="*/ 92 w 92"/>
                <a:gd name="T3" fmla="*/ 0 h 142"/>
                <a:gd name="T4" fmla="*/ 92 w 92"/>
                <a:gd name="T5" fmla="*/ 142 h 142"/>
                <a:gd name="T6" fmla="*/ 0 w 92"/>
                <a:gd name="T7" fmla="*/ 76 h 142"/>
              </a:gdLst>
              <a:ahLst/>
              <a:cxnLst>
                <a:cxn ang="0">
                  <a:pos x="T0" y="T1"/>
                </a:cxn>
                <a:cxn ang="0">
                  <a:pos x="T2" y="T3"/>
                </a:cxn>
                <a:cxn ang="0">
                  <a:pos x="T4" y="T5"/>
                </a:cxn>
                <a:cxn ang="0">
                  <a:pos x="T6" y="T7"/>
                </a:cxn>
              </a:cxnLst>
              <a:rect l="0" t="0" r="r" b="b"/>
              <a:pathLst>
                <a:path w="92" h="142">
                  <a:moveTo>
                    <a:pt x="0" y="76"/>
                  </a:moveTo>
                  <a:lnTo>
                    <a:pt x="92" y="0"/>
                  </a:lnTo>
                  <a:lnTo>
                    <a:pt x="92" y="142"/>
                  </a:lnTo>
                  <a:lnTo>
                    <a:pt x="0"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grpSp>
      <p:sp>
        <p:nvSpPr>
          <p:cNvPr id="34" name="矩形 33"/>
          <p:cNvSpPr/>
          <p:nvPr/>
        </p:nvSpPr>
        <p:spPr>
          <a:xfrm>
            <a:off x="565598" y="3961775"/>
            <a:ext cx="2746071" cy="1906905"/>
          </a:xfrm>
          <a:prstGeom prst="rect">
            <a:avLst/>
          </a:prstGeom>
        </p:spPr>
        <p:txBody>
          <a:bodyPr wrap="square">
            <a:spAutoFit/>
          </a:bodyPr>
          <a:p>
            <a:pPr algn="ctr">
              <a:buFontTx/>
              <a:buNone/>
            </a:pPr>
            <a:r>
              <a:rPr lang="en-US" altLang="zh-CN" sz="2000" b="1" dirty="0">
                <a:solidFill>
                  <a:srgbClr val="000000"/>
                </a:solidFill>
                <a:latin typeface="微软雅黑 Light" panose="020B0502040204020203" pitchFamily="34" charset="-122"/>
                <a:ea typeface="微软雅黑 Light" panose="020B0502040204020203" pitchFamily="34" charset="-122"/>
              </a:rPr>
              <a:t>ADD YOUR TITTLE</a:t>
            </a:r>
            <a:endParaRPr lang="en-US" altLang="zh-CN" sz="2000" b="1" dirty="0">
              <a:solidFill>
                <a:srgbClr val="000000"/>
              </a:solidFill>
              <a:latin typeface="微软雅黑 Light" panose="020B0502040204020203" pitchFamily="34" charset="-122"/>
              <a:ea typeface="微软雅黑 Light" panose="020B0502040204020203" pitchFamily="34" charset="-122"/>
            </a:endParaRPr>
          </a:p>
          <a:p>
            <a:pPr algn="ctr"/>
            <a:endParaRPr lang="en-US" altLang="zh-CN" sz="1400" dirty="0">
              <a:latin typeface="微软雅黑 Light" panose="020B0502040204020203" pitchFamily="34" charset="-122"/>
              <a:ea typeface="微软雅黑 Light" panose="020B0502040204020203" pitchFamily="34" charset="-122"/>
            </a:endParaRPr>
          </a:p>
          <a:p>
            <a:pPr algn="ct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dirty="0">
              <a:latin typeface="微软雅黑 Light" panose="020B0502040204020203" pitchFamily="34" charset="-122"/>
              <a:ea typeface="微软雅黑 Light" panose="020B0502040204020203" pitchFamily="34" charset="-122"/>
            </a:endParaRPr>
          </a:p>
        </p:txBody>
      </p:sp>
      <p:sp>
        <p:nvSpPr>
          <p:cNvPr id="35" name="矩形 34"/>
          <p:cNvSpPr/>
          <p:nvPr/>
        </p:nvSpPr>
        <p:spPr>
          <a:xfrm>
            <a:off x="3366604" y="3961775"/>
            <a:ext cx="2746071" cy="1906905"/>
          </a:xfrm>
          <a:prstGeom prst="rect">
            <a:avLst/>
          </a:prstGeom>
        </p:spPr>
        <p:txBody>
          <a:bodyPr wrap="square">
            <a:spAutoFit/>
          </a:bodyPr>
          <a:p>
            <a:pPr algn="ctr">
              <a:buFontTx/>
              <a:buNone/>
            </a:pPr>
            <a:r>
              <a:rPr lang="en-US" altLang="zh-CN" sz="2000" b="1" dirty="0">
                <a:solidFill>
                  <a:srgbClr val="000000"/>
                </a:solidFill>
                <a:latin typeface="微软雅黑 Light" panose="020B0502040204020203" pitchFamily="34" charset="-122"/>
                <a:ea typeface="微软雅黑 Light" panose="020B0502040204020203" pitchFamily="34" charset="-122"/>
              </a:rPr>
              <a:t>ADD YOUR TITTLE</a:t>
            </a:r>
            <a:endParaRPr lang="en-US" altLang="zh-CN" sz="2000" b="1" dirty="0">
              <a:solidFill>
                <a:srgbClr val="000000"/>
              </a:solidFill>
              <a:latin typeface="微软雅黑 Light" panose="020B0502040204020203" pitchFamily="34" charset="-122"/>
              <a:ea typeface="微软雅黑 Light" panose="020B0502040204020203" pitchFamily="34" charset="-122"/>
            </a:endParaRPr>
          </a:p>
          <a:p>
            <a:pPr algn="ctr"/>
            <a:endParaRPr lang="en-US" altLang="zh-CN" sz="1400" dirty="0">
              <a:latin typeface="微软雅黑 Light" panose="020B0502040204020203" pitchFamily="34" charset="-122"/>
              <a:ea typeface="微软雅黑 Light" panose="020B0502040204020203" pitchFamily="34" charset="-122"/>
            </a:endParaRPr>
          </a:p>
          <a:p>
            <a:pPr algn="ct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dirty="0">
              <a:latin typeface="微软雅黑 Light" panose="020B0502040204020203" pitchFamily="34" charset="-122"/>
              <a:ea typeface="微软雅黑 Light" panose="020B0502040204020203" pitchFamily="34" charset="-122"/>
            </a:endParaRPr>
          </a:p>
        </p:txBody>
      </p:sp>
      <p:sp>
        <p:nvSpPr>
          <p:cNvPr id="36" name="矩形 35"/>
          <p:cNvSpPr/>
          <p:nvPr/>
        </p:nvSpPr>
        <p:spPr>
          <a:xfrm>
            <a:off x="6154358" y="3961775"/>
            <a:ext cx="2746071" cy="1906905"/>
          </a:xfrm>
          <a:prstGeom prst="rect">
            <a:avLst/>
          </a:prstGeom>
        </p:spPr>
        <p:txBody>
          <a:bodyPr wrap="square">
            <a:spAutoFit/>
          </a:bodyPr>
          <a:p>
            <a:pPr algn="ctr">
              <a:buFontTx/>
              <a:buNone/>
            </a:pPr>
            <a:r>
              <a:rPr lang="en-US" altLang="zh-CN" sz="2000" b="1" dirty="0">
                <a:solidFill>
                  <a:srgbClr val="000000"/>
                </a:solidFill>
                <a:latin typeface="微软雅黑 Light" panose="020B0502040204020203" pitchFamily="34" charset="-122"/>
                <a:ea typeface="微软雅黑 Light" panose="020B0502040204020203" pitchFamily="34" charset="-122"/>
              </a:rPr>
              <a:t>ADD YOUR TITTLE</a:t>
            </a:r>
            <a:endParaRPr lang="en-US" altLang="zh-CN" sz="2000" b="1" dirty="0">
              <a:solidFill>
                <a:srgbClr val="000000"/>
              </a:solidFill>
              <a:latin typeface="微软雅黑 Light" panose="020B0502040204020203" pitchFamily="34" charset="-122"/>
              <a:ea typeface="微软雅黑 Light" panose="020B0502040204020203" pitchFamily="34" charset="-122"/>
            </a:endParaRPr>
          </a:p>
          <a:p>
            <a:pPr algn="ctr"/>
            <a:endParaRPr lang="en-US" altLang="zh-CN" sz="1400" dirty="0">
              <a:latin typeface="微软雅黑 Light" panose="020B0502040204020203" pitchFamily="34" charset="-122"/>
              <a:ea typeface="微软雅黑 Light" panose="020B0502040204020203" pitchFamily="34" charset="-122"/>
            </a:endParaRPr>
          </a:p>
          <a:p>
            <a:pPr algn="ct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dirty="0">
              <a:latin typeface="微软雅黑 Light" panose="020B0502040204020203" pitchFamily="34" charset="-122"/>
              <a:ea typeface="微软雅黑 Light" panose="020B0502040204020203" pitchFamily="34" charset="-122"/>
            </a:endParaRPr>
          </a:p>
        </p:txBody>
      </p:sp>
      <p:sp>
        <p:nvSpPr>
          <p:cNvPr id="37" name="矩形 36"/>
          <p:cNvSpPr/>
          <p:nvPr/>
        </p:nvSpPr>
        <p:spPr>
          <a:xfrm>
            <a:off x="8942112" y="3961775"/>
            <a:ext cx="2746071" cy="1906905"/>
          </a:xfrm>
          <a:prstGeom prst="rect">
            <a:avLst/>
          </a:prstGeom>
        </p:spPr>
        <p:txBody>
          <a:bodyPr wrap="square">
            <a:spAutoFit/>
          </a:bodyPr>
          <a:p>
            <a:pPr algn="ctr">
              <a:buFontTx/>
              <a:buNone/>
            </a:pPr>
            <a:r>
              <a:rPr lang="en-US" altLang="zh-CN" sz="2000" b="1" dirty="0">
                <a:solidFill>
                  <a:srgbClr val="000000"/>
                </a:solidFill>
                <a:latin typeface="微软雅黑 Light" panose="020B0502040204020203" pitchFamily="34" charset="-122"/>
                <a:ea typeface="微软雅黑 Light" panose="020B0502040204020203" pitchFamily="34" charset="-122"/>
              </a:rPr>
              <a:t>ADD YOUR TITTLE</a:t>
            </a:r>
            <a:endParaRPr lang="en-US" altLang="zh-CN" sz="2000" b="1" dirty="0">
              <a:solidFill>
                <a:srgbClr val="000000"/>
              </a:solidFill>
              <a:latin typeface="微软雅黑 Light" panose="020B0502040204020203" pitchFamily="34" charset="-122"/>
              <a:ea typeface="微软雅黑 Light" panose="020B0502040204020203" pitchFamily="34" charset="-122"/>
            </a:endParaRPr>
          </a:p>
          <a:p>
            <a:pPr algn="ctr"/>
            <a:endParaRPr lang="en-US" altLang="zh-CN" sz="1400" dirty="0">
              <a:latin typeface="微软雅黑 Light" panose="020B0502040204020203" pitchFamily="34" charset="-122"/>
              <a:ea typeface="微软雅黑 Light" panose="020B0502040204020203" pitchFamily="34" charset="-122"/>
            </a:endParaRPr>
          </a:p>
          <a:p>
            <a:pPr algn="ctr"/>
            <a:r>
              <a:rPr lang="zh-CN" altLang="en-US" sz="14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dirty="0">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par>
                                <p:cTn id="23" presetID="16" presetClass="entr" presetSubtype="21"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par>
                                <p:cTn id="26" presetID="16" presetClass="entr" presetSubtype="21"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inVertical)">
                                      <p:cBhvr>
                                        <p:cTn id="31" dur="500"/>
                                        <p:tgtEl>
                                          <p:spTgt spid="34"/>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barn(inVertical)">
                                      <p:cBhvr>
                                        <p:cTn id="34" dur="500"/>
                                        <p:tgtEl>
                                          <p:spTgt spid="3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arn(inVertical)">
                                      <p:cBhvr>
                                        <p:cTn id="37" dur="500"/>
                                        <p:tgtEl>
                                          <p:spTgt spid="3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barn(inVertical)">
                                      <p:cBhvr>
                                        <p:cTn id="4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9" grpId="0" bldLvl="0" animBg="1"/>
      <p:bldP spid="10" grpId="0" bldLvl="0" animBg="1"/>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4259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3135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9" name="任意多边形 8"/>
          <p:cNvSpPr/>
          <p:nvPr>
            <p:custDataLst>
              <p:tags r:id="rId3"/>
            </p:custDataLst>
          </p:nvPr>
        </p:nvSpPr>
        <p:spPr>
          <a:xfrm>
            <a:off x="1020445" y="1430655"/>
            <a:ext cx="5581650" cy="4744085"/>
          </a:xfrm>
          <a:custGeom>
            <a:avLst/>
            <a:gdLst>
              <a:gd name="connsiteX0" fmla="*/ 2380343 w 4586514"/>
              <a:gd name="connsiteY0" fmla="*/ 2612571 h 5036456"/>
              <a:gd name="connsiteX1" fmla="*/ 4586514 w 4586514"/>
              <a:gd name="connsiteY1" fmla="*/ 2612571 h 5036456"/>
              <a:gd name="connsiteX2" fmla="*/ 4586514 w 4586514"/>
              <a:gd name="connsiteY2" fmla="*/ 5036456 h 5036456"/>
              <a:gd name="connsiteX3" fmla="*/ 2380343 w 4586514"/>
              <a:gd name="connsiteY3" fmla="*/ 5036456 h 5036456"/>
              <a:gd name="connsiteX4" fmla="*/ 0 w 4586514"/>
              <a:gd name="connsiteY4" fmla="*/ 2612571 h 5036456"/>
              <a:gd name="connsiteX5" fmla="*/ 2206171 w 4586514"/>
              <a:gd name="connsiteY5" fmla="*/ 2612571 h 5036456"/>
              <a:gd name="connsiteX6" fmla="*/ 2206171 w 4586514"/>
              <a:gd name="connsiteY6" fmla="*/ 5036456 h 5036456"/>
              <a:gd name="connsiteX7" fmla="*/ 0 w 4586514"/>
              <a:gd name="connsiteY7" fmla="*/ 5036456 h 5036456"/>
              <a:gd name="connsiteX8" fmla="*/ 0 w 4586514"/>
              <a:gd name="connsiteY8" fmla="*/ 0 h 5036456"/>
              <a:gd name="connsiteX9" fmla="*/ 2206171 w 4586514"/>
              <a:gd name="connsiteY9" fmla="*/ 0 h 5036456"/>
              <a:gd name="connsiteX10" fmla="*/ 2206171 w 4586514"/>
              <a:gd name="connsiteY10" fmla="*/ 2423885 h 5036456"/>
              <a:gd name="connsiteX11" fmla="*/ 0 w 4586514"/>
              <a:gd name="connsiteY11" fmla="*/ 2423885 h 5036456"/>
              <a:gd name="connsiteX12" fmla="*/ 2380343 w 4586514"/>
              <a:gd name="connsiteY12" fmla="*/ 0 h 5036456"/>
              <a:gd name="connsiteX13" fmla="*/ 4586514 w 4586514"/>
              <a:gd name="connsiteY13" fmla="*/ 0 h 5036456"/>
              <a:gd name="connsiteX14" fmla="*/ 4586514 w 4586514"/>
              <a:gd name="connsiteY14" fmla="*/ 2423885 h 5036456"/>
              <a:gd name="connsiteX15" fmla="*/ 2380343 w 4586514"/>
              <a:gd name="connsiteY15" fmla="*/ 2423885 h 503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86514" h="5036456">
                <a:moveTo>
                  <a:pt x="2380343" y="2612571"/>
                </a:moveTo>
                <a:lnTo>
                  <a:pt x="4586514" y="2612571"/>
                </a:lnTo>
                <a:lnTo>
                  <a:pt x="4586514" y="5036456"/>
                </a:lnTo>
                <a:lnTo>
                  <a:pt x="2380343" y="5036456"/>
                </a:lnTo>
                <a:close/>
                <a:moveTo>
                  <a:pt x="0" y="2612571"/>
                </a:moveTo>
                <a:lnTo>
                  <a:pt x="2206171" y="2612571"/>
                </a:lnTo>
                <a:lnTo>
                  <a:pt x="2206171" y="5036456"/>
                </a:lnTo>
                <a:lnTo>
                  <a:pt x="0" y="5036456"/>
                </a:lnTo>
                <a:close/>
                <a:moveTo>
                  <a:pt x="0" y="0"/>
                </a:moveTo>
                <a:lnTo>
                  <a:pt x="2206171" y="0"/>
                </a:lnTo>
                <a:lnTo>
                  <a:pt x="2206171" y="2423885"/>
                </a:lnTo>
                <a:lnTo>
                  <a:pt x="0" y="2423885"/>
                </a:lnTo>
                <a:close/>
                <a:moveTo>
                  <a:pt x="2380343" y="0"/>
                </a:moveTo>
                <a:lnTo>
                  <a:pt x="4586514" y="0"/>
                </a:lnTo>
                <a:lnTo>
                  <a:pt x="4586514" y="2423885"/>
                </a:lnTo>
                <a:lnTo>
                  <a:pt x="2380343" y="2423885"/>
                </a:lnTo>
                <a:close/>
              </a:path>
            </a:pathLst>
          </a:custGeom>
          <a:blipFill dpi="0" rotWithShape="1">
            <a:blip r:embed="rId4">
              <a:extLst>
                <a:ext uri="{28A0092B-C50C-407E-A947-70E740481C1C}">
                  <a14:useLocalDpi xmlns:a14="http://schemas.microsoft.com/office/drawing/2010/main" val="0"/>
                </a:ext>
              </a:extLst>
            </a:blip>
            <a:srcRect/>
            <a:stretch>
              <a:fillRect l="-36052" t="-11034" r="-28317" b="-425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custDataLst>
              <p:tags r:id="rId5"/>
            </p:custDataLst>
          </p:nvPr>
        </p:nvSpPr>
        <p:spPr>
          <a:xfrm>
            <a:off x="6837045" y="1400810"/>
            <a:ext cx="4461510" cy="477393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6"/>
            </p:custDataLst>
          </p:nvPr>
        </p:nvSpPr>
        <p:spPr>
          <a:xfrm>
            <a:off x="7419340" y="1659255"/>
            <a:ext cx="3009265" cy="594360"/>
          </a:xfrm>
          <a:prstGeom prst="rect">
            <a:avLst/>
          </a:prstGeom>
        </p:spPr>
        <p:txBody>
          <a:bodyPr wrap="square" anchor="ctr" anchorCtr="0">
            <a:normAutofit/>
          </a:bodyPr>
          <a:p>
            <a:r>
              <a:rPr lang="en-US" altLang="zh-CN" sz="3200" b="1" dirty="0" smtClean="0">
                <a:solidFill>
                  <a:schemeClr val="bg1"/>
                </a:solidFill>
                <a:latin typeface="Agency FB" panose="020B0503020202020204" pitchFamily="34" charset="0"/>
                <a:ea typeface="微软雅黑" panose="020B0503020204020204" charset="-122"/>
                <a:cs typeface="微软雅黑" panose="020B0503020204020204" charset="-122"/>
                <a:sym typeface="+mn-lt"/>
              </a:rPr>
              <a:t>TITLE HERE</a:t>
            </a:r>
            <a:endParaRPr lang="en-US" altLang="zh-CN" sz="3200" b="1" dirty="0" smtClean="0">
              <a:solidFill>
                <a:schemeClr val="bg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2" name="矩形 11"/>
          <p:cNvSpPr/>
          <p:nvPr>
            <p:custDataLst>
              <p:tags r:id="rId7"/>
            </p:custDataLst>
          </p:nvPr>
        </p:nvSpPr>
        <p:spPr>
          <a:xfrm>
            <a:off x="7418070" y="2592070"/>
            <a:ext cx="3291205" cy="881380"/>
          </a:xfrm>
          <a:prstGeom prst="rect">
            <a:avLst/>
          </a:prstGeom>
        </p:spPr>
        <p:txBody>
          <a:bodyPr wrap="square" anchor="t" anchorCtr="0">
            <a:normAutofit fontScale="90000" lnSpcReduction="20000"/>
          </a:bodyPr>
          <a:p>
            <a:pPr algn="just">
              <a:lnSpc>
                <a:spcPct val="120000"/>
              </a:lnSpc>
            </a:pPr>
            <a:r>
              <a:rPr lang="zh-CN" altLang="en-US" spc="300" dirty="0">
                <a:solidFill>
                  <a:schemeClr val="bg1"/>
                </a:solidFill>
                <a:ea typeface="微软雅黑" panose="020B0503020204020204" charset="-122"/>
                <a:sym typeface="+mn-ea"/>
              </a:rPr>
              <a:t>点击添加你的文本信息 具体文字大小 颜色可调整 也可直接复制黏贴在此。</a:t>
            </a:r>
            <a:endParaRPr lang="zh-CN" altLang="en-US" spc="300" dirty="0" smtClean="0">
              <a:solidFill>
                <a:schemeClr val="bg1"/>
              </a:solidFill>
              <a:ea typeface="微软雅黑" panose="020B0503020204020204" charset="-122"/>
              <a:cs typeface="+mj-cs"/>
              <a:sym typeface="+mn-ea"/>
            </a:endParaRPr>
          </a:p>
          <a:p>
            <a:pPr algn="just">
              <a:lnSpc>
                <a:spcPct val="120000"/>
              </a:lnSpc>
            </a:pPr>
            <a:endParaRPr lang="zh-CN" altLang="en-US" dirty="0">
              <a:solidFill>
                <a:schemeClr val="accent1">
                  <a:lumMod val="20000"/>
                  <a:lumOff val="80000"/>
                </a:schemeClr>
              </a:solidFill>
            </a:endParaRPr>
          </a:p>
        </p:txBody>
      </p:sp>
      <p:sp>
        <p:nvSpPr>
          <p:cNvPr id="2" name="矩形 1"/>
          <p:cNvSpPr/>
          <p:nvPr>
            <p:custDataLst>
              <p:tags r:id="rId8"/>
            </p:custDataLst>
          </p:nvPr>
        </p:nvSpPr>
        <p:spPr>
          <a:xfrm>
            <a:off x="7404735" y="3633470"/>
            <a:ext cx="3291205" cy="881380"/>
          </a:xfrm>
          <a:prstGeom prst="rect">
            <a:avLst/>
          </a:prstGeom>
        </p:spPr>
        <p:txBody>
          <a:bodyPr wrap="square" anchor="t" anchorCtr="0">
            <a:normAutofit fontScale="90000" lnSpcReduction="20000"/>
          </a:bodyPr>
          <a:p>
            <a:pPr algn="just">
              <a:lnSpc>
                <a:spcPct val="120000"/>
              </a:lnSpc>
            </a:pPr>
            <a:r>
              <a:rPr lang="zh-CN" altLang="en-US" spc="300" dirty="0">
                <a:solidFill>
                  <a:schemeClr val="bg1"/>
                </a:solidFill>
                <a:ea typeface="微软雅黑" panose="020B0503020204020204" charset="-122"/>
                <a:sym typeface="+mn-ea"/>
              </a:rPr>
              <a:t>点击添加你的文本信息 具体文字大小 颜色可调整 也可直接复制黏贴在此。</a:t>
            </a:r>
            <a:endParaRPr lang="zh-CN" altLang="en-US" spc="300" dirty="0" smtClean="0">
              <a:solidFill>
                <a:schemeClr val="bg1"/>
              </a:solidFill>
              <a:ea typeface="微软雅黑" panose="020B0503020204020204" charset="-122"/>
              <a:cs typeface="+mj-cs"/>
              <a:sym typeface="+mn-ea"/>
            </a:endParaRPr>
          </a:p>
          <a:p>
            <a:pPr algn="just">
              <a:lnSpc>
                <a:spcPct val="120000"/>
              </a:lnSpc>
            </a:pPr>
            <a:endParaRPr lang="zh-CN" altLang="en-US" dirty="0">
              <a:solidFill>
                <a:schemeClr val="accent1">
                  <a:lumMod val="20000"/>
                  <a:lumOff val="80000"/>
                </a:schemeClr>
              </a:solidFill>
            </a:endParaRPr>
          </a:p>
        </p:txBody>
      </p:sp>
      <p:sp>
        <p:nvSpPr>
          <p:cNvPr id="5" name="矩形 4"/>
          <p:cNvSpPr/>
          <p:nvPr>
            <p:custDataLst>
              <p:tags r:id="rId9"/>
            </p:custDataLst>
          </p:nvPr>
        </p:nvSpPr>
        <p:spPr>
          <a:xfrm>
            <a:off x="7422515" y="4693920"/>
            <a:ext cx="3291205" cy="881380"/>
          </a:xfrm>
          <a:prstGeom prst="rect">
            <a:avLst/>
          </a:prstGeom>
        </p:spPr>
        <p:txBody>
          <a:bodyPr wrap="square" anchor="t" anchorCtr="0">
            <a:normAutofit fontScale="90000" lnSpcReduction="20000"/>
          </a:bodyPr>
          <a:p>
            <a:pPr algn="just">
              <a:lnSpc>
                <a:spcPct val="120000"/>
              </a:lnSpc>
            </a:pPr>
            <a:r>
              <a:rPr lang="zh-CN" altLang="en-US" spc="300" dirty="0">
                <a:solidFill>
                  <a:schemeClr val="bg1"/>
                </a:solidFill>
                <a:ea typeface="微软雅黑" panose="020B0503020204020204" charset="-122"/>
                <a:sym typeface="+mn-ea"/>
              </a:rPr>
              <a:t>点击添加你的文本信息 具体文字大小 颜色可调整 也可直接复制黏贴在此。</a:t>
            </a:r>
            <a:endParaRPr lang="zh-CN" altLang="en-US" spc="300" dirty="0" smtClean="0">
              <a:solidFill>
                <a:schemeClr val="bg1"/>
              </a:solidFill>
              <a:ea typeface="微软雅黑" panose="020B0503020204020204" charset="-122"/>
              <a:cs typeface="+mj-cs"/>
              <a:sym typeface="+mn-ea"/>
            </a:endParaRPr>
          </a:p>
          <a:p>
            <a:pPr algn="just">
              <a:lnSpc>
                <a:spcPct val="120000"/>
              </a:lnSpc>
            </a:pPr>
            <a:endParaRPr lang="zh-CN" altLang="en-US" dirty="0">
              <a:solidFill>
                <a:schemeClr val="accent1">
                  <a:lumMod val="20000"/>
                  <a:lumOff val="80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p:bldP spid="12" grpId="0"/>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63726" y="668035"/>
            <a:ext cx="4153634" cy="3126300"/>
          </a:xfrm>
          <a:prstGeom prst="rect">
            <a:avLst/>
          </a:prstGeom>
        </p:spPr>
      </p:pic>
      <p:sp>
        <p:nvSpPr>
          <p:cNvPr id="15" name="TextBox 64"/>
          <p:cNvSpPr>
            <a:spLocks noChangeArrowheads="1"/>
          </p:cNvSpPr>
          <p:nvPr/>
        </p:nvSpPr>
        <p:spPr bwMode="auto">
          <a:xfrm>
            <a:off x="5285337" y="1633433"/>
            <a:ext cx="1711364" cy="1322070"/>
          </a:xfrm>
          <a:prstGeom prst="rect">
            <a:avLst/>
          </a:prstGeom>
          <a:noFill/>
          <a:ln w="9525">
            <a:noFill/>
            <a:miter lim="800000"/>
          </a:ln>
        </p:spPr>
        <p:txBody>
          <a:bodyPr wrap="square" lIns="91440" tIns="45720" rIns="91440" bIns="45720">
            <a:spAutoFit/>
          </a:bodyPr>
          <a:lstStyle/>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02</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8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zh-CN" altLang="en-US" sz="4800" b="1" dirty="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endParaRPr>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2825386" y="3149317"/>
            <a:ext cx="1145009" cy="884594"/>
          </a:xfrm>
          <a:prstGeom prst="rect">
            <a:avLst/>
          </a:prstGeom>
        </p:spPr>
      </p:pic>
      <p:pic>
        <p:nvPicPr>
          <p:cNvPr id="9" name="图片 8"/>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8929671" y="4294356"/>
            <a:ext cx="541470" cy="8209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14:presetBounceEnd="64000">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14:bounceEnd="64000">
                                          <p:cBhvr additive="base">
                                            <p:cTn id="17"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2" name="组合 1"/>
          <p:cNvGrpSpPr/>
          <p:nvPr/>
        </p:nvGrpSpPr>
        <p:grpSpPr>
          <a:xfrm>
            <a:off x="896885" y="1675779"/>
            <a:ext cx="10398760" cy="2542540"/>
            <a:chOff x="779936" y="2066724"/>
            <a:chExt cx="7950098" cy="1943832"/>
          </a:xfrm>
        </p:grpSpPr>
        <p:pic>
          <p:nvPicPr>
            <p:cNvPr id="1026" name="Picture 2" descr="C:\Users\samsung\Desktop\timg (1).jpgtimg (1)"/>
            <p:cNvPicPr>
              <a:picLocks noChangeAspect="1" noChangeArrowheads="1"/>
            </p:cNvPicPr>
            <p:nvPr/>
          </p:nvPicPr>
          <p:blipFill rotWithShape="1">
            <a:blip r:embed="rId3"/>
            <a:srcRect/>
            <a:stretch>
              <a:fillRect/>
            </a:stretch>
          </p:blipFill>
          <p:spPr bwMode="auto">
            <a:xfrm>
              <a:off x="779936" y="2067694"/>
              <a:ext cx="2429790" cy="194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descr="C:\Users\samsung\Desktop\timg (2).jpgtimg (2)"/>
            <p:cNvPicPr>
              <a:picLocks noChangeAspect="1" noChangeArrowheads="1"/>
            </p:cNvPicPr>
            <p:nvPr/>
          </p:nvPicPr>
          <p:blipFill rotWithShape="1">
            <a:blip r:embed="rId4"/>
            <a:srcRect/>
            <a:stretch>
              <a:fillRect/>
            </a:stretch>
          </p:blipFill>
          <p:spPr bwMode="auto">
            <a:xfrm>
              <a:off x="3539847" y="2067209"/>
              <a:ext cx="2429790" cy="1943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C:\Users\samsung\Desktop\timg (3).jpgtimg (3)"/>
            <p:cNvPicPr>
              <a:picLocks noChangeAspect="1" noChangeArrowheads="1"/>
            </p:cNvPicPr>
            <p:nvPr/>
          </p:nvPicPr>
          <p:blipFill rotWithShape="1">
            <a:blip r:embed="rId5"/>
            <a:srcRect/>
            <a:stretch>
              <a:fillRect/>
            </a:stretch>
          </p:blipFill>
          <p:spPr bwMode="auto">
            <a:xfrm>
              <a:off x="6300244" y="2066724"/>
              <a:ext cx="2429790" cy="1943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Box 12"/>
          <p:cNvSpPr txBox="1"/>
          <p:nvPr/>
        </p:nvSpPr>
        <p:spPr>
          <a:xfrm>
            <a:off x="1141520" y="4516959"/>
            <a:ext cx="2654573" cy="368935"/>
          </a:xfrm>
          <a:prstGeom prst="rect">
            <a:avLst/>
          </a:prstGeom>
          <a:noFill/>
        </p:spPr>
        <p:txBody>
          <a:bodyPr wrap="square" lIns="0" tIns="0" rIns="0" bIns="0" rtlCol="0" anchor="ctr">
            <a:spAutoFit/>
          </a:bodyPr>
          <a:lstStyle/>
          <a:p>
            <a:pPr algn="ctr" defTabSz="913765"/>
            <a:r>
              <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TITLE HERE</a:t>
            </a:r>
            <a:endPar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7" name="Text Placeholder 33"/>
          <p:cNvSpPr txBox="1"/>
          <p:nvPr/>
        </p:nvSpPr>
        <p:spPr>
          <a:xfrm>
            <a:off x="963295" y="5041265"/>
            <a:ext cx="3010535" cy="19177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spc="300" dirty="0">
                <a:solidFill>
                  <a:schemeClr val="tx1"/>
                </a:solidFill>
                <a:ea typeface="微软雅黑" panose="020B0503020204020204" charset="-122"/>
                <a:sym typeface="+mn-ea"/>
              </a:rPr>
              <a:t>点击添加你的文本信息 具体文字大小 颜色可调整 也可直接复制黏贴在此。</a:t>
            </a:r>
            <a:r>
              <a:rPr lang="zh-CN" altLang="en-US" sz="1600" spc="300" dirty="0">
                <a:ea typeface="微软雅黑" panose="020B0503020204020204" charset="-122"/>
                <a:sym typeface="+mn-ea"/>
              </a:rPr>
              <a:t>点击添加你的文本信息 具体文字大小 颜色可调整 也可直接复制黏贴在此。</a:t>
            </a:r>
            <a:r>
              <a:rPr lang="en-US" altLang="zh-CN" sz="1600" dirty="0">
                <a:solidFill>
                  <a:schemeClr val="tx1"/>
                </a:solidFill>
                <a:latin typeface="造字工房悦黑体验版纤细体" pitchFamily="50" charset="-122"/>
                <a:ea typeface="造字工房悦黑体验版纤细体" pitchFamily="50" charset="-122"/>
                <a:sym typeface="+mn-ea"/>
              </a:rPr>
              <a:t> </a:t>
            </a:r>
            <a:endParaRPr lang="en-US" altLang="zh-CN" sz="1600" dirty="0">
              <a:solidFill>
                <a:schemeClr val="tx1"/>
              </a:solidFill>
              <a:latin typeface="造字工房悦黑体验版纤细体" pitchFamily="50" charset="-122"/>
              <a:ea typeface="造字工房悦黑体验版纤细体" pitchFamily="50" charset="-122"/>
              <a:sym typeface="+mn-ea"/>
            </a:endParaRPr>
          </a:p>
        </p:txBody>
      </p:sp>
      <p:sp>
        <p:nvSpPr>
          <p:cNvPr id="5" name="TextBox 12"/>
          <p:cNvSpPr txBox="1"/>
          <p:nvPr/>
        </p:nvSpPr>
        <p:spPr>
          <a:xfrm>
            <a:off x="4733715" y="4516959"/>
            <a:ext cx="2654573" cy="368935"/>
          </a:xfrm>
          <a:prstGeom prst="rect">
            <a:avLst/>
          </a:prstGeom>
          <a:noFill/>
        </p:spPr>
        <p:txBody>
          <a:bodyPr wrap="square" lIns="0" tIns="0" rIns="0" bIns="0" rtlCol="0" anchor="ctr">
            <a:spAutoFit/>
          </a:bodyPr>
          <a:lstStyle/>
          <a:p>
            <a:pPr algn="ctr" defTabSz="913765"/>
            <a:r>
              <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TITLE HERE</a:t>
            </a:r>
            <a:endPar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6" name="Text Placeholder 33"/>
          <p:cNvSpPr txBox="1"/>
          <p:nvPr/>
        </p:nvSpPr>
        <p:spPr>
          <a:xfrm>
            <a:off x="4555490" y="5041265"/>
            <a:ext cx="3010535" cy="19177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spc="300" dirty="0">
                <a:solidFill>
                  <a:schemeClr val="tx1"/>
                </a:solidFill>
                <a:ea typeface="微软雅黑" panose="020B0503020204020204" charset="-122"/>
                <a:sym typeface="+mn-ea"/>
              </a:rPr>
              <a:t>点击添加你的文本信息 具体文字大小 颜色可调整 也可直接复制黏贴在此。</a:t>
            </a:r>
            <a:r>
              <a:rPr lang="zh-CN" altLang="en-US" sz="1600" spc="300" dirty="0">
                <a:ea typeface="微软雅黑" panose="020B0503020204020204" charset="-122"/>
                <a:sym typeface="+mn-ea"/>
              </a:rPr>
              <a:t>点击添加你的文本信息 具体文字大小 颜色可调整 也可直接复制黏贴在此。</a:t>
            </a:r>
            <a:r>
              <a:rPr lang="en-US" altLang="zh-CN" sz="1600" dirty="0">
                <a:solidFill>
                  <a:schemeClr val="tx1"/>
                </a:solidFill>
                <a:latin typeface="造字工房悦黑体验版纤细体" pitchFamily="50" charset="-122"/>
                <a:ea typeface="造字工房悦黑体验版纤细体" pitchFamily="50" charset="-122"/>
                <a:sym typeface="+mn-ea"/>
              </a:rPr>
              <a:t> </a:t>
            </a:r>
            <a:endParaRPr lang="en-US" altLang="zh-CN" sz="1600" dirty="0">
              <a:solidFill>
                <a:schemeClr val="tx1"/>
              </a:solidFill>
              <a:latin typeface="造字工房悦黑体验版纤细体" pitchFamily="50" charset="-122"/>
              <a:ea typeface="造字工房悦黑体验版纤细体" pitchFamily="50" charset="-122"/>
              <a:sym typeface="+mn-ea"/>
            </a:endParaRPr>
          </a:p>
        </p:txBody>
      </p:sp>
      <p:sp>
        <p:nvSpPr>
          <p:cNvPr id="7" name="TextBox 12"/>
          <p:cNvSpPr txBox="1"/>
          <p:nvPr/>
        </p:nvSpPr>
        <p:spPr>
          <a:xfrm>
            <a:off x="8295430" y="4414724"/>
            <a:ext cx="2654573" cy="368935"/>
          </a:xfrm>
          <a:prstGeom prst="rect">
            <a:avLst/>
          </a:prstGeom>
          <a:noFill/>
        </p:spPr>
        <p:txBody>
          <a:bodyPr wrap="square" lIns="0" tIns="0" rIns="0" bIns="0" rtlCol="0" anchor="ctr">
            <a:spAutoFit/>
          </a:bodyPr>
          <a:lstStyle/>
          <a:p>
            <a:pPr algn="ctr" defTabSz="913765"/>
            <a:r>
              <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rPr>
              <a:t>TITLE HERE</a:t>
            </a:r>
            <a:endParaRPr lang="en-US" altLang="zh-CN" sz="2400" b="1" dirty="0" smtClean="0">
              <a:solidFill>
                <a:schemeClr val="tx1"/>
              </a:solidFill>
              <a:latin typeface="Agency FB" panose="020B0503020202020204" pitchFamily="34" charset="0"/>
              <a:ea typeface="微软雅黑" panose="020B0503020204020204" charset="-122"/>
              <a:cs typeface="微软雅黑" panose="020B0503020204020204" charset="-122"/>
              <a:sym typeface="+mn-lt"/>
            </a:endParaRPr>
          </a:p>
        </p:txBody>
      </p:sp>
      <p:sp>
        <p:nvSpPr>
          <p:cNvPr id="8" name="Text Placeholder 33"/>
          <p:cNvSpPr txBox="1"/>
          <p:nvPr/>
        </p:nvSpPr>
        <p:spPr>
          <a:xfrm>
            <a:off x="8117205" y="4939030"/>
            <a:ext cx="3010535" cy="191770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spc="300" dirty="0">
                <a:solidFill>
                  <a:schemeClr val="tx1"/>
                </a:solidFill>
                <a:ea typeface="微软雅黑" panose="020B0503020204020204" charset="-122"/>
                <a:sym typeface="+mn-ea"/>
              </a:rPr>
              <a:t>点击添加你的文本信息 具体文字大小 颜色可调整 也可直接复制黏贴在此。</a:t>
            </a:r>
            <a:r>
              <a:rPr lang="zh-CN" altLang="en-US" sz="1600" spc="300" dirty="0">
                <a:ea typeface="微软雅黑" panose="020B0503020204020204" charset="-122"/>
                <a:sym typeface="+mn-ea"/>
              </a:rPr>
              <a:t>点击添加你的文本信息 具体文字大小 颜色可调整 也可直接复制黏贴在此。</a:t>
            </a:r>
            <a:r>
              <a:rPr lang="en-US" altLang="zh-CN" sz="1600" dirty="0">
                <a:solidFill>
                  <a:schemeClr val="tx1"/>
                </a:solidFill>
                <a:latin typeface="造字工房悦黑体验版纤细体" pitchFamily="50" charset="-122"/>
                <a:ea typeface="造字工房悦黑体验版纤细体" pitchFamily="50" charset="-122"/>
                <a:sym typeface="+mn-ea"/>
              </a:rPr>
              <a:t> </a:t>
            </a:r>
            <a:endParaRPr lang="en-US" altLang="zh-CN" sz="1600" dirty="0">
              <a:solidFill>
                <a:schemeClr val="tx1"/>
              </a:solidFill>
              <a:latin typeface="造字工房悦黑体验版纤细体" pitchFamily="50" charset="-122"/>
              <a:ea typeface="造字工房悦黑体验版纤细体" pitchFamily="5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8" name="花"/>
          <p:cNvSpPr/>
          <p:nvPr/>
        </p:nvSpPr>
        <p:spPr bwMode="auto">
          <a:xfrm>
            <a:off x="4246880" y="1851660"/>
            <a:ext cx="3698875" cy="3698875"/>
          </a:xfrm>
          <a:custGeom>
            <a:avLst/>
            <a:gdLst/>
            <a:ahLst/>
            <a:cxnLst/>
            <a:rect l="0" t="0" r="r" b="b"/>
            <a:pathLst>
              <a:path w="2238375" h="2093912">
                <a:moveTo>
                  <a:pt x="1193252" y="1157287"/>
                </a:moveTo>
                <a:lnTo>
                  <a:pt x="1210731" y="1180306"/>
                </a:lnTo>
                <a:lnTo>
                  <a:pt x="1227018" y="1203722"/>
                </a:lnTo>
                <a:lnTo>
                  <a:pt x="1242511" y="1226740"/>
                </a:lnTo>
                <a:lnTo>
                  <a:pt x="1256415" y="1249759"/>
                </a:lnTo>
                <a:lnTo>
                  <a:pt x="1269921" y="1272778"/>
                </a:lnTo>
                <a:lnTo>
                  <a:pt x="1281442" y="1295003"/>
                </a:lnTo>
                <a:lnTo>
                  <a:pt x="1292962" y="1317625"/>
                </a:lnTo>
                <a:lnTo>
                  <a:pt x="1302496" y="1340247"/>
                </a:lnTo>
                <a:lnTo>
                  <a:pt x="1311236" y="1362472"/>
                </a:lnTo>
                <a:lnTo>
                  <a:pt x="1319578" y="1384697"/>
                </a:lnTo>
                <a:lnTo>
                  <a:pt x="1326331" y="1406128"/>
                </a:lnTo>
                <a:lnTo>
                  <a:pt x="1332687" y="1427956"/>
                </a:lnTo>
                <a:lnTo>
                  <a:pt x="1337852" y="1449784"/>
                </a:lnTo>
                <a:lnTo>
                  <a:pt x="1342221" y="1471215"/>
                </a:lnTo>
                <a:lnTo>
                  <a:pt x="1345797" y="1491853"/>
                </a:lnTo>
                <a:lnTo>
                  <a:pt x="1348577" y="1512887"/>
                </a:lnTo>
                <a:lnTo>
                  <a:pt x="1350564" y="1533922"/>
                </a:lnTo>
                <a:lnTo>
                  <a:pt x="1352153" y="1554559"/>
                </a:lnTo>
                <a:lnTo>
                  <a:pt x="1352550" y="1574403"/>
                </a:lnTo>
                <a:lnTo>
                  <a:pt x="1352550" y="1594643"/>
                </a:lnTo>
                <a:lnTo>
                  <a:pt x="1351756" y="1614487"/>
                </a:lnTo>
                <a:lnTo>
                  <a:pt x="1350564" y="1633934"/>
                </a:lnTo>
                <a:lnTo>
                  <a:pt x="1348577" y="1652984"/>
                </a:lnTo>
                <a:lnTo>
                  <a:pt x="1346194" y="1672034"/>
                </a:lnTo>
                <a:lnTo>
                  <a:pt x="1343413" y="1690687"/>
                </a:lnTo>
                <a:lnTo>
                  <a:pt x="1339441" y="1708547"/>
                </a:lnTo>
                <a:lnTo>
                  <a:pt x="1335865" y="1726803"/>
                </a:lnTo>
                <a:lnTo>
                  <a:pt x="1331496" y="1744662"/>
                </a:lnTo>
                <a:lnTo>
                  <a:pt x="1326729" y="1761728"/>
                </a:lnTo>
                <a:lnTo>
                  <a:pt x="1321962" y="1778793"/>
                </a:lnTo>
                <a:lnTo>
                  <a:pt x="1316400" y="1795462"/>
                </a:lnTo>
                <a:lnTo>
                  <a:pt x="1310441" y="1811734"/>
                </a:lnTo>
                <a:lnTo>
                  <a:pt x="1304482" y="1827609"/>
                </a:lnTo>
                <a:lnTo>
                  <a:pt x="1298126" y="1843484"/>
                </a:lnTo>
                <a:lnTo>
                  <a:pt x="1291770" y="1858565"/>
                </a:lnTo>
                <a:lnTo>
                  <a:pt x="1284620" y="1873250"/>
                </a:lnTo>
                <a:lnTo>
                  <a:pt x="1277866" y="1887934"/>
                </a:lnTo>
                <a:lnTo>
                  <a:pt x="1270716" y="1901825"/>
                </a:lnTo>
                <a:lnTo>
                  <a:pt x="1263963" y="1915715"/>
                </a:lnTo>
                <a:lnTo>
                  <a:pt x="1256415" y="1928415"/>
                </a:lnTo>
                <a:lnTo>
                  <a:pt x="1249264" y="1941512"/>
                </a:lnTo>
                <a:lnTo>
                  <a:pt x="1241716" y="1953418"/>
                </a:lnTo>
                <a:lnTo>
                  <a:pt x="1227018" y="1976834"/>
                </a:lnTo>
                <a:lnTo>
                  <a:pt x="1213114" y="1998265"/>
                </a:lnTo>
                <a:lnTo>
                  <a:pt x="1199210" y="2017315"/>
                </a:lnTo>
                <a:lnTo>
                  <a:pt x="1186101" y="2034778"/>
                </a:lnTo>
                <a:lnTo>
                  <a:pt x="1173786" y="2049859"/>
                </a:lnTo>
                <a:lnTo>
                  <a:pt x="1163060" y="2063353"/>
                </a:lnTo>
                <a:lnTo>
                  <a:pt x="1153923" y="2074068"/>
                </a:lnTo>
                <a:lnTo>
                  <a:pt x="1140020" y="2088753"/>
                </a:lnTo>
                <a:lnTo>
                  <a:pt x="1135253" y="2093912"/>
                </a:lnTo>
                <a:lnTo>
                  <a:pt x="1119362" y="2079625"/>
                </a:lnTo>
                <a:lnTo>
                  <a:pt x="1103870" y="2065734"/>
                </a:lnTo>
                <a:lnTo>
                  <a:pt x="1089171" y="2051050"/>
                </a:lnTo>
                <a:lnTo>
                  <a:pt x="1075267" y="2036365"/>
                </a:lnTo>
                <a:lnTo>
                  <a:pt x="1062158" y="2020887"/>
                </a:lnTo>
                <a:lnTo>
                  <a:pt x="1050240" y="2005806"/>
                </a:lnTo>
                <a:lnTo>
                  <a:pt x="1038720" y="1989931"/>
                </a:lnTo>
                <a:lnTo>
                  <a:pt x="1027597" y="1974453"/>
                </a:lnTo>
                <a:lnTo>
                  <a:pt x="1017666" y="1958181"/>
                </a:lnTo>
                <a:lnTo>
                  <a:pt x="1008529" y="1942306"/>
                </a:lnTo>
                <a:lnTo>
                  <a:pt x="999392" y="1926034"/>
                </a:lnTo>
                <a:lnTo>
                  <a:pt x="991447" y="1909365"/>
                </a:lnTo>
                <a:lnTo>
                  <a:pt x="984296" y="1893093"/>
                </a:lnTo>
                <a:lnTo>
                  <a:pt x="977146" y="1876028"/>
                </a:lnTo>
                <a:lnTo>
                  <a:pt x="970790" y="1859359"/>
                </a:lnTo>
                <a:lnTo>
                  <a:pt x="965228" y="1842690"/>
                </a:lnTo>
                <a:lnTo>
                  <a:pt x="960064" y="1825625"/>
                </a:lnTo>
                <a:lnTo>
                  <a:pt x="955694" y="1808559"/>
                </a:lnTo>
                <a:lnTo>
                  <a:pt x="951324" y="1791493"/>
                </a:lnTo>
                <a:lnTo>
                  <a:pt x="947749" y="1774825"/>
                </a:lnTo>
                <a:lnTo>
                  <a:pt x="944571" y="1757759"/>
                </a:lnTo>
                <a:lnTo>
                  <a:pt x="941790" y="1740693"/>
                </a:lnTo>
                <a:lnTo>
                  <a:pt x="939804" y="1724025"/>
                </a:lnTo>
                <a:lnTo>
                  <a:pt x="938215" y="1706959"/>
                </a:lnTo>
                <a:lnTo>
                  <a:pt x="936626" y="1690290"/>
                </a:lnTo>
                <a:lnTo>
                  <a:pt x="935832" y="1673622"/>
                </a:lnTo>
                <a:lnTo>
                  <a:pt x="935037" y="1656953"/>
                </a:lnTo>
                <a:lnTo>
                  <a:pt x="935037" y="1640681"/>
                </a:lnTo>
                <a:lnTo>
                  <a:pt x="935037" y="1624409"/>
                </a:lnTo>
                <a:lnTo>
                  <a:pt x="935434" y="1608534"/>
                </a:lnTo>
                <a:lnTo>
                  <a:pt x="936229" y="1592262"/>
                </a:lnTo>
                <a:lnTo>
                  <a:pt x="937023" y="1576784"/>
                </a:lnTo>
                <a:lnTo>
                  <a:pt x="938215" y="1560909"/>
                </a:lnTo>
                <a:lnTo>
                  <a:pt x="939804" y="1545431"/>
                </a:lnTo>
                <a:lnTo>
                  <a:pt x="943379" y="1515665"/>
                </a:lnTo>
                <a:lnTo>
                  <a:pt x="947352" y="1487090"/>
                </a:lnTo>
                <a:lnTo>
                  <a:pt x="952913" y="1459706"/>
                </a:lnTo>
                <a:lnTo>
                  <a:pt x="958078" y="1433909"/>
                </a:lnTo>
                <a:lnTo>
                  <a:pt x="963639" y="1409700"/>
                </a:lnTo>
                <a:lnTo>
                  <a:pt x="969598" y="1386681"/>
                </a:lnTo>
                <a:lnTo>
                  <a:pt x="975160" y="1365647"/>
                </a:lnTo>
                <a:lnTo>
                  <a:pt x="981118" y="1346597"/>
                </a:lnTo>
                <a:lnTo>
                  <a:pt x="986680" y="1329928"/>
                </a:lnTo>
                <a:lnTo>
                  <a:pt x="991447" y="1315243"/>
                </a:lnTo>
                <a:lnTo>
                  <a:pt x="995817" y="1302940"/>
                </a:lnTo>
                <a:lnTo>
                  <a:pt x="1002173" y="1285875"/>
                </a:lnTo>
                <a:lnTo>
                  <a:pt x="1004556" y="1279922"/>
                </a:lnTo>
                <a:lnTo>
                  <a:pt x="1010515" y="1284684"/>
                </a:lnTo>
                <a:lnTo>
                  <a:pt x="1015679" y="1289447"/>
                </a:lnTo>
                <a:lnTo>
                  <a:pt x="1020446" y="1294606"/>
                </a:lnTo>
                <a:lnTo>
                  <a:pt x="1025611" y="1300162"/>
                </a:lnTo>
                <a:lnTo>
                  <a:pt x="1029980" y="1305718"/>
                </a:lnTo>
                <a:lnTo>
                  <a:pt x="1034748" y="1311275"/>
                </a:lnTo>
                <a:lnTo>
                  <a:pt x="1043884" y="1323578"/>
                </a:lnTo>
                <a:lnTo>
                  <a:pt x="1052227" y="1336675"/>
                </a:lnTo>
                <a:lnTo>
                  <a:pt x="1060172" y="1350168"/>
                </a:lnTo>
                <a:lnTo>
                  <a:pt x="1068117" y="1364456"/>
                </a:lnTo>
                <a:lnTo>
                  <a:pt x="1075267" y="1378743"/>
                </a:lnTo>
                <a:lnTo>
                  <a:pt x="1081623" y="1394222"/>
                </a:lnTo>
                <a:lnTo>
                  <a:pt x="1087582" y="1409700"/>
                </a:lnTo>
                <a:lnTo>
                  <a:pt x="1093938" y="1425178"/>
                </a:lnTo>
                <a:lnTo>
                  <a:pt x="1099103" y="1441053"/>
                </a:lnTo>
                <a:lnTo>
                  <a:pt x="1103870" y="1456928"/>
                </a:lnTo>
                <a:lnTo>
                  <a:pt x="1108637" y="1472803"/>
                </a:lnTo>
                <a:lnTo>
                  <a:pt x="1112609" y="1488281"/>
                </a:lnTo>
                <a:lnTo>
                  <a:pt x="1116582" y="1504156"/>
                </a:lnTo>
                <a:lnTo>
                  <a:pt x="1120554" y="1518840"/>
                </a:lnTo>
                <a:lnTo>
                  <a:pt x="1123335" y="1533922"/>
                </a:lnTo>
                <a:lnTo>
                  <a:pt x="1128897" y="1562497"/>
                </a:lnTo>
                <a:lnTo>
                  <a:pt x="1133266" y="1588293"/>
                </a:lnTo>
                <a:lnTo>
                  <a:pt x="1136444" y="1610915"/>
                </a:lnTo>
                <a:lnTo>
                  <a:pt x="1138828" y="1629568"/>
                </a:lnTo>
                <a:lnTo>
                  <a:pt x="1140417" y="1643856"/>
                </a:lnTo>
                <a:lnTo>
                  <a:pt x="1141609" y="1656159"/>
                </a:lnTo>
                <a:lnTo>
                  <a:pt x="1147170" y="1646237"/>
                </a:lnTo>
                <a:lnTo>
                  <a:pt x="1151937" y="1636712"/>
                </a:lnTo>
                <a:lnTo>
                  <a:pt x="1156307" y="1626393"/>
                </a:lnTo>
                <a:lnTo>
                  <a:pt x="1160677" y="1616472"/>
                </a:lnTo>
                <a:lnTo>
                  <a:pt x="1165047" y="1606550"/>
                </a:lnTo>
                <a:lnTo>
                  <a:pt x="1169019" y="1595834"/>
                </a:lnTo>
                <a:lnTo>
                  <a:pt x="1176567" y="1574800"/>
                </a:lnTo>
                <a:lnTo>
                  <a:pt x="1182923" y="1554162"/>
                </a:lnTo>
                <a:lnTo>
                  <a:pt x="1188087" y="1533128"/>
                </a:lnTo>
                <a:lnTo>
                  <a:pt x="1193252" y="1511697"/>
                </a:lnTo>
                <a:lnTo>
                  <a:pt x="1197224" y="1490265"/>
                </a:lnTo>
                <a:lnTo>
                  <a:pt x="1200402" y="1469628"/>
                </a:lnTo>
                <a:lnTo>
                  <a:pt x="1203580" y="1448593"/>
                </a:lnTo>
                <a:lnTo>
                  <a:pt x="1205964" y="1427559"/>
                </a:lnTo>
                <a:lnTo>
                  <a:pt x="1207553" y="1406922"/>
                </a:lnTo>
                <a:lnTo>
                  <a:pt x="1208744" y="1387078"/>
                </a:lnTo>
                <a:lnTo>
                  <a:pt x="1209539" y="1366837"/>
                </a:lnTo>
                <a:lnTo>
                  <a:pt x="1209936" y="1347390"/>
                </a:lnTo>
                <a:lnTo>
                  <a:pt x="1209936" y="1329134"/>
                </a:lnTo>
                <a:lnTo>
                  <a:pt x="1209539" y="1310481"/>
                </a:lnTo>
                <a:lnTo>
                  <a:pt x="1208744" y="1293018"/>
                </a:lnTo>
                <a:lnTo>
                  <a:pt x="1207950" y="1276350"/>
                </a:lnTo>
                <a:lnTo>
                  <a:pt x="1206758" y="1260475"/>
                </a:lnTo>
                <a:lnTo>
                  <a:pt x="1203977" y="1231106"/>
                </a:lnTo>
                <a:lnTo>
                  <a:pt x="1200799" y="1206103"/>
                </a:lnTo>
                <a:lnTo>
                  <a:pt x="1198019" y="1185862"/>
                </a:lnTo>
                <a:lnTo>
                  <a:pt x="1195635" y="1170384"/>
                </a:lnTo>
                <a:lnTo>
                  <a:pt x="1193252" y="1157287"/>
                </a:lnTo>
                <a:close/>
                <a:moveTo>
                  <a:pt x="678687" y="949325"/>
                </a:moveTo>
                <a:lnTo>
                  <a:pt x="696516" y="949325"/>
                </a:lnTo>
                <a:lnTo>
                  <a:pt x="712760" y="949325"/>
                </a:lnTo>
                <a:lnTo>
                  <a:pt x="725835" y="949722"/>
                </a:lnTo>
                <a:lnTo>
                  <a:pt x="744456" y="950515"/>
                </a:lnTo>
                <a:lnTo>
                  <a:pt x="750795" y="950911"/>
                </a:lnTo>
                <a:lnTo>
                  <a:pt x="748022" y="957256"/>
                </a:lnTo>
                <a:lnTo>
                  <a:pt x="744852" y="963600"/>
                </a:lnTo>
                <a:lnTo>
                  <a:pt x="741683" y="969945"/>
                </a:lnTo>
                <a:lnTo>
                  <a:pt x="738117" y="976289"/>
                </a:lnTo>
                <a:lnTo>
                  <a:pt x="734155" y="982237"/>
                </a:lnTo>
                <a:lnTo>
                  <a:pt x="729400" y="988185"/>
                </a:lnTo>
                <a:lnTo>
                  <a:pt x="720684" y="1000477"/>
                </a:lnTo>
                <a:lnTo>
                  <a:pt x="710779" y="1012373"/>
                </a:lnTo>
                <a:lnTo>
                  <a:pt x="699686" y="1024269"/>
                </a:lnTo>
                <a:lnTo>
                  <a:pt x="688592" y="1035371"/>
                </a:lnTo>
                <a:lnTo>
                  <a:pt x="676706" y="1046870"/>
                </a:lnTo>
                <a:lnTo>
                  <a:pt x="663632" y="1057577"/>
                </a:lnTo>
                <a:lnTo>
                  <a:pt x="650953" y="1067886"/>
                </a:lnTo>
                <a:lnTo>
                  <a:pt x="637086" y="1078196"/>
                </a:lnTo>
                <a:lnTo>
                  <a:pt x="623616" y="1087713"/>
                </a:lnTo>
                <a:lnTo>
                  <a:pt x="609749" y="1097229"/>
                </a:lnTo>
                <a:lnTo>
                  <a:pt x="595882" y="1106746"/>
                </a:lnTo>
                <a:lnTo>
                  <a:pt x="581619" y="1115469"/>
                </a:lnTo>
                <a:lnTo>
                  <a:pt x="568148" y="1123400"/>
                </a:lnTo>
                <a:lnTo>
                  <a:pt x="554281" y="1131727"/>
                </a:lnTo>
                <a:lnTo>
                  <a:pt x="540810" y="1139261"/>
                </a:lnTo>
                <a:lnTo>
                  <a:pt x="515057" y="1152743"/>
                </a:lnTo>
                <a:lnTo>
                  <a:pt x="491285" y="1165035"/>
                </a:lnTo>
                <a:lnTo>
                  <a:pt x="469891" y="1174948"/>
                </a:lnTo>
                <a:lnTo>
                  <a:pt x="452854" y="1182879"/>
                </a:lnTo>
                <a:lnTo>
                  <a:pt x="438987" y="1189223"/>
                </a:lnTo>
                <a:lnTo>
                  <a:pt x="427498" y="1193981"/>
                </a:lnTo>
                <a:lnTo>
                  <a:pt x="438591" y="1195567"/>
                </a:lnTo>
                <a:lnTo>
                  <a:pt x="449685" y="1197153"/>
                </a:lnTo>
                <a:lnTo>
                  <a:pt x="461174" y="1198343"/>
                </a:lnTo>
                <a:lnTo>
                  <a:pt x="472268" y="1199136"/>
                </a:lnTo>
                <a:lnTo>
                  <a:pt x="494455" y="1200326"/>
                </a:lnTo>
                <a:lnTo>
                  <a:pt x="517038" y="1200722"/>
                </a:lnTo>
                <a:lnTo>
                  <a:pt x="539622" y="1200326"/>
                </a:lnTo>
                <a:lnTo>
                  <a:pt x="561412" y="1199136"/>
                </a:lnTo>
                <a:lnTo>
                  <a:pt x="583996" y="1197153"/>
                </a:lnTo>
                <a:lnTo>
                  <a:pt x="605787" y="1194378"/>
                </a:lnTo>
                <a:lnTo>
                  <a:pt x="627578" y="1191206"/>
                </a:lnTo>
                <a:lnTo>
                  <a:pt x="648972" y="1187240"/>
                </a:lnTo>
                <a:lnTo>
                  <a:pt x="669575" y="1182482"/>
                </a:lnTo>
                <a:lnTo>
                  <a:pt x="690177" y="1177724"/>
                </a:lnTo>
                <a:lnTo>
                  <a:pt x="710383" y="1172569"/>
                </a:lnTo>
                <a:lnTo>
                  <a:pt x="729400" y="1167414"/>
                </a:lnTo>
                <a:lnTo>
                  <a:pt x="748418" y="1161863"/>
                </a:lnTo>
                <a:lnTo>
                  <a:pt x="767039" y="1155518"/>
                </a:lnTo>
                <a:lnTo>
                  <a:pt x="784472" y="1149570"/>
                </a:lnTo>
                <a:lnTo>
                  <a:pt x="801112" y="1143623"/>
                </a:lnTo>
                <a:lnTo>
                  <a:pt x="817356" y="1137675"/>
                </a:lnTo>
                <a:lnTo>
                  <a:pt x="832412" y="1131727"/>
                </a:lnTo>
                <a:lnTo>
                  <a:pt x="860146" y="1120228"/>
                </a:lnTo>
                <a:lnTo>
                  <a:pt x="883521" y="1109521"/>
                </a:lnTo>
                <a:lnTo>
                  <a:pt x="902935" y="1100798"/>
                </a:lnTo>
                <a:lnTo>
                  <a:pt x="916802" y="1093264"/>
                </a:lnTo>
                <a:lnTo>
                  <a:pt x="928688" y="1087316"/>
                </a:lnTo>
                <a:lnTo>
                  <a:pt x="911255" y="1111108"/>
                </a:lnTo>
                <a:lnTo>
                  <a:pt x="893823" y="1133313"/>
                </a:lnTo>
                <a:lnTo>
                  <a:pt x="876390" y="1154329"/>
                </a:lnTo>
                <a:lnTo>
                  <a:pt x="858165" y="1174948"/>
                </a:lnTo>
                <a:lnTo>
                  <a:pt x="839940" y="1193981"/>
                </a:lnTo>
                <a:lnTo>
                  <a:pt x="822111" y="1211825"/>
                </a:lnTo>
                <a:lnTo>
                  <a:pt x="803093" y="1229272"/>
                </a:lnTo>
                <a:lnTo>
                  <a:pt x="784472" y="1245530"/>
                </a:lnTo>
                <a:lnTo>
                  <a:pt x="765851" y="1260597"/>
                </a:lnTo>
                <a:lnTo>
                  <a:pt x="746833" y="1274872"/>
                </a:lnTo>
                <a:lnTo>
                  <a:pt x="727419" y="1287958"/>
                </a:lnTo>
                <a:lnTo>
                  <a:pt x="708402" y="1300647"/>
                </a:lnTo>
                <a:lnTo>
                  <a:pt x="688988" y="1311749"/>
                </a:lnTo>
                <a:lnTo>
                  <a:pt x="669575" y="1322455"/>
                </a:lnTo>
                <a:lnTo>
                  <a:pt x="650161" y="1332369"/>
                </a:lnTo>
                <a:lnTo>
                  <a:pt x="630747" y="1341489"/>
                </a:lnTo>
                <a:lnTo>
                  <a:pt x="610937" y="1349419"/>
                </a:lnTo>
                <a:lnTo>
                  <a:pt x="591920" y="1357350"/>
                </a:lnTo>
                <a:lnTo>
                  <a:pt x="572110" y="1364091"/>
                </a:lnTo>
                <a:lnTo>
                  <a:pt x="552696" y="1370038"/>
                </a:lnTo>
                <a:lnTo>
                  <a:pt x="532886" y="1375590"/>
                </a:lnTo>
                <a:lnTo>
                  <a:pt x="513869" y="1380745"/>
                </a:lnTo>
                <a:lnTo>
                  <a:pt x="494851" y="1384710"/>
                </a:lnTo>
                <a:lnTo>
                  <a:pt x="475438" y="1388279"/>
                </a:lnTo>
                <a:lnTo>
                  <a:pt x="456816" y="1391451"/>
                </a:lnTo>
                <a:lnTo>
                  <a:pt x="437799" y="1393830"/>
                </a:lnTo>
                <a:lnTo>
                  <a:pt x="418781" y="1395813"/>
                </a:lnTo>
                <a:lnTo>
                  <a:pt x="400556" y="1397002"/>
                </a:lnTo>
                <a:lnTo>
                  <a:pt x="381935" y="1398192"/>
                </a:lnTo>
                <a:lnTo>
                  <a:pt x="363710" y="1398588"/>
                </a:lnTo>
                <a:lnTo>
                  <a:pt x="346277" y="1398588"/>
                </a:lnTo>
                <a:lnTo>
                  <a:pt x="328448" y="1398192"/>
                </a:lnTo>
                <a:lnTo>
                  <a:pt x="311015" y="1397399"/>
                </a:lnTo>
                <a:lnTo>
                  <a:pt x="293979" y="1396606"/>
                </a:lnTo>
                <a:lnTo>
                  <a:pt x="276942" y="1395020"/>
                </a:lnTo>
                <a:lnTo>
                  <a:pt x="260698" y="1393433"/>
                </a:lnTo>
                <a:lnTo>
                  <a:pt x="244454" y="1391451"/>
                </a:lnTo>
                <a:lnTo>
                  <a:pt x="228606" y="1389468"/>
                </a:lnTo>
                <a:lnTo>
                  <a:pt x="213551" y="1387089"/>
                </a:lnTo>
                <a:lnTo>
                  <a:pt x="198099" y="1384313"/>
                </a:lnTo>
                <a:lnTo>
                  <a:pt x="183836" y="1381538"/>
                </a:lnTo>
                <a:lnTo>
                  <a:pt x="169573" y="1378365"/>
                </a:lnTo>
                <a:lnTo>
                  <a:pt x="142235" y="1372021"/>
                </a:lnTo>
                <a:lnTo>
                  <a:pt x="117275" y="1365280"/>
                </a:lnTo>
                <a:lnTo>
                  <a:pt x="94295" y="1358539"/>
                </a:lnTo>
                <a:lnTo>
                  <a:pt x="73297" y="1351798"/>
                </a:lnTo>
                <a:lnTo>
                  <a:pt x="54675" y="1345454"/>
                </a:lnTo>
                <a:lnTo>
                  <a:pt x="38827" y="1339506"/>
                </a:lnTo>
                <a:lnTo>
                  <a:pt x="25357" y="1333955"/>
                </a:lnTo>
                <a:lnTo>
                  <a:pt x="6339" y="1326024"/>
                </a:lnTo>
                <a:lnTo>
                  <a:pt x="0" y="1322852"/>
                </a:lnTo>
                <a:lnTo>
                  <a:pt x="9113" y="1303819"/>
                </a:lnTo>
                <a:lnTo>
                  <a:pt x="18225" y="1284786"/>
                </a:lnTo>
                <a:lnTo>
                  <a:pt x="27734" y="1266942"/>
                </a:lnTo>
                <a:lnTo>
                  <a:pt x="38035" y="1249891"/>
                </a:lnTo>
                <a:lnTo>
                  <a:pt x="48732" y="1232841"/>
                </a:lnTo>
                <a:lnTo>
                  <a:pt x="59430" y="1216980"/>
                </a:lnTo>
                <a:lnTo>
                  <a:pt x="71316" y="1201119"/>
                </a:lnTo>
                <a:lnTo>
                  <a:pt x="83202" y="1186447"/>
                </a:lnTo>
                <a:lnTo>
                  <a:pt x="95880" y="1172172"/>
                </a:lnTo>
                <a:lnTo>
                  <a:pt x="108558" y="1158691"/>
                </a:lnTo>
                <a:lnTo>
                  <a:pt x="122029" y="1145209"/>
                </a:lnTo>
                <a:lnTo>
                  <a:pt x="135104" y="1132916"/>
                </a:lnTo>
                <a:lnTo>
                  <a:pt x="149367" y="1120624"/>
                </a:lnTo>
                <a:lnTo>
                  <a:pt x="163234" y="1109125"/>
                </a:lnTo>
                <a:lnTo>
                  <a:pt x="177893" y="1098022"/>
                </a:lnTo>
                <a:lnTo>
                  <a:pt x="192156" y="1087713"/>
                </a:lnTo>
                <a:lnTo>
                  <a:pt x="207212" y="1077799"/>
                </a:lnTo>
                <a:lnTo>
                  <a:pt x="222267" y="1067886"/>
                </a:lnTo>
                <a:lnTo>
                  <a:pt x="237719" y="1059163"/>
                </a:lnTo>
                <a:lnTo>
                  <a:pt x="252774" y="1050836"/>
                </a:lnTo>
                <a:lnTo>
                  <a:pt x="268622" y="1042112"/>
                </a:lnTo>
                <a:lnTo>
                  <a:pt x="283678" y="1034578"/>
                </a:lnTo>
                <a:lnTo>
                  <a:pt x="299922" y="1027441"/>
                </a:lnTo>
                <a:lnTo>
                  <a:pt x="315770" y="1020700"/>
                </a:lnTo>
                <a:lnTo>
                  <a:pt x="331222" y="1013959"/>
                </a:lnTo>
                <a:lnTo>
                  <a:pt x="347466" y="1008011"/>
                </a:lnTo>
                <a:lnTo>
                  <a:pt x="363314" y="1002460"/>
                </a:lnTo>
                <a:lnTo>
                  <a:pt x="379161" y="997305"/>
                </a:lnTo>
                <a:lnTo>
                  <a:pt x="394613" y="992546"/>
                </a:lnTo>
                <a:lnTo>
                  <a:pt x="410857" y="987392"/>
                </a:lnTo>
                <a:lnTo>
                  <a:pt x="426705" y="983426"/>
                </a:lnTo>
                <a:lnTo>
                  <a:pt x="441761" y="979461"/>
                </a:lnTo>
                <a:lnTo>
                  <a:pt x="457609" y="975892"/>
                </a:lnTo>
                <a:lnTo>
                  <a:pt x="472664" y="972324"/>
                </a:lnTo>
                <a:lnTo>
                  <a:pt x="502775" y="966772"/>
                </a:lnTo>
                <a:lnTo>
                  <a:pt x="531698" y="962014"/>
                </a:lnTo>
                <a:lnTo>
                  <a:pt x="559828" y="957652"/>
                </a:lnTo>
                <a:lnTo>
                  <a:pt x="586769" y="954877"/>
                </a:lnTo>
                <a:lnTo>
                  <a:pt x="612126" y="952497"/>
                </a:lnTo>
                <a:lnTo>
                  <a:pt x="636294" y="950911"/>
                </a:lnTo>
                <a:lnTo>
                  <a:pt x="658481" y="949722"/>
                </a:lnTo>
                <a:lnTo>
                  <a:pt x="678687" y="949325"/>
                </a:lnTo>
                <a:close/>
                <a:moveTo>
                  <a:pt x="1603324" y="885825"/>
                </a:moveTo>
                <a:lnTo>
                  <a:pt x="1627168" y="885825"/>
                </a:lnTo>
                <a:lnTo>
                  <a:pt x="1650218" y="887014"/>
                </a:lnTo>
                <a:lnTo>
                  <a:pt x="1672472" y="888997"/>
                </a:lnTo>
                <a:lnTo>
                  <a:pt x="1694727" y="891376"/>
                </a:lnTo>
                <a:lnTo>
                  <a:pt x="1716584" y="894549"/>
                </a:lnTo>
                <a:lnTo>
                  <a:pt x="1738044" y="898117"/>
                </a:lnTo>
                <a:lnTo>
                  <a:pt x="1758709" y="902876"/>
                </a:lnTo>
                <a:lnTo>
                  <a:pt x="1778977" y="908031"/>
                </a:lnTo>
                <a:lnTo>
                  <a:pt x="1798847" y="913979"/>
                </a:lnTo>
                <a:lnTo>
                  <a:pt x="1818717" y="919927"/>
                </a:lnTo>
                <a:lnTo>
                  <a:pt x="1837395" y="926668"/>
                </a:lnTo>
                <a:lnTo>
                  <a:pt x="1856073" y="934203"/>
                </a:lnTo>
                <a:lnTo>
                  <a:pt x="1874353" y="941737"/>
                </a:lnTo>
                <a:lnTo>
                  <a:pt x="1891839" y="949668"/>
                </a:lnTo>
                <a:lnTo>
                  <a:pt x="1908928" y="957996"/>
                </a:lnTo>
                <a:lnTo>
                  <a:pt x="1926016" y="967116"/>
                </a:lnTo>
                <a:lnTo>
                  <a:pt x="1942309" y="976236"/>
                </a:lnTo>
                <a:lnTo>
                  <a:pt x="1958206" y="985357"/>
                </a:lnTo>
                <a:lnTo>
                  <a:pt x="1973307" y="995667"/>
                </a:lnTo>
                <a:lnTo>
                  <a:pt x="1988806" y="1005580"/>
                </a:lnTo>
                <a:lnTo>
                  <a:pt x="2003112" y="1015494"/>
                </a:lnTo>
                <a:lnTo>
                  <a:pt x="2017419" y="1026200"/>
                </a:lnTo>
                <a:lnTo>
                  <a:pt x="2030930" y="1036510"/>
                </a:lnTo>
                <a:lnTo>
                  <a:pt x="2044045" y="1047614"/>
                </a:lnTo>
                <a:lnTo>
                  <a:pt x="2056762" y="1057924"/>
                </a:lnTo>
                <a:lnTo>
                  <a:pt x="2069478" y="1068630"/>
                </a:lnTo>
                <a:lnTo>
                  <a:pt x="2081003" y="1079733"/>
                </a:lnTo>
                <a:lnTo>
                  <a:pt x="2092925" y="1090440"/>
                </a:lnTo>
                <a:lnTo>
                  <a:pt x="2103655" y="1101543"/>
                </a:lnTo>
                <a:lnTo>
                  <a:pt x="2113988" y="1112250"/>
                </a:lnTo>
                <a:lnTo>
                  <a:pt x="2124718" y="1122956"/>
                </a:lnTo>
                <a:lnTo>
                  <a:pt x="2134255" y="1133663"/>
                </a:lnTo>
                <a:lnTo>
                  <a:pt x="2152536" y="1153886"/>
                </a:lnTo>
                <a:lnTo>
                  <a:pt x="2168432" y="1174110"/>
                </a:lnTo>
                <a:lnTo>
                  <a:pt x="2183533" y="1192747"/>
                </a:lnTo>
                <a:lnTo>
                  <a:pt x="2195853" y="1210195"/>
                </a:lnTo>
                <a:lnTo>
                  <a:pt x="2207378" y="1226057"/>
                </a:lnTo>
                <a:lnTo>
                  <a:pt x="2216915" y="1240332"/>
                </a:lnTo>
                <a:lnTo>
                  <a:pt x="2224466" y="1252228"/>
                </a:lnTo>
                <a:lnTo>
                  <a:pt x="2234798" y="1269676"/>
                </a:lnTo>
                <a:lnTo>
                  <a:pt x="2238375" y="1275624"/>
                </a:lnTo>
                <a:lnTo>
                  <a:pt x="2219300" y="1286331"/>
                </a:lnTo>
                <a:lnTo>
                  <a:pt x="2200622" y="1296244"/>
                </a:lnTo>
                <a:lnTo>
                  <a:pt x="2182341" y="1305365"/>
                </a:lnTo>
                <a:lnTo>
                  <a:pt x="2163266" y="1313295"/>
                </a:lnTo>
                <a:lnTo>
                  <a:pt x="2144190" y="1320830"/>
                </a:lnTo>
                <a:lnTo>
                  <a:pt x="2125910" y="1327571"/>
                </a:lnTo>
                <a:lnTo>
                  <a:pt x="2106834" y="1333519"/>
                </a:lnTo>
                <a:lnTo>
                  <a:pt x="2088156" y="1338277"/>
                </a:lnTo>
                <a:lnTo>
                  <a:pt x="2069876" y="1342639"/>
                </a:lnTo>
                <a:lnTo>
                  <a:pt x="2050801" y="1346605"/>
                </a:lnTo>
                <a:lnTo>
                  <a:pt x="2032123" y="1349381"/>
                </a:lnTo>
                <a:lnTo>
                  <a:pt x="2013842" y="1352156"/>
                </a:lnTo>
                <a:lnTo>
                  <a:pt x="1995164" y="1354139"/>
                </a:lnTo>
                <a:lnTo>
                  <a:pt x="1976884" y="1355329"/>
                </a:lnTo>
                <a:lnTo>
                  <a:pt x="1958603" y="1355725"/>
                </a:lnTo>
                <a:lnTo>
                  <a:pt x="1940322" y="1355725"/>
                </a:lnTo>
                <a:lnTo>
                  <a:pt x="1922042" y="1355329"/>
                </a:lnTo>
                <a:lnTo>
                  <a:pt x="1904556" y="1354536"/>
                </a:lnTo>
                <a:lnTo>
                  <a:pt x="1886276" y="1352949"/>
                </a:lnTo>
                <a:lnTo>
                  <a:pt x="1868790" y="1350570"/>
                </a:lnTo>
                <a:lnTo>
                  <a:pt x="1851304" y="1348191"/>
                </a:lnTo>
                <a:lnTo>
                  <a:pt x="1833818" y="1345812"/>
                </a:lnTo>
                <a:lnTo>
                  <a:pt x="1817127" y="1342639"/>
                </a:lnTo>
                <a:lnTo>
                  <a:pt x="1799642" y="1339071"/>
                </a:lnTo>
                <a:lnTo>
                  <a:pt x="1782951" y="1335105"/>
                </a:lnTo>
                <a:lnTo>
                  <a:pt x="1766657" y="1331140"/>
                </a:lnTo>
                <a:lnTo>
                  <a:pt x="1749966" y="1326381"/>
                </a:lnTo>
                <a:lnTo>
                  <a:pt x="1734070" y="1321226"/>
                </a:lnTo>
                <a:lnTo>
                  <a:pt x="1718174" y="1316071"/>
                </a:lnTo>
                <a:lnTo>
                  <a:pt x="1703073" y="1310916"/>
                </a:lnTo>
                <a:lnTo>
                  <a:pt x="1687574" y="1305365"/>
                </a:lnTo>
                <a:lnTo>
                  <a:pt x="1672075" y="1299813"/>
                </a:lnTo>
                <a:lnTo>
                  <a:pt x="1657769" y="1293468"/>
                </a:lnTo>
                <a:lnTo>
                  <a:pt x="1643065" y="1287520"/>
                </a:lnTo>
                <a:lnTo>
                  <a:pt x="1615246" y="1275228"/>
                </a:lnTo>
                <a:lnTo>
                  <a:pt x="1588620" y="1262142"/>
                </a:lnTo>
                <a:lnTo>
                  <a:pt x="1563584" y="1249452"/>
                </a:lnTo>
                <a:lnTo>
                  <a:pt x="1540137" y="1235970"/>
                </a:lnTo>
                <a:lnTo>
                  <a:pt x="1517883" y="1223281"/>
                </a:lnTo>
                <a:lnTo>
                  <a:pt x="1497218" y="1210592"/>
                </a:lnTo>
                <a:lnTo>
                  <a:pt x="1478540" y="1199092"/>
                </a:lnTo>
                <a:lnTo>
                  <a:pt x="1462246" y="1187989"/>
                </a:lnTo>
                <a:lnTo>
                  <a:pt x="1447145" y="1177679"/>
                </a:lnTo>
                <a:lnTo>
                  <a:pt x="1434825" y="1168558"/>
                </a:lnTo>
                <a:lnTo>
                  <a:pt x="1423698" y="1160628"/>
                </a:lnTo>
                <a:lnTo>
                  <a:pt x="1409391" y="1149128"/>
                </a:lnTo>
                <a:lnTo>
                  <a:pt x="1404623" y="1145162"/>
                </a:lnTo>
                <a:lnTo>
                  <a:pt x="1410584" y="1141594"/>
                </a:lnTo>
                <a:lnTo>
                  <a:pt x="1416942" y="1138421"/>
                </a:lnTo>
                <a:lnTo>
                  <a:pt x="1423300" y="1135249"/>
                </a:lnTo>
                <a:lnTo>
                  <a:pt x="1430454" y="1132473"/>
                </a:lnTo>
                <a:lnTo>
                  <a:pt x="1444363" y="1126525"/>
                </a:lnTo>
                <a:lnTo>
                  <a:pt x="1459067" y="1122163"/>
                </a:lnTo>
                <a:lnTo>
                  <a:pt x="1474168" y="1118198"/>
                </a:lnTo>
                <a:lnTo>
                  <a:pt x="1490064" y="1115025"/>
                </a:lnTo>
                <a:lnTo>
                  <a:pt x="1505960" y="1112646"/>
                </a:lnTo>
                <a:lnTo>
                  <a:pt x="1522651" y="1110663"/>
                </a:lnTo>
                <a:lnTo>
                  <a:pt x="1539740" y="1109077"/>
                </a:lnTo>
                <a:lnTo>
                  <a:pt x="1556431" y="1108284"/>
                </a:lnTo>
                <a:lnTo>
                  <a:pt x="1573519" y="1107491"/>
                </a:lnTo>
                <a:lnTo>
                  <a:pt x="1590210" y="1107491"/>
                </a:lnTo>
                <a:lnTo>
                  <a:pt x="1607298" y="1107888"/>
                </a:lnTo>
                <a:lnTo>
                  <a:pt x="1624387" y="1108284"/>
                </a:lnTo>
                <a:lnTo>
                  <a:pt x="1640680" y="1109474"/>
                </a:lnTo>
                <a:lnTo>
                  <a:pt x="1657371" y="1110663"/>
                </a:lnTo>
                <a:lnTo>
                  <a:pt x="1672870" y="1111853"/>
                </a:lnTo>
                <a:lnTo>
                  <a:pt x="1688369" y="1113439"/>
                </a:lnTo>
                <a:lnTo>
                  <a:pt x="1717776" y="1117008"/>
                </a:lnTo>
                <a:lnTo>
                  <a:pt x="1744402" y="1120974"/>
                </a:lnTo>
                <a:lnTo>
                  <a:pt x="1767452" y="1124939"/>
                </a:lnTo>
                <a:lnTo>
                  <a:pt x="1786527" y="1128904"/>
                </a:lnTo>
                <a:lnTo>
                  <a:pt x="1800834" y="1131680"/>
                </a:lnTo>
                <a:lnTo>
                  <a:pt x="1813153" y="1134456"/>
                </a:lnTo>
                <a:lnTo>
                  <a:pt x="1805205" y="1126129"/>
                </a:lnTo>
                <a:lnTo>
                  <a:pt x="1797257" y="1118594"/>
                </a:lnTo>
                <a:lnTo>
                  <a:pt x="1788912" y="1111457"/>
                </a:lnTo>
                <a:lnTo>
                  <a:pt x="1780169" y="1104319"/>
                </a:lnTo>
                <a:lnTo>
                  <a:pt x="1763080" y="1090440"/>
                </a:lnTo>
                <a:lnTo>
                  <a:pt x="1744800" y="1077354"/>
                </a:lnTo>
                <a:lnTo>
                  <a:pt x="1726122" y="1064665"/>
                </a:lnTo>
                <a:lnTo>
                  <a:pt x="1707841" y="1053165"/>
                </a:lnTo>
                <a:lnTo>
                  <a:pt x="1688369" y="1042062"/>
                </a:lnTo>
                <a:lnTo>
                  <a:pt x="1668896" y="1031752"/>
                </a:lnTo>
                <a:lnTo>
                  <a:pt x="1649820" y="1022235"/>
                </a:lnTo>
                <a:lnTo>
                  <a:pt x="1629950" y="1012718"/>
                </a:lnTo>
                <a:lnTo>
                  <a:pt x="1610080" y="1004391"/>
                </a:lnTo>
                <a:lnTo>
                  <a:pt x="1590607" y="996460"/>
                </a:lnTo>
                <a:lnTo>
                  <a:pt x="1571532" y="989322"/>
                </a:lnTo>
                <a:lnTo>
                  <a:pt x="1552457" y="982184"/>
                </a:lnTo>
                <a:lnTo>
                  <a:pt x="1533381" y="975840"/>
                </a:lnTo>
                <a:lnTo>
                  <a:pt x="1515101" y="970288"/>
                </a:lnTo>
                <a:lnTo>
                  <a:pt x="1497218" y="965133"/>
                </a:lnTo>
                <a:lnTo>
                  <a:pt x="1480129" y="960375"/>
                </a:lnTo>
                <a:lnTo>
                  <a:pt x="1463438" y="955616"/>
                </a:lnTo>
                <a:lnTo>
                  <a:pt x="1447542" y="952047"/>
                </a:lnTo>
                <a:lnTo>
                  <a:pt x="1418134" y="945306"/>
                </a:lnTo>
                <a:lnTo>
                  <a:pt x="1392700" y="940547"/>
                </a:lnTo>
                <a:lnTo>
                  <a:pt x="1372035" y="936978"/>
                </a:lnTo>
                <a:lnTo>
                  <a:pt x="1356139" y="934599"/>
                </a:lnTo>
                <a:lnTo>
                  <a:pt x="1343025" y="933013"/>
                </a:lnTo>
                <a:lnTo>
                  <a:pt x="1371241" y="923496"/>
                </a:lnTo>
                <a:lnTo>
                  <a:pt x="1398661" y="915169"/>
                </a:lnTo>
                <a:lnTo>
                  <a:pt x="1426082" y="908428"/>
                </a:lnTo>
                <a:lnTo>
                  <a:pt x="1452708" y="902083"/>
                </a:lnTo>
                <a:lnTo>
                  <a:pt x="1478540" y="896928"/>
                </a:lnTo>
                <a:lnTo>
                  <a:pt x="1504371" y="892962"/>
                </a:lnTo>
                <a:lnTo>
                  <a:pt x="1529805" y="889790"/>
                </a:lnTo>
                <a:lnTo>
                  <a:pt x="1554841" y="887807"/>
                </a:lnTo>
                <a:lnTo>
                  <a:pt x="1579480" y="886221"/>
                </a:lnTo>
                <a:lnTo>
                  <a:pt x="1603324" y="885825"/>
                </a:lnTo>
                <a:close/>
                <a:moveTo>
                  <a:pt x="399645" y="28575"/>
                </a:moveTo>
                <a:lnTo>
                  <a:pt x="420652" y="30558"/>
                </a:lnTo>
                <a:lnTo>
                  <a:pt x="442055" y="33335"/>
                </a:lnTo>
                <a:lnTo>
                  <a:pt x="462665" y="36905"/>
                </a:lnTo>
                <a:lnTo>
                  <a:pt x="482879" y="41268"/>
                </a:lnTo>
                <a:lnTo>
                  <a:pt x="501904" y="45632"/>
                </a:lnTo>
                <a:lnTo>
                  <a:pt x="521325" y="51185"/>
                </a:lnTo>
                <a:lnTo>
                  <a:pt x="539953" y="57135"/>
                </a:lnTo>
                <a:lnTo>
                  <a:pt x="558186" y="63482"/>
                </a:lnTo>
                <a:lnTo>
                  <a:pt x="576021" y="71019"/>
                </a:lnTo>
                <a:lnTo>
                  <a:pt x="593461" y="78556"/>
                </a:lnTo>
                <a:lnTo>
                  <a:pt x="610108" y="86489"/>
                </a:lnTo>
                <a:lnTo>
                  <a:pt x="626754" y="95613"/>
                </a:lnTo>
                <a:lnTo>
                  <a:pt x="642608" y="104737"/>
                </a:lnTo>
                <a:lnTo>
                  <a:pt x="658066" y="114257"/>
                </a:lnTo>
                <a:lnTo>
                  <a:pt x="673127" y="124174"/>
                </a:lnTo>
                <a:lnTo>
                  <a:pt x="688189" y="134487"/>
                </a:lnTo>
                <a:lnTo>
                  <a:pt x="702061" y="145197"/>
                </a:lnTo>
                <a:lnTo>
                  <a:pt x="716330" y="156304"/>
                </a:lnTo>
                <a:lnTo>
                  <a:pt x="729409" y="167808"/>
                </a:lnTo>
                <a:lnTo>
                  <a:pt x="742885" y="179708"/>
                </a:lnTo>
                <a:lnTo>
                  <a:pt x="755568" y="191212"/>
                </a:lnTo>
                <a:lnTo>
                  <a:pt x="767855" y="203509"/>
                </a:lnTo>
                <a:lnTo>
                  <a:pt x="779746" y="216202"/>
                </a:lnTo>
                <a:lnTo>
                  <a:pt x="791636" y="228499"/>
                </a:lnTo>
                <a:lnTo>
                  <a:pt x="802338" y="241590"/>
                </a:lnTo>
                <a:lnTo>
                  <a:pt x="813039" y="254283"/>
                </a:lnTo>
                <a:lnTo>
                  <a:pt x="823741" y="267374"/>
                </a:lnTo>
                <a:lnTo>
                  <a:pt x="833649" y="280464"/>
                </a:lnTo>
                <a:lnTo>
                  <a:pt x="843558" y="293554"/>
                </a:lnTo>
                <a:lnTo>
                  <a:pt x="853070" y="306645"/>
                </a:lnTo>
                <a:lnTo>
                  <a:pt x="861790" y="320132"/>
                </a:lnTo>
                <a:lnTo>
                  <a:pt x="870906" y="333222"/>
                </a:lnTo>
                <a:lnTo>
                  <a:pt x="878833" y="346709"/>
                </a:lnTo>
                <a:lnTo>
                  <a:pt x="886760" y="359799"/>
                </a:lnTo>
                <a:lnTo>
                  <a:pt x="902218" y="385980"/>
                </a:lnTo>
                <a:lnTo>
                  <a:pt x="915694" y="411764"/>
                </a:lnTo>
                <a:lnTo>
                  <a:pt x="928377" y="436754"/>
                </a:lnTo>
                <a:lnTo>
                  <a:pt x="939475" y="460951"/>
                </a:lnTo>
                <a:lnTo>
                  <a:pt x="949384" y="483562"/>
                </a:lnTo>
                <a:lnTo>
                  <a:pt x="958500" y="505379"/>
                </a:lnTo>
                <a:lnTo>
                  <a:pt x="966427" y="525610"/>
                </a:lnTo>
                <a:lnTo>
                  <a:pt x="972768" y="544650"/>
                </a:lnTo>
                <a:lnTo>
                  <a:pt x="978714" y="560914"/>
                </a:lnTo>
                <a:lnTo>
                  <a:pt x="983866" y="575987"/>
                </a:lnTo>
                <a:lnTo>
                  <a:pt x="987433" y="588284"/>
                </a:lnTo>
                <a:lnTo>
                  <a:pt x="992190" y="605738"/>
                </a:lnTo>
                <a:lnTo>
                  <a:pt x="993775" y="612085"/>
                </a:lnTo>
                <a:lnTo>
                  <a:pt x="987037" y="611292"/>
                </a:lnTo>
                <a:lnTo>
                  <a:pt x="979506" y="610498"/>
                </a:lnTo>
                <a:lnTo>
                  <a:pt x="972372" y="609308"/>
                </a:lnTo>
                <a:lnTo>
                  <a:pt x="965238" y="607722"/>
                </a:lnTo>
                <a:lnTo>
                  <a:pt x="950573" y="604151"/>
                </a:lnTo>
                <a:lnTo>
                  <a:pt x="936304" y="599391"/>
                </a:lnTo>
                <a:lnTo>
                  <a:pt x="921243" y="593441"/>
                </a:lnTo>
                <a:lnTo>
                  <a:pt x="906974" y="587094"/>
                </a:lnTo>
                <a:lnTo>
                  <a:pt x="891913" y="579954"/>
                </a:lnTo>
                <a:lnTo>
                  <a:pt x="877644" y="572417"/>
                </a:lnTo>
                <a:lnTo>
                  <a:pt x="862979" y="563691"/>
                </a:lnTo>
                <a:lnTo>
                  <a:pt x="849107" y="554964"/>
                </a:lnTo>
                <a:lnTo>
                  <a:pt x="834838" y="545840"/>
                </a:lnTo>
                <a:lnTo>
                  <a:pt x="821362" y="535923"/>
                </a:lnTo>
                <a:lnTo>
                  <a:pt x="807490" y="526006"/>
                </a:lnTo>
                <a:lnTo>
                  <a:pt x="794411" y="516089"/>
                </a:lnTo>
                <a:lnTo>
                  <a:pt x="781331" y="505379"/>
                </a:lnTo>
                <a:lnTo>
                  <a:pt x="769044" y="495066"/>
                </a:lnTo>
                <a:lnTo>
                  <a:pt x="756757" y="485149"/>
                </a:lnTo>
                <a:lnTo>
                  <a:pt x="745659" y="474438"/>
                </a:lnTo>
                <a:lnTo>
                  <a:pt x="723860" y="454605"/>
                </a:lnTo>
                <a:lnTo>
                  <a:pt x="705232" y="436754"/>
                </a:lnTo>
                <a:lnTo>
                  <a:pt x="688981" y="420094"/>
                </a:lnTo>
                <a:lnTo>
                  <a:pt x="675902" y="406607"/>
                </a:lnTo>
                <a:lnTo>
                  <a:pt x="665597" y="395500"/>
                </a:lnTo>
                <a:lnTo>
                  <a:pt x="657670" y="386376"/>
                </a:lnTo>
                <a:lnTo>
                  <a:pt x="659255" y="397087"/>
                </a:lnTo>
                <a:lnTo>
                  <a:pt x="661237" y="408194"/>
                </a:lnTo>
                <a:lnTo>
                  <a:pt x="663615" y="418904"/>
                </a:lnTo>
                <a:lnTo>
                  <a:pt x="665993" y="430011"/>
                </a:lnTo>
                <a:lnTo>
                  <a:pt x="668767" y="440324"/>
                </a:lnTo>
                <a:lnTo>
                  <a:pt x="671542" y="450638"/>
                </a:lnTo>
                <a:lnTo>
                  <a:pt x="678676" y="471662"/>
                </a:lnTo>
                <a:lnTo>
                  <a:pt x="685810" y="492686"/>
                </a:lnTo>
                <a:lnTo>
                  <a:pt x="693738" y="512916"/>
                </a:lnTo>
                <a:lnTo>
                  <a:pt x="702457" y="532750"/>
                </a:lnTo>
                <a:lnTo>
                  <a:pt x="712366" y="552187"/>
                </a:lnTo>
                <a:lnTo>
                  <a:pt x="721878" y="571624"/>
                </a:lnTo>
                <a:lnTo>
                  <a:pt x="732580" y="589871"/>
                </a:lnTo>
                <a:lnTo>
                  <a:pt x="743281" y="608118"/>
                </a:lnTo>
                <a:lnTo>
                  <a:pt x="753983" y="625969"/>
                </a:lnTo>
                <a:lnTo>
                  <a:pt x="765477" y="642629"/>
                </a:lnTo>
                <a:lnTo>
                  <a:pt x="776575" y="659289"/>
                </a:lnTo>
                <a:lnTo>
                  <a:pt x="788069" y="674760"/>
                </a:lnTo>
                <a:lnTo>
                  <a:pt x="799167" y="690230"/>
                </a:lnTo>
                <a:lnTo>
                  <a:pt x="810265" y="704510"/>
                </a:lnTo>
                <a:lnTo>
                  <a:pt x="821759" y="718394"/>
                </a:lnTo>
                <a:lnTo>
                  <a:pt x="832460" y="731484"/>
                </a:lnTo>
                <a:lnTo>
                  <a:pt x="843162" y="743781"/>
                </a:lnTo>
                <a:lnTo>
                  <a:pt x="862583" y="765995"/>
                </a:lnTo>
                <a:lnTo>
                  <a:pt x="880022" y="784242"/>
                </a:lnTo>
                <a:lnTo>
                  <a:pt x="894687" y="799316"/>
                </a:lnTo>
                <a:lnTo>
                  <a:pt x="906182" y="810026"/>
                </a:lnTo>
                <a:lnTo>
                  <a:pt x="915694" y="819150"/>
                </a:lnTo>
                <a:lnTo>
                  <a:pt x="887553" y="810423"/>
                </a:lnTo>
                <a:lnTo>
                  <a:pt x="860205" y="801299"/>
                </a:lnTo>
                <a:lnTo>
                  <a:pt x="834046" y="791382"/>
                </a:lnTo>
                <a:lnTo>
                  <a:pt x="808679" y="781069"/>
                </a:lnTo>
                <a:lnTo>
                  <a:pt x="784502" y="770359"/>
                </a:lnTo>
                <a:lnTo>
                  <a:pt x="761513" y="758458"/>
                </a:lnTo>
                <a:lnTo>
                  <a:pt x="738921" y="746558"/>
                </a:lnTo>
                <a:lnTo>
                  <a:pt x="717519" y="734261"/>
                </a:lnTo>
                <a:lnTo>
                  <a:pt x="696908" y="721171"/>
                </a:lnTo>
                <a:lnTo>
                  <a:pt x="677487" y="707684"/>
                </a:lnTo>
                <a:lnTo>
                  <a:pt x="658462" y="694197"/>
                </a:lnTo>
                <a:lnTo>
                  <a:pt x="640230" y="680313"/>
                </a:lnTo>
                <a:lnTo>
                  <a:pt x="623583" y="666033"/>
                </a:lnTo>
                <a:lnTo>
                  <a:pt x="606937" y="650959"/>
                </a:lnTo>
                <a:lnTo>
                  <a:pt x="591083" y="635886"/>
                </a:lnTo>
                <a:lnTo>
                  <a:pt x="576418" y="620415"/>
                </a:lnTo>
                <a:lnTo>
                  <a:pt x="562149" y="605341"/>
                </a:lnTo>
                <a:lnTo>
                  <a:pt x="549069" y="589078"/>
                </a:lnTo>
                <a:lnTo>
                  <a:pt x="536386" y="573607"/>
                </a:lnTo>
                <a:lnTo>
                  <a:pt x="524496" y="556947"/>
                </a:lnTo>
                <a:lnTo>
                  <a:pt x="513398" y="541080"/>
                </a:lnTo>
                <a:lnTo>
                  <a:pt x="502300" y="524420"/>
                </a:lnTo>
                <a:lnTo>
                  <a:pt x="492391" y="507363"/>
                </a:lnTo>
                <a:lnTo>
                  <a:pt x="483275" y="491099"/>
                </a:lnTo>
                <a:lnTo>
                  <a:pt x="474159" y="474042"/>
                </a:lnTo>
                <a:lnTo>
                  <a:pt x="465836" y="457778"/>
                </a:lnTo>
                <a:lnTo>
                  <a:pt x="458305" y="440721"/>
                </a:lnTo>
                <a:lnTo>
                  <a:pt x="451171" y="423664"/>
                </a:lnTo>
                <a:lnTo>
                  <a:pt x="444433" y="407004"/>
                </a:lnTo>
                <a:lnTo>
                  <a:pt x="438488" y="390343"/>
                </a:lnTo>
                <a:lnTo>
                  <a:pt x="432939" y="374079"/>
                </a:lnTo>
                <a:lnTo>
                  <a:pt x="427786" y="357419"/>
                </a:lnTo>
                <a:lnTo>
                  <a:pt x="423030" y="340759"/>
                </a:lnTo>
                <a:lnTo>
                  <a:pt x="418670" y="324892"/>
                </a:lnTo>
                <a:lnTo>
                  <a:pt x="414707" y="308628"/>
                </a:lnTo>
                <a:lnTo>
                  <a:pt x="411536" y="292761"/>
                </a:lnTo>
                <a:lnTo>
                  <a:pt x="408365" y="277291"/>
                </a:lnTo>
                <a:lnTo>
                  <a:pt x="405591" y="261820"/>
                </a:lnTo>
                <a:lnTo>
                  <a:pt x="403212" y="246746"/>
                </a:lnTo>
                <a:lnTo>
                  <a:pt x="401231" y="231673"/>
                </a:lnTo>
                <a:lnTo>
                  <a:pt x="399645" y="217392"/>
                </a:lnTo>
                <a:lnTo>
                  <a:pt x="398060" y="203112"/>
                </a:lnTo>
                <a:lnTo>
                  <a:pt x="395682" y="176138"/>
                </a:lnTo>
                <a:lnTo>
                  <a:pt x="394096" y="150751"/>
                </a:lnTo>
                <a:lnTo>
                  <a:pt x="393700" y="127347"/>
                </a:lnTo>
                <a:lnTo>
                  <a:pt x="393700" y="105530"/>
                </a:lnTo>
                <a:lnTo>
                  <a:pt x="394493" y="86093"/>
                </a:lnTo>
                <a:lnTo>
                  <a:pt x="395285" y="69829"/>
                </a:lnTo>
                <a:lnTo>
                  <a:pt x="396474" y="55152"/>
                </a:lnTo>
                <a:lnTo>
                  <a:pt x="398853" y="35318"/>
                </a:lnTo>
                <a:lnTo>
                  <a:pt x="399645" y="28575"/>
                </a:lnTo>
                <a:close/>
                <a:moveTo>
                  <a:pt x="1782366" y="0"/>
                </a:moveTo>
                <a:lnTo>
                  <a:pt x="1787526" y="20648"/>
                </a:lnTo>
                <a:lnTo>
                  <a:pt x="1791097" y="41297"/>
                </a:lnTo>
                <a:lnTo>
                  <a:pt x="1794272" y="61152"/>
                </a:lnTo>
                <a:lnTo>
                  <a:pt x="1796257" y="81006"/>
                </a:lnTo>
                <a:lnTo>
                  <a:pt x="1797844" y="100861"/>
                </a:lnTo>
                <a:lnTo>
                  <a:pt x="1798638" y="119921"/>
                </a:lnTo>
                <a:lnTo>
                  <a:pt x="1798241" y="139378"/>
                </a:lnTo>
                <a:lnTo>
                  <a:pt x="1797447" y="158439"/>
                </a:lnTo>
                <a:lnTo>
                  <a:pt x="1796257" y="177499"/>
                </a:lnTo>
                <a:lnTo>
                  <a:pt x="1793876" y="195765"/>
                </a:lnTo>
                <a:lnTo>
                  <a:pt x="1791494" y="214031"/>
                </a:lnTo>
                <a:lnTo>
                  <a:pt x="1787922" y="231900"/>
                </a:lnTo>
                <a:lnTo>
                  <a:pt x="1783557" y="249769"/>
                </a:lnTo>
                <a:lnTo>
                  <a:pt x="1779191" y="267241"/>
                </a:lnTo>
                <a:lnTo>
                  <a:pt x="1774429" y="284316"/>
                </a:lnTo>
                <a:lnTo>
                  <a:pt x="1768872" y="301391"/>
                </a:lnTo>
                <a:lnTo>
                  <a:pt x="1762919" y="318069"/>
                </a:lnTo>
                <a:lnTo>
                  <a:pt x="1756172" y="334349"/>
                </a:lnTo>
                <a:lnTo>
                  <a:pt x="1749425" y="350630"/>
                </a:lnTo>
                <a:lnTo>
                  <a:pt x="1741885" y="366117"/>
                </a:lnTo>
                <a:lnTo>
                  <a:pt x="1734344" y="381603"/>
                </a:lnTo>
                <a:lnTo>
                  <a:pt x="1726010" y="396693"/>
                </a:lnTo>
                <a:lnTo>
                  <a:pt x="1717675" y="411782"/>
                </a:lnTo>
                <a:lnTo>
                  <a:pt x="1709341" y="426474"/>
                </a:lnTo>
                <a:lnTo>
                  <a:pt x="1699816" y="440770"/>
                </a:lnTo>
                <a:lnTo>
                  <a:pt x="1691085" y="454668"/>
                </a:lnTo>
                <a:lnTo>
                  <a:pt x="1681560" y="468566"/>
                </a:lnTo>
                <a:lnTo>
                  <a:pt x="1671638" y="482067"/>
                </a:lnTo>
                <a:lnTo>
                  <a:pt x="1661716" y="495171"/>
                </a:lnTo>
                <a:lnTo>
                  <a:pt x="1652191" y="507878"/>
                </a:lnTo>
                <a:lnTo>
                  <a:pt x="1641475" y="520585"/>
                </a:lnTo>
                <a:lnTo>
                  <a:pt x="1631554" y="532497"/>
                </a:lnTo>
                <a:lnTo>
                  <a:pt x="1621235" y="544807"/>
                </a:lnTo>
                <a:lnTo>
                  <a:pt x="1610916" y="555926"/>
                </a:lnTo>
                <a:lnTo>
                  <a:pt x="1589882" y="578163"/>
                </a:lnTo>
                <a:lnTo>
                  <a:pt x="1569244" y="598811"/>
                </a:lnTo>
                <a:lnTo>
                  <a:pt x="1548607" y="617872"/>
                </a:lnTo>
                <a:lnTo>
                  <a:pt x="1528763" y="636138"/>
                </a:lnTo>
                <a:lnTo>
                  <a:pt x="1509713" y="652418"/>
                </a:lnTo>
                <a:lnTo>
                  <a:pt x="1491060" y="667508"/>
                </a:lnTo>
                <a:lnTo>
                  <a:pt x="1473597" y="681406"/>
                </a:lnTo>
                <a:lnTo>
                  <a:pt x="1457722" y="693319"/>
                </a:lnTo>
                <a:lnTo>
                  <a:pt x="1443038" y="703643"/>
                </a:lnTo>
                <a:lnTo>
                  <a:pt x="1430338" y="712776"/>
                </a:lnTo>
                <a:lnTo>
                  <a:pt x="1419225" y="720321"/>
                </a:lnTo>
                <a:lnTo>
                  <a:pt x="1403747" y="729851"/>
                </a:lnTo>
                <a:lnTo>
                  <a:pt x="1398588" y="733425"/>
                </a:lnTo>
                <a:lnTo>
                  <a:pt x="1396603" y="726674"/>
                </a:lnTo>
                <a:lnTo>
                  <a:pt x="1395413" y="719924"/>
                </a:lnTo>
                <a:lnTo>
                  <a:pt x="1394222" y="712776"/>
                </a:lnTo>
                <a:lnTo>
                  <a:pt x="1393428" y="705231"/>
                </a:lnTo>
                <a:lnTo>
                  <a:pt x="1393031" y="698084"/>
                </a:lnTo>
                <a:lnTo>
                  <a:pt x="1392635" y="690936"/>
                </a:lnTo>
                <a:lnTo>
                  <a:pt x="1392635" y="675847"/>
                </a:lnTo>
                <a:lnTo>
                  <a:pt x="1393825" y="660360"/>
                </a:lnTo>
                <a:lnTo>
                  <a:pt x="1395413" y="644874"/>
                </a:lnTo>
                <a:lnTo>
                  <a:pt x="1398191" y="628990"/>
                </a:lnTo>
                <a:lnTo>
                  <a:pt x="1401366" y="613107"/>
                </a:lnTo>
                <a:lnTo>
                  <a:pt x="1404938" y="597223"/>
                </a:lnTo>
                <a:lnTo>
                  <a:pt x="1409303" y="580942"/>
                </a:lnTo>
                <a:lnTo>
                  <a:pt x="1413669" y="565059"/>
                </a:lnTo>
                <a:lnTo>
                  <a:pt x="1418828" y="549175"/>
                </a:lnTo>
                <a:lnTo>
                  <a:pt x="1424385" y="533291"/>
                </a:lnTo>
                <a:lnTo>
                  <a:pt x="1430338" y="518202"/>
                </a:lnTo>
                <a:lnTo>
                  <a:pt x="1436291" y="502716"/>
                </a:lnTo>
                <a:lnTo>
                  <a:pt x="1442641" y="488420"/>
                </a:lnTo>
                <a:lnTo>
                  <a:pt x="1448594" y="473728"/>
                </a:lnTo>
                <a:lnTo>
                  <a:pt x="1455341" y="460227"/>
                </a:lnTo>
                <a:lnTo>
                  <a:pt x="1467644" y="434019"/>
                </a:lnTo>
                <a:lnTo>
                  <a:pt x="1479550" y="410591"/>
                </a:lnTo>
                <a:lnTo>
                  <a:pt x="1490663" y="390339"/>
                </a:lnTo>
                <a:lnTo>
                  <a:pt x="1499791" y="373661"/>
                </a:lnTo>
                <a:lnTo>
                  <a:pt x="1507332" y="361352"/>
                </a:lnTo>
                <a:lnTo>
                  <a:pt x="1514078" y="350630"/>
                </a:lnTo>
                <a:lnTo>
                  <a:pt x="1503760" y="355792"/>
                </a:lnTo>
                <a:lnTo>
                  <a:pt x="1493838" y="360954"/>
                </a:lnTo>
                <a:lnTo>
                  <a:pt x="1484313" y="366117"/>
                </a:lnTo>
                <a:lnTo>
                  <a:pt x="1474391" y="371676"/>
                </a:lnTo>
                <a:lnTo>
                  <a:pt x="1455738" y="383986"/>
                </a:lnTo>
                <a:lnTo>
                  <a:pt x="1437085" y="396295"/>
                </a:lnTo>
                <a:lnTo>
                  <a:pt x="1419225" y="409797"/>
                </a:lnTo>
                <a:lnTo>
                  <a:pt x="1402160" y="423298"/>
                </a:lnTo>
                <a:lnTo>
                  <a:pt x="1385491" y="437990"/>
                </a:lnTo>
                <a:lnTo>
                  <a:pt x="1369219" y="452682"/>
                </a:lnTo>
                <a:lnTo>
                  <a:pt x="1353741" y="467772"/>
                </a:lnTo>
                <a:lnTo>
                  <a:pt x="1338660" y="483258"/>
                </a:lnTo>
                <a:lnTo>
                  <a:pt x="1324372" y="498745"/>
                </a:lnTo>
                <a:lnTo>
                  <a:pt x="1310481" y="514628"/>
                </a:lnTo>
                <a:lnTo>
                  <a:pt x="1297781" y="530115"/>
                </a:lnTo>
                <a:lnTo>
                  <a:pt x="1285081" y="545998"/>
                </a:lnTo>
                <a:lnTo>
                  <a:pt x="1273175" y="561088"/>
                </a:lnTo>
                <a:lnTo>
                  <a:pt x="1262063" y="576574"/>
                </a:lnTo>
                <a:lnTo>
                  <a:pt x="1251347" y="591267"/>
                </a:lnTo>
                <a:lnTo>
                  <a:pt x="1241425" y="605959"/>
                </a:lnTo>
                <a:lnTo>
                  <a:pt x="1232297" y="619857"/>
                </a:lnTo>
                <a:lnTo>
                  <a:pt x="1223169" y="633755"/>
                </a:lnTo>
                <a:lnTo>
                  <a:pt x="1208088" y="659169"/>
                </a:lnTo>
                <a:lnTo>
                  <a:pt x="1194991" y="681009"/>
                </a:lnTo>
                <a:lnTo>
                  <a:pt x="1185069" y="699275"/>
                </a:lnTo>
                <a:lnTo>
                  <a:pt x="1178322" y="713173"/>
                </a:lnTo>
                <a:lnTo>
                  <a:pt x="1171972" y="724689"/>
                </a:lnTo>
                <a:lnTo>
                  <a:pt x="1171575" y="696098"/>
                </a:lnTo>
                <a:lnTo>
                  <a:pt x="1172369" y="667905"/>
                </a:lnTo>
                <a:lnTo>
                  <a:pt x="1173956" y="640506"/>
                </a:lnTo>
                <a:lnTo>
                  <a:pt x="1176734" y="613504"/>
                </a:lnTo>
                <a:lnTo>
                  <a:pt x="1179513" y="587693"/>
                </a:lnTo>
                <a:lnTo>
                  <a:pt x="1183481" y="562279"/>
                </a:lnTo>
                <a:lnTo>
                  <a:pt x="1188244" y="537659"/>
                </a:lnTo>
                <a:lnTo>
                  <a:pt x="1193800" y="514231"/>
                </a:lnTo>
                <a:lnTo>
                  <a:pt x="1199753" y="491200"/>
                </a:lnTo>
                <a:lnTo>
                  <a:pt x="1206897" y="468566"/>
                </a:lnTo>
                <a:lnTo>
                  <a:pt x="1214438" y="446726"/>
                </a:lnTo>
                <a:lnTo>
                  <a:pt x="1222375" y="425680"/>
                </a:lnTo>
                <a:lnTo>
                  <a:pt x="1231503" y="405429"/>
                </a:lnTo>
                <a:lnTo>
                  <a:pt x="1240631" y="385574"/>
                </a:lnTo>
                <a:lnTo>
                  <a:pt x="1250156" y="366117"/>
                </a:lnTo>
                <a:lnTo>
                  <a:pt x="1260872" y="347850"/>
                </a:lnTo>
                <a:lnTo>
                  <a:pt x="1271588" y="329584"/>
                </a:lnTo>
                <a:lnTo>
                  <a:pt x="1282700" y="312112"/>
                </a:lnTo>
                <a:lnTo>
                  <a:pt x="1294606" y="295832"/>
                </a:lnTo>
                <a:lnTo>
                  <a:pt x="1306513" y="279551"/>
                </a:lnTo>
                <a:lnTo>
                  <a:pt x="1319213" y="264065"/>
                </a:lnTo>
                <a:lnTo>
                  <a:pt x="1331913" y="248975"/>
                </a:lnTo>
                <a:lnTo>
                  <a:pt x="1345010" y="234680"/>
                </a:lnTo>
                <a:lnTo>
                  <a:pt x="1358106" y="220385"/>
                </a:lnTo>
                <a:lnTo>
                  <a:pt x="1371997" y="207281"/>
                </a:lnTo>
                <a:lnTo>
                  <a:pt x="1385491" y="194177"/>
                </a:lnTo>
                <a:lnTo>
                  <a:pt x="1399778" y="182264"/>
                </a:lnTo>
                <a:lnTo>
                  <a:pt x="1413669" y="169954"/>
                </a:lnTo>
                <a:lnTo>
                  <a:pt x="1428353" y="158836"/>
                </a:lnTo>
                <a:lnTo>
                  <a:pt x="1442244" y="147717"/>
                </a:lnTo>
                <a:lnTo>
                  <a:pt x="1456928" y="137790"/>
                </a:lnTo>
                <a:lnTo>
                  <a:pt x="1471216" y="127863"/>
                </a:lnTo>
                <a:lnTo>
                  <a:pt x="1485900" y="118333"/>
                </a:lnTo>
                <a:lnTo>
                  <a:pt x="1500188" y="109199"/>
                </a:lnTo>
                <a:lnTo>
                  <a:pt x="1514872" y="100861"/>
                </a:lnTo>
                <a:lnTo>
                  <a:pt x="1529160" y="92919"/>
                </a:lnTo>
                <a:lnTo>
                  <a:pt x="1543447" y="84977"/>
                </a:lnTo>
                <a:lnTo>
                  <a:pt x="1557338" y="77829"/>
                </a:lnTo>
                <a:lnTo>
                  <a:pt x="1571625" y="71079"/>
                </a:lnTo>
                <a:lnTo>
                  <a:pt x="1585119" y="64328"/>
                </a:lnTo>
                <a:lnTo>
                  <a:pt x="1599010" y="57975"/>
                </a:lnTo>
                <a:lnTo>
                  <a:pt x="1612107" y="52416"/>
                </a:lnTo>
                <a:lnTo>
                  <a:pt x="1637904" y="42091"/>
                </a:lnTo>
                <a:lnTo>
                  <a:pt x="1662113" y="32958"/>
                </a:lnTo>
                <a:lnTo>
                  <a:pt x="1685132" y="25414"/>
                </a:lnTo>
                <a:lnTo>
                  <a:pt x="1706166" y="18663"/>
                </a:lnTo>
                <a:lnTo>
                  <a:pt x="1724819" y="13501"/>
                </a:lnTo>
                <a:lnTo>
                  <a:pt x="1741488" y="9133"/>
                </a:lnTo>
                <a:lnTo>
                  <a:pt x="1755379" y="5162"/>
                </a:lnTo>
                <a:lnTo>
                  <a:pt x="1775619" y="1191"/>
                </a:lnTo>
                <a:lnTo>
                  <a:pt x="1782366" y="0"/>
                </a:lnTo>
                <a:close/>
              </a:path>
            </a:pathLst>
          </a:custGeom>
          <a:solidFill>
            <a:srgbClr val="51AC0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55463D"/>
              </a:solidFill>
              <a:latin typeface="微软雅黑" panose="020B0503020204020204" charset="-122"/>
              <a:ea typeface="微软雅黑" panose="020B0503020204020204" charset="-122"/>
            </a:endParaRPr>
          </a:p>
        </p:txBody>
      </p:sp>
      <p:grpSp>
        <p:nvGrpSpPr>
          <p:cNvPr id="2" name="组合 1"/>
          <p:cNvGrpSpPr/>
          <p:nvPr/>
        </p:nvGrpSpPr>
        <p:grpSpPr>
          <a:xfrm>
            <a:off x="1113945" y="1764783"/>
            <a:ext cx="3337405" cy="1198880"/>
            <a:chOff x="418307" y="3853879"/>
            <a:chExt cx="3601442" cy="1198880"/>
          </a:xfrm>
        </p:grpSpPr>
        <p:sp>
          <p:nvSpPr>
            <p:cNvPr id="5" name="矩形 39"/>
            <p:cNvSpPr>
              <a:spLocks noChangeArrowheads="1"/>
            </p:cNvSpPr>
            <p:nvPr/>
          </p:nvSpPr>
          <p:spPr bwMode="auto">
            <a:xfrm>
              <a:off x="1059605" y="3853879"/>
              <a:ext cx="296014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600" dirty="0">
                  <a:solidFill>
                    <a:srgbClr val="080808"/>
                  </a:solidFill>
                  <a:latin typeface="微软雅黑" panose="020B0503020204020204" charset="-122"/>
                  <a:ea typeface="微软雅黑" panose="020B0503020204020204" charset="-122"/>
                  <a:cs typeface="微软雅黑" panose="020B0503020204020204" charset="-122"/>
                </a:rPr>
                <a:t>单击此处添加段落文本单击此处添加段落文本单击此处添加段落</a:t>
              </a:r>
              <a:r>
                <a:rPr lang="zh-CN" altLang="en-US" sz="1600" dirty="0" smtClean="0">
                  <a:solidFill>
                    <a:srgbClr val="080808"/>
                  </a:solidFill>
                  <a:latin typeface="微软雅黑" panose="020B0503020204020204" charset="-122"/>
                  <a:ea typeface="微软雅黑" panose="020B0503020204020204" charset="-122"/>
                  <a:cs typeface="微软雅黑" panose="020B0503020204020204" charset="-122"/>
                </a:rPr>
                <a:t>文本 </a:t>
              </a:r>
              <a:endParaRPr lang="zh-CN" altLang="en-US" sz="1600" dirty="0">
                <a:solidFill>
                  <a:srgbClr val="080808"/>
                </a:solidFill>
                <a:latin typeface="微软雅黑" panose="020B0503020204020204" charset="-122"/>
                <a:ea typeface="微软雅黑" panose="020B0503020204020204" charset="-122"/>
                <a:cs typeface="微软雅黑" panose="020B0503020204020204" charset="-122"/>
              </a:endParaRPr>
            </a:p>
          </p:txBody>
        </p:sp>
        <p:sp>
          <p:nvSpPr>
            <p:cNvPr id="6" name="矩形 39"/>
            <p:cNvSpPr>
              <a:spLocks noChangeArrowheads="1"/>
            </p:cNvSpPr>
            <p:nvPr/>
          </p:nvSpPr>
          <p:spPr bwMode="auto">
            <a:xfrm>
              <a:off x="418307" y="4084712"/>
              <a:ext cx="750093"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en-US" altLang="zh-CN" sz="2800" b="1" dirty="0" smtClean="0">
                  <a:latin typeface="汉仪乐喵体简" panose="00020600040101010101" pitchFamily="18" charset="-122"/>
                  <a:ea typeface="汉仪乐喵体简" panose="00020600040101010101" pitchFamily="18" charset="-122"/>
                  <a:cs typeface="微软雅黑" panose="020B0503020204020204" charset="-122"/>
                </a:rPr>
                <a:t>01</a:t>
              </a:r>
              <a:endParaRPr lang="en-US" altLang="zh-CN" sz="1600" b="1" dirty="0" smtClean="0">
                <a:latin typeface="微软雅黑" panose="020B0503020204020204" charset="-122"/>
                <a:ea typeface="微软雅黑" panose="020B0503020204020204" charset="-122"/>
                <a:cs typeface="微软雅黑" panose="020B0503020204020204" charset="-122"/>
              </a:endParaRPr>
            </a:p>
          </p:txBody>
        </p:sp>
      </p:grpSp>
      <p:grpSp>
        <p:nvGrpSpPr>
          <p:cNvPr id="11" name="组合 10"/>
          <p:cNvGrpSpPr/>
          <p:nvPr/>
        </p:nvGrpSpPr>
        <p:grpSpPr>
          <a:xfrm>
            <a:off x="726595" y="3481758"/>
            <a:ext cx="3337405" cy="1198880"/>
            <a:chOff x="418307" y="3853879"/>
            <a:chExt cx="3601442" cy="1198880"/>
          </a:xfrm>
        </p:grpSpPr>
        <p:sp>
          <p:nvSpPr>
            <p:cNvPr id="7" name="矩形 39"/>
            <p:cNvSpPr>
              <a:spLocks noChangeArrowheads="1"/>
            </p:cNvSpPr>
            <p:nvPr/>
          </p:nvSpPr>
          <p:spPr bwMode="auto">
            <a:xfrm>
              <a:off x="1059605" y="3853879"/>
              <a:ext cx="296014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600" dirty="0">
                  <a:solidFill>
                    <a:srgbClr val="080808"/>
                  </a:solidFill>
                  <a:latin typeface="微软雅黑" panose="020B0503020204020204" charset="-122"/>
                  <a:ea typeface="微软雅黑" panose="020B0503020204020204" charset="-122"/>
                  <a:cs typeface="微软雅黑" panose="020B0503020204020204" charset="-122"/>
                </a:rPr>
                <a:t>单击此处添加段落文本单击此处添加段落文本单击此处添加段落</a:t>
              </a:r>
              <a:r>
                <a:rPr lang="zh-CN" altLang="en-US" sz="1600" dirty="0" smtClean="0">
                  <a:solidFill>
                    <a:srgbClr val="080808"/>
                  </a:solidFill>
                  <a:latin typeface="微软雅黑" panose="020B0503020204020204" charset="-122"/>
                  <a:ea typeface="微软雅黑" panose="020B0503020204020204" charset="-122"/>
                  <a:cs typeface="微软雅黑" panose="020B0503020204020204" charset="-122"/>
                </a:rPr>
                <a:t>文本 </a:t>
              </a:r>
              <a:endParaRPr lang="zh-CN" altLang="en-US" sz="1600" dirty="0">
                <a:solidFill>
                  <a:srgbClr val="080808"/>
                </a:solidFill>
                <a:latin typeface="微软雅黑" panose="020B0503020204020204" charset="-122"/>
                <a:ea typeface="微软雅黑" panose="020B0503020204020204" charset="-122"/>
                <a:cs typeface="微软雅黑" panose="020B0503020204020204" charset="-122"/>
              </a:endParaRPr>
            </a:p>
          </p:txBody>
        </p:sp>
        <p:sp>
          <p:nvSpPr>
            <p:cNvPr id="13" name="矩形 39"/>
            <p:cNvSpPr>
              <a:spLocks noChangeArrowheads="1"/>
            </p:cNvSpPr>
            <p:nvPr/>
          </p:nvSpPr>
          <p:spPr bwMode="auto">
            <a:xfrm>
              <a:off x="418307" y="4084712"/>
              <a:ext cx="750092"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en-US" altLang="zh-CN" sz="2800" b="1" dirty="0" smtClean="0">
                  <a:latin typeface="汉仪乐喵体简" panose="00020600040101010101" pitchFamily="18" charset="-122"/>
                  <a:ea typeface="汉仪乐喵体简" panose="00020600040101010101" pitchFamily="18" charset="-122"/>
                  <a:cs typeface="微软雅黑" panose="020B0503020204020204" charset="-122"/>
                </a:rPr>
                <a:t>02</a:t>
              </a:r>
              <a:endParaRPr lang="en-US" altLang="zh-CN" sz="1600" b="1" dirty="0" smtClean="0">
                <a:latin typeface="微软雅黑" panose="020B0503020204020204" charset="-122"/>
                <a:ea typeface="微软雅黑" panose="020B0503020204020204" charset="-122"/>
                <a:cs typeface="微软雅黑" panose="020B0503020204020204" charset="-122"/>
              </a:endParaRPr>
            </a:p>
          </p:txBody>
        </p:sp>
      </p:grpSp>
      <p:grpSp>
        <p:nvGrpSpPr>
          <p:cNvPr id="14" name="组合 13"/>
          <p:cNvGrpSpPr/>
          <p:nvPr/>
        </p:nvGrpSpPr>
        <p:grpSpPr>
          <a:xfrm>
            <a:off x="2395297" y="4850990"/>
            <a:ext cx="3337405" cy="1198880"/>
            <a:chOff x="418307" y="3853879"/>
            <a:chExt cx="3601442" cy="1198880"/>
          </a:xfrm>
        </p:grpSpPr>
        <p:sp>
          <p:nvSpPr>
            <p:cNvPr id="15" name="矩形 39"/>
            <p:cNvSpPr>
              <a:spLocks noChangeArrowheads="1"/>
            </p:cNvSpPr>
            <p:nvPr/>
          </p:nvSpPr>
          <p:spPr bwMode="auto">
            <a:xfrm>
              <a:off x="1059605" y="3853879"/>
              <a:ext cx="296014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600" dirty="0">
                  <a:solidFill>
                    <a:srgbClr val="080808"/>
                  </a:solidFill>
                  <a:latin typeface="微软雅黑" panose="020B0503020204020204" charset="-122"/>
                  <a:ea typeface="微软雅黑" panose="020B0503020204020204" charset="-122"/>
                  <a:cs typeface="微软雅黑" panose="020B0503020204020204" charset="-122"/>
                </a:rPr>
                <a:t>单击此处添加段落文本单击此处添加段落文本单击此处添加段落</a:t>
              </a:r>
              <a:r>
                <a:rPr lang="zh-CN" altLang="en-US" sz="1600" dirty="0" smtClean="0">
                  <a:solidFill>
                    <a:srgbClr val="080808"/>
                  </a:solidFill>
                  <a:latin typeface="微软雅黑" panose="020B0503020204020204" charset="-122"/>
                  <a:ea typeface="微软雅黑" panose="020B0503020204020204" charset="-122"/>
                  <a:cs typeface="微软雅黑" panose="020B0503020204020204" charset="-122"/>
                </a:rPr>
                <a:t>文本 </a:t>
              </a:r>
              <a:endParaRPr lang="zh-CN" altLang="en-US" sz="1600" dirty="0">
                <a:solidFill>
                  <a:srgbClr val="080808"/>
                </a:solidFill>
                <a:latin typeface="微软雅黑" panose="020B0503020204020204" charset="-122"/>
                <a:ea typeface="微软雅黑" panose="020B0503020204020204" charset="-122"/>
                <a:cs typeface="微软雅黑" panose="020B0503020204020204" charset="-122"/>
              </a:endParaRPr>
            </a:p>
          </p:txBody>
        </p:sp>
        <p:sp>
          <p:nvSpPr>
            <p:cNvPr id="16" name="矩形 39"/>
            <p:cNvSpPr>
              <a:spLocks noChangeArrowheads="1"/>
            </p:cNvSpPr>
            <p:nvPr/>
          </p:nvSpPr>
          <p:spPr bwMode="auto">
            <a:xfrm>
              <a:off x="418307" y="4084712"/>
              <a:ext cx="750092"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en-US" altLang="zh-CN" sz="2800" b="1" dirty="0" smtClean="0">
                  <a:latin typeface="汉仪乐喵体简" panose="00020600040101010101" pitchFamily="18" charset="-122"/>
                  <a:ea typeface="汉仪乐喵体简" panose="00020600040101010101" pitchFamily="18" charset="-122"/>
                  <a:cs typeface="微软雅黑" panose="020B0503020204020204" charset="-122"/>
                </a:rPr>
                <a:t>03</a:t>
              </a:r>
              <a:endParaRPr lang="en-US" altLang="zh-CN" sz="1600" b="1" dirty="0" smtClean="0">
                <a:latin typeface="微软雅黑" panose="020B0503020204020204" charset="-122"/>
                <a:ea typeface="微软雅黑" panose="020B0503020204020204" charset="-122"/>
                <a:cs typeface="微软雅黑" panose="020B0503020204020204" charset="-122"/>
              </a:endParaRPr>
            </a:p>
          </p:txBody>
        </p:sp>
      </p:grpSp>
      <p:grpSp>
        <p:nvGrpSpPr>
          <p:cNvPr id="23" name="组合 22"/>
          <p:cNvGrpSpPr/>
          <p:nvPr/>
        </p:nvGrpSpPr>
        <p:grpSpPr>
          <a:xfrm>
            <a:off x="7818755" y="1627031"/>
            <a:ext cx="3337405" cy="1198880"/>
            <a:chOff x="418307" y="3853879"/>
            <a:chExt cx="3601442" cy="1198880"/>
          </a:xfrm>
        </p:grpSpPr>
        <p:sp>
          <p:nvSpPr>
            <p:cNvPr id="24" name="矩形 39"/>
            <p:cNvSpPr>
              <a:spLocks noChangeArrowheads="1"/>
            </p:cNvSpPr>
            <p:nvPr/>
          </p:nvSpPr>
          <p:spPr bwMode="auto">
            <a:xfrm>
              <a:off x="1059605" y="3853879"/>
              <a:ext cx="296014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600" dirty="0">
                  <a:solidFill>
                    <a:srgbClr val="080808"/>
                  </a:solidFill>
                  <a:latin typeface="微软雅黑" panose="020B0503020204020204" charset="-122"/>
                  <a:ea typeface="微软雅黑" panose="020B0503020204020204" charset="-122"/>
                  <a:cs typeface="微软雅黑" panose="020B0503020204020204" charset="-122"/>
                </a:rPr>
                <a:t>单击此处添加段落文本单击此处添加段落文本单击此处添加段落</a:t>
              </a:r>
              <a:r>
                <a:rPr lang="zh-CN" altLang="en-US" sz="1600" dirty="0" smtClean="0">
                  <a:solidFill>
                    <a:srgbClr val="080808"/>
                  </a:solidFill>
                  <a:latin typeface="微软雅黑" panose="020B0503020204020204" charset="-122"/>
                  <a:ea typeface="微软雅黑" panose="020B0503020204020204" charset="-122"/>
                  <a:cs typeface="微软雅黑" panose="020B0503020204020204" charset="-122"/>
                </a:rPr>
                <a:t>文本 </a:t>
              </a:r>
              <a:endParaRPr lang="zh-CN" altLang="en-US" sz="1600" dirty="0">
                <a:solidFill>
                  <a:srgbClr val="080808"/>
                </a:solidFill>
                <a:latin typeface="微软雅黑" panose="020B0503020204020204" charset="-122"/>
                <a:ea typeface="微软雅黑" panose="020B0503020204020204" charset="-122"/>
                <a:cs typeface="微软雅黑" panose="020B0503020204020204" charset="-122"/>
              </a:endParaRPr>
            </a:p>
          </p:txBody>
        </p:sp>
        <p:sp>
          <p:nvSpPr>
            <p:cNvPr id="25" name="矩形 39"/>
            <p:cNvSpPr>
              <a:spLocks noChangeArrowheads="1"/>
            </p:cNvSpPr>
            <p:nvPr/>
          </p:nvSpPr>
          <p:spPr bwMode="auto">
            <a:xfrm>
              <a:off x="418307" y="4084712"/>
              <a:ext cx="750092"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en-US" altLang="zh-CN" sz="2800" b="1" dirty="0" smtClean="0">
                  <a:latin typeface="汉仪乐喵体简" panose="00020600040101010101" pitchFamily="18" charset="-122"/>
                  <a:ea typeface="汉仪乐喵体简" panose="00020600040101010101" pitchFamily="18" charset="-122"/>
                  <a:cs typeface="微软雅黑" panose="020B0503020204020204" charset="-122"/>
                </a:rPr>
                <a:t>04</a:t>
              </a:r>
              <a:endParaRPr lang="en-US" altLang="zh-CN" sz="1600" b="1" dirty="0" smtClean="0">
                <a:latin typeface="微软雅黑" panose="020B0503020204020204" charset="-122"/>
                <a:ea typeface="微软雅黑" panose="020B0503020204020204" charset="-122"/>
                <a:cs typeface="微软雅黑" panose="020B0503020204020204" charset="-122"/>
              </a:endParaRPr>
            </a:p>
          </p:txBody>
        </p:sp>
      </p:grpSp>
      <p:grpSp>
        <p:nvGrpSpPr>
          <p:cNvPr id="26" name="组合 25"/>
          <p:cNvGrpSpPr/>
          <p:nvPr/>
        </p:nvGrpSpPr>
        <p:grpSpPr>
          <a:xfrm>
            <a:off x="8128635" y="3481758"/>
            <a:ext cx="3337405" cy="1198880"/>
            <a:chOff x="418307" y="3853879"/>
            <a:chExt cx="3601442" cy="1198880"/>
          </a:xfrm>
        </p:grpSpPr>
        <p:sp>
          <p:nvSpPr>
            <p:cNvPr id="27" name="矩形 39"/>
            <p:cNvSpPr>
              <a:spLocks noChangeArrowheads="1"/>
            </p:cNvSpPr>
            <p:nvPr/>
          </p:nvSpPr>
          <p:spPr bwMode="auto">
            <a:xfrm>
              <a:off x="1059605" y="3853879"/>
              <a:ext cx="296014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zh-CN" altLang="en-US" sz="1600" dirty="0">
                  <a:solidFill>
                    <a:srgbClr val="080808"/>
                  </a:solidFill>
                  <a:latin typeface="微软雅黑" panose="020B0503020204020204" charset="-122"/>
                  <a:ea typeface="微软雅黑" panose="020B0503020204020204" charset="-122"/>
                  <a:cs typeface="微软雅黑" panose="020B0503020204020204" charset="-122"/>
                </a:rPr>
                <a:t>单击此处添加段落文本单击此处添加段落文本单击此处添加段落</a:t>
              </a:r>
              <a:r>
                <a:rPr lang="zh-CN" altLang="en-US" sz="1600" dirty="0" smtClean="0">
                  <a:solidFill>
                    <a:srgbClr val="080808"/>
                  </a:solidFill>
                  <a:latin typeface="微软雅黑" panose="020B0503020204020204" charset="-122"/>
                  <a:ea typeface="微软雅黑" panose="020B0503020204020204" charset="-122"/>
                  <a:cs typeface="微软雅黑" panose="020B0503020204020204" charset="-122"/>
                </a:rPr>
                <a:t>文本 </a:t>
              </a:r>
              <a:endParaRPr lang="zh-CN" altLang="en-US" sz="1600" dirty="0">
                <a:solidFill>
                  <a:srgbClr val="080808"/>
                </a:solidFill>
                <a:latin typeface="微软雅黑" panose="020B0503020204020204" charset="-122"/>
                <a:ea typeface="微软雅黑" panose="020B0503020204020204" charset="-122"/>
                <a:cs typeface="微软雅黑" panose="020B0503020204020204" charset="-122"/>
              </a:endParaRPr>
            </a:p>
          </p:txBody>
        </p:sp>
        <p:sp>
          <p:nvSpPr>
            <p:cNvPr id="28" name="矩形 39"/>
            <p:cNvSpPr>
              <a:spLocks noChangeArrowheads="1"/>
            </p:cNvSpPr>
            <p:nvPr/>
          </p:nvSpPr>
          <p:spPr bwMode="auto">
            <a:xfrm>
              <a:off x="418307" y="4084712"/>
              <a:ext cx="750092"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1218565">
                <a:lnSpc>
                  <a:spcPct val="150000"/>
                </a:lnSpc>
                <a:spcBef>
                  <a:spcPts val="1000"/>
                </a:spcBef>
                <a:defRPr/>
              </a:pPr>
              <a:r>
                <a:rPr lang="en-US" altLang="zh-CN" sz="2800" b="1" dirty="0" smtClean="0">
                  <a:latin typeface="汉仪乐喵体简" panose="00020600040101010101" pitchFamily="18" charset="-122"/>
                  <a:ea typeface="汉仪乐喵体简" panose="00020600040101010101" pitchFamily="18" charset="-122"/>
                  <a:cs typeface="微软雅黑" panose="020B0503020204020204" charset="-122"/>
                </a:rPr>
                <a:t>05</a:t>
              </a:r>
              <a:endParaRPr lang="en-US" altLang="zh-CN" sz="1600" b="1" dirty="0" smtClean="0">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5400000">
                                      <p:cBhvr>
                                        <p:cTn id="6" dur="2000" fill="hold"/>
                                        <p:tgtEl>
                                          <p:spTgt spid="8"/>
                                        </p:tgtEl>
                                        <p:attrNameLst>
                                          <p:attrName>r</p:attrName>
                                        </p:attrNameLst>
                                      </p:cBhvr>
                                    </p:animRot>
                                  </p:childTnLst>
                                </p:cTn>
                              </p:par>
                            </p:childTnLst>
                          </p:cTn>
                        </p:par>
                        <p:par>
                          <p:cTn id="7" fill="hold">
                            <p:stCondLst>
                              <p:cond delay="2000"/>
                            </p:stCondLst>
                            <p:childTnLst>
                              <p:par>
                                <p:cTn id="8" presetID="22" presetClass="entr" presetSubtype="4"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par>
                          <p:cTn id="11" fill="hold">
                            <p:stCondLst>
                              <p:cond delay="2500"/>
                            </p:stCondLst>
                            <p:childTnLst>
                              <p:par>
                                <p:cTn id="12" presetID="22" presetClass="entr" presetSubtype="4"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4000"/>
                            </p:stCondLst>
                            <p:childTnLst>
                              <p:par>
                                <p:cTn id="24" presetID="22" presetClass="entr" presetSubtype="4"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5" name="矩形 4"/>
          <p:cNvSpPr/>
          <p:nvPr>
            <p:custDataLst>
              <p:tags r:id="rId3"/>
            </p:custDataLst>
          </p:nvPr>
        </p:nvSpPr>
        <p:spPr>
          <a:xfrm>
            <a:off x="473710" y="2695575"/>
            <a:ext cx="11278235" cy="2934335"/>
          </a:xfrm>
          <a:prstGeom prst="rect">
            <a:avLst/>
          </a:prstGeom>
          <a:blipFill dpi="0" rotWithShape="1">
            <a:blip r:embed="rId4"/>
            <a:srcRect/>
            <a:stretch>
              <a:fillRect t="-30320" b="-30320"/>
            </a:stretch>
          </a:blipFill>
          <a:ln w="76200">
            <a:solidFill>
              <a:schemeClr val="bg1"/>
            </a:solidFill>
          </a:ln>
          <a:effectLst>
            <a:reflection blurRad="6350" stA="52000" endA="300" endPos="350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dirty="0" err="1">
              <a:solidFill>
                <a:srgbClr val="FFFFFF"/>
              </a:solidFill>
            </a:endParaRPr>
          </a:p>
        </p:txBody>
      </p:sp>
      <p:sp>
        <p:nvSpPr>
          <p:cNvPr id="17" name="文本框 16"/>
          <p:cNvSpPr txBox="1"/>
          <p:nvPr>
            <p:custDataLst>
              <p:tags r:id="rId5"/>
            </p:custDataLst>
          </p:nvPr>
        </p:nvSpPr>
        <p:spPr>
          <a:xfrm>
            <a:off x="6392534" y="1373488"/>
            <a:ext cx="1119152" cy="676910"/>
          </a:xfrm>
          <a:prstGeom prst="rect">
            <a:avLst/>
          </a:prstGeom>
          <a:noFill/>
        </p:spPr>
        <p:txBody>
          <a:bodyPr wrap="square" lIns="0" tIns="0" rIns="0" bIns="0" rtlCol="0">
            <a:spAutoFit/>
          </a:bodyPr>
          <a:p>
            <a:pPr algn="ctr"/>
            <a:r>
              <a:rPr lang="en-US" altLang="zh-CN" sz="4400" b="1" spc="-500" dirty="0">
                <a:solidFill>
                  <a:schemeClr val="accent1"/>
                </a:solidFill>
              </a:rPr>
              <a:t>0 2</a:t>
            </a:r>
            <a:endParaRPr lang="en-US" altLang="zh-CN" sz="4400" b="1" spc="-500" dirty="0">
              <a:solidFill>
                <a:schemeClr val="accent1"/>
              </a:solidFill>
            </a:endParaRPr>
          </a:p>
        </p:txBody>
      </p:sp>
      <p:sp>
        <p:nvSpPr>
          <p:cNvPr id="6" name="矩形 5"/>
          <p:cNvSpPr/>
          <p:nvPr>
            <p:custDataLst>
              <p:tags r:id="rId6"/>
            </p:custDataLst>
          </p:nvPr>
        </p:nvSpPr>
        <p:spPr>
          <a:xfrm>
            <a:off x="1122680" y="1624330"/>
            <a:ext cx="4756150" cy="1304290"/>
          </a:xfrm>
          <a:prstGeom prst="rect">
            <a:avLst/>
          </a:prstGeom>
        </p:spPr>
        <p:txBody>
          <a:bodyPr wrap="square" anchor="t">
            <a:normAutofit/>
          </a:bodyPr>
          <a:p>
            <a:pPr indent="457200" algn="just">
              <a:lnSpc>
                <a:spcPct val="130000"/>
              </a:lnSpc>
            </a:pPr>
            <a:r>
              <a:rPr lang="zh-CN" altLang="en-US" sz="1600" spc="300" dirty="0">
                <a:ea typeface="微软雅黑" panose="020B0503020204020204" charset="-122"/>
                <a:sym typeface="+mn-ea"/>
              </a:rPr>
              <a:t>点击添加你的文本信息 具体文字大小 颜色可调整 也可直接复制黏贴在此。</a:t>
            </a:r>
            <a:endParaRPr lang="zh-CN" altLang="en-US" sz="1600" spc="300" dirty="0">
              <a:ea typeface="微软雅黑" panose="020B0503020204020204" charset="-122"/>
              <a:sym typeface="+mn-ea"/>
            </a:endParaRPr>
          </a:p>
        </p:txBody>
      </p:sp>
      <p:sp>
        <p:nvSpPr>
          <p:cNvPr id="10" name="文本框 9"/>
          <p:cNvSpPr txBox="1"/>
          <p:nvPr>
            <p:custDataLst>
              <p:tags r:id="rId7"/>
            </p:custDataLst>
          </p:nvPr>
        </p:nvSpPr>
        <p:spPr>
          <a:xfrm>
            <a:off x="562825" y="1373488"/>
            <a:ext cx="1119152" cy="676910"/>
          </a:xfrm>
          <a:prstGeom prst="rect">
            <a:avLst/>
          </a:prstGeom>
          <a:noFill/>
        </p:spPr>
        <p:txBody>
          <a:bodyPr wrap="square" lIns="0" tIns="0" rIns="0" bIns="0" rtlCol="0">
            <a:spAutoFit/>
          </a:bodyPr>
          <a:p>
            <a:pPr algn="ctr"/>
            <a:r>
              <a:rPr lang="en-US" altLang="zh-CN" sz="4400" b="1" spc="-500" dirty="0">
                <a:solidFill>
                  <a:schemeClr val="accent1"/>
                </a:solidFill>
              </a:rPr>
              <a:t>0 1</a:t>
            </a:r>
            <a:endParaRPr lang="en-US" altLang="zh-CN" sz="4400" b="1" spc="-500" dirty="0">
              <a:solidFill>
                <a:schemeClr val="accent1"/>
              </a:solidFill>
            </a:endParaRPr>
          </a:p>
        </p:txBody>
      </p:sp>
      <p:sp>
        <p:nvSpPr>
          <p:cNvPr id="13" name="矩形 12"/>
          <p:cNvSpPr/>
          <p:nvPr>
            <p:custDataLst>
              <p:tags r:id="rId8"/>
            </p:custDataLst>
          </p:nvPr>
        </p:nvSpPr>
        <p:spPr>
          <a:xfrm>
            <a:off x="6950710" y="1624330"/>
            <a:ext cx="4714875" cy="1304290"/>
          </a:xfrm>
          <a:prstGeom prst="rect">
            <a:avLst/>
          </a:prstGeom>
        </p:spPr>
        <p:txBody>
          <a:bodyPr wrap="square" anchor="t">
            <a:normAutofit/>
          </a:bodyPr>
          <a:p>
            <a:pPr indent="457200" algn="just">
              <a:lnSpc>
                <a:spcPct val="130000"/>
              </a:lnSpc>
            </a:pPr>
            <a:r>
              <a:rPr lang="zh-CN" altLang="en-US" sz="1600" spc="300" dirty="0">
                <a:ea typeface="微软雅黑" panose="020B0503020204020204" charset="-122"/>
                <a:sym typeface="+mn-ea"/>
              </a:rPr>
              <a:t>点击添加你的文本信息 具体文字大小 颜色可调整 也可直接复制黏贴在此。</a:t>
            </a:r>
            <a:endParaRPr lang="zh-CN" altLang="en-US" sz="1600" spc="300" dirty="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fltVal val="0"/>
                                          </p:val>
                                        </p:tav>
                                        <p:tav tm="100000">
                                          <p:val>
                                            <p:strVal val="#ppt_w"/>
                                          </p:val>
                                        </p:tav>
                                      </p:tavLst>
                                    </p:anim>
                                    <p:anim calcmode="lin" valueType="num">
                                      <p:cBhvr>
                                        <p:cTn id="15" dur="2000" fill="hold"/>
                                        <p:tgtEl>
                                          <p:spTgt spid="6"/>
                                        </p:tgtEl>
                                        <p:attrNameLst>
                                          <p:attrName>ppt_h</p:attrName>
                                        </p:attrNameLst>
                                      </p:cBhvr>
                                      <p:tavLst>
                                        <p:tav tm="0">
                                          <p:val>
                                            <p:strVal val="#ppt_h"/>
                                          </p:val>
                                        </p:tav>
                                        <p:tav tm="100000">
                                          <p:val>
                                            <p:strVal val="#ppt_h"/>
                                          </p:val>
                                        </p:tav>
                                      </p:tavLst>
                                    </p:anim>
                                  </p:childTnLst>
                                </p:cTn>
                              </p:par>
                              <p:par>
                                <p:cTn id="16" presetID="17"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2000" fill="hold"/>
                                        <p:tgtEl>
                                          <p:spTgt spid="10"/>
                                        </p:tgtEl>
                                        <p:attrNameLst>
                                          <p:attrName>ppt_w</p:attrName>
                                        </p:attrNameLst>
                                      </p:cBhvr>
                                      <p:tavLst>
                                        <p:tav tm="0">
                                          <p:val>
                                            <p:fltVal val="0"/>
                                          </p:val>
                                        </p:tav>
                                        <p:tav tm="100000">
                                          <p:val>
                                            <p:strVal val="#ppt_w"/>
                                          </p:val>
                                        </p:tav>
                                      </p:tavLst>
                                    </p:anim>
                                    <p:anim calcmode="lin" valueType="num">
                                      <p:cBhvr>
                                        <p:cTn id="19" dur="2000" fill="hold"/>
                                        <p:tgtEl>
                                          <p:spTgt spid="10"/>
                                        </p:tgtEl>
                                        <p:attrNameLst>
                                          <p:attrName>ppt_h</p:attrName>
                                        </p:attrNameLst>
                                      </p:cBhvr>
                                      <p:tavLst>
                                        <p:tav tm="0">
                                          <p:val>
                                            <p:strVal val="#ppt_h"/>
                                          </p:val>
                                        </p:tav>
                                        <p:tav tm="100000">
                                          <p:val>
                                            <p:strVal val="#ppt_h"/>
                                          </p:val>
                                        </p:tav>
                                      </p:tavLst>
                                    </p:anim>
                                  </p:childTnLst>
                                </p:cTn>
                              </p:par>
                              <p:par>
                                <p:cTn id="20" presetID="17"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2000" fill="hold"/>
                                        <p:tgtEl>
                                          <p:spTgt spid="13"/>
                                        </p:tgtEl>
                                        <p:attrNameLst>
                                          <p:attrName>ppt_w</p:attrName>
                                        </p:attrNameLst>
                                      </p:cBhvr>
                                      <p:tavLst>
                                        <p:tav tm="0">
                                          <p:val>
                                            <p:fltVal val="0"/>
                                          </p:val>
                                        </p:tav>
                                        <p:tav tm="100000">
                                          <p:val>
                                            <p:strVal val="#ppt_w"/>
                                          </p:val>
                                        </p:tav>
                                      </p:tavLst>
                                    </p:anim>
                                    <p:anim calcmode="lin" valueType="num">
                                      <p:cBhvr>
                                        <p:cTn id="23" dur="2000" fill="hold"/>
                                        <p:tgtEl>
                                          <p:spTgt spid="13"/>
                                        </p:tgtEl>
                                        <p:attrNameLst>
                                          <p:attrName>ppt_h</p:attrName>
                                        </p:attrNameLst>
                                      </p:cBhvr>
                                      <p:tavLst>
                                        <p:tav tm="0">
                                          <p:val>
                                            <p:strVal val="#ppt_h"/>
                                          </p:val>
                                        </p:tav>
                                        <p:tav tm="100000">
                                          <p:val>
                                            <p:strVal val="#ppt_h"/>
                                          </p:val>
                                        </p:tav>
                                      </p:tavLst>
                                    </p:anim>
                                  </p:childTnLst>
                                </p:cTn>
                              </p:par>
                              <p:par>
                                <p:cTn id="24" presetID="17"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2000" fill="hold"/>
                                        <p:tgtEl>
                                          <p:spTgt spid="17"/>
                                        </p:tgtEl>
                                        <p:attrNameLst>
                                          <p:attrName>ppt_w</p:attrName>
                                        </p:attrNameLst>
                                      </p:cBhvr>
                                      <p:tavLst>
                                        <p:tav tm="0">
                                          <p:val>
                                            <p:fltVal val="0"/>
                                          </p:val>
                                        </p:tav>
                                        <p:tav tm="100000">
                                          <p:val>
                                            <p:strVal val="#ppt_w"/>
                                          </p:val>
                                        </p:tav>
                                      </p:tavLst>
                                    </p:anim>
                                    <p:anim calcmode="lin" valueType="num">
                                      <p:cBhvr>
                                        <p:cTn id="27"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10" grpId="0"/>
      <p:bldP spid="13"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 name="矩形 1"/>
          <p:cNvSpPr/>
          <p:nvPr/>
        </p:nvSpPr>
        <p:spPr>
          <a:xfrm>
            <a:off x="1059872" y="2216728"/>
            <a:ext cx="2781301" cy="3546764"/>
          </a:xfrm>
          <a:prstGeom prst="rect">
            <a:avLst/>
          </a:prstGeom>
          <a:solidFill>
            <a:schemeClr val="accent2"/>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造字工房悦黑体验版纤细体" pitchFamily="50" charset="-122"/>
              <a:ea typeface="微软雅黑" panose="020B0503020204020204" charset="-122"/>
            </a:endParaRPr>
          </a:p>
        </p:txBody>
      </p:sp>
      <p:sp>
        <p:nvSpPr>
          <p:cNvPr id="5" name="矩形 4"/>
          <p:cNvSpPr/>
          <p:nvPr/>
        </p:nvSpPr>
        <p:spPr>
          <a:xfrm>
            <a:off x="4663785" y="2216728"/>
            <a:ext cx="2781301" cy="3546764"/>
          </a:xfrm>
          <a:prstGeom prst="rect">
            <a:avLst/>
          </a:prstGeom>
          <a:solidFill>
            <a:schemeClr val="bg1">
              <a:lumMod val="85000"/>
            </a:schemeClr>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solidFill>
              <a:latin typeface="造字工房悦黑体验版纤细体" pitchFamily="50" charset="-122"/>
              <a:ea typeface="微软雅黑" panose="020B0503020204020204" charset="-122"/>
            </a:endParaRPr>
          </a:p>
        </p:txBody>
      </p:sp>
      <p:sp>
        <p:nvSpPr>
          <p:cNvPr id="6" name="矩形 5"/>
          <p:cNvSpPr/>
          <p:nvPr/>
        </p:nvSpPr>
        <p:spPr>
          <a:xfrm>
            <a:off x="8229598" y="2216728"/>
            <a:ext cx="2781301" cy="3546764"/>
          </a:xfrm>
          <a:prstGeom prst="rect">
            <a:avLst/>
          </a:prstGeom>
          <a:solidFill>
            <a:schemeClr val="accent2">
              <a:lumMod val="75000"/>
            </a:schemeClr>
          </a:solidFill>
          <a:ln w="206375" cmpd="sng">
            <a:solidFill>
              <a:schemeClr val="bg1"/>
            </a:solidFill>
          </a:ln>
          <a:effectLst>
            <a:outerShdw blurRad="279400" dist="38100" dir="54000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solidFill>
              <a:latin typeface="造字工房悦黑体验版纤细体" pitchFamily="50" charset="-122"/>
              <a:ea typeface="微软雅黑" panose="020B0503020204020204" charset="-122"/>
            </a:endParaRPr>
          </a:p>
        </p:txBody>
      </p:sp>
      <p:sp>
        <p:nvSpPr>
          <p:cNvPr id="8" name="文本框 7"/>
          <p:cNvSpPr txBox="1"/>
          <p:nvPr/>
        </p:nvSpPr>
        <p:spPr>
          <a:xfrm>
            <a:off x="1448497" y="2539371"/>
            <a:ext cx="1833804" cy="1328586"/>
          </a:xfrm>
          <a:prstGeom prst="roundRect">
            <a:avLst/>
          </a:prstGeom>
          <a:noFill/>
        </p:spPr>
        <p:txBody>
          <a:bodyPr wrap="square" rtlCol="0">
            <a:spAutoFit/>
          </a:bodyPr>
          <a:p>
            <a:pPr algn="ctr"/>
            <a:r>
              <a:rPr lang="en-US" altLang="zh-CN" sz="7200" b="1" dirty="0" smtClean="0">
                <a:solidFill>
                  <a:schemeClr val="bg1"/>
                </a:solidFill>
                <a:latin typeface="+mj-lt"/>
                <a:ea typeface="微软雅黑" panose="020B0503020204020204" charset="-122"/>
              </a:rPr>
              <a:t>A</a:t>
            </a:r>
            <a:endParaRPr lang="zh-CN" altLang="en-US" sz="7200" b="1" dirty="0">
              <a:solidFill>
                <a:schemeClr val="bg1"/>
              </a:solidFill>
              <a:latin typeface="+mj-lt"/>
              <a:ea typeface="微软雅黑" panose="020B0503020204020204" charset="-122"/>
            </a:endParaRPr>
          </a:p>
        </p:txBody>
      </p:sp>
      <p:sp>
        <p:nvSpPr>
          <p:cNvPr id="9" name="文本框 8"/>
          <p:cNvSpPr txBox="1"/>
          <p:nvPr/>
        </p:nvSpPr>
        <p:spPr>
          <a:xfrm>
            <a:off x="1297746" y="3682118"/>
            <a:ext cx="2249530" cy="510778"/>
          </a:xfrm>
          <a:prstGeom prst="roundRect">
            <a:avLst/>
          </a:prstGeom>
          <a:noFill/>
        </p:spPr>
        <p:txBody>
          <a:bodyPr wrap="square" rtlCol="0">
            <a:spAutoFit/>
          </a:bodyPr>
          <a:p>
            <a:pPr algn="ctr"/>
            <a:r>
              <a:rPr lang="en-US" altLang="zh-CN" sz="2400" b="1" dirty="0">
                <a:solidFill>
                  <a:schemeClr val="bg1"/>
                </a:solidFill>
                <a:latin typeface="微软雅黑" panose="020B0503020204020204" charset="-122"/>
                <a:ea typeface="微软雅黑" panose="020B0503020204020204" charset="-122"/>
              </a:rPr>
              <a:t>T</a:t>
            </a:r>
            <a:r>
              <a:rPr lang="en-US" altLang="zh-CN" sz="2400" b="1" dirty="0" smtClean="0">
                <a:solidFill>
                  <a:schemeClr val="bg1"/>
                </a:solidFill>
                <a:latin typeface="微软雅黑" panose="020B0503020204020204" charset="-122"/>
                <a:ea typeface="微软雅黑" panose="020B0503020204020204" charset="-122"/>
              </a:rPr>
              <a:t>itle here</a:t>
            </a:r>
            <a:endParaRPr lang="en-US" altLang="zh-CN" sz="2400" b="1" dirty="0">
              <a:solidFill>
                <a:schemeClr val="bg1"/>
              </a:solidFill>
              <a:latin typeface="微软雅黑" panose="020B0503020204020204" charset="-122"/>
              <a:ea typeface="微软雅黑" panose="020B0503020204020204" charset="-122"/>
            </a:endParaRPr>
          </a:p>
        </p:txBody>
      </p:sp>
      <p:sp>
        <p:nvSpPr>
          <p:cNvPr id="10" name="文本框 9"/>
          <p:cNvSpPr txBox="1"/>
          <p:nvPr/>
        </p:nvSpPr>
        <p:spPr>
          <a:xfrm>
            <a:off x="1123840" y="4178523"/>
            <a:ext cx="2694535" cy="1273727"/>
          </a:xfrm>
          <a:prstGeom prst="roundRect">
            <a:avLst/>
          </a:prstGeom>
          <a:noFill/>
        </p:spPr>
        <p:txBody>
          <a:bodyPr wrap="square" rtlCol="0">
            <a:spAutoFit/>
          </a:bodyPr>
          <a:p>
            <a:pPr algn="ctr"/>
            <a:r>
              <a:rPr lang="zh-CN" altLang="en-US" sz="1600" spc="300" dirty="0">
                <a:solidFill>
                  <a:schemeClr val="bg1"/>
                </a:solidFill>
                <a:ea typeface="微软雅黑" panose="020B0503020204020204" charset="-122"/>
                <a:sym typeface="+mn-ea"/>
              </a:rPr>
              <a:t>点击添加你的文本信息 具体文字大小 颜色可调整 也可直接复制黏贴在此。</a:t>
            </a:r>
            <a:r>
              <a:rPr lang="en-US" altLang="zh-CN" sz="2000" dirty="0">
                <a:solidFill>
                  <a:schemeClr val="bg1"/>
                </a:solidFill>
                <a:latin typeface="造字工房悦黑体验版纤细体" pitchFamily="50" charset="-122"/>
                <a:ea typeface="造字工房悦黑体验版纤细体" pitchFamily="50" charset="-122"/>
              </a:rPr>
              <a:t> </a:t>
            </a:r>
            <a:endParaRPr lang="en-US" altLang="zh-CN" sz="2000" dirty="0">
              <a:solidFill>
                <a:schemeClr val="bg1"/>
              </a:solidFill>
              <a:latin typeface="造字工房悦黑体验版纤细体" pitchFamily="50" charset="-122"/>
              <a:ea typeface="造字工房悦黑体验版纤细体" pitchFamily="50" charset="-122"/>
            </a:endParaRPr>
          </a:p>
        </p:txBody>
      </p:sp>
      <p:sp>
        <p:nvSpPr>
          <p:cNvPr id="11" name="文本框 10"/>
          <p:cNvSpPr txBox="1"/>
          <p:nvPr/>
        </p:nvSpPr>
        <p:spPr>
          <a:xfrm>
            <a:off x="5052410" y="2539371"/>
            <a:ext cx="1833804" cy="1328586"/>
          </a:xfrm>
          <a:prstGeom prst="roundRect">
            <a:avLst/>
          </a:prstGeom>
          <a:noFill/>
        </p:spPr>
        <p:txBody>
          <a:bodyPr wrap="square" rtlCol="0">
            <a:spAutoFit/>
          </a:bodyPr>
          <a:p>
            <a:pPr algn="ctr"/>
            <a:r>
              <a:rPr lang="en-US" altLang="zh-CN" sz="7200" b="1" dirty="0" smtClean="0">
                <a:solidFill>
                  <a:schemeClr val="bg1"/>
                </a:solidFill>
                <a:latin typeface="+mj-lt"/>
                <a:ea typeface="微软雅黑" panose="020B0503020204020204" charset="-122"/>
              </a:rPr>
              <a:t>B</a:t>
            </a:r>
            <a:endParaRPr lang="en-US" altLang="zh-CN" sz="7200" b="1" dirty="0" smtClean="0">
              <a:solidFill>
                <a:schemeClr val="bg1"/>
              </a:solidFill>
              <a:latin typeface="+mj-lt"/>
              <a:ea typeface="微软雅黑" panose="020B0503020204020204" charset="-122"/>
            </a:endParaRPr>
          </a:p>
        </p:txBody>
      </p:sp>
      <p:sp>
        <p:nvSpPr>
          <p:cNvPr id="12" name="文本框 11"/>
          <p:cNvSpPr txBox="1"/>
          <p:nvPr/>
        </p:nvSpPr>
        <p:spPr>
          <a:xfrm>
            <a:off x="4901659" y="3682118"/>
            <a:ext cx="2249530" cy="510191"/>
          </a:xfrm>
          <a:prstGeom prst="roundRect">
            <a:avLst/>
          </a:prstGeom>
          <a:noFill/>
        </p:spPr>
        <p:txBody>
          <a:bodyPr wrap="square" rtlCol="0">
            <a:spAutoFit/>
          </a:bodyPr>
          <a:p>
            <a:pPr algn="ctr"/>
            <a:r>
              <a:rPr lang="en-US" altLang="zh-CN" sz="2400" b="1" dirty="0">
                <a:solidFill>
                  <a:schemeClr val="bg1"/>
                </a:solidFill>
                <a:latin typeface="微软雅黑" panose="020B0503020204020204" charset="-122"/>
                <a:ea typeface="微软雅黑" panose="020B0503020204020204" charset="-122"/>
              </a:rPr>
              <a:t>T</a:t>
            </a:r>
            <a:r>
              <a:rPr lang="en-US" altLang="zh-CN" sz="2400" b="1" dirty="0" smtClean="0">
                <a:solidFill>
                  <a:schemeClr val="bg1"/>
                </a:solidFill>
                <a:latin typeface="微软雅黑" panose="020B0503020204020204" charset="-122"/>
                <a:ea typeface="微软雅黑" panose="020B0503020204020204" charset="-122"/>
              </a:rPr>
              <a:t>itle here</a:t>
            </a:r>
            <a:endParaRPr lang="en-US" altLang="zh-CN" sz="2400" b="1" dirty="0">
              <a:solidFill>
                <a:schemeClr val="bg1"/>
              </a:solidFill>
              <a:latin typeface="微软雅黑" panose="020B0503020204020204" charset="-122"/>
              <a:ea typeface="微软雅黑" panose="020B0503020204020204" charset="-122"/>
            </a:endParaRPr>
          </a:p>
        </p:txBody>
      </p:sp>
      <p:sp>
        <p:nvSpPr>
          <p:cNvPr id="14" name="文本框 13"/>
          <p:cNvSpPr txBox="1"/>
          <p:nvPr/>
        </p:nvSpPr>
        <p:spPr>
          <a:xfrm>
            <a:off x="8618223" y="2539371"/>
            <a:ext cx="1833804" cy="1328586"/>
          </a:xfrm>
          <a:prstGeom prst="roundRect">
            <a:avLst/>
          </a:prstGeom>
          <a:noFill/>
        </p:spPr>
        <p:txBody>
          <a:bodyPr wrap="square" rtlCol="0">
            <a:spAutoFit/>
          </a:bodyPr>
          <a:p>
            <a:pPr algn="ctr"/>
            <a:r>
              <a:rPr lang="en-US" altLang="zh-CN" sz="7200" b="1" dirty="0" smtClean="0">
                <a:solidFill>
                  <a:schemeClr val="bg1"/>
                </a:solidFill>
                <a:latin typeface="+mj-lt"/>
                <a:ea typeface="微软雅黑" panose="020B0503020204020204" charset="-122"/>
              </a:rPr>
              <a:t>C</a:t>
            </a:r>
            <a:endParaRPr lang="zh-CN" altLang="en-US" sz="7200" b="1" dirty="0">
              <a:solidFill>
                <a:schemeClr val="bg1"/>
              </a:solidFill>
              <a:latin typeface="+mj-lt"/>
              <a:ea typeface="微软雅黑" panose="020B0503020204020204" charset="-122"/>
            </a:endParaRPr>
          </a:p>
        </p:txBody>
      </p:sp>
      <p:sp>
        <p:nvSpPr>
          <p:cNvPr id="15" name="文本框 14"/>
          <p:cNvSpPr txBox="1"/>
          <p:nvPr/>
        </p:nvSpPr>
        <p:spPr>
          <a:xfrm>
            <a:off x="8467472" y="3682118"/>
            <a:ext cx="2249530" cy="510778"/>
          </a:xfrm>
          <a:prstGeom prst="roundRect">
            <a:avLst/>
          </a:prstGeom>
          <a:noFill/>
        </p:spPr>
        <p:txBody>
          <a:bodyPr wrap="square" rtlCol="0">
            <a:spAutoFit/>
          </a:bodyPr>
          <a:p>
            <a:pPr algn="ctr"/>
            <a:r>
              <a:rPr lang="en-US" altLang="zh-CN" sz="2400" b="1" dirty="0">
                <a:solidFill>
                  <a:schemeClr val="bg1"/>
                </a:solidFill>
                <a:latin typeface="微软雅黑" panose="020B0503020204020204" charset="-122"/>
                <a:ea typeface="微软雅黑" panose="020B0503020204020204" charset="-122"/>
              </a:rPr>
              <a:t>T</a:t>
            </a:r>
            <a:r>
              <a:rPr lang="en-US" altLang="zh-CN" sz="2400" b="1" dirty="0" smtClean="0">
                <a:solidFill>
                  <a:schemeClr val="bg1"/>
                </a:solidFill>
                <a:latin typeface="微软雅黑" panose="020B0503020204020204" charset="-122"/>
                <a:ea typeface="微软雅黑" panose="020B0503020204020204" charset="-122"/>
              </a:rPr>
              <a:t>itle here</a:t>
            </a:r>
            <a:endParaRPr lang="en-US" altLang="zh-CN" sz="2400" b="1" dirty="0">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4748420" y="4228688"/>
            <a:ext cx="2694535" cy="1273727"/>
          </a:xfrm>
          <a:prstGeom prst="roundRect">
            <a:avLst/>
          </a:prstGeom>
          <a:noFill/>
        </p:spPr>
        <p:txBody>
          <a:bodyPr wrap="square" rtlCol="0">
            <a:spAutoFit/>
          </a:bodyPr>
          <a:p>
            <a:pPr algn="ctr"/>
            <a:r>
              <a:rPr lang="zh-CN" altLang="en-US" sz="1600" spc="300" dirty="0">
                <a:solidFill>
                  <a:schemeClr val="bg1"/>
                </a:solidFill>
                <a:ea typeface="微软雅黑" panose="020B0503020204020204" charset="-122"/>
                <a:sym typeface="+mn-ea"/>
              </a:rPr>
              <a:t>点击添加你的文本信息 具体文字大小 颜色可调整 也可直接复制黏贴在此。</a:t>
            </a:r>
            <a:r>
              <a:rPr lang="en-US" altLang="zh-CN" sz="2000" dirty="0">
                <a:solidFill>
                  <a:schemeClr val="bg1"/>
                </a:solidFill>
                <a:latin typeface="造字工房悦黑体验版纤细体" pitchFamily="50" charset="-122"/>
                <a:ea typeface="造字工房悦黑体验版纤细体" pitchFamily="50" charset="-122"/>
              </a:rPr>
              <a:t> </a:t>
            </a:r>
            <a:endParaRPr lang="en-US" altLang="zh-CN" sz="2000" dirty="0">
              <a:solidFill>
                <a:schemeClr val="bg1"/>
              </a:solidFill>
              <a:latin typeface="造字工房悦黑体验版纤细体" pitchFamily="50" charset="-122"/>
              <a:ea typeface="造字工房悦黑体验版纤细体" pitchFamily="50" charset="-122"/>
            </a:endParaRPr>
          </a:p>
        </p:txBody>
      </p:sp>
      <p:sp>
        <p:nvSpPr>
          <p:cNvPr id="17" name="文本框 16"/>
          <p:cNvSpPr txBox="1"/>
          <p:nvPr/>
        </p:nvSpPr>
        <p:spPr>
          <a:xfrm>
            <a:off x="8263145" y="4246468"/>
            <a:ext cx="2694535" cy="1273727"/>
          </a:xfrm>
          <a:prstGeom prst="roundRect">
            <a:avLst/>
          </a:prstGeom>
          <a:noFill/>
        </p:spPr>
        <p:txBody>
          <a:bodyPr wrap="square" rtlCol="0">
            <a:spAutoFit/>
          </a:bodyPr>
          <a:p>
            <a:pPr algn="ctr"/>
            <a:r>
              <a:rPr lang="zh-CN" altLang="en-US" sz="1600" spc="300" dirty="0">
                <a:solidFill>
                  <a:schemeClr val="bg1"/>
                </a:solidFill>
                <a:ea typeface="微软雅黑" panose="020B0503020204020204" charset="-122"/>
                <a:sym typeface="+mn-ea"/>
              </a:rPr>
              <a:t>点击添加你的文本信息 具体文字大小 颜色可调整 也可直接复制黏贴在此。</a:t>
            </a:r>
            <a:r>
              <a:rPr lang="en-US" altLang="zh-CN" sz="2000" dirty="0">
                <a:solidFill>
                  <a:schemeClr val="bg1"/>
                </a:solidFill>
                <a:latin typeface="造字工房悦黑体验版纤细体" pitchFamily="50" charset="-122"/>
                <a:ea typeface="造字工房悦黑体验版纤细体" pitchFamily="50" charset="-122"/>
              </a:rPr>
              <a:t> </a:t>
            </a:r>
            <a:endParaRPr lang="en-US" altLang="zh-CN" sz="2000" dirty="0">
              <a:solidFill>
                <a:schemeClr val="bg1"/>
              </a:solidFill>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4" presetClass="entr" presetSubtype="10"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250"/>
                                        <p:tgtEl>
                                          <p:spTgt spid="9"/>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par>
                          <p:cTn id="29" fill="hold">
                            <p:stCondLst>
                              <p:cond delay="1500"/>
                            </p:stCondLst>
                            <p:childTnLst>
                              <p:par>
                                <p:cTn id="30" presetID="16" presetClass="entr" presetSubtype="2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250"/>
                                        <p:tgtEl>
                                          <p:spTgt spid="1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14" presetClass="entr" presetSubtype="10" fill="hold" grpId="0" nodeType="withEffect">
                                  <p:stCondLst>
                                    <p:cond delay="100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500"/>
                                        <p:tgtEl>
                                          <p:spTgt spid="14"/>
                                        </p:tgtEl>
                                      </p:cBhvr>
                                    </p:animEffect>
                                  </p:childTnLst>
                                </p:cTn>
                              </p:par>
                            </p:childTnLst>
                          </p:cTn>
                        </p:par>
                        <p:par>
                          <p:cTn id="41" fill="hold">
                            <p:stCondLst>
                              <p:cond delay="2000"/>
                            </p:stCondLst>
                            <p:childTnLst>
                              <p:par>
                                <p:cTn id="42" presetID="16" presetClass="entr" presetSubtype="2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arn(inVertical)">
                                      <p:cBhvr>
                                        <p:cTn id="44" dur="250"/>
                                        <p:tgtEl>
                                          <p:spTgt spid="15"/>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00"/>
                                        <p:tgtEl>
                                          <p:spTgt spid="7"/>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5" grpId="0" bldLvl="0" animBg="1"/>
      <p:bldP spid="6" grpId="0" bldLvl="0" animBg="1"/>
      <p:bldP spid="8" grpId="0"/>
      <p:bldP spid="9" grpId="0"/>
      <p:bldP spid="10" grpId="0"/>
      <p:bldP spid="11" grpId="0"/>
      <p:bldP spid="12" grpId="0"/>
      <p:bldP spid="14" grpId="0"/>
      <p:bldP spid="15" grpId="0"/>
      <p:bldP spid="7"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63726" y="668035"/>
            <a:ext cx="4153634" cy="3126300"/>
          </a:xfrm>
          <a:prstGeom prst="rect">
            <a:avLst/>
          </a:prstGeom>
        </p:spPr>
      </p:pic>
      <p:sp>
        <p:nvSpPr>
          <p:cNvPr id="15" name="TextBox 64"/>
          <p:cNvSpPr>
            <a:spLocks noChangeArrowheads="1"/>
          </p:cNvSpPr>
          <p:nvPr/>
        </p:nvSpPr>
        <p:spPr bwMode="auto">
          <a:xfrm>
            <a:off x="5285337" y="1633433"/>
            <a:ext cx="1711364" cy="1322070"/>
          </a:xfrm>
          <a:prstGeom prst="rect">
            <a:avLst/>
          </a:prstGeom>
          <a:noFill/>
          <a:ln w="9525">
            <a:noFill/>
            <a:miter lim="800000"/>
          </a:ln>
        </p:spPr>
        <p:txBody>
          <a:bodyPr wrap="square" lIns="91440" tIns="45720" rIns="91440" bIns="45720">
            <a:spAutoFit/>
          </a:bodyPr>
          <a:lstStyle/>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03</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8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zh-CN" altLang="en-US" sz="4800" b="1" dirty="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endParaRPr>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2825386" y="3149317"/>
            <a:ext cx="1145009" cy="884594"/>
          </a:xfrm>
          <a:prstGeom prst="rect">
            <a:avLst/>
          </a:prstGeom>
        </p:spPr>
      </p:pic>
      <p:pic>
        <p:nvPicPr>
          <p:cNvPr id="9" name="图片 8"/>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8929671" y="4294356"/>
            <a:ext cx="541470" cy="8209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14:presetBounceEnd="64000">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14:bounceEnd="64000">
                                          <p:cBhvr additive="base">
                                            <p:cTn id="17"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42" name="组合 41"/>
          <p:cNvGrpSpPr/>
          <p:nvPr/>
        </p:nvGrpSpPr>
        <p:grpSpPr>
          <a:xfrm>
            <a:off x="3649333" y="2318167"/>
            <a:ext cx="2635885" cy="2209265"/>
            <a:chOff x="3399977" y="2908113"/>
            <a:chExt cx="2635885" cy="2209265"/>
          </a:xfrm>
        </p:grpSpPr>
        <p:sp>
          <p:nvSpPr>
            <p:cNvPr id="9" name="矩形 8"/>
            <p:cNvSpPr/>
            <p:nvPr/>
          </p:nvSpPr>
          <p:spPr>
            <a:xfrm>
              <a:off x="3399977" y="2908113"/>
              <a:ext cx="426880" cy="2209265"/>
            </a:xfrm>
            <a:prstGeom prst="rect">
              <a:avLst/>
            </a:prstGeom>
            <a:solidFill>
              <a:srgbClr val="77B8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华文黑体" charset="-122"/>
                <a:ea typeface="华文黑体" charset="-122"/>
              </a:endParaRPr>
            </a:p>
          </p:txBody>
        </p:sp>
        <p:pic>
          <p:nvPicPr>
            <p:cNvPr id="5" name="图片 4" descr="C:\Users\samsung\Desktop\timg (2).jpgtimg (2)"/>
            <p:cNvPicPr>
              <a:picLocks noChangeAspect="1"/>
            </p:cNvPicPr>
            <p:nvPr/>
          </p:nvPicPr>
          <p:blipFill>
            <a:blip r:embed="rId3"/>
            <a:srcRect/>
            <a:stretch>
              <a:fillRect/>
            </a:stretch>
          </p:blipFill>
          <p:spPr>
            <a:xfrm>
              <a:off x="3826697" y="2908748"/>
              <a:ext cx="2209165" cy="2208530"/>
            </a:xfrm>
            <a:prstGeom prst="rect">
              <a:avLst/>
            </a:prstGeom>
          </p:spPr>
        </p:pic>
      </p:grpSp>
      <p:grpSp>
        <p:nvGrpSpPr>
          <p:cNvPr id="41" name="组合 40"/>
          <p:cNvGrpSpPr/>
          <p:nvPr/>
        </p:nvGrpSpPr>
        <p:grpSpPr>
          <a:xfrm>
            <a:off x="544127" y="1774160"/>
            <a:ext cx="2787059" cy="2221200"/>
            <a:chOff x="915753" y="2272862"/>
            <a:chExt cx="2787059" cy="2221200"/>
          </a:xfrm>
        </p:grpSpPr>
        <p:pic>
          <p:nvPicPr>
            <p:cNvPr id="6" name="图片 5" descr="C:\Users\samsung\Desktop\timg (1).jpgtimg (1)"/>
            <p:cNvPicPr>
              <a:picLocks noChangeAspect="1"/>
            </p:cNvPicPr>
            <p:nvPr/>
          </p:nvPicPr>
          <p:blipFill>
            <a:blip r:embed="rId4"/>
            <a:srcRect/>
            <a:stretch>
              <a:fillRect/>
            </a:stretch>
          </p:blipFill>
          <p:spPr>
            <a:xfrm>
              <a:off x="915753" y="2272862"/>
              <a:ext cx="2210435" cy="2220595"/>
            </a:xfrm>
            <a:prstGeom prst="rect">
              <a:avLst/>
            </a:prstGeom>
            <a:ln>
              <a:noFill/>
            </a:ln>
          </p:spPr>
        </p:pic>
        <p:sp>
          <p:nvSpPr>
            <p:cNvPr id="8" name="矩形 7"/>
            <p:cNvSpPr/>
            <p:nvPr/>
          </p:nvSpPr>
          <p:spPr>
            <a:xfrm>
              <a:off x="3124962" y="2272862"/>
              <a:ext cx="577850" cy="22212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华文黑体" charset="-122"/>
                <a:ea typeface="华文黑体" charset="-122"/>
              </a:endParaRPr>
            </a:p>
          </p:txBody>
        </p:sp>
      </p:grpSp>
      <p:grpSp>
        <p:nvGrpSpPr>
          <p:cNvPr id="44" name="组合 43"/>
          <p:cNvGrpSpPr/>
          <p:nvPr/>
        </p:nvGrpSpPr>
        <p:grpSpPr>
          <a:xfrm>
            <a:off x="9191153" y="2390373"/>
            <a:ext cx="2510156" cy="2064852"/>
            <a:chOff x="8613302" y="2688941"/>
            <a:chExt cx="2863364" cy="2064852"/>
          </a:xfrm>
        </p:grpSpPr>
        <p:pic>
          <p:nvPicPr>
            <p:cNvPr id="2" name="图片 1" descr="C:\Users\samsung\Desktop\timg (4).jpgtimg (4)"/>
            <p:cNvPicPr>
              <a:picLocks noChangeAspect="1"/>
            </p:cNvPicPr>
            <p:nvPr/>
          </p:nvPicPr>
          <p:blipFill>
            <a:blip r:embed="rId5"/>
            <a:srcRect/>
            <a:stretch>
              <a:fillRect/>
            </a:stretch>
          </p:blipFill>
          <p:spPr>
            <a:xfrm>
              <a:off x="9081958" y="2688941"/>
              <a:ext cx="2394708" cy="2064385"/>
            </a:xfrm>
            <a:prstGeom prst="rect">
              <a:avLst/>
            </a:prstGeom>
          </p:spPr>
        </p:pic>
        <p:sp>
          <p:nvSpPr>
            <p:cNvPr id="10" name="矩形 9"/>
            <p:cNvSpPr/>
            <p:nvPr/>
          </p:nvSpPr>
          <p:spPr>
            <a:xfrm>
              <a:off x="8613302" y="2688941"/>
              <a:ext cx="468703" cy="16036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华文黑体" charset="-122"/>
                <a:ea typeface="华文黑体" charset="-122"/>
              </a:endParaRPr>
            </a:p>
          </p:txBody>
        </p:sp>
        <p:sp>
          <p:nvSpPr>
            <p:cNvPr id="11" name="矩形 10"/>
            <p:cNvSpPr/>
            <p:nvPr/>
          </p:nvSpPr>
          <p:spPr>
            <a:xfrm>
              <a:off x="8615445" y="4292600"/>
              <a:ext cx="466965" cy="4611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华文黑体" charset="-122"/>
                <a:ea typeface="华文黑体" charset="-122"/>
              </a:endParaRPr>
            </a:p>
          </p:txBody>
        </p:sp>
      </p:grpSp>
      <p:grpSp>
        <p:nvGrpSpPr>
          <p:cNvPr id="43" name="组合 42"/>
          <p:cNvGrpSpPr/>
          <p:nvPr/>
        </p:nvGrpSpPr>
        <p:grpSpPr>
          <a:xfrm>
            <a:off x="6507499" y="1382880"/>
            <a:ext cx="2463800" cy="2211070"/>
            <a:chOff x="6091716" y="2082260"/>
            <a:chExt cx="2463800" cy="2211070"/>
          </a:xfrm>
        </p:grpSpPr>
        <p:pic>
          <p:nvPicPr>
            <p:cNvPr id="7" name="图片 6" descr="C:\Users\samsung\Desktop\timg (3).jpgtimg (3)"/>
            <p:cNvPicPr>
              <a:picLocks noChangeAspect="1"/>
            </p:cNvPicPr>
            <p:nvPr/>
          </p:nvPicPr>
          <p:blipFill>
            <a:blip r:embed="rId6"/>
            <a:srcRect/>
            <a:stretch>
              <a:fillRect/>
            </a:stretch>
          </p:blipFill>
          <p:spPr>
            <a:xfrm>
              <a:off x="6346351" y="2082260"/>
              <a:ext cx="2209165" cy="2211070"/>
            </a:xfrm>
            <a:prstGeom prst="rect">
              <a:avLst/>
            </a:prstGeom>
          </p:spPr>
        </p:pic>
        <p:sp>
          <p:nvSpPr>
            <p:cNvPr id="12" name="矩形 11"/>
            <p:cNvSpPr/>
            <p:nvPr/>
          </p:nvSpPr>
          <p:spPr>
            <a:xfrm>
              <a:off x="6091716" y="2082260"/>
              <a:ext cx="269426" cy="2210339"/>
            </a:xfrm>
            <a:prstGeom prst="rect">
              <a:avLst/>
            </a:prstGeom>
            <a:solidFill>
              <a:srgbClr val="3F772B">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华文黑体" charset="-122"/>
                <a:ea typeface="华文黑体" charset="-122"/>
              </a:endParaRPr>
            </a:p>
          </p:txBody>
        </p:sp>
      </p:grpSp>
      <p:grpSp>
        <p:nvGrpSpPr>
          <p:cNvPr id="13" name="组合 12"/>
          <p:cNvGrpSpPr/>
          <p:nvPr/>
        </p:nvGrpSpPr>
        <p:grpSpPr>
          <a:xfrm>
            <a:off x="852714" y="4790978"/>
            <a:ext cx="1969634" cy="1491849"/>
            <a:chOff x="738860" y="5644390"/>
            <a:chExt cx="3296998" cy="1434456"/>
          </a:xfrm>
        </p:grpSpPr>
        <p:sp>
          <p:nvSpPr>
            <p:cNvPr id="14" name="文本框 13"/>
            <p:cNvSpPr txBox="1"/>
            <p:nvPr/>
          </p:nvSpPr>
          <p:spPr>
            <a:xfrm>
              <a:off x="738860" y="5644390"/>
              <a:ext cx="2271643" cy="621466"/>
            </a:xfrm>
            <a:prstGeom prst="rect">
              <a:avLst/>
            </a:prstGeom>
            <a:noFill/>
          </p:spPr>
          <p:txBody>
            <a:bodyPr wrap="square" rtlCol="0">
              <a:spAutoFit/>
            </a:bodyPr>
            <a:p>
              <a:r>
                <a:rPr lang="en-US" altLang="zh-CN" sz="3600" b="1" dirty="0" smtClean="0">
                  <a:latin typeface="华文黑体" charset="-122"/>
                  <a:ea typeface="华文黑体" charset="-122"/>
                  <a:cs typeface="华文黑体" charset="-122"/>
                </a:rPr>
                <a:t>TITLE</a:t>
              </a:r>
              <a:endParaRPr lang="zh-CN" altLang="en-US" sz="3600" b="1" dirty="0">
                <a:latin typeface="华文黑体" charset="-122"/>
                <a:ea typeface="华文黑体" charset="-122"/>
                <a:cs typeface="华文黑体" charset="-122"/>
              </a:endParaRPr>
            </a:p>
          </p:txBody>
        </p:sp>
        <p:sp>
          <p:nvSpPr>
            <p:cNvPr id="15" name="文本框 14"/>
            <p:cNvSpPr txBox="1"/>
            <p:nvPr/>
          </p:nvSpPr>
          <p:spPr>
            <a:xfrm>
              <a:off x="738862" y="6140399"/>
              <a:ext cx="3296996" cy="938447"/>
            </a:xfrm>
            <a:prstGeom prst="rect">
              <a:avLst/>
            </a:prstGeom>
            <a:noFill/>
          </p:spPr>
          <p:txBody>
            <a:bodyPr wrap="square" rtlCol="0">
              <a:spAutoFit/>
            </a:bodyPr>
            <a:p>
              <a:pPr>
                <a:lnSpc>
                  <a:spcPct val="120000"/>
                </a:lnSpc>
              </a:pPr>
              <a:r>
                <a:rPr lang="zh-CN" altLang="en-US" sz="1600" spc="300" dirty="0">
                  <a:ea typeface="微软雅黑" panose="020B0503020204020204" charset="-122"/>
                  <a:sym typeface="+mn-ea"/>
                </a:rPr>
                <a:t>点击添加你的文本信息 具体文字大小 颜色可调整</a:t>
              </a:r>
              <a:r>
                <a:rPr lang="zh-CN" altLang="en-US" sz="1400" spc="300" dirty="0">
                  <a:ea typeface="微软雅黑" panose="020B0503020204020204" charset="-122"/>
                  <a:sym typeface="+mn-ea"/>
                </a:rPr>
                <a:t>  </a:t>
              </a:r>
              <a:endParaRPr lang="zh-CN" altLang="en-US" sz="1400" spc="300" dirty="0">
                <a:latin typeface="华文黑体" charset="-122"/>
                <a:ea typeface="微软雅黑" panose="020B0503020204020204" charset="-122"/>
                <a:sym typeface="+mn-ea"/>
              </a:endParaRPr>
            </a:p>
          </p:txBody>
        </p:sp>
      </p:grpSp>
      <p:cxnSp>
        <p:nvCxnSpPr>
          <p:cNvPr id="17" name="直接连接符 16"/>
          <p:cNvCxnSpPr/>
          <p:nvPr/>
        </p:nvCxnSpPr>
        <p:spPr>
          <a:xfrm>
            <a:off x="980794" y="6318338"/>
            <a:ext cx="3628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3551464" y="4755418"/>
            <a:ext cx="1969634" cy="1491849"/>
            <a:chOff x="738860" y="5644390"/>
            <a:chExt cx="3296998" cy="1434456"/>
          </a:xfrm>
        </p:grpSpPr>
        <p:sp>
          <p:nvSpPr>
            <p:cNvPr id="19" name="文本框 18"/>
            <p:cNvSpPr txBox="1"/>
            <p:nvPr/>
          </p:nvSpPr>
          <p:spPr>
            <a:xfrm>
              <a:off x="738860" y="5644390"/>
              <a:ext cx="2271643" cy="621466"/>
            </a:xfrm>
            <a:prstGeom prst="rect">
              <a:avLst/>
            </a:prstGeom>
            <a:noFill/>
          </p:spPr>
          <p:txBody>
            <a:bodyPr wrap="square" rtlCol="0">
              <a:spAutoFit/>
            </a:bodyPr>
            <a:p>
              <a:r>
                <a:rPr lang="en-US" altLang="zh-CN" sz="3600" b="1" dirty="0" smtClean="0">
                  <a:latin typeface="华文黑体" charset="-122"/>
                  <a:ea typeface="华文黑体" charset="-122"/>
                  <a:cs typeface="华文黑体" charset="-122"/>
                </a:rPr>
                <a:t>TITLE</a:t>
              </a:r>
              <a:endParaRPr lang="zh-CN" altLang="en-US" sz="3600" b="1" dirty="0">
                <a:latin typeface="华文黑体" charset="-122"/>
                <a:ea typeface="华文黑体" charset="-122"/>
                <a:cs typeface="华文黑体" charset="-122"/>
              </a:endParaRPr>
            </a:p>
          </p:txBody>
        </p:sp>
        <p:sp>
          <p:nvSpPr>
            <p:cNvPr id="20" name="文本框 19"/>
            <p:cNvSpPr txBox="1"/>
            <p:nvPr/>
          </p:nvSpPr>
          <p:spPr>
            <a:xfrm>
              <a:off x="738862" y="6140399"/>
              <a:ext cx="3296996" cy="938447"/>
            </a:xfrm>
            <a:prstGeom prst="rect">
              <a:avLst/>
            </a:prstGeom>
            <a:noFill/>
          </p:spPr>
          <p:txBody>
            <a:bodyPr wrap="square" rtlCol="0">
              <a:spAutoFit/>
            </a:bodyPr>
            <a:p>
              <a:pPr>
                <a:lnSpc>
                  <a:spcPct val="120000"/>
                </a:lnSpc>
              </a:pPr>
              <a:r>
                <a:rPr lang="zh-CN" altLang="en-US" sz="1600" spc="300" dirty="0">
                  <a:ea typeface="微软雅黑" panose="020B0503020204020204" charset="-122"/>
                  <a:sym typeface="+mn-ea"/>
                </a:rPr>
                <a:t>点击添加你的文本信息 具体文字大小 颜色可调整</a:t>
              </a:r>
              <a:r>
                <a:rPr lang="zh-CN" altLang="en-US" sz="1400" spc="300" dirty="0">
                  <a:ea typeface="微软雅黑" panose="020B0503020204020204" charset="-122"/>
                  <a:sym typeface="+mn-ea"/>
                </a:rPr>
                <a:t>  </a:t>
              </a:r>
              <a:endParaRPr lang="zh-CN" altLang="en-US" sz="1400" spc="300" dirty="0">
                <a:latin typeface="华文黑体" charset="-122"/>
                <a:ea typeface="微软雅黑" panose="020B0503020204020204" charset="-122"/>
                <a:sym typeface="+mn-ea"/>
              </a:endParaRPr>
            </a:p>
          </p:txBody>
        </p:sp>
      </p:grpSp>
      <p:cxnSp>
        <p:nvCxnSpPr>
          <p:cNvPr id="21" name="直接连接符 20"/>
          <p:cNvCxnSpPr/>
          <p:nvPr/>
        </p:nvCxnSpPr>
        <p:spPr>
          <a:xfrm>
            <a:off x="3679544" y="6282778"/>
            <a:ext cx="3628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6507389" y="4755418"/>
            <a:ext cx="1969634" cy="1491849"/>
            <a:chOff x="738860" y="5644390"/>
            <a:chExt cx="3296998" cy="1434456"/>
          </a:xfrm>
        </p:grpSpPr>
        <p:sp>
          <p:nvSpPr>
            <p:cNvPr id="23" name="文本框 22"/>
            <p:cNvSpPr txBox="1"/>
            <p:nvPr/>
          </p:nvSpPr>
          <p:spPr>
            <a:xfrm>
              <a:off x="738860" y="5644390"/>
              <a:ext cx="2271643" cy="621466"/>
            </a:xfrm>
            <a:prstGeom prst="rect">
              <a:avLst/>
            </a:prstGeom>
            <a:noFill/>
          </p:spPr>
          <p:txBody>
            <a:bodyPr wrap="square" rtlCol="0">
              <a:spAutoFit/>
            </a:bodyPr>
            <a:p>
              <a:r>
                <a:rPr lang="en-US" altLang="zh-CN" sz="3600" b="1" dirty="0" smtClean="0">
                  <a:latin typeface="华文黑体" charset="-122"/>
                  <a:ea typeface="华文黑体" charset="-122"/>
                  <a:cs typeface="华文黑体" charset="-122"/>
                </a:rPr>
                <a:t>TITLE</a:t>
              </a:r>
              <a:endParaRPr lang="zh-CN" altLang="en-US" sz="3600" b="1" dirty="0">
                <a:latin typeface="华文黑体" charset="-122"/>
                <a:ea typeface="华文黑体" charset="-122"/>
                <a:cs typeface="华文黑体" charset="-122"/>
              </a:endParaRPr>
            </a:p>
          </p:txBody>
        </p:sp>
        <p:sp>
          <p:nvSpPr>
            <p:cNvPr id="24" name="文本框 23"/>
            <p:cNvSpPr txBox="1"/>
            <p:nvPr/>
          </p:nvSpPr>
          <p:spPr>
            <a:xfrm>
              <a:off x="738862" y="6140399"/>
              <a:ext cx="3296996" cy="938447"/>
            </a:xfrm>
            <a:prstGeom prst="rect">
              <a:avLst/>
            </a:prstGeom>
            <a:noFill/>
          </p:spPr>
          <p:txBody>
            <a:bodyPr wrap="square" rtlCol="0">
              <a:spAutoFit/>
            </a:bodyPr>
            <a:p>
              <a:pPr>
                <a:lnSpc>
                  <a:spcPct val="120000"/>
                </a:lnSpc>
              </a:pPr>
              <a:r>
                <a:rPr lang="zh-CN" altLang="en-US" sz="1600" spc="300" dirty="0">
                  <a:ea typeface="微软雅黑" panose="020B0503020204020204" charset="-122"/>
                  <a:sym typeface="+mn-ea"/>
                </a:rPr>
                <a:t>点击添加你的文本信息 具体文字大小 颜色可调整</a:t>
              </a:r>
              <a:r>
                <a:rPr lang="zh-CN" altLang="en-US" sz="1400" spc="300" dirty="0">
                  <a:ea typeface="微软雅黑" panose="020B0503020204020204" charset="-122"/>
                  <a:sym typeface="+mn-ea"/>
                </a:rPr>
                <a:t>  </a:t>
              </a:r>
              <a:endParaRPr lang="zh-CN" altLang="en-US" sz="1400" spc="300" dirty="0">
                <a:latin typeface="华文黑体" charset="-122"/>
                <a:ea typeface="微软雅黑" panose="020B0503020204020204" charset="-122"/>
                <a:sym typeface="+mn-ea"/>
              </a:endParaRPr>
            </a:p>
          </p:txBody>
        </p:sp>
      </p:grpSp>
      <p:cxnSp>
        <p:nvCxnSpPr>
          <p:cNvPr id="25" name="直接连接符 24"/>
          <p:cNvCxnSpPr/>
          <p:nvPr/>
        </p:nvCxnSpPr>
        <p:spPr>
          <a:xfrm>
            <a:off x="6635469" y="6282778"/>
            <a:ext cx="3628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9190899" y="4755418"/>
            <a:ext cx="1969634" cy="1491849"/>
            <a:chOff x="738860" y="5644390"/>
            <a:chExt cx="3296998" cy="1434456"/>
          </a:xfrm>
        </p:grpSpPr>
        <p:sp>
          <p:nvSpPr>
            <p:cNvPr id="27" name="文本框 26"/>
            <p:cNvSpPr txBox="1"/>
            <p:nvPr/>
          </p:nvSpPr>
          <p:spPr>
            <a:xfrm>
              <a:off x="738860" y="5644390"/>
              <a:ext cx="2271643" cy="621466"/>
            </a:xfrm>
            <a:prstGeom prst="rect">
              <a:avLst/>
            </a:prstGeom>
            <a:noFill/>
          </p:spPr>
          <p:txBody>
            <a:bodyPr wrap="square" rtlCol="0">
              <a:spAutoFit/>
            </a:bodyPr>
            <a:p>
              <a:r>
                <a:rPr lang="en-US" altLang="zh-CN" sz="3600" b="1" dirty="0" smtClean="0">
                  <a:latin typeface="华文黑体" charset="-122"/>
                  <a:ea typeface="华文黑体" charset="-122"/>
                  <a:cs typeface="华文黑体" charset="-122"/>
                </a:rPr>
                <a:t>TITLE</a:t>
              </a:r>
              <a:endParaRPr lang="zh-CN" altLang="en-US" sz="3600" b="1" dirty="0">
                <a:latin typeface="华文黑体" charset="-122"/>
                <a:ea typeface="华文黑体" charset="-122"/>
                <a:cs typeface="华文黑体" charset="-122"/>
              </a:endParaRPr>
            </a:p>
          </p:txBody>
        </p:sp>
        <p:sp>
          <p:nvSpPr>
            <p:cNvPr id="28" name="文本框 27"/>
            <p:cNvSpPr txBox="1"/>
            <p:nvPr/>
          </p:nvSpPr>
          <p:spPr>
            <a:xfrm>
              <a:off x="738862" y="6140399"/>
              <a:ext cx="3296996" cy="938447"/>
            </a:xfrm>
            <a:prstGeom prst="rect">
              <a:avLst/>
            </a:prstGeom>
            <a:noFill/>
          </p:spPr>
          <p:txBody>
            <a:bodyPr wrap="square" rtlCol="0">
              <a:spAutoFit/>
            </a:bodyPr>
            <a:p>
              <a:pPr>
                <a:lnSpc>
                  <a:spcPct val="120000"/>
                </a:lnSpc>
              </a:pPr>
              <a:r>
                <a:rPr lang="zh-CN" altLang="en-US" sz="1600" spc="300" dirty="0">
                  <a:ea typeface="微软雅黑" panose="020B0503020204020204" charset="-122"/>
                  <a:sym typeface="+mn-ea"/>
                </a:rPr>
                <a:t>点击添加你的文本信息 具体文字大小 颜色可调整</a:t>
              </a:r>
              <a:r>
                <a:rPr lang="zh-CN" altLang="en-US" sz="1400" spc="300" dirty="0">
                  <a:ea typeface="微软雅黑" panose="020B0503020204020204" charset="-122"/>
                  <a:sym typeface="+mn-ea"/>
                </a:rPr>
                <a:t>  </a:t>
              </a:r>
              <a:endParaRPr lang="zh-CN" altLang="en-US" sz="1400" spc="300" dirty="0">
                <a:latin typeface="华文黑体" charset="-122"/>
                <a:ea typeface="微软雅黑" panose="020B0503020204020204" charset="-122"/>
                <a:sym typeface="+mn-ea"/>
              </a:endParaRPr>
            </a:p>
          </p:txBody>
        </p:sp>
      </p:grpSp>
      <p:cxnSp>
        <p:nvCxnSpPr>
          <p:cNvPr id="47" name="直接连接符 46"/>
          <p:cNvCxnSpPr/>
          <p:nvPr/>
        </p:nvCxnSpPr>
        <p:spPr>
          <a:xfrm>
            <a:off x="9318979" y="6282778"/>
            <a:ext cx="36282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9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4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9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3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30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00"/>
                                        <p:tgtEl>
                                          <p:spTgt spid="47"/>
                                        </p:tgtEl>
                                      </p:cBhvr>
                                    </p:animEffect>
                                    <p:anim calcmode="lin" valueType="num">
                                      <p:cBhvr>
                                        <p:cTn id="65" dur="1000" fill="hold"/>
                                        <p:tgtEl>
                                          <p:spTgt spid="47"/>
                                        </p:tgtEl>
                                        <p:attrNameLst>
                                          <p:attrName>ppt_x</p:attrName>
                                        </p:attrNameLst>
                                      </p:cBhvr>
                                      <p:tavLst>
                                        <p:tav tm="0">
                                          <p:val>
                                            <p:strVal val="#ppt_x"/>
                                          </p:val>
                                        </p:tav>
                                        <p:tav tm="100000">
                                          <p:val>
                                            <p:strVal val="#ppt_x"/>
                                          </p:val>
                                        </p:tav>
                                      </p:tavLst>
                                    </p:anim>
                                    <p:anim calcmode="lin" valueType="num">
                                      <p:cBhvr>
                                        <p:cTn id="6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5" name="组合 4"/>
          <p:cNvGrpSpPr/>
          <p:nvPr/>
        </p:nvGrpSpPr>
        <p:grpSpPr>
          <a:xfrm>
            <a:off x="1269948" y="1900925"/>
            <a:ext cx="2730877" cy="2751172"/>
            <a:chOff x="1287463" y="1603376"/>
            <a:chExt cx="1922463" cy="1936750"/>
          </a:xfrm>
        </p:grpSpPr>
        <p:sp>
          <p:nvSpPr>
            <p:cNvPr id="29" name="Freeform 12"/>
            <p:cNvSpPr/>
            <p:nvPr/>
          </p:nvSpPr>
          <p:spPr bwMode="auto">
            <a:xfrm>
              <a:off x="1611313" y="1603376"/>
              <a:ext cx="577850" cy="471488"/>
            </a:xfrm>
            <a:custGeom>
              <a:avLst/>
              <a:gdLst>
                <a:gd name="T0" fmla="*/ 112 w 112"/>
                <a:gd name="T1" fmla="*/ 0 h 91"/>
                <a:gd name="T2" fmla="*/ 0 w 112"/>
                <a:gd name="T3" fmla="*/ 47 h 91"/>
                <a:gd name="T4" fmla="*/ 44 w 112"/>
                <a:gd name="T5" fmla="*/ 91 h 91"/>
                <a:gd name="T6" fmla="*/ 112 w 112"/>
                <a:gd name="T7" fmla="*/ 63 h 91"/>
                <a:gd name="T8" fmla="*/ 112 w 112"/>
                <a:gd name="T9" fmla="*/ 0 h 91"/>
              </a:gdLst>
              <a:ahLst/>
              <a:cxnLst>
                <a:cxn ang="0">
                  <a:pos x="T0" y="T1"/>
                </a:cxn>
                <a:cxn ang="0">
                  <a:pos x="T2" y="T3"/>
                </a:cxn>
                <a:cxn ang="0">
                  <a:pos x="T4" y="T5"/>
                </a:cxn>
                <a:cxn ang="0">
                  <a:pos x="T6" y="T7"/>
                </a:cxn>
                <a:cxn ang="0">
                  <a:pos x="T8" y="T9"/>
                </a:cxn>
              </a:cxnLst>
              <a:rect l="0" t="0" r="r" b="b"/>
              <a:pathLst>
                <a:path w="112" h="91">
                  <a:moveTo>
                    <a:pt x="112" y="0"/>
                  </a:moveTo>
                  <a:cubicBezTo>
                    <a:pt x="69" y="3"/>
                    <a:pt x="30" y="20"/>
                    <a:pt x="0" y="47"/>
                  </a:cubicBezTo>
                  <a:cubicBezTo>
                    <a:pt x="44" y="91"/>
                    <a:pt x="44" y="91"/>
                    <a:pt x="44" y="91"/>
                  </a:cubicBezTo>
                  <a:cubicBezTo>
                    <a:pt x="63" y="76"/>
                    <a:pt x="86" y="65"/>
                    <a:pt x="112" y="63"/>
                  </a:cubicBezTo>
                  <a:lnTo>
                    <a:pt x="112"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0" name="Freeform 13"/>
            <p:cNvSpPr/>
            <p:nvPr/>
          </p:nvSpPr>
          <p:spPr bwMode="auto">
            <a:xfrm>
              <a:off x="1287463" y="2633663"/>
              <a:ext cx="468313" cy="581025"/>
            </a:xfrm>
            <a:custGeom>
              <a:avLst/>
              <a:gdLst>
                <a:gd name="T0" fmla="*/ 0 w 91"/>
                <a:gd name="T1" fmla="*/ 0 h 112"/>
                <a:gd name="T2" fmla="*/ 46 w 91"/>
                <a:gd name="T3" fmla="*/ 112 h 112"/>
                <a:gd name="T4" fmla="*/ 91 w 91"/>
                <a:gd name="T5" fmla="*/ 68 h 112"/>
                <a:gd name="T6" fmla="*/ 62 w 91"/>
                <a:gd name="T7" fmla="*/ 0 h 112"/>
                <a:gd name="T8" fmla="*/ 0 w 91"/>
                <a:gd name="T9" fmla="*/ 0 h 112"/>
              </a:gdLst>
              <a:ahLst/>
              <a:cxnLst>
                <a:cxn ang="0">
                  <a:pos x="T0" y="T1"/>
                </a:cxn>
                <a:cxn ang="0">
                  <a:pos x="T2" y="T3"/>
                </a:cxn>
                <a:cxn ang="0">
                  <a:pos x="T4" y="T5"/>
                </a:cxn>
                <a:cxn ang="0">
                  <a:pos x="T6" y="T7"/>
                </a:cxn>
                <a:cxn ang="0">
                  <a:pos x="T8" y="T9"/>
                </a:cxn>
              </a:cxnLst>
              <a:rect l="0" t="0" r="r" b="b"/>
              <a:pathLst>
                <a:path w="91" h="112">
                  <a:moveTo>
                    <a:pt x="0" y="0"/>
                  </a:moveTo>
                  <a:cubicBezTo>
                    <a:pt x="2" y="43"/>
                    <a:pt x="20" y="82"/>
                    <a:pt x="46" y="112"/>
                  </a:cubicBezTo>
                  <a:cubicBezTo>
                    <a:pt x="91" y="68"/>
                    <a:pt x="91" y="68"/>
                    <a:pt x="91" y="68"/>
                  </a:cubicBezTo>
                  <a:cubicBezTo>
                    <a:pt x="75" y="49"/>
                    <a:pt x="65" y="25"/>
                    <a:pt x="62" y="0"/>
                  </a:cubicBez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1" name="Freeform 14"/>
            <p:cNvSpPr/>
            <p:nvPr/>
          </p:nvSpPr>
          <p:spPr bwMode="auto">
            <a:xfrm>
              <a:off x="1287463" y="1928813"/>
              <a:ext cx="468313" cy="581025"/>
            </a:xfrm>
            <a:custGeom>
              <a:avLst/>
              <a:gdLst>
                <a:gd name="T0" fmla="*/ 46 w 91"/>
                <a:gd name="T1" fmla="*/ 0 h 112"/>
                <a:gd name="T2" fmla="*/ 0 w 91"/>
                <a:gd name="T3" fmla="*/ 112 h 112"/>
                <a:gd name="T4" fmla="*/ 62 w 91"/>
                <a:gd name="T5" fmla="*/ 112 h 112"/>
                <a:gd name="T6" fmla="*/ 91 w 91"/>
                <a:gd name="T7" fmla="*/ 45 h 112"/>
                <a:gd name="T8" fmla="*/ 46 w 91"/>
                <a:gd name="T9" fmla="*/ 0 h 112"/>
              </a:gdLst>
              <a:ahLst/>
              <a:cxnLst>
                <a:cxn ang="0">
                  <a:pos x="T0" y="T1"/>
                </a:cxn>
                <a:cxn ang="0">
                  <a:pos x="T2" y="T3"/>
                </a:cxn>
                <a:cxn ang="0">
                  <a:pos x="T4" y="T5"/>
                </a:cxn>
                <a:cxn ang="0">
                  <a:pos x="T6" y="T7"/>
                </a:cxn>
                <a:cxn ang="0">
                  <a:pos x="T8" y="T9"/>
                </a:cxn>
              </a:cxnLst>
              <a:rect l="0" t="0" r="r" b="b"/>
              <a:pathLst>
                <a:path w="91" h="112">
                  <a:moveTo>
                    <a:pt x="46" y="0"/>
                  </a:moveTo>
                  <a:cubicBezTo>
                    <a:pt x="20" y="31"/>
                    <a:pt x="2" y="70"/>
                    <a:pt x="0" y="112"/>
                  </a:cubicBezTo>
                  <a:cubicBezTo>
                    <a:pt x="62" y="112"/>
                    <a:pt x="62" y="112"/>
                    <a:pt x="62" y="112"/>
                  </a:cubicBezTo>
                  <a:cubicBezTo>
                    <a:pt x="65" y="87"/>
                    <a:pt x="75" y="63"/>
                    <a:pt x="91" y="45"/>
                  </a:cubicBezTo>
                  <a:lnTo>
                    <a:pt x="46"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2" name="Freeform 15"/>
            <p:cNvSpPr/>
            <p:nvPr/>
          </p:nvSpPr>
          <p:spPr bwMode="auto">
            <a:xfrm>
              <a:off x="2308226" y="1603376"/>
              <a:ext cx="576263" cy="471488"/>
            </a:xfrm>
            <a:custGeom>
              <a:avLst/>
              <a:gdLst>
                <a:gd name="T0" fmla="*/ 112 w 112"/>
                <a:gd name="T1" fmla="*/ 47 h 91"/>
                <a:gd name="T2" fmla="*/ 0 w 112"/>
                <a:gd name="T3" fmla="*/ 0 h 91"/>
                <a:gd name="T4" fmla="*/ 0 w 112"/>
                <a:gd name="T5" fmla="*/ 63 h 91"/>
                <a:gd name="T6" fmla="*/ 68 w 112"/>
                <a:gd name="T7" fmla="*/ 91 h 91"/>
                <a:gd name="T8" fmla="*/ 112 w 112"/>
                <a:gd name="T9" fmla="*/ 47 h 91"/>
              </a:gdLst>
              <a:ahLst/>
              <a:cxnLst>
                <a:cxn ang="0">
                  <a:pos x="T0" y="T1"/>
                </a:cxn>
                <a:cxn ang="0">
                  <a:pos x="T2" y="T3"/>
                </a:cxn>
                <a:cxn ang="0">
                  <a:pos x="T4" y="T5"/>
                </a:cxn>
                <a:cxn ang="0">
                  <a:pos x="T6" y="T7"/>
                </a:cxn>
                <a:cxn ang="0">
                  <a:pos x="T8" y="T9"/>
                </a:cxn>
              </a:cxnLst>
              <a:rect l="0" t="0" r="r" b="b"/>
              <a:pathLst>
                <a:path w="112" h="91">
                  <a:moveTo>
                    <a:pt x="112" y="47"/>
                  </a:moveTo>
                  <a:cubicBezTo>
                    <a:pt x="82" y="20"/>
                    <a:pt x="43" y="3"/>
                    <a:pt x="0" y="0"/>
                  </a:cubicBezTo>
                  <a:cubicBezTo>
                    <a:pt x="0" y="63"/>
                    <a:pt x="0" y="63"/>
                    <a:pt x="0" y="63"/>
                  </a:cubicBezTo>
                  <a:cubicBezTo>
                    <a:pt x="26" y="65"/>
                    <a:pt x="49" y="76"/>
                    <a:pt x="68" y="91"/>
                  </a:cubicBezTo>
                  <a:lnTo>
                    <a:pt x="112"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3" name="Freeform 16"/>
            <p:cNvSpPr/>
            <p:nvPr/>
          </p:nvSpPr>
          <p:spPr bwMode="auto">
            <a:xfrm>
              <a:off x="2746376" y="2633663"/>
              <a:ext cx="463550" cy="581025"/>
            </a:xfrm>
            <a:custGeom>
              <a:avLst/>
              <a:gdLst>
                <a:gd name="T0" fmla="*/ 0 w 90"/>
                <a:gd name="T1" fmla="*/ 68 h 112"/>
                <a:gd name="T2" fmla="*/ 44 w 90"/>
                <a:gd name="T3" fmla="*/ 112 h 112"/>
                <a:gd name="T4" fmla="*/ 90 w 90"/>
                <a:gd name="T5" fmla="*/ 0 h 112"/>
                <a:gd name="T6" fmla="*/ 28 w 90"/>
                <a:gd name="T7" fmla="*/ 0 h 112"/>
                <a:gd name="T8" fmla="*/ 0 w 90"/>
                <a:gd name="T9" fmla="*/ 68 h 112"/>
              </a:gdLst>
              <a:ahLst/>
              <a:cxnLst>
                <a:cxn ang="0">
                  <a:pos x="T0" y="T1"/>
                </a:cxn>
                <a:cxn ang="0">
                  <a:pos x="T2" y="T3"/>
                </a:cxn>
                <a:cxn ang="0">
                  <a:pos x="T4" y="T5"/>
                </a:cxn>
                <a:cxn ang="0">
                  <a:pos x="T6" y="T7"/>
                </a:cxn>
                <a:cxn ang="0">
                  <a:pos x="T8" y="T9"/>
                </a:cxn>
              </a:cxnLst>
              <a:rect l="0" t="0" r="r" b="b"/>
              <a:pathLst>
                <a:path w="90" h="112">
                  <a:moveTo>
                    <a:pt x="0" y="68"/>
                  </a:moveTo>
                  <a:cubicBezTo>
                    <a:pt x="44" y="112"/>
                    <a:pt x="44" y="112"/>
                    <a:pt x="44" y="112"/>
                  </a:cubicBezTo>
                  <a:cubicBezTo>
                    <a:pt x="71" y="82"/>
                    <a:pt x="88" y="43"/>
                    <a:pt x="90" y="0"/>
                  </a:cubicBezTo>
                  <a:cubicBezTo>
                    <a:pt x="28" y="0"/>
                    <a:pt x="28" y="0"/>
                    <a:pt x="28" y="0"/>
                  </a:cubicBezTo>
                  <a:cubicBezTo>
                    <a:pt x="25" y="25"/>
                    <a:pt x="15" y="49"/>
                    <a:pt x="0" y="68"/>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4" name="Freeform 17"/>
            <p:cNvSpPr/>
            <p:nvPr/>
          </p:nvSpPr>
          <p:spPr bwMode="auto">
            <a:xfrm>
              <a:off x="2746376" y="1928813"/>
              <a:ext cx="463550" cy="581025"/>
            </a:xfrm>
            <a:custGeom>
              <a:avLst/>
              <a:gdLst>
                <a:gd name="T0" fmla="*/ 90 w 90"/>
                <a:gd name="T1" fmla="*/ 112 h 112"/>
                <a:gd name="T2" fmla="*/ 44 w 90"/>
                <a:gd name="T3" fmla="*/ 0 h 112"/>
                <a:gd name="T4" fmla="*/ 0 w 90"/>
                <a:gd name="T5" fmla="*/ 45 h 112"/>
                <a:gd name="T6" fmla="*/ 28 w 90"/>
                <a:gd name="T7" fmla="*/ 112 h 112"/>
                <a:gd name="T8" fmla="*/ 90 w 90"/>
                <a:gd name="T9" fmla="*/ 112 h 112"/>
              </a:gdLst>
              <a:ahLst/>
              <a:cxnLst>
                <a:cxn ang="0">
                  <a:pos x="T0" y="T1"/>
                </a:cxn>
                <a:cxn ang="0">
                  <a:pos x="T2" y="T3"/>
                </a:cxn>
                <a:cxn ang="0">
                  <a:pos x="T4" y="T5"/>
                </a:cxn>
                <a:cxn ang="0">
                  <a:pos x="T6" y="T7"/>
                </a:cxn>
                <a:cxn ang="0">
                  <a:pos x="T8" y="T9"/>
                </a:cxn>
              </a:cxnLst>
              <a:rect l="0" t="0" r="r" b="b"/>
              <a:pathLst>
                <a:path w="90" h="112">
                  <a:moveTo>
                    <a:pt x="90" y="112"/>
                  </a:moveTo>
                  <a:cubicBezTo>
                    <a:pt x="88" y="70"/>
                    <a:pt x="71" y="31"/>
                    <a:pt x="44" y="0"/>
                  </a:cubicBezTo>
                  <a:cubicBezTo>
                    <a:pt x="0" y="45"/>
                    <a:pt x="0" y="45"/>
                    <a:pt x="0" y="45"/>
                  </a:cubicBezTo>
                  <a:cubicBezTo>
                    <a:pt x="15" y="63"/>
                    <a:pt x="25" y="87"/>
                    <a:pt x="28" y="112"/>
                  </a:cubicBezTo>
                  <a:lnTo>
                    <a:pt x="90" y="1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5" name="Freeform 18"/>
            <p:cNvSpPr/>
            <p:nvPr/>
          </p:nvSpPr>
          <p:spPr bwMode="auto">
            <a:xfrm>
              <a:off x="1611313" y="3068638"/>
              <a:ext cx="577850" cy="471488"/>
            </a:xfrm>
            <a:custGeom>
              <a:avLst/>
              <a:gdLst>
                <a:gd name="T0" fmla="*/ 0 w 112"/>
                <a:gd name="T1" fmla="*/ 44 h 91"/>
                <a:gd name="T2" fmla="*/ 112 w 112"/>
                <a:gd name="T3" fmla="*/ 91 h 91"/>
                <a:gd name="T4" fmla="*/ 112 w 112"/>
                <a:gd name="T5" fmla="*/ 28 h 91"/>
                <a:gd name="T6" fmla="*/ 44 w 112"/>
                <a:gd name="T7" fmla="*/ 0 h 91"/>
                <a:gd name="T8" fmla="*/ 0 w 112"/>
                <a:gd name="T9" fmla="*/ 44 h 91"/>
              </a:gdLst>
              <a:ahLst/>
              <a:cxnLst>
                <a:cxn ang="0">
                  <a:pos x="T0" y="T1"/>
                </a:cxn>
                <a:cxn ang="0">
                  <a:pos x="T2" y="T3"/>
                </a:cxn>
                <a:cxn ang="0">
                  <a:pos x="T4" y="T5"/>
                </a:cxn>
                <a:cxn ang="0">
                  <a:pos x="T6" y="T7"/>
                </a:cxn>
                <a:cxn ang="0">
                  <a:pos x="T8" y="T9"/>
                </a:cxn>
              </a:cxnLst>
              <a:rect l="0" t="0" r="r" b="b"/>
              <a:pathLst>
                <a:path w="112" h="91">
                  <a:moveTo>
                    <a:pt x="0" y="44"/>
                  </a:moveTo>
                  <a:cubicBezTo>
                    <a:pt x="30" y="71"/>
                    <a:pt x="69" y="88"/>
                    <a:pt x="112" y="91"/>
                  </a:cubicBezTo>
                  <a:cubicBezTo>
                    <a:pt x="112" y="28"/>
                    <a:pt x="112" y="28"/>
                    <a:pt x="112" y="28"/>
                  </a:cubicBezTo>
                  <a:cubicBezTo>
                    <a:pt x="86" y="26"/>
                    <a:pt x="63" y="16"/>
                    <a:pt x="44" y="0"/>
                  </a:cubicBezTo>
                  <a:lnTo>
                    <a:pt x="0" y="4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36" name="Freeform 19"/>
            <p:cNvSpPr/>
            <p:nvPr/>
          </p:nvSpPr>
          <p:spPr bwMode="auto">
            <a:xfrm>
              <a:off x="2308226" y="3068638"/>
              <a:ext cx="576263" cy="471488"/>
            </a:xfrm>
            <a:custGeom>
              <a:avLst/>
              <a:gdLst>
                <a:gd name="T0" fmla="*/ 0 w 112"/>
                <a:gd name="T1" fmla="*/ 91 h 91"/>
                <a:gd name="T2" fmla="*/ 112 w 112"/>
                <a:gd name="T3" fmla="*/ 44 h 91"/>
                <a:gd name="T4" fmla="*/ 68 w 112"/>
                <a:gd name="T5" fmla="*/ 0 h 91"/>
                <a:gd name="T6" fmla="*/ 0 w 112"/>
                <a:gd name="T7" fmla="*/ 28 h 91"/>
                <a:gd name="T8" fmla="*/ 0 w 112"/>
                <a:gd name="T9" fmla="*/ 91 h 91"/>
              </a:gdLst>
              <a:ahLst/>
              <a:cxnLst>
                <a:cxn ang="0">
                  <a:pos x="T0" y="T1"/>
                </a:cxn>
                <a:cxn ang="0">
                  <a:pos x="T2" y="T3"/>
                </a:cxn>
                <a:cxn ang="0">
                  <a:pos x="T4" y="T5"/>
                </a:cxn>
                <a:cxn ang="0">
                  <a:pos x="T6" y="T7"/>
                </a:cxn>
                <a:cxn ang="0">
                  <a:pos x="T8" y="T9"/>
                </a:cxn>
              </a:cxnLst>
              <a:rect l="0" t="0" r="r" b="b"/>
              <a:pathLst>
                <a:path w="112" h="91">
                  <a:moveTo>
                    <a:pt x="0" y="91"/>
                  </a:moveTo>
                  <a:cubicBezTo>
                    <a:pt x="43" y="88"/>
                    <a:pt x="82" y="71"/>
                    <a:pt x="112" y="44"/>
                  </a:cubicBezTo>
                  <a:cubicBezTo>
                    <a:pt x="68" y="0"/>
                    <a:pt x="68" y="0"/>
                    <a:pt x="68" y="0"/>
                  </a:cubicBezTo>
                  <a:cubicBezTo>
                    <a:pt x="49" y="16"/>
                    <a:pt x="26" y="26"/>
                    <a:pt x="0" y="28"/>
                  </a:cubicBezTo>
                  <a:lnTo>
                    <a:pt x="0" y="9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grpSp>
      <p:grpSp>
        <p:nvGrpSpPr>
          <p:cNvPr id="6" name="组合 5"/>
          <p:cNvGrpSpPr/>
          <p:nvPr/>
        </p:nvGrpSpPr>
        <p:grpSpPr>
          <a:xfrm>
            <a:off x="4763937" y="1900925"/>
            <a:ext cx="2739896" cy="2751172"/>
            <a:chOff x="3533776" y="1603376"/>
            <a:chExt cx="1928812" cy="1936750"/>
          </a:xfrm>
        </p:grpSpPr>
        <p:sp>
          <p:nvSpPr>
            <p:cNvPr id="21" name="Freeform 27"/>
            <p:cNvSpPr/>
            <p:nvPr/>
          </p:nvSpPr>
          <p:spPr bwMode="auto">
            <a:xfrm>
              <a:off x="3859213" y="1603376"/>
              <a:ext cx="577850" cy="471488"/>
            </a:xfrm>
            <a:custGeom>
              <a:avLst/>
              <a:gdLst>
                <a:gd name="T0" fmla="*/ 112 w 112"/>
                <a:gd name="T1" fmla="*/ 0 h 91"/>
                <a:gd name="T2" fmla="*/ 0 w 112"/>
                <a:gd name="T3" fmla="*/ 47 h 91"/>
                <a:gd name="T4" fmla="*/ 44 w 112"/>
                <a:gd name="T5" fmla="*/ 91 h 91"/>
                <a:gd name="T6" fmla="*/ 112 w 112"/>
                <a:gd name="T7" fmla="*/ 63 h 91"/>
                <a:gd name="T8" fmla="*/ 112 w 112"/>
                <a:gd name="T9" fmla="*/ 0 h 91"/>
              </a:gdLst>
              <a:ahLst/>
              <a:cxnLst>
                <a:cxn ang="0">
                  <a:pos x="T0" y="T1"/>
                </a:cxn>
                <a:cxn ang="0">
                  <a:pos x="T2" y="T3"/>
                </a:cxn>
                <a:cxn ang="0">
                  <a:pos x="T4" y="T5"/>
                </a:cxn>
                <a:cxn ang="0">
                  <a:pos x="T6" y="T7"/>
                </a:cxn>
                <a:cxn ang="0">
                  <a:pos x="T8" y="T9"/>
                </a:cxn>
              </a:cxnLst>
              <a:rect l="0" t="0" r="r" b="b"/>
              <a:pathLst>
                <a:path w="112" h="91">
                  <a:moveTo>
                    <a:pt x="112" y="0"/>
                  </a:moveTo>
                  <a:cubicBezTo>
                    <a:pt x="69" y="3"/>
                    <a:pt x="30" y="20"/>
                    <a:pt x="0" y="47"/>
                  </a:cubicBezTo>
                  <a:cubicBezTo>
                    <a:pt x="44" y="91"/>
                    <a:pt x="44" y="91"/>
                    <a:pt x="44" y="91"/>
                  </a:cubicBezTo>
                  <a:cubicBezTo>
                    <a:pt x="63" y="76"/>
                    <a:pt x="86" y="65"/>
                    <a:pt x="112" y="63"/>
                  </a:cubicBezTo>
                  <a:lnTo>
                    <a:pt x="11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2" name="Freeform 28"/>
            <p:cNvSpPr/>
            <p:nvPr/>
          </p:nvSpPr>
          <p:spPr bwMode="auto">
            <a:xfrm>
              <a:off x="3533776" y="2633663"/>
              <a:ext cx="469900" cy="581025"/>
            </a:xfrm>
            <a:custGeom>
              <a:avLst/>
              <a:gdLst>
                <a:gd name="T0" fmla="*/ 0 w 91"/>
                <a:gd name="T1" fmla="*/ 0 h 112"/>
                <a:gd name="T2" fmla="*/ 46 w 91"/>
                <a:gd name="T3" fmla="*/ 112 h 112"/>
                <a:gd name="T4" fmla="*/ 91 w 91"/>
                <a:gd name="T5" fmla="*/ 68 h 112"/>
                <a:gd name="T6" fmla="*/ 63 w 91"/>
                <a:gd name="T7" fmla="*/ 0 h 112"/>
                <a:gd name="T8" fmla="*/ 0 w 91"/>
                <a:gd name="T9" fmla="*/ 0 h 112"/>
              </a:gdLst>
              <a:ahLst/>
              <a:cxnLst>
                <a:cxn ang="0">
                  <a:pos x="T0" y="T1"/>
                </a:cxn>
                <a:cxn ang="0">
                  <a:pos x="T2" y="T3"/>
                </a:cxn>
                <a:cxn ang="0">
                  <a:pos x="T4" y="T5"/>
                </a:cxn>
                <a:cxn ang="0">
                  <a:pos x="T6" y="T7"/>
                </a:cxn>
                <a:cxn ang="0">
                  <a:pos x="T8" y="T9"/>
                </a:cxn>
              </a:cxnLst>
              <a:rect l="0" t="0" r="r" b="b"/>
              <a:pathLst>
                <a:path w="91" h="112">
                  <a:moveTo>
                    <a:pt x="0" y="0"/>
                  </a:moveTo>
                  <a:cubicBezTo>
                    <a:pt x="3" y="43"/>
                    <a:pt x="20" y="82"/>
                    <a:pt x="46" y="112"/>
                  </a:cubicBezTo>
                  <a:cubicBezTo>
                    <a:pt x="91" y="68"/>
                    <a:pt x="91" y="68"/>
                    <a:pt x="91" y="68"/>
                  </a:cubicBezTo>
                  <a:cubicBezTo>
                    <a:pt x="75" y="49"/>
                    <a:pt x="65" y="25"/>
                    <a:pt x="63" y="0"/>
                  </a:cubicBez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3" name="Freeform 29"/>
            <p:cNvSpPr/>
            <p:nvPr/>
          </p:nvSpPr>
          <p:spPr bwMode="auto">
            <a:xfrm>
              <a:off x="3533776" y="1928813"/>
              <a:ext cx="469900" cy="581025"/>
            </a:xfrm>
            <a:custGeom>
              <a:avLst/>
              <a:gdLst>
                <a:gd name="T0" fmla="*/ 46 w 91"/>
                <a:gd name="T1" fmla="*/ 0 h 112"/>
                <a:gd name="T2" fmla="*/ 0 w 91"/>
                <a:gd name="T3" fmla="*/ 112 h 112"/>
                <a:gd name="T4" fmla="*/ 63 w 91"/>
                <a:gd name="T5" fmla="*/ 112 h 112"/>
                <a:gd name="T6" fmla="*/ 91 w 91"/>
                <a:gd name="T7" fmla="*/ 45 h 112"/>
                <a:gd name="T8" fmla="*/ 46 w 91"/>
                <a:gd name="T9" fmla="*/ 0 h 112"/>
              </a:gdLst>
              <a:ahLst/>
              <a:cxnLst>
                <a:cxn ang="0">
                  <a:pos x="T0" y="T1"/>
                </a:cxn>
                <a:cxn ang="0">
                  <a:pos x="T2" y="T3"/>
                </a:cxn>
                <a:cxn ang="0">
                  <a:pos x="T4" y="T5"/>
                </a:cxn>
                <a:cxn ang="0">
                  <a:pos x="T6" y="T7"/>
                </a:cxn>
                <a:cxn ang="0">
                  <a:pos x="T8" y="T9"/>
                </a:cxn>
              </a:cxnLst>
              <a:rect l="0" t="0" r="r" b="b"/>
              <a:pathLst>
                <a:path w="91" h="112">
                  <a:moveTo>
                    <a:pt x="46" y="0"/>
                  </a:moveTo>
                  <a:cubicBezTo>
                    <a:pt x="20" y="31"/>
                    <a:pt x="3" y="70"/>
                    <a:pt x="0" y="112"/>
                  </a:cubicBezTo>
                  <a:cubicBezTo>
                    <a:pt x="63" y="112"/>
                    <a:pt x="63" y="112"/>
                    <a:pt x="63" y="112"/>
                  </a:cubicBezTo>
                  <a:cubicBezTo>
                    <a:pt x="65" y="87"/>
                    <a:pt x="75" y="63"/>
                    <a:pt x="91" y="45"/>
                  </a:cubicBezTo>
                  <a:lnTo>
                    <a:pt x="4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4" name="Freeform 30"/>
            <p:cNvSpPr/>
            <p:nvPr/>
          </p:nvSpPr>
          <p:spPr bwMode="auto">
            <a:xfrm>
              <a:off x="4554538" y="1603376"/>
              <a:ext cx="582613" cy="471488"/>
            </a:xfrm>
            <a:custGeom>
              <a:avLst/>
              <a:gdLst>
                <a:gd name="T0" fmla="*/ 113 w 113"/>
                <a:gd name="T1" fmla="*/ 47 h 91"/>
                <a:gd name="T2" fmla="*/ 0 w 113"/>
                <a:gd name="T3" fmla="*/ 0 h 91"/>
                <a:gd name="T4" fmla="*/ 0 w 113"/>
                <a:gd name="T5" fmla="*/ 63 h 91"/>
                <a:gd name="T6" fmla="*/ 68 w 113"/>
                <a:gd name="T7" fmla="*/ 91 h 91"/>
                <a:gd name="T8" fmla="*/ 113 w 113"/>
                <a:gd name="T9" fmla="*/ 47 h 91"/>
              </a:gdLst>
              <a:ahLst/>
              <a:cxnLst>
                <a:cxn ang="0">
                  <a:pos x="T0" y="T1"/>
                </a:cxn>
                <a:cxn ang="0">
                  <a:pos x="T2" y="T3"/>
                </a:cxn>
                <a:cxn ang="0">
                  <a:pos x="T4" y="T5"/>
                </a:cxn>
                <a:cxn ang="0">
                  <a:pos x="T6" y="T7"/>
                </a:cxn>
                <a:cxn ang="0">
                  <a:pos x="T8" y="T9"/>
                </a:cxn>
              </a:cxnLst>
              <a:rect l="0" t="0" r="r" b="b"/>
              <a:pathLst>
                <a:path w="113" h="91">
                  <a:moveTo>
                    <a:pt x="113" y="47"/>
                  </a:moveTo>
                  <a:cubicBezTo>
                    <a:pt x="82" y="20"/>
                    <a:pt x="43" y="3"/>
                    <a:pt x="0" y="0"/>
                  </a:cubicBezTo>
                  <a:cubicBezTo>
                    <a:pt x="0" y="63"/>
                    <a:pt x="0" y="63"/>
                    <a:pt x="0" y="63"/>
                  </a:cubicBezTo>
                  <a:cubicBezTo>
                    <a:pt x="26" y="65"/>
                    <a:pt x="49" y="76"/>
                    <a:pt x="68" y="91"/>
                  </a:cubicBezTo>
                  <a:lnTo>
                    <a:pt x="113"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5" name="Freeform 31"/>
            <p:cNvSpPr/>
            <p:nvPr/>
          </p:nvSpPr>
          <p:spPr bwMode="auto">
            <a:xfrm>
              <a:off x="4992688" y="2633663"/>
              <a:ext cx="469900" cy="581025"/>
            </a:xfrm>
            <a:custGeom>
              <a:avLst/>
              <a:gdLst>
                <a:gd name="T0" fmla="*/ 0 w 91"/>
                <a:gd name="T1" fmla="*/ 68 h 112"/>
                <a:gd name="T2" fmla="*/ 44 w 91"/>
                <a:gd name="T3" fmla="*/ 112 h 112"/>
                <a:gd name="T4" fmla="*/ 91 w 91"/>
                <a:gd name="T5" fmla="*/ 0 h 112"/>
                <a:gd name="T6" fmla="*/ 28 w 91"/>
                <a:gd name="T7" fmla="*/ 0 h 112"/>
                <a:gd name="T8" fmla="*/ 0 w 91"/>
                <a:gd name="T9" fmla="*/ 68 h 112"/>
              </a:gdLst>
              <a:ahLst/>
              <a:cxnLst>
                <a:cxn ang="0">
                  <a:pos x="T0" y="T1"/>
                </a:cxn>
                <a:cxn ang="0">
                  <a:pos x="T2" y="T3"/>
                </a:cxn>
                <a:cxn ang="0">
                  <a:pos x="T4" y="T5"/>
                </a:cxn>
                <a:cxn ang="0">
                  <a:pos x="T6" y="T7"/>
                </a:cxn>
                <a:cxn ang="0">
                  <a:pos x="T8" y="T9"/>
                </a:cxn>
              </a:cxnLst>
              <a:rect l="0" t="0" r="r" b="b"/>
              <a:pathLst>
                <a:path w="91" h="112">
                  <a:moveTo>
                    <a:pt x="0" y="68"/>
                  </a:moveTo>
                  <a:cubicBezTo>
                    <a:pt x="44" y="112"/>
                    <a:pt x="44" y="112"/>
                    <a:pt x="44" y="112"/>
                  </a:cubicBezTo>
                  <a:cubicBezTo>
                    <a:pt x="71" y="82"/>
                    <a:pt x="88" y="43"/>
                    <a:pt x="91" y="0"/>
                  </a:cubicBezTo>
                  <a:cubicBezTo>
                    <a:pt x="28" y="0"/>
                    <a:pt x="28" y="0"/>
                    <a:pt x="28" y="0"/>
                  </a:cubicBezTo>
                  <a:cubicBezTo>
                    <a:pt x="25" y="25"/>
                    <a:pt x="15" y="49"/>
                    <a:pt x="0" y="68"/>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6" name="Freeform 32"/>
            <p:cNvSpPr/>
            <p:nvPr/>
          </p:nvSpPr>
          <p:spPr bwMode="auto">
            <a:xfrm>
              <a:off x="4992688" y="1928813"/>
              <a:ext cx="469900" cy="581025"/>
            </a:xfrm>
            <a:custGeom>
              <a:avLst/>
              <a:gdLst>
                <a:gd name="T0" fmla="*/ 91 w 91"/>
                <a:gd name="T1" fmla="*/ 112 h 112"/>
                <a:gd name="T2" fmla="*/ 44 w 91"/>
                <a:gd name="T3" fmla="*/ 0 h 112"/>
                <a:gd name="T4" fmla="*/ 0 w 91"/>
                <a:gd name="T5" fmla="*/ 45 h 112"/>
                <a:gd name="T6" fmla="*/ 28 w 91"/>
                <a:gd name="T7" fmla="*/ 112 h 112"/>
                <a:gd name="T8" fmla="*/ 91 w 91"/>
                <a:gd name="T9" fmla="*/ 112 h 112"/>
              </a:gdLst>
              <a:ahLst/>
              <a:cxnLst>
                <a:cxn ang="0">
                  <a:pos x="T0" y="T1"/>
                </a:cxn>
                <a:cxn ang="0">
                  <a:pos x="T2" y="T3"/>
                </a:cxn>
                <a:cxn ang="0">
                  <a:pos x="T4" y="T5"/>
                </a:cxn>
                <a:cxn ang="0">
                  <a:pos x="T6" y="T7"/>
                </a:cxn>
                <a:cxn ang="0">
                  <a:pos x="T8" y="T9"/>
                </a:cxn>
              </a:cxnLst>
              <a:rect l="0" t="0" r="r" b="b"/>
              <a:pathLst>
                <a:path w="91" h="112">
                  <a:moveTo>
                    <a:pt x="91" y="112"/>
                  </a:moveTo>
                  <a:cubicBezTo>
                    <a:pt x="88" y="70"/>
                    <a:pt x="71" y="31"/>
                    <a:pt x="44" y="0"/>
                  </a:cubicBezTo>
                  <a:cubicBezTo>
                    <a:pt x="0" y="45"/>
                    <a:pt x="0" y="45"/>
                    <a:pt x="0" y="45"/>
                  </a:cubicBezTo>
                  <a:cubicBezTo>
                    <a:pt x="15" y="63"/>
                    <a:pt x="25" y="87"/>
                    <a:pt x="28" y="112"/>
                  </a:cubicBezTo>
                  <a:lnTo>
                    <a:pt x="91" y="1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7" name="Freeform 33"/>
            <p:cNvSpPr/>
            <p:nvPr/>
          </p:nvSpPr>
          <p:spPr bwMode="auto">
            <a:xfrm>
              <a:off x="3859213" y="3068638"/>
              <a:ext cx="577850" cy="471488"/>
            </a:xfrm>
            <a:custGeom>
              <a:avLst/>
              <a:gdLst>
                <a:gd name="T0" fmla="*/ 0 w 112"/>
                <a:gd name="T1" fmla="*/ 44 h 91"/>
                <a:gd name="T2" fmla="*/ 112 w 112"/>
                <a:gd name="T3" fmla="*/ 91 h 91"/>
                <a:gd name="T4" fmla="*/ 112 w 112"/>
                <a:gd name="T5" fmla="*/ 28 h 91"/>
                <a:gd name="T6" fmla="*/ 44 w 112"/>
                <a:gd name="T7" fmla="*/ 0 h 91"/>
                <a:gd name="T8" fmla="*/ 0 w 112"/>
                <a:gd name="T9" fmla="*/ 44 h 91"/>
              </a:gdLst>
              <a:ahLst/>
              <a:cxnLst>
                <a:cxn ang="0">
                  <a:pos x="T0" y="T1"/>
                </a:cxn>
                <a:cxn ang="0">
                  <a:pos x="T2" y="T3"/>
                </a:cxn>
                <a:cxn ang="0">
                  <a:pos x="T4" y="T5"/>
                </a:cxn>
                <a:cxn ang="0">
                  <a:pos x="T6" y="T7"/>
                </a:cxn>
                <a:cxn ang="0">
                  <a:pos x="T8" y="T9"/>
                </a:cxn>
              </a:cxnLst>
              <a:rect l="0" t="0" r="r" b="b"/>
              <a:pathLst>
                <a:path w="112" h="91">
                  <a:moveTo>
                    <a:pt x="0" y="44"/>
                  </a:moveTo>
                  <a:cubicBezTo>
                    <a:pt x="30" y="71"/>
                    <a:pt x="69" y="88"/>
                    <a:pt x="112" y="91"/>
                  </a:cubicBezTo>
                  <a:cubicBezTo>
                    <a:pt x="112" y="28"/>
                    <a:pt x="112" y="28"/>
                    <a:pt x="112" y="28"/>
                  </a:cubicBezTo>
                  <a:cubicBezTo>
                    <a:pt x="86" y="26"/>
                    <a:pt x="63" y="16"/>
                    <a:pt x="44" y="0"/>
                  </a:cubicBezTo>
                  <a:lnTo>
                    <a:pt x="0" y="44"/>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8" name="Freeform 34"/>
            <p:cNvSpPr/>
            <p:nvPr/>
          </p:nvSpPr>
          <p:spPr bwMode="auto">
            <a:xfrm>
              <a:off x="4554538" y="3068638"/>
              <a:ext cx="582613" cy="471488"/>
            </a:xfrm>
            <a:custGeom>
              <a:avLst/>
              <a:gdLst>
                <a:gd name="T0" fmla="*/ 0 w 113"/>
                <a:gd name="T1" fmla="*/ 91 h 91"/>
                <a:gd name="T2" fmla="*/ 113 w 113"/>
                <a:gd name="T3" fmla="*/ 44 h 91"/>
                <a:gd name="T4" fmla="*/ 68 w 113"/>
                <a:gd name="T5" fmla="*/ 0 h 91"/>
                <a:gd name="T6" fmla="*/ 0 w 113"/>
                <a:gd name="T7" fmla="*/ 28 h 91"/>
                <a:gd name="T8" fmla="*/ 0 w 113"/>
                <a:gd name="T9" fmla="*/ 91 h 91"/>
              </a:gdLst>
              <a:ahLst/>
              <a:cxnLst>
                <a:cxn ang="0">
                  <a:pos x="T0" y="T1"/>
                </a:cxn>
                <a:cxn ang="0">
                  <a:pos x="T2" y="T3"/>
                </a:cxn>
                <a:cxn ang="0">
                  <a:pos x="T4" y="T5"/>
                </a:cxn>
                <a:cxn ang="0">
                  <a:pos x="T6" y="T7"/>
                </a:cxn>
                <a:cxn ang="0">
                  <a:pos x="T8" y="T9"/>
                </a:cxn>
              </a:cxnLst>
              <a:rect l="0" t="0" r="r" b="b"/>
              <a:pathLst>
                <a:path w="113" h="91">
                  <a:moveTo>
                    <a:pt x="0" y="91"/>
                  </a:moveTo>
                  <a:cubicBezTo>
                    <a:pt x="43" y="88"/>
                    <a:pt x="82" y="71"/>
                    <a:pt x="113" y="44"/>
                  </a:cubicBezTo>
                  <a:cubicBezTo>
                    <a:pt x="68" y="0"/>
                    <a:pt x="68" y="0"/>
                    <a:pt x="68" y="0"/>
                  </a:cubicBezTo>
                  <a:cubicBezTo>
                    <a:pt x="49" y="16"/>
                    <a:pt x="26" y="26"/>
                    <a:pt x="0" y="28"/>
                  </a:cubicBezTo>
                  <a:lnTo>
                    <a:pt x="0" y="91"/>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grpSp>
      <p:grpSp>
        <p:nvGrpSpPr>
          <p:cNvPr id="7" name="组合 6"/>
          <p:cNvGrpSpPr/>
          <p:nvPr/>
        </p:nvGrpSpPr>
        <p:grpSpPr>
          <a:xfrm>
            <a:off x="8191176" y="1900925"/>
            <a:ext cx="2730877" cy="2751172"/>
            <a:chOff x="5786438" y="1603376"/>
            <a:chExt cx="1922463" cy="1936750"/>
          </a:xfrm>
        </p:grpSpPr>
        <p:sp>
          <p:nvSpPr>
            <p:cNvPr id="13" name="Freeform 42"/>
            <p:cNvSpPr/>
            <p:nvPr/>
          </p:nvSpPr>
          <p:spPr bwMode="auto">
            <a:xfrm>
              <a:off x="6107113" y="1603376"/>
              <a:ext cx="581025" cy="471488"/>
            </a:xfrm>
            <a:custGeom>
              <a:avLst/>
              <a:gdLst>
                <a:gd name="T0" fmla="*/ 113 w 113"/>
                <a:gd name="T1" fmla="*/ 0 h 91"/>
                <a:gd name="T2" fmla="*/ 0 w 113"/>
                <a:gd name="T3" fmla="*/ 47 h 91"/>
                <a:gd name="T4" fmla="*/ 45 w 113"/>
                <a:gd name="T5" fmla="*/ 91 h 91"/>
                <a:gd name="T6" fmla="*/ 113 w 113"/>
                <a:gd name="T7" fmla="*/ 63 h 91"/>
                <a:gd name="T8" fmla="*/ 113 w 113"/>
                <a:gd name="T9" fmla="*/ 0 h 91"/>
              </a:gdLst>
              <a:ahLst/>
              <a:cxnLst>
                <a:cxn ang="0">
                  <a:pos x="T0" y="T1"/>
                </a:cxn>
                <a:cxn ang="0">
                  <a:pos x="T2" y="T3"/>
                </a:cxn>
                <a:cxn ang="0">
                  <a:pos x="T4" y="T5"/>
                </a:cxn>
                <a:cxn ang="0">
                  <a:pos x="T6" y="T7"/>
                </a:cxn>
                <a:cxn ang="0">
                  <a:pos x="T8" y="T9"/>
                </a:cxn>
              </a:cxnLst>
              <a:rect l="0" t="0" r="r" b="b"/>
              <a:pathLst>
                <a:path w="113" h="91">
                  <a:moveTo>
                    <a:pt x="113" y="0"/>
                  </a:moveTo>
                  <a:cubicBezTo>
                    <a:pt x="70" y="3"/>
                    <a:pt x="31" y="20"/>
                    <a:pt x="0" y="47"/>
                  </a:cubicBezTo>
                  <a:cubicBezTo>
                    <a:pt x="45" y="91"/>
                    <a:pt x="45" y="91"/>
                    <a:pt x="45" y="91"/>
                  </a:cubicBezTo>
                  <a:cubicBezTo>
                    <a:pt x="64" y="76"/>
                    <a:pt x="87" y="65"/>
                    <a:pt x="113" y="63"/>
                  </a:cubicBezTo>
                  <a:lnTo>
                    <a:pt x="113" y="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4" name="Freeform 43"/>
            <p:cNvSpPr/>
            <p:nvPr/>
          </p:nvSpPr>
          <p:spPr bwMode="auto">
            <a:xfrm>
              <a:off x="5786438" y="2633663"/>
              <a:ext cx="463550" cy="581025"/>
            </a:xfrm>
            <a:custGeom>
              <a:avLst/>
              <a:gdLst>
                <a:gd name="T0" fmla="*/ 0 w 90"/>
                <a:gd name="T1" fmla="*/ 0 h 112"/>
                <a:gd name="T2" fmla="*/ 46 w 90"/>
                <a:gd name="T3" fmla="*/ 112 h 112"/>
                <a:gd name="T4" fmla="*/ 90 w 90"/>
                <a:gd name="T5" fmla="*/ 68 h 112"/>
                <a:gd name="T6" fmla="*/ 62 w 90"/>
                <a:gd name="T7" fmla="*/ 0 h 112"/>
                <a:gd name="T8" fmla="*/ 0 w 90"/>
                <a:gd name="T9" fmla="*/ 0 h 112"/>
              </a:gdLst>
              <a:ahLst/>
              <a:cxnLst>
                <a:cxn ang="0">
                  <a:pos x="T0" y="T1"/>
                </a:cxn>
                <a:cxn ang="0">
                  <a:pos x="T2" y="T3"/>
                </a:cxn>
                <a:cxn ang="0">
                  <a:pos x="T4" y="T5"/>
                </a:cxn>
                <a:cxn ang="0">
                  <a:pos x="T6" y="T7"/>
                </a:cxn>
                <a:cxn ang="0">
                  <a:pos x="T8" y="T9"/>
                </a:cxn>
              </a:cxnLst>
              <a:rect l="0" t="0" r="r" b="b"/>
              <a:pathLst>
                <a:path w="90" h="112">
                  <a:moveTo>
                    <a:pt x="0" y="0"/>
                  </a:moveTo>
                  <a:cubicBezTo>
                    <a:pt x="2" y="43"/>
                    <a:pt x="19" y="82"/>
                    <a:pt x="46" y="112"/>
                  </a:cubicBezTo>
                  <a:cubicBezTo>
                    <a:pt x="90" y="68"/>
                    <a:pt x="90" y="68"/>
                    <a:pt x="90" y="68"/>
                  </a:cubicBezTo>
                  <a:cubicBezTo>
                    <a:pt x="75" y="49"/>
                    <a:pt x="65" y="25"/>
                    <a:pt x="62" y="0"/>
                  </a:cubicBezTo>
                  <a:lnTo>
                    <a:pt x="0" y="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5" name="Freeform 44"/>
            <p:cNvSpPr/>
            <p:nvPr/>
          </p:nvSpPr>
          <p:spPr bwMode="auto">
            <a:xfrm>
              <a:off x="5786438" y="1928813"/>
              <a:ext cx="463550" cy="581025"/>
            </a:xfrm>
            <a:custGeom>
              <a:avLst/>
              <a:gdLst>
                <a:gd name="T0" fmla="*/ 46 w 90"/>
                <a:gd name="T1" fmla="*/ 0 h 112"/>
                <a:gd name="T2" fmla="*/ 0 w 90"/>
                <a:gd name="T3" fmla="*/ 112 h 112"/>
                <a:gd name="T4" fmla="*/ 62 w 90"/>
                <a:gd name="T5" fmla="*/ 112 h 112"/>
                <a:gd name="T6" fmla="*/ 90 w 90"/>
                <a:gd name="T7" fmla="*/ 45 h 112"/>
                <a:gd name="T8" fmla="*/ 46 w 90"/>
                <a:gd name="T9" fmla="*/ 0 h 112"/>
              </a:gdLst>
              <a:ahLst/>
              <a:cxnLst>
                <a:cxn ang="0">
                  <a:pos x="T0" y="T1"/>
                </a:cxn>
                <a:cxn ang="0">
                  <a:pos x="T2" y="T3"/>
                </a:cxn>
                <a:cxn ang="0">
                  <a:pos x="T4" y="T5"/>
                </a:cxn>
                <a:cxn ang="0">
                  <a:pos x="T6" y="T7"/>
                </a:cxn>
                <a:cxn ang="0">
                  <a:pos x="T8" y="T9"/>
                </a:cxn>
              </a:cxnLst>
              <a:rect l="0" t="0" r="r" b="b"/>
              <a:pathLst>
                <a:path w="90" h="112">
                  <a:moveTo>
                    <a:pt x="46" y="0"/>
                  </a:moveTo>
                  <a:cubicBezTo>
                    <a:pt x="19" y="31"/>
                    <a:pt x="2" y="70"/>
                    <a:pt x="0" y="112"/>
                  </a:cubicBezTo>
                  <a:cubicBezTo>
                    <a:pt x="62" y="112"/>
                    <a:pt x="62" y="112"/>
                    <a:pt x="62" y="112"/>
                  </a:cubicBezTo>
                  <a:cubicBezTo>
                    <a:pt x="65" y="87"/>
                    <a:pt x="75" y="63"/>
                    <a:pt x="90" y="45"/>
                  </a:cubicBezTo>
                  <a:lnTo>
                    <a:pt x="46" y="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6" name="Freeform 45"/>
            <p:cNvSpPr/>
            <p:nvPr/>
          </p:nvSpPr>
          <p:spPr bwMode="auto">
            <a:xfrm>
              <a:off x="6807201" y="1603376"/>
              <a:ext cx="577850" cy="471488"/>
            </a:xfrm>
            <a:custGeom>
              <a:avLst/>
              <a:gdLst>
                <a:gd name="T0" fmla="*/ 112 w 112"/>
                <a:gd name="T1" fmla="*/ 47 h 91"/>
                <a:gd name="T2" fmla="*/ 0 w 112"/>
                <a:gd name="T3" fmla="*/ 0 h 91"/>
                <a:gd name="T4" fmla="*/ 0 w 112"/>
                <a:gd name="T5" fmla="*/ 63 h 91"/>
                <a:gd name="T6" fmla="*/ 68 w 112"/>
                <a:gd name="T7" fmla="*/ 91 h 91"/>
                <a:gd name="T8" fmla="*/ 112 w 112"/>
                <a:gd name="T9" fmla="*/ 47 h 91"/>
              </a:gdLst>
              <a:ahLst/>
              <a:cxnLst>
                <a:cxn ang="0">
                  <a:pos x="T0" y="T1"/>
                </a:cxn>
                <a:cxn ang="0">
                  <a:pos x="T2" y="T3"/>
                </a:cxn>
                <a:cxn ang="0">
                  <a:pos x="T4" y="T5"/>
                </a:cxn>
                <a:cxn ang="0">
                  <a:pos x="T6" y="T7"/>
                </a:cxn>
                <a:cxn ang="0">
                  <a:pos x="T8" y="T9"/>
                </a:cxn>
              </a:cxnLst>
              <a:rect l="0" t="0" r="r" b="b"/>
              <a:pathLst>
                <a:path w="112" h="91">
                  <a:moveTo>
                    <a:pt x="112" y="47"/>
                  </a:moveTo>
                  <a:cubicBezTo>
                    <a:pt x="82" y="20"/>
                    <a:pt x="43" y="3"/>
                    <a:pt x="0" y="0"/>
                  </a:cubicBezTo>
                  <a:cubicBezTo>
                    <a:pt x="0" y="63"/>
                    <a:pt x="0" y="63"/>
                    <a:pt x="0" y="63"/>
                  </a:cubicBezTo>
                  <a:cubicBezTo>
                    <a:pt x="26" y="65"/>
                    <a:pt x="49" y="76"/>
                    <a:pt x="68" y="91"/>
                  </a:cubicBezTo>
                  <a:lnTo>
                    <a:pt x="112"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7" name="Freeform 46"/>
            <p:cNvSpPr/>
            <p:nvPr/>
          </p:nvSpPr>
          <p:spPr bwMode="auto">
            <a:xfrm>
              <a:off x="7240588" y="2633663"/>
              <a:ext cx="468313" cy="581025"/>
            </a:xfrm>
            <a:custGeom>
              <a:avLst/>
              <a:gdLst>
                <a:gd name="T0" fmla="*/ 0 w 91"/>
                <a:gd name="T1" fmla="*/ 68 h 112"/>
                <a:gd name="T2" fmla="*/ 45 w 91"/>
                <a:gd name="T3" fmla="*/ 112 h 112"/>
                <a:gd name="T4" fmla="*/ 91 w 91"/>
                <a:gd name="T5" fmla="*/ 0 h 112"/>
                <a:gd name="T6" fmla="*/ 28 w 91"/>
                <a:gd name="T7" fmla="*/ 0 h 112"/>
                <a:gd name="T8" fmla="*/ 0 w 91"/>
                <a:gd name="T9" fmla="*/ 68 h 112"/>
              </a:gdLst>
              <a:ahLst/>
              <a:cxnLst>
                <a:cxn ang="0">
                  <a:pos x="T0" y="T1"/>
                </a:cxn>
                <a:cxn ang="0">
                  <a:pos x="T2" y="T3"/>
                </a:cxn>
                <a:cxn ang="0">
                  <a:pos x="T4" y="T5"/>
                </a:cxn>
                <a:cxn ang="0">
                  <a:pos x="T6" y="T7"/>
                </a:cxn>
                <a:cxn ang="0">
                  <a:pos x="T8" y="T9"/>
                </a:cxn>
              </a:cxnLst>
              <a:rect l="0" t="0" r="r" b="b"/>
              <a:pathLst>
                <a:path w="91" h="112">
                  <a:moveTo>
                    <a:pt x="0" y="68"/>
                  </a:moveTo>
                  <a:cubicBezTo>
                    <a:pt x="45" y="112"/>
                    <a:pt x="45" y="112"/>
                    <a:pt x="45" y="112"/>
                  </a:cubicBezTo>
                  <a:cubicBezTo>
                    <a:pt x="71" y="82"/>
                    <a:pt x="88" y="43"/>
                    <a:pt x="91" y="0"/>
                  </a:cubicBezTo>
                  <a:cubicBezTo>
                    <a:pt x="28" y="0"/>
                    <a:pt x="28" y="0"/>
                    <a:pt x="28" y="0"/>
                  </a:cubicBezTo>
                  <a:cubicBezTo>
                    <a:pt x="26" y="25"/>
                    <a:pt x="16" y="49"/>
                    <a:pt x="0" y="68"/>
                  </a:cubicBez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8" name="Freeform 47"/>
            <p:cNvSpPr/>
            <p:nvPr/>
          </p:nvSpPr>
          <p:spPr bwMode="auto">
            <a:xfrm>
              <a:off x="7240588" y="1928813"/>
              <a:ext cx="468313" cy="581025"/>
            </a:xfrm>
            <a:custGeom>
              <a:avLst/>
              <a:gdLst>
                <a:gd name="T0" fmla="*/ 91 w 91"/>
                <a:gd name="T1" fmla="*/ 112 h 112"/>
                <a:gd name="T2" fmla="*/ 45 w 91"/>
                <a:gd name="T3" fmla="*/ 0 h 112"/>
                <a:gd name="T4" fmla="*/ 0 w 91"/>
                <a:gd name="T5" fmla="*/ 45 h 112"/>
                <a:gd name="T6" fmla="*/ 28 w 91"/>
                <a:gd name="T7" fmla="*/ 112 h 112"/>
                <a:gd name="T8" fmla="*/ 91 w 91"/>
                <a:gd name="T9" fmla="*/ 112 h 112"/>
              </a:gdLst>
              <a:ahLst/>
              <a:cxnLst>
                <a:cxn ang="0">
                  <a:pos x="T0" y="T1"/>
                </a:cxn>
                <a:cxn ang="0">
                  <a:pos x="T2" y="T3"/>
                </a:cxn>
                <a:cxn ang="0">
                  <a:pos x="T4" y="T5"/>
                </a:cxn>
                <a:cxn ang="0">
                  <a:pos x="T6" y="T7"/>
                </a:cxn>
                <a:cxn ang="0">
                  <a:pos x="T8" y="T9"/>
                </a:cxn>
              </a:cxnLst>
              <a:rect l="0" t="0" r="r" b="b"/>
              <a:pathLst>
                <a:path w="91" h="112">
                  <a:moveTo>
                    <a:pt x="91" y="112"/>
                  </a:moveTo>
                  <a:cubicBezTo>
                    <a:pt x="88" y="70"/>
                    <a:pt x="71" y="31"/>
                    <a:pt x="45" y="0"/>
                  </a:cubicBezTo>
                  <a:cubicBezTo>
                    <a:pt x="0" y="45"/>
                    <a:pt x="0" y="45"/>
                    <a:pt x="0" y="45"/>
                  </a:cubicBezTo>
                  <a:cubicBezTo>
                    <a:pt x="16" y="63"/>
                    <a:pt x="26" y="87"/>
                    <a:pt x="28" y="112"/>
                  </a:cubicBezTo>
                  <a:lnTo>
                    <a:pt x="91" y="112"/>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19" name="Freeform 48"/>
            <p:cNvSpPr/>
            <p:nvPr/>
          </p:nvSpPr>
          <p:spPr bwMode="auto">
            <a:xfrm>
              <a:off x="6107113" y="3068638"/>
              <a:ext cx="581025" cy="471488"/>
            </a:xfrm>
            <a:custGeom>
              <a:avLst/>
              <a:gdLst>
                <a:gd name="T0" fmla="*/ 0 w 113"/>
                <a:gd name="T1" fmla="*/ 44 h 91"/>
                <a:gd name="T2" fmla="*/ 113 w 113"/>
                <a:gd name="T3" fmla="*/ 91 h 91"/>
                <a:gd name="T4" fmla="*/ 113 w 113"/>
                <a:gd name="T5" fmla="*/ 28 h 91"/>
                <a:gd name="T6" fmla="*/ 45 w 113"/>
                <a:gd name="T7" fmla="*/ 0 h 91"/>
                <a:gd name="T8" fmla="*/ 0 w 113"/>
                <a:gd name="T9" fmla="*/ 44 h 91"/>
              </a:gdLst>
              <a:ahLst/>
              <a:cxnLst>
                <a:cxn ang="0">
                  <a:pos x="T0" y="T1"/>
                </a:cxn>
                <a:cxn ang="0">
                  <a:pos x="T2" y="T3"/>
                </a:cxn>
                <a:cxn ang="0">
                  <a:pos x="T4" y="T5"/>
                </a:cxn>
                <a:cxn ang="0">
                  <a:pos x="T6" y="T7"/>
                </a:cxn>
                <a:cxn ang="0">
                  <a:pos x="T8" y="T9"/>
                </a:cxn>
              </a:cxnLst>
              <a:rect l="0" t="0" r="r" b="b"/>
              <a:pathLst>
                <a:path w="113" h="91">
                  <a:moveTo>
                    <a:pt x="0" y="44"/>
                  </a:moveTo>
                  <a:cubicBezTo>
                    <a:pt x="31" y="71"/>
                    <a:pt x="70" y="88"/>
                    <a:pt x="113" y="91"/>
                  </a:cubicBezTo>
                  <a:cubicBezTo>
                    <a:pt x="113" y="28"/>
                    <a:pt x="113" y="28"/>
                    <a:pt x="113" y="28"/>
                  </a:cubicBezTo>
                  <a:cubicBezTo>
                    <a:pt x="87" y="26"/>
                    <a:pt x="64" y="16"/>
                    <a:pt x="45" y="0"/>
                  </a:cubicBezTo>
                  <a:lnTo>
                    <a:pt x="0" y="44"/>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sp>
          <p:nvSpPr>
            <p:cNvPr id="20" name="Freeform 49"/>
            <p:cNvSpPr/>
            <p:nvPr/>
          </p:nvSpPr>
          <p:spPr bwMode="auto">
            <a:xfrm>
              <a:off x="6807201" y="3068638"/>
              <a:ext cx="577850" cy="471488"/>
            </a:xfrm>
            <a:custGeom>
              <a:avLst/>
              <a:gdLst>
                <a:gd name="T0" fmla="*/ 0 w 112"/>
                <a:gd name="T1" fmla="*/ 91 h 91"/>
                <a:gd name="T2" fmla="*/ 112 w 112"/>
                <a:gd name="T3" fmla="*/ 44 h 91"/>
                <a:gd name="T4" fmla="*/ 68 w 112"/>
                <a:gd name="T5" fmla="*/ 0 h 91"/>
                <a:gd name="T6" fmla="*/ 0 w 112"/>
                <a:gd name="T7" fmla="*/ 28 h 91"/>
                <a:gd name="T8" fmla="*/ 0 w 112"/>
                <a:gd name="T9" fmla="*/ 91 h 91"/>
              </a:gdLst>
              <a:ahLst/>
              <a:cxnLst>
                <a:cxn ang="0">
                  <a:pos x="T0" y="T1"/>
                </a:cxn>
                <a:cxn ang="0">
                  <a:pos x="T2" y="T3"/>
                </a:cxn>
                <a:cxn ang="0">
                  <a:pos x="T4" y="T5"/>
                </a:cxn>
                <a:cxn ang="0">
                  <a:pos x="T6" y="T7"/>
                </a:cxn>
                <a:cxn ang="0">
                  <a:pos x="T8" y="T9"/>
                </a:cxn>
              </a:cxnLst>
              <a:rect l="0" t="0" r="r" b="b"/>
              <a:pathLst>
                <a:path w="112" h="91">
                  <a:moveTo>
                    <a:pt x="0" y="91"/>
                  </a:moveTo>
                  <a:cubicBezTo>
                    <a:pt x="43" y="88"/>
                    <a:pt x="82" y="71"/>
                    <a:pt x="112" y="44"/>
                  </a:cubicBezTo>
                  <a:cubicBezTo>
                    <a:pt x="68" y="0"/>
                    <a:pt x="68" y="0"/>
                    <a:pt x="68" y="0"/>
                  </a:cubicBezTo>
                  <a:cubicBezTo>
                    <a:pt x="49" y="16"/>
                    <a:pt x="26" y="26"/>
                    <a:pt x="0" y="28"/>
                  </a:cubicBezTo>
                  <a:lnTo>
                    <a:pt x="0" y="91"/>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schemeClr val="tx1"/>
                </a:solidFill>
              </a:endParaRPr>
            </a:p>
          </p:txBody>
        </p:sp>
      </p:grpSp>
      <p:sp>
        <p:nvSpPr>
          <p:cNvPr id="8" name="矩形 7"/>
          <p:cNvSpPr/>
          <p:nvPr/>
        </p:nvSpPr>
        <p:spPr>
          <a:xfrm>
            <a:off x="2120406" y="2885254"/>
            <a:ext cx="1030605" cy="70675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r>
              <a:rPr lang="en-US" altLang="zh-CN" sz="4000" b="1" dirty="0">
                <a:solidFill>
                  <a:schemeClr val="tx1"/>
                </a:solidFill>
                <a:latin typeface="Arial" panose="020B0604020202020204" pitchFamily="34" charset="0"/>
                <a:ea typeface="微软雅黑" panose="020B0503020204020204" charset="-122"/>
                <a:cs typeface="Arial" panose="020B0604020202020204" pitchFamily="34" charset="0"/>
              </a:rPr>
              <a:t>001</a:t>
            </a:r>
            <a:endParaRPr lang="en-US" altLang="zh-CN" sz="2400" b="1" dirty="0">
              <a:solidFill>
                <a:schemeClr val="tx1"/>
              </a:solidFill>
              <a:latin typeface="Arial" panose="020B0604020202020204" pitchFamily="34" charset="0"/>
              <a:ea typeface="微软雅黑" panose="020B0503020204020204" charset="-122"/>
              <a:cs typeface="Arial" panose="020B0604020202020204" pitchFamily="34" charset="0"/>
            </a:endParaRPr>
          </a:p>
        </p:txBody>
      </p:sp>
      <p:sp>
        <p:nvSpPr>
          <p:cNvPr id="11" name="文本框 66"/>
          <p:cNvSpPr txBox="1">
            <a:spLocks noChangeArrowheads="1"/>
          </p:cNvSpPr>
          <p:nvPr/>
        </p:nvSpPr>
        <p:spPr bwMode="auto">
          <a:xfrm>
            <a:off x="1858645" y="5558790"/>
            <a:ext cx="896429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lnSpc>
                <a:spcPct val="150000"/>
              </a:lnSpc>
            </a:pPr>
            <a:r>
              <a:rPr lang="zh-CN" altLang="en-US" sz="18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800" dirty="0">
              <a:solidFill>
                <a:schemeClr val="tx1"/>
              </a:solidFill>
              <a:latin typeface="+mn-ea"/>
              <a:cs typeface="Arial" panose="020B0604020202020204" pitchFamily="34" charset="0"/>
            </a:endParaRPr>
          </a:p>
        </p:txBody>
      </p:sp>
      <p:sp>
        <p:nvSpPr>
          <p:cNvPr id="12" name="矩形 11"/>
          <p:cNvSpPr/>
          <p:nvPr/>
        </p:nvSpPr>
        <p:spPr>
          <a:xfrm>
            <a:off x="5082158" y="5147089"/>
            <a:ext cx="2011680" cy="46037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r>
              <a:rPr lang="zh-CN" altLang="en-US" sz="2400" b="1" dirty="0">
                <a:solidFill>
                  <a:schemeClr val="tx1"/>
                </a:solidFill>
                <a:latin typeface="Arial" panose="020B0604020202020204" pitchFamily="34" charset="0"/>
                <a:ea typeface="微软雅黑" panose="020B0503020204020204" charset="-122"/>
                <a:cs typeface="Arial" panose="020B0604020202020204" pitchFamily="34" charset="0"/>
              </a:rPr>
              <a:t>点击添加标题</a:t>
            </a:r>
            <a:endParaRPr lang="zh-CN" altLang="en-US" sz="2400" b="1" dirty="0">
              <a:solidFill>
                <a:schemeClr val="tx1"/>
              </a:solidFill>
              <a:latin typeface="Arial" panose="020B0604020202020204" pitchFamily="34" charset="0"/>
              <a:ea typeface="微软雅黑" panose="020B0503020204020204" charset="-122"/>
              <a:cs typeface="Arial" panose="020B0604020202020204" pitchFamily="34" charset="0"/>
            </a:endParaRPr>
          </a:p>
        </p:txBody>
      </p:sp>
      <p:sp>
        <p:nvSpPr>
          <p:cNvPr id="68" name="矩形 67"/>
          <p:cNvSpPr/>
          <p:nvPr/>
        </p:nvSpPr>
        <p:spPr>
          <a:xfrm>
            <a:off x="5581156" y="2885254"/>
            <a:ext cx="1030605" cy="70675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r>
              <a:rPr lang="en-US" altLang="zh-CN" sz="4000" b="1" dirty="0">
                <a:solidFill>
                  <a:schemeClr val="tx1"/>
                </a:solidFill>
                <a:latin typeface="Arial" panose="020B0604020202020204" pitchFamily="34" charset="0"/>
                <a:ea typeface="微软雅黑" panose="020B0503020204020204" charset="-122"/>
                <a:cs typeface="Arial" panose="020B0604020202020204" pitchFamily="34" charset="0"/>
              </a:rPr>
              <a:t>002</a:t>
            </a:r>
            <a:endParaRPr lang="en-US" altLang="zh-CN" sz="2400" b="1" dirty="0">
              <a:solidFill>
                <a:schemeClr val="tx1"/>
              </a:solidFill>
              <a:latin typeface="Arial" panose="020B0604020202020204" pitchFamily="34" charset="0"/>
              <a:ea typeface="微软雅黑" panose="020B0503020204020204" charset="-122"/>
              <a:cs typeface="Arial" panose="020B0604020202020204" pitchFamily="34" charset="0"/>
            </a:endParaRPr>
          </a:p>
        </p:txBody>
      </p:sp>
      <p:sp>
        <p:nvSpPr>
          <p:cNvPr id="69" name="矩形 68"/>
          <p:cNvSpPr/>
          <p:nvPr/>
        </p:nvSpPr>
        <p:spPr>
          <a:xfrm>
            <a:off x="9038096" y="2885254"/>
            <a:ext cx="1030605" cy="70675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r>
              <a:rPr lang="en-US" altLang="zh-CN" sz="4000" b="1" dirty="0">
                <a:solidFill>
                  <a:schemeClr val="tx1"/>
                </a:solidFill>
                <a:latin typeface="Arial" panose="020B0604020202020204" pitchFamily="34" charset="0"/>
                <a:ea typeface="微软雅黑" panose="020B0503020204020204" charset="-122"/>
                <a:cs typeface="Arial" panose="020B0604020202020204" pitchFamily="34" charset="0"/>
              </a:rPr>
              <a:t>003</a:t>
            </a:r>
            <a:endParaRPr lang="en-US" altLang="zh-CN" sz="2400" b="1" dirty="0">
              <a:solidFill>
                <a:schemeClr val="tx1"/>
              </a:solidFill>
              <a:latin typeface="Arial" panose="020B0604020202020204" pitchFamily="34" charset="0"/>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22" presetClass="entr" presetSubtype="1" fill="hold" grpId="0" nodeType="withEffect">
                                  <p:stCondLst>
                                    <p:cond delay="125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1500"/>
                                  </p:stCondLst>
                                  <p:iterate type="lt">
                                    <p:tmPct val="5000"/>
                                  </p:iterate>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68" grpId="0"/>
      <p:bldP spid="6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pic>
        <p:nvPicPr>
          <p:cNvPr id="11" name="Picture 7" descr="C:\Users\samsung\Desktop\timg (6).jpgtimg (6)"/>
          <p:cNvPicPr>
            <a:picLocks noChangeAspect="1" noChangeArrowheads="1"/>
          </p:cNvPicPr>
          <p:nvPr>
            <p:custDataLst>
              <p:tags r:id="rId3"/>
            </p:custDataLst>
          </p:nvPr>
        </p:nvPicPr>
        <p:blipFill>
          <a:blip r:embed="rId4"/>
          <a:srcRect/>
          <a:stretch>
            <a:fillRect/>
          </a:stretch>
        </p:blipFill>
        <p:spPr bwMode="auto">
          <a:xfrm>
            <a:off x="4224020" y="2204085"/>
            <a:ext cx="3528695" cy="352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Users\samsung\Desktop\u=353856330,295201057&amp;fm=27&amp;gp=0.jpgu=353856330,295201057&amp;fm=27&amp;gp=0"/>
          <p:cNvPicPr>
            <a:picLocks noChangeAspect="1" noChangeArrowheads="1"/>
          </p:cNvPicPr>
          <p:nvPr>
            <p:custDataLst>
              <p:tags r:id="rId5"/>
            </p:custDataLst>
          </p:nvPr>
        </p:nvPicPr>
        <p:blipFill>
          <a:blip r:embed="rId6"/>
          <a:srcRect/>
          <a:stretch>
            <a:fillRect/>
          </a:stretch>
        </p:blipFill>
        <p:spPr bwMode="auto">
          <a:xfrm>
            <a:off x="498475" y="2204720"/>
            <a:ext cx="3530600" cy="352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8079740" y="2441575"/>
            <a:ext cx="3752850" cy="3291840"/>
          </a:xfrm>
          <a:prstGeom prst="rect">
            <a:avLst/>
          </a:prstGeom>
          <a:noFill/>
        </p:spPr>
        <p:txBody>
          <a:bodyPr wrap="square" rtlCol="0">
            <a:spAutoFit/>
          </a:bodyPr>
          <a:p>
            <a:r>
              <a:rPr lang="zh-CN" altLang="en-US" sz="1600" spc="300" dirty="0">
                <a:latin typeface="Arial" panose="020B0604020202020204" pitchFamily="34" charset="0"/>
                <a:ea typeface="微软雅黑" panose="020B0503020204020204" charset="-122"/>
                <a:sym typeface="+mn-ea"/>
              </a:rPr>
              <a:t>●</a:t>
            </a:r>
            <a:r>
              <a:rPr lang="zh-CN" altLang="en-US" sz="1600" spc="300" dirty="0">
                <a:ea typeface="微软雅黑" panose="020B0503020204020204" charset="-122"/>
                <a:sym typeface="+mn-ea"/>
              </a:rPr>
              <a:t>点击添加你的文本信息 具体文字大小 颜色可调整 也可直接复制黏贴在此。</a:t>
            </a:r>
            <a:endParaRPr lang="zh-CN" altLang="en-US" sz="1600" spc="300" dirty="0">
              <a:ea typeface="微软雅黑" panose="020B0503020204020204" charset="-122"/>
              <a:sym typeface="+mn-ea"/>
            </a:endParaRPr>
          </a:p>
          <a:p>
            <a:endParaRPr lang="zh-CN" altLang="en-US" sz="1600" spc="300" dirty="0">
              <a:ea typeface="微软雅黑" panose="020B0503020204020204" charset="-122"/>
              <a:sym typeface="+mn-ea"/>
            </a:endParaRPr>
          </a:p>
          <a:p>
            <a:r>
              <a:rPr lang="zh-CN" altLang="en-US" sz="1600" spc="300" dirty="0">
                <a:latin typeface="Arial" panose="020B0604020202020204" pitchFamily="34" charset="0"/>
                <a:ea typeface="微软雅黑" panose="020B0503020204020204" charset="-122"/>
                <a:sym typeface="+mn-ea"/>
              </a:rPr>
              <a:t>●</a:t>
            </a:r>
            <a:r>
              <a:rPr lang="zh-CN" altLang="en-US" sz="1600" spc="300" dirty="0">
                <a:ea typeface="微软雅黑" panose="020B0503020204020204" charset="-122"/>
                <a:sym typeface="+mn-ea"/>
              </a:rPr>
              <a:t>点击添加你的文本信息 具体文字大小 颜色可调整 也可直接复制黏贴在此。</a:t>
            </a:r>
            <a:endParaRPr lang="zh-CN" altLang="en-US" sz="1600" spc="300" dirty="0">
              <a:ea typeface="微软雅黑" panose="020B0503020204020204" charset="-122"/>
              <a:sym typeface="+mn-ea"/>
            </a:endParaRPr>
          </a:p>
          <a:p>
            <a:endParaRPr lang="zh-CN" altLang="en-US" sz="1600" spc="300" dirty="0">
              <a:ea typeface="微软雅黑" panose="020B0503020204020204" charset="-122"/>
              <a:sym typeface="+mn-ea"/>
            </a:endParaRPr>
          </a:p>
          <a:p>
            <a:r>
              <a:rPr lang="zh-CN" altLang="en-US" sz="1600" spc="300" dirty="0">
                <a:latin typeface="Arial" panose="020B0604020202020204" pitchFamily="34" charset="0"/>
                <a:ea typeface="微软雅黑" panose="020B0503020204020204" charset="-122"/>
                <a:sym typeface="+mn-ea"/>
              </a:rPr>
              <a:t>●</a:t>
            </a:r>
            <a:r>
              <a:rPr lang="zh-CN" altLang="en-US" sz="16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600" spc="300" dirty="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strVal val="#ppt_w*0.70"/>
                                          </p:val>
                                        </p:tav>
                                        <p:tav tm="100000">
                                          <p:val>
                                            <p:strVal val="#ppt_w"/>
                                          </p:val>
                                        </p:tav>
                                      </p:tavLst>
                                    </p:anim>
                                    <p:anim calcmode="lin" valueType="num">
                                      <p:cBhvr>
                                        <p:cTn id="8" dur="2000" fill="hold"/>
                                        <p:tgtEl>
                                          <p:spTgt spid="12"/>
                                        </p:tgtEl>
                                        <p:attrNameLst>
                                          <p:attrName>ppt_h</p:attrName>
                                        </p:attrNameLst>
                                      </p:cBhvr>
                                      <p:tavLst>
                                        <p:tav tm="0">
                                          <p:val>
                                            <p:strVal val="#ppt_h"/>
                                          </p:val>
                                        </p:tav>
                                        <p:tav tm="100000">
                                          <p:val>
                                            <p:strVal val="#ppt_h"/>
                                          </p:val>
                                        </p:tav>
                                      </p:tavLst>
                                    </p:anim>
                                    <p:animEffect transition="in" filter="fade">
                                      <p:cBhvr>
                                        <p:cTn id="9" dur="2000"/>
                                        <p:tgtEl>
                                          <p:spTgt spid="12"/>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2000" fill="hold"/>
                                        <p:tgtEl>
                                          <p:spTgt spid="11"/>
                                        </p:tgtEl>
                                        <p:attrNameLst>
                                          <p:attrName>ppt_w</p:attrName>
                                        </p:attrNameLst>
                                      </p:cBhvr>
                                      <p:tavLst>
                                        <p:tav tm="0">
                                          <p:val>
                                            <p:strVal val="#ppt_w*0.70"/>
                                          </p:val>
                                        </p:tav>
                                        <p:tav tm="100000">
                                          <p:val>
                                            <p:strVal val="#ppt_w"/>
                                          </p:val>
                                        </p:tav>
                                      </p:tavLst>
                                    </p:anim>
                                    <p:anim calcmode="lin" valueType="num">
                                      <p:cBhvr>
                                        <p:cTn id="13" dur="2000" fill="hold"/>
                                        <p:tgtEl>
                                          <p:spTgt spid="11"/>
                                        </p:tgtEl>
                                        <p:attrNameLst>
                                          <p:attrName>ppt_h</p:attrName>
                                        </p:attrNameLst>
                                      </p:cBhvr>
                                      <p:tavLst>
                                        <p:tav tm="0">
                                          <p:val>
                                            <p:strVal val="#ppt_h"/>
                                          </p:val>
                                        </p:tav>
                                        <p:tav tm="100000">
                                          <p:val>
                                            <p:strVal val="#ppt_h"/>
                                          </p:val>
                                        </p:tav>
                                      </p:tavLst>
                                    </p:anim>
                                    <p:animEffect transition="in" filter="fade">
                                      <p:cBhvr>
                                        <p:cTn id="14" dur="2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8" name="TextBox 50"/>
          <p:cNvSpPr txBox="1"/>
          <p:nvPr/>
        </p:nvSpPr>
        <p:spPr>
          <a:xfrm>
            <a:off x="1567319" y="204834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13" name="菱形 12"/>
          <p:cNvSpPr/>
          <p:nvPr/>
        </p:nvSpPr>
        <p:spPr>
          <a:xfrm>
            <a:off x="991619" y="2232018"/>
            <a:ext cx="548640" cy="548640"/>
          </a:xfrm>
          <a:prstGeom prst="diamond">
            <a:avLst/>
          </a:prstGeom>
          <a:solidFill>
            <a:srgbClr val="5B9501">
              <a:alpha val="9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TextBox 50"/>
          <p:cNvSpPr txBox="1"/>
          <p:nvPr/>
        </p:nvSpPr>
        <p:spPr>
          <a:xfrm>
            <a:off x="5087759" y="204834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5" name="菱形 4"/>
          <p:cNvSpPr/>
          <p:nvPr/>
        </p:nvSpPr>
        <p:spPr>
          <a:xfrm>
            <a:off x="4512059" y="2232018"/>
            <a:ext cx="548640" cy="548640"/>
          </a:xfrm>
          <a:prstGeom prst="diamond">
            <a:avLst/>
          </a:prstGeom>
          <a:solidFill>
            <a:schemeClr val="accent1">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50"/>
          <p:cNvSpPr txBox="1"/>
          <p:nvPr/>
        </p:nvSpPr>
        <p:spPr>
          <a:xfrm>
            <a:off x="8660904" y="204834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9" name="菱形 8"/>
          <p:cNvSpPr/>
          <p:nvPr/>
        </p:nvSpPr>
        <p:spPr>
          <a:xfrm>
            <a:off x="8085204" y="2232018"/>
            <a:ext cx="548640" cy="548640"/>
          </a:xfrm>
          <a:prstGeom prst="diamond">
            <a:avLst/>
          </a:prstGeom>
          <a:solidFill>
            <a:srgbClr val="3F772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TextBox 50"/>
          <p:cNvSpPr txBox="1"/>
          <p:nvPr/>
        </p:nvSpPr>
        <p:spPr>
          <a:xfrm>
            <a:off x="1534299" y="338438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11" name="菱形 10"/>
          <p:cNvSpPr/>
          <p:nvPr/>
        </p:nvSpPr>
        <p:spPr>
          <a:xfrm>
            <a:off x="958599" y="3568058"/>
            <a:ext cx="548640" cy="548640"/>
          </a:xfrm>
          <a:prstGeom prst="diamond">
            <a:avLst/>
          </a:prstGeom>
          <a:solidFill>
            <a:srgbClr val="5B9501">
              <a:alpha val="9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TextBox 50"/>
          <p:cNvSpPr txBox="1"/>
          <p:nvPr/>
        </p:nvSpPr>
        <p:spPr>
          <a:xfrm>
            <a:off x="5054739" y="338438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15" name="菱形 14"/>
          <p:cNvSpPr/>
          <p:nvPr/>
        </p:nvSpPr>
        <p:spPr>
          <a:xfrm>
            <a:off x="4479039" y="3568058"/>
            <a:ext cx="548640" cy="548640"/>
          </a:xfrm>
          <a:prstGeom prst="diamond">
            <a:avLst/>
          </a:prstGeom>
          <a:solidFill>
            <a:schemeClr val="accent1">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TextBox 50"/>
          <p:cNvSpPr txBox="1"/>
          <p:nvPr/>
        </p:nvSpPr>
        <p:spPr>
          <a:xfrm>
            <a:off x="8627884" y="338438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17" name="菱形 16"/>
          <p:cNvSpPr/>
          <p:nvPr/>
        </p:nvSpPr>
        <p:spPr>
          <a:xfrm>
            <a:off x="8052184" y="3568058"/>
            <a:ext cx="548640" cy="548640"/>
          </a:xfrm>
          <a:prstGeom prst="diamond">
            <a:avLst/>
          </a:prstGeom>
          <a:solidFill>
            <a:srgbClr val="3F772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TextBox 50"/>
          <p:cNvSpPr txBox="1"/>
          <p:nvPr/>
        </p:nvSpPr>
        <p:spPr>
          <a:xfrm>
            <a:off x="1516519" y="459342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19" name="菱形 18"/>
          <p:cNvSpPr/>
          <p:nvPr/>
        </p:nvSpPr>
        <p:spPr>
          <a:xfrm>
            <a:off x="940819" y="4777098"/>
            <a:ext cx="548640" cy="548640"/>
          </a:xfrm>
          <a:prstGeom prst="diamond">
            <a:avLst/>
          </a:prstGeom>
          <a:solidFill>
            <a:srgbClr val="5B9501">
              <a:alpha val="9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TextBox 50"/>
          <p:cNvSpPr txBox="1"/>
          <p:nvPr/>
        </p:nvSpPr>
        <p:spPr>
          <a:xfrm>
            <a:off x="5036959" y="459342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21" name="菱形 20"/>
          <p:cNvSpPr/>
          <p:nvPr/>
        </p:nvSpPr>
        <p:spPr>
          <a:xfrm>
            <a:off x="4461259" y="4777098"/>
            <a:ext cx="548640" cy="548640"/>
          </a:xfrm>
          <a:prstGeom prst="diamond">
            <a:avLst/>
          </a:prstGeom>
          <a:solidFill>
            <a:schemeClr val="accent1">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TextBox 50"/>
          <p:cNvSpPr txBox="1"/>
          <p:nvPr/>
        </p:nvSpPr>
        <p:spPr>
          <a:xfrm>
            <a:off x="8610104" y="4593426"/>
            <a:ext cx="2850105" cy="927735"/>
          </a:xfrm>
          <a:prstGeom prst="rect">
            <a:avLst/>
          </a:prstGeom>
          <a:noFill/>
        </p:spPr>
        <p:txBody>
          <a:bodyPr wrap="square" lIns="219419" tIns="109710" rIns="219419" bIns="109710" rtlCol="0">
            <a:spAutoFit/>
          </a:bodyPr>
          <a:p>
            <a:pPr>
              <a:lnSpc>
                <a:spcPct val="110000"/>
              </a:lnSpc>
            </a:pPr>
            <a:r>
              <a:rPr lang="zh-CN" altLang="en-US" sz="1400" spc="300" dirty="0">
                <a:ea typeface="微软雅黑" panose="020B0503020204020204" charset="-122"/>
                <a:sym typeface="+mn-ea"/>
              </a:rPr>
              <a:t>点击添加你的文本信息 具体文字大小 颜色可调整  也可直接复制黏贴</a:t>
            </a:r>
            <a:endParaRPr lang="en-US" sz="1400" dirty="0">
              <a:latin typeface="微软雅黑 Light" panose="020B0502040204020203" pitchFamily="34" charset="-122"/>
              <a:ea typeface="微软雅黑 Light" panose="020B0502040204020203" pitchFamily="34" charset="-122"/>
              <a:cs typeface="Aparajita" panose="020B0604020202020204" pitchFamily="34" charset="0"/>
            </a:endParaRPr>
          </a:p>
        </p:txBody>
      </p:sp>
      <p:sp>
        <p:nvSpPr>
          <p:cNvPr id="23" name="菱形 22"/>
          <p:cNvSpPr/>
          <p:nvPr/>
        </p:nvSpPr>
        <p:spPr>
          <a:xfrm>
            <a:off x="8034404" y="4777098"/>
            <a:ext cx="548640" cy="548640"/>
          </a:xfrm>
          <a:prstGeom prst="diamond">
            <a:avLst/>
          </a:prstGeom>
          <a:solidFill>
            <a:srgbClr val="3F772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fltVal val="0"/>
                                          </p:val>
                                        </p:tav>
                                        <p:tav tm="100000">
                                          <p:val>
                                            <p:strVal val="#ppt_w"/>
                                          </p:val>
                                        </p:tav>
                                      </p:tavLst>
                                    </p:anim>
                                    <p:anim calcmode="lin" valueType="num">
                                      <p:cBhvr>
                                        <p:cTn id="50" dur="1000" fill="hold"/>
                                        <p:tgtEl>
                                          <p:spTgt spid="11"/>
                                        </p:tgtEl>
                                        <p:attrNameLst>
                                          <p:attrName>ppt_h</p:attrName>
                                        </p:attrNameLst>
                                      </p:cBhvr>
                                      <p:tavLst>
                                        <p:tav tm="0">
                                          <p:val>
                                            <p:fltVal val="0"/>
                                          </p:val>
                                        </p:tav>
                                        <p:tav tm="100000">
                                          <p:val>
                                            <p:strVal val="#ppt_h"/>
                                          </p:val>
                                        </p:tav>
                                      </p:tavLst>
                                    </p:anim>
                                    <p:anim calcmode="lin" valueType="num">
                                      <p:cBhvr>
                                        <p:cTn id="51" dur="1000" fill="hold"/>
                                        <p:tgtEl>
                                          <p:spTgt spid="11"/>
                                        </p:tgtEl>
                                        <p:attrNameLst>
                                          <p:attrName>style.rotation</p:attrName>
                                        </p:attrNameLst>
                                      </p:cBhvr>
                                      <p:tavLst>
                                        <p:tav tm="0">
                                          <p:val>
                                            <p:fltVal val="90"/>
                                          </p:val>
                                        </p:tav>
                                        <p:tav tm="100000">
                                          <p:val>
                                            <p:fltVal val="0"/>
                                          </p:val>
                                        </p:tav>
                                      </p:tavLst>
                                    </p:anim>
                                    <p:animEffect transition="in" filter="fade">
                                      <p:cBhvr>
                                        <p:cTn id="52" dur="1000"/>
                                        <p:tgtEl>
                                          <p:spTgt spid="1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1000" fill="hold"/>
                                        <p:tgtEl>
                                          <p:spTgt spid="12"/>
                                        </p:tgtEl>
                                        <p:attrNameLst>
                                          <p:attrName>ppt_w</p:attrName>
                                        </p:attrNameLst>
                                      </p:cBhvr>
                                      <p:tavLst>
                                        <p:tav tm="0">
                                          <p:val>
                                            <p:fltVal val="0"/>
                                          </p:val>
                                        </p:tav>
                                        <p:tav tm="100000">
                                          <p:val>
                                            <p:strVal val="#ppt_w"/>
                                          </p:val>
                                        </p:tav>
                                      </p:tavLst>
                                    </p:anim>
                                    <p:anim calcmode="lin" valueType="num">
                                      <p:cBhvr>
                                        <p:cTn id="56" dur="1000" fill="hold"/>
                                        <p:tgtEl>
                                          <p:spTgt spid="12"/>
                                        </p:tgtEl>
                                        <p:attrNameLst>
                                          <p:attrName>ppt_h</p:attrName>
                                        </p:attrNameLst>
                                      </p:cBhvr>
                                      <p:tavLst>
                                        <p:tav tm="0">
                                          <p:val>
                                            <p:fltVal val="0"/>
                                          </p:val>
                                        </p:tav>
                                        <p:tav tm="100000">
                                          <p:val>
                                            <p:strVal val="#ppt_h"/>
                                          </p:val>
                                        </p:tav>
                                      </p:tavLst>
                                    </p:anim>
                                    <p:anim calcmode="lin" valueType="num">
                                      <p:cBhvr>
                                        <p:cTn id="57" dur="1000" fill="hold"/>
                                        <p:tgtEl>
                                          <p:spTgt spid="12"/>
                                        </p:tgtEl>
                                        <p:attrNameLst>
                                          <p:attrName>style.rotation</p:attrName>
                                        </p:attrNameLst>
                                      </p:cBhvr>
                                      <p:tavLst>
                                        <p:tav tm="0">
                                          <p:val>
                                            <p:fltVal val="90"/>
                                          </p:val>
                                        </p:tav>
                                        <p:tav tm="100000">
                                          <p:val>
                                            <p:fltVal val="0"/>
                                          </p:val>
                                        </p:tav>
                                      </p:tavLst>
                                    </p:anim>
                                    <p:animEffect transition="in" filter="fade">
                                      <p:cBhvr>
                                        <p:cTn id="58" dur="10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style.rotation</p:attrName>
                                        </p:attrNameLst>
                                      </p:cBhvr>
                                      <p:tavLst>
                                        <p:tav tm="0">
                                          <p:val>
                                            <p:fltVal val="90"/>
                                          </p:val>
                                        </p:tav>
                                        <p:tav tm="100000">
                                          <p:val>
                                            <p:fltVal val="0"/>
                                          </p:val>
                                        </p:tav>
                                      </p:tavLst>
                                    </p:anim>
                                    <p:animEffect transition="in" filter="fade">
                                      <p:cBhvr>
                                        <p:cTn id="64" dur="1000"/>
                                        <p:tgtEl>
                                          <p:spTgt spid="1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1000" fill="hold"/>
                                        <p:tgtEl>
                                          <p:spTgt spid="16"/>
                                        </p:tgtEl>
                                        <p:attrNameLst>
                                          <p:attrName>ppt_w</p:attrName>
                                        </p:attrNameLst>
                                      </p:cBhvr>
                                      <p:tavLst>
                                        <p:tav tm="0">
                                          <p:val>
                                            <p:fltVal val="0"/>
                                          </p:val>
                                        </p:tav>
                                        <p:tav tm="100000">
                                          <p:val>
                                            <p:strVal val="#ppt_w"/>
                                          </p:val>
                                        </p:tav>
                                      </p:tavLst>
                                    </p:anim>
                                    <p:anim calcmode="lin" valueType="num">
                                      <p:cBhvr>
                                        <p:cTn id="68" dur="1000" fill="hold"/>
                                        <p:tgtEl>
                                          <p:spTgt spid="16"/>
                                        </p:tgtEl>
                                        <p:attrNameLst>
                                          <p:attrName>ppt_h</p:attrName>
                                        </p:attrNameLst>
                                      </p:cBhvr>
                                      <p:tavLst>
                                        <p:tav tm="0">
                                          <p:val>
                                            <p:fltVal val="0"/>
                                          </p:val>
                                        </p:tav>
                                        <p:tav tm="100000">
                                          <p:val>
                                            <p:strVal val="#ppt_h"/>
                                          </p:val>
                                        </p:tav>
                                      </p:tavLst>
                                    </p:anim>
                                    <p:anim calcmode="lin" valueType="num">
                                      <p:cBhvr>
                                        <p:cTn id="69" dur="1000" fill="hold"/>
                                        <p:tgtEl>
                                          <p:spTgt spid="16"/>
                                        </p:tgtEl>
                                        <p:attrNameLst>
                                          <p:attrName>style.rotation</p:attrName>
                                        </p:attrNameLst>
                                      </p:cBhvr>
                                      <p:tavLst>
                                        <p:tav tm="0">
                                          <p:val>
                                            <p:fltVal val="90"/>
                                          </p:val>
                                        </p:tav>
                                        <p:tav tm="100000">
                                          <p:val>
                                            <p:fltVal val="0"/>
                                          </p:val>
                                        </p:tav>
                                      </p:tavLst>
                                    </p:anim>
                                    <p:animEffect transition="in" filter="fade">
                                      <p:cBhvr>
                                        <p:cTn id="70" dur="1000"/>
                                        <p:tgtEl>
                                          <p:spTgt spid="16"/>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1000" fill="hold"/>
                                        <p:tgtEl>
                                          <p:spTgt spid="17"/>
                                        </p:tgtEl>
                                        <p:attrNameLst>
                                          <p:attrName>ppt_w</p:attrName>
                                        </p:attrNameLst>
                                      </p:cBhvr>
                                      <p:tavLst>
                                        <p:tav tm="0">
                                          <p:val>
                                            <p:fltVal val="0"/>
                                          </p:val>
                                        </p:tav>
                                        <p:tav tm="100000">
                                          <p:val>
                                            <p:strVal val="#ppt_w"/>
                                          </p:val>
                                        </p:tav>
                                      </p:tavLst>
                                    </p:anim>
                                    <p:anim calcmode="lin" valueType="num">
                                      <p:cBhvr>
                                        <p:cTn id="74" dur="1000" fill="hold"/>
                                        <p:tgtEl>
                                          <p:spTgt spid="17"/>
                                        </p:tgtEl>
                                        <p:attrNameLst>
                                          <p:attrName>ppt_h</p:attrName>
                                        </p:attrNameLst>
                                      </p:cBhvr>
                                      <p:tavLst>
                                        <p:tav tm="0">
                                          <p:val>
                                            <p:fltVal val="0"/>
                                          </p:val>
                                        </p:tav>
                                        <p:tav tm="100000">
                                          <p:val>
                                            <p:strVal val="#ppt_h"/>
                                          </p:val>
                                        </p:tav>
                                      </p:tavLst>
                                    </p:anim>
                                    <p:anim calcmode="lin" valueType="num">
                                      <p:cBhvr>
                                        <p:cTn id="75" dur="1000" fill="hold"/>
                                        <p:tgtEl>
                                          <p:spTgt spid="17"/>
                                        </p:tgtEl>
                                        <p:attrNameLst>
                                          <p:attrName>style.rotation</p:attrName>
                                        </p:attrNameLst>
                                      </p:cBhvr>
                                      <p:tavLst>
                                        <p:tav tm="0">
                                          <p:val>
                                            <p:fltVal val="90"/>
                                          </p:val>
                                        </p:tav>
                                        <p:tav tm="100000">
                                          <p:val>
                                            <p:fltVal val="0"/>
                                          </p:val>
                                        </p:tav>
                                      </p:tavLst>
                                    </p:anim>
                                    <p:animEffect transition="in" filter="fade">
                                      <p:cBhvr>
                                        <p:cTn id="76" dur="1000"/>
                                        <p:tgtEl>
                                          <p:spTgt spid="17"/>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ppt_w</p:attrName>
                                        </p:attrNameLst>
                                      </p:cBhvr>
                                      <p:tavLst>
                                        <p:tav tm="0">
                                          <p:val>
                                            <p:fltVal val="0"/>
                                          </p:val>
                                        </p:tav>
                                        <p:tav tm="100000">
                                          <p:val>
                                            <p:strVal val="#ppt_w"/>
                                          </p:val>
                                        </p:tav>
                                      </p:tavLst>
                                    </p:anim>
                                    <p:anim calcmode="lin" valueType="num">
                                      <p:cBhvr>
                                        <p:cTn id="80" dur="1000" fill="hold"/>
                                        <p:tgtEl>
                                          <p:spTgt spid="18"/>
                                        </p:tgtEl>
                                        <p:attrNameLst>
                                          <p:attrName>ppt_h</p:attrName>
                                        </p:attrNameLst>
                                      </p:cBhvr>
                                      <p:tavLst>
                                        <p:tav tm="0">
                                          <p:val>
                                            <p:fltVal val="0"/>
                                          </p:val>
                                        </p:tav>
                                        <p:tav tm="100000">
                                          <p:val>
                                            <p:strVal val="#ppt_h"/>
                                          </p:val>
                                        </p:tav>
                                      </p:tavLst>
                                    </p:anim>
                                    <p:anim calcmode="lin" valueType="num">
                                      <p:cBhvr>
                                        <p:cTn id="81" dur="1000" fill="hold"/>
                                        <p:tgtEl>
                                          <p:spTgt spid="18"/>
                                        </p:tgtEl>
                                        <p:attrNameLst>
                                          <p:attrName>style.rotation</p:attrName>
                                        </p:attrNameLst>
                                      </p:cBhvr>
                                      <p:tavLst>
                                        <p:tav tm="0">
                                          <p:val>
                                            <p:fltVal val="90"/>
                                          </p:val>
                                        </p:tav>
                                        <p:tav tm="100000">
                                          <p:val>
                                            <p:fltVal val="0"/>
                                          </p:val>
                                        </p:tav>
                                      </p:tavLst>
                                    </p:anim>
                                    <p:animEffect transition="in" filter="fade">
                                      <p:cBhvr>
                                        <p:cTn id="82" dur="1000"/>
                                        <p:tgtEl>
                                          <p:spTgt spid="18"/>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1000" fill="hold"/>
                                        <p:tgtEl>
                                          <p:spTgt spid="19"/>
                                        </p:tgtEl>
                                        <p:attrNameLst>
                                          <p:attrName>ppt_w</p:attrName>
                                        </p:attrNameLst>
                                      </p:cBhvr>
                                      <p:tavLst>
                                        <p:tav tm="0">
                                          <p:val>
                                            <p:fltVal val="0"/>
                                          </p:val>
                                        </p:tav>
                                        <p:tav tm="100000">
                                          <p:val>
                                            <p:strVal val="#ppt_w"/>
                                          </p:val>
                                        </p:tav>
                                      </p:tavLst>
                                    </p:anim>
                                    <p:anim calcmode="lin" valueType="num">
                                      <p:cBhvr>
                                        <p:cTn id="86" dur="1000" fill="hold"/>
                                        <p:tgtEl>
                                          <p:spTgt spid="19"/>
                                        </p:tgtEl>
                                        <p:attrNameLst>
                                          <p:attrName>ppt_h</p:attrName>
                                        </p:attrNameLst>
                                      </p:cBhvr>
                                      <p:tavLst>
                                        <p:tav tm="0">
                                          <p:val>
                                            <p:fltVal val="0"/>
                                          </p:val>
                                        </p:tav>
                                        <p:tav tm="100000">
                                          <p:val>
                                            <p:strVal val="#ppt_h"/>
                                          </p:val>
                                        </p:tav>
                                      </p:tavLst>
                                    </p:anim>
                                    <p:anim calcmode="lin" valueType="num">
                                      <p:cBhvr>
                                        <p:cTn id="87" dur="1000" fill="hold"/>
                                        <p:tgtEl>
                                          <p:spTgt spid="19"/>
                                        </p:tgtEl>
                                        <p:attrNameLst>
                                          <p:attrName>style.rotation</p:attrName>
                                        </p:attrNameLst>
                                      </p:cBhvr>
                                      <p:tavLst>
                                        <p:tav tm="0">
                                          <p:val>
                                            <p:fltVal val="90"/>
                                          </p:val>
                                        </p:tav>
                                        <p:tav tm="100000">
                                          <p:val>
                                            <p:fltVal val="0"/>
                                          </p:val>
                                        </p:tav>
                                      </p:tavLst>
                                    </p:anim>
                                    <p:animEffect transition="in" filter="fade">
                                      <p:cBhvr>
                                        <p:cTn id="88" dur="1000"/>
                                        <p:tgtEl>
                                          <p:spTgt spid="19"/>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1000" fill="hold"/>
                                        <p:tgtEl>
                                          <p:spTgt spid="20"/>
                                        </p:tgtEl>
                                        <p:attrNameLst>
                                          <p:attrName>ppt_w</p:attrName>
                                        </p:attrNameLst>
                                      </p:cBhvr>
                                      <p:tavLst>
                                        <p:tav tm="0">
                                          <p:val>
                                            <p:fltVal val="0"/>
                                          </p:val>
                                        </p:tav>
                                        <p:tav tm="100000">
                                          <p:val>
                                            <p:strVal val="#ppt_w"/>
                                          </p:val>
                                        </p:tav>
                                      </p:tavLst>
                                    </p:anim>
                                    <p:anim calcmode="lin" valueType="num">
                                      <p:cBhvr>
                                        <p:cTn id="92" dur="1000" fill="hold"/>
                                        <p:tgtEl>
                                          <p:spTgt spid="20"/>
                                        </p:tgtEl>
                                        <p:attrNameLst>
                                          <p:attrName>ppt_h</p:attrName>
                                        </p:attrNameLst>
                                      </p:cBhvr>
                                      <p:tavLst>
                                        <p:tav tm="0">
                                          <p:val>
                                            <p:fltVal val="0"/>
                                          </p:val>
                                        </p:tav>
                                        <p:tav tm="100000">
                                          <p:val>
                                            <p:strVal val="#ppt_h"/>
                                          </p:val>
                                        </p:tav>
                                      </p:tavLst>
                                    </p:anim>
                                    <p:anim calcmode="lin" valueType="num">
                                      <p:cBhvr>
                                        <p:cTn id="93" dur="1000" fill="hold"/>
                                        <p:tgtEl>
                                          <p:spTgt spid="20"/>
                                        </p:tgtEl>
                                        <p:attrNameLst>
                                          <p:attrName>style.rotation</p:attrName>
                                        </p:attrNameLst>
                                      </p:cBhvr>
                                      <p:tavLst>
                                        <p:tav tm="0">
                                          <p:val>
                                            <p:fltVal val="90"/>
                                          </p:val>
                                        </p:tav>
                                        <p:tav tm="100000">
                                          <p:val>
                                            <p:fltVal val="0"/>
                                          </p:val>
                                        </p:tav>
                                      </p:tavLst>
                                    </p:anim>
                                    <p:animEffect transition="in" filter="fade">
                                      <p:cBhvr>
                                        <p:cTn id="94" dur="1000"/>
                                        <p:tgtEl>
                                          <p:spTgt spid="20"/>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1000" fill="hold"/>
                                        <p:tgtEl>
                                          <p:spTgt spid="21"/>
                                        </p:tgtEl>
                                        <p:attrNameLst>
                                          <p:attrName>ppt_w</p:attrName>
                                        </p:attrNameLst>
                                      </p:cBhvr>
                                      <p:tavLst>
                                        <p:tav tm="0">
                                          <p:val>
                                            <p:fltVal val="0"/>
                                          </p:val>
                                        </p:tav>
                                        <p:tav tm="100000">
                                          <p:val>
                                            <p:strVal val="#ppt_w"/>
                                          </p:val>
                                        </p:tav>
                                      </p:tavLst>
                                    </p:anim>
                                    <p:anim calcmode="lin" valueType="num">
                                      <p:cBhvr>
                                        <p:cTn id="98" dur="1000" fill="hold"/>
                                        <p:tgtEl>
                                          <p:spTgt spid="21"/>
                                        </p:tgtEl>
                                        <p:attrNameLst>
                                          <p:attrName>ppt_h</p:attrName>
                                        </p:attrNameLst>
                                      </p:cBhvr>
                                      <p:tavLst>
                                        <p:tav tm="0">
                                          <p:val>
                                            <p:fltVal val="0"/>
                                          </p:val>
                                        </p:tav>
                                        <p:tav tm="100000">
                                          <p:val>
                                            <p:strVal val="#ppt_h"/>
                                          </p:val>
                                        </p:tav>
                                      </p:tavLst>
                                    </p:anim>
                                    <p:anim calcmode="lin" valueType="num">
                                      <p:cBhvr>
                                        <p:cTn id="99" dur="1000" fill="hold"/>
                                        <p:tgtEl>
                                          <p:spTgt spid="21"/>
                                        </p:tgtEl>
                                        <p:attrNameLst>
                                          <p:attrName>style.rotation</p:attrName>
                                        </p:attrNameLst>
                                      </p:cBhvr>
                                      <p:tavLst>
                                        <p:tav tm="0">
                                          <p:val>
                                            <p:fltVal val="90"/>
                                          </p:val>
                                        </p:tav>
                                        <p:tav tm="100000">
                                          <p:val>
                                            <p:fltVal val="0"/>
                                          </p:val>
                                        </p:tav>
                                      </p:tavLst>
                                    </p:anim>
                                    <p:animEffect transition="in" filter="fade">
                                      <p:cBhvr>
                                        <p:cTn id="100" dur="1000"/>
                                        <p:tgtEl>
                                          <p:spTgt spid="21"/>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1000" fill="hold"/>
                                        <p:tgtEl>
                                          <p:spTgt spid="22"/>
                                        </p:tgtEl>
                                        <p:attrNameLst>
                                          <p:attrName>ppt_w</p:attrName>
                                        </p:attrNameLst>
                                      </p:cBhvr>
                                      <p:tavLst>
                                        <p:tav tm="0">
                                          <p:val>
                                            <p:fltVal val="0"/>
                                          </p:val>
                                        </p:tav>
                                        <p:tav tm="100000">
                                          <p:val>
                                            <p:strVal val="#ppt_w"/>
                                          </p:val>
                                        </p:tav>
                                      </p:tavLst>
                                    </p:anim>
                                    <p:anim calcmode="lin" valueType="num">
                                      <p:cBhvr>
                                        <p:cTn id="104" dur="1000" fill="hold"/>
                                        <p:tgtEl>
                                          <p:spTgt spid="22"/>
                                        </p:tgtEl>
                                        <p:attrNameLst>
                                          <p:attrName>ppt_h</p:attrName>
                                        </p:attrNameLst>
                                      </p:cBhvr>
                                      <p:tavLst>
                                        <p:tav tm="0">
                                          <p:val>
                                            <p:fltVal val="0"/>
                                          </p:val>
                                        </p:tav>
                                        <p:tav tm="100000">
                                          <p:val>
                                            <p:strVal val="#ppt_h"/>
                                          </p:val>
                                        </p:tav>
                                      </p:tavLst>
                                    </p:anim>
                                    <p:anim calcmode="lin" valueType="num">
                                      <p:cBhvr>
                                        <p:cTn id="105" dur="1000" fill="hold"/>
                                        <p:tgtEl>
                                          <p:spTgt spid="22"/>
                                        </p:tgtEl>
                                        <p:attrNameLst>
                                          <p:attrName>style.rotation</p:attrName>
                                        </p:attrNameLst>
                                      </p:cBhvr>
                                      <p:tavLst>
                                        <p:tav tm="0">
                                          <p:val>
                                            <p:fltVal val="90"/>
                                          </p:val>
                                        </p:tav>
                                        <p:tav tm="100000">
                                          <p:val>
                                            <p:fltVal val="0"/>
                                          </p:val>
                                        </p:tav>
                                      </p:tavLst>
                                    </p:anim>
                                    <p:animEffect transition="in" filter="fade">
                                      <p:cBhvr>
                                        <p:cTn id="106" dur="1000"/>
                                        <p:tgtEl>
                                          <p:spTgt spid="22"/>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p:cTn id="109" dur="1000" fill="hold"/>
                                        <p:tgtEl>
                                          <p:spTgt spid="23"/>
                                        </p:tgtEl>
                                        <p:attrNameLst>
                                          <p:attrName>ppt_w</p:attrName>
                                        </p:attrNameLst>
                                      </p:cBhvr>
                                      <p:tavLst>
                                        <p:tav tm="0">
                                          <p:val>
                                            <p:fltVal val="0"/>
                                          </p:val>
                                        </p:tav>
                                        <p:tav tm="100000">
                                          <p:val>
                                            <p:strVal val="#ppt_w"/>
                                          </p:val>
                                        </p:tav>
                                      </p:tavLst>
                                    </p:anim>
                                    <p:anim calcmode="lin" valueType="num">
                                      <p:cBhvr>
                                        <p:cTn id="110" dur="1000" fill="hold"/>
                                        <p:tgtEl>
                                          <p:spTgt spid="23"/>
                                        </p:tgtEl>
                                        <p:attrNameLst>
                                          <p:attrName>ppt_h</p:attrName>
                                        </p:attrNameLst>
                                      </p:cBhvr>
                                      <p:tavLst>
                                        <p:tav tm="0">
                                          <p:val>
                                            <p:fltVal val="0"/>
                                          </p:val>
                                        </p:tav>
                                        <p:tav tm="100000">
                                          <p:val>
                                            <p:strVal val="#ppt_h"/>
                                          </p:val>
                                        </p:tav>
                                      </p:tavLst>
                                    </p:anim>
                                    <p:anim calcmode="lin" valueType="num">
                                      <p:cBhvr>
                                        <p:cTn id="111" dur="1000" fill="hold"/>
                                        <p:tgtEl>
                                          <p:spTgt spid="23"/>
                                        </p:tgtEl>
                                        <p:attrNameLst>
                                          <p:attrName>style.rotation</p:attrName>
                                        </p:attrNameLst>
                                      </p:cBhvr>
                                      <p:tavLst>
                                        <p:tav tm="0">
                                          <p:val>
                                            <p:fltVal val="90"/>
                                          </p:val>
                                        </p:tav>
                                        <p:tav tm="100000">
                                          <p:val>
                                            <p:fltVal val="0"/>
                                          </p:val>
                                        </p:tav>
                                      </p:tavLst>
                                    </p:anim>
                                    <p:animEffect transition="in" filter="fade">
                                      <p:cBhvr>
                                        <p:cTn id="11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bldLvl="0" animBg="1"/>
      <p:bldP spid="2" grpId="0"/>
      <p:bldP spid="5" grpId="0" bldLvl="0" animBg="1"/>
      <p:bldP spid="7" grpId="0"/>
      <p:bldP spid="9" grpId="0" bldLvl="0" animBg="1"/>
      <p:bldP spid="10" grpId="0"/>
      <p:bldP spid="11" grpId="0" bldLvl="0" animBg="1"/>
      <p:bldP spid="12" grpId="0"/>
      <p:bldP spid="15" grpId="0" bldLvl="0" animBg="1"/>
      <p:bldP spid="16" grpId="0"/>
      <p:bldP spid="17" grpId="0" bldLvl="0" animBg="1"/>
      <p:bldP spid="18" grpId="0"/>
      <p:bldP spid="19" grpId="0" bldLvl="0" animBg="1"/>
      <p:bldP spid="20" grpId="0"/>
      <p:bldP spid="21" grpId="0" bldLvl="0" animBg="1"/>
      <p:bldP spid="22" grpId="0"/>
      <p:bldP spid="23"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363726" y="668035"/>
            <a:ext cx="4153634" cy="3126300"/>
          </a:xfrm>
          <a:prstGeom prst="rect">
            <a:avLst/>
          </a:prstGeom>
        </p:spPr>
      </p:pic>
      <p:sp>
        <p:nvSpPr>
          <p:cNvPr id="15" name="TextBox 64"/>
          <p:cNvSpPr>
            <a:spLocks noChangeArrowheads="1"/>
          </p:cNvSpPr>
          <p:nvPr/>
        </p:nvSpPr>
        <p:spPr bwMode="auto">
          <a:xfrm>
            <a:off x="5285337" y="1633433"/>
            <a:ext cx="1711364" cy="1322070"/>
          </a:xfrm>
          <a:prstGeom prst="rect">
            <a:avLst/>
          </a:prstGeom>
          <a:noFill/>
          <a:ln w="9525">
            <a:noFill/>
            <a:miter lim="800000"/>
          </a:ln>
        </p:spPr>
        <p:txBody>
          <a:bodyPr wrap="square" lIns="91440" tIns="45720" rIns="91440" bIns="45720">
            <a:spAutoFit/>
          </a:bodyPr>
          <a:lstStyle/>
          <a:p>
            <a:pPr algn="ctr"/>
            <a:r>
              <a:rPr lang="en-US" altLang="zh-CN" sz="8000" dirty="0" smtClean="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rPr>
              <a:t>04</a:t>
            </a:r>
            <a:endParaRPr lang="zh-CN" altLang="en-US" sz="8000" dirty="0">
              <a:solidFill>
                <a:srgbClr val="569C00"/>
              </a:solidFill>
              <a:effectLst>
                <a:outerShdw blurRad="50800" dist="38100" dir="16200000" rotWithShape="0">
                  <a:prstClr val="black">
                    <a:alpha val="40000"/>
                  </a:prstClr>
                </a:outerShdw>
              </a:effectLst>
              <a:latin typeface="Agency FB" panose="020B0503020202020204" pitchFamily="34" charset="0"/>
              <a:ea typeface="微软雅黑" panose="020B0503020204020204" charset="-122"/>
              <a:cs typeface="微软雅黑" panose="020B0503020204020204" charset="-122"/>
              <a:sym typeface="+mn-lt"/>
            </a:endParaRPr>
          </a:p>
        </p:txBody>
      </p:sp>
      <p:sp>
        <p:nvSpPr>
          <p:cNvPr id="14" name="TextBox 64"/>
          <p:cNvSpPr>
            <a:spLocks noChangeArrowheads="1"/>
          </p:cNvSpPr>
          <p:nvPr/>
        </p:nvSpPr>
        <p:spPr bwMode="auto">
          <a:xfrm>
            <a:off x="4641813" y="3794335"/>
            <a:ext cx="4144325" cy="830997"/>
          </a:xfrm>
          <a:prstGeom prst="rect">
            <a:avLst/>
          </a:prstGeom>
          <a:noFill/>
          <a:ln w="9525">
            <a:noFill/>
            <a:miter lim="800000"/>
          </a:ln>
        </p:spPr>
        <p:txBody>
          <a:bodyPr wrap="square" lIns="91440" tIns="45720" rIns="91440" bIns="45720">
            <a:spAutoFit/>
          </a:bodyPr>
          <a:lstStyle/>
          <a:p>
            <a:r>
              <a:rPr lang="en-US" altLang="zh-CN" sz="48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8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zh-CN" altLang="en-US" sz="4800" b="1" dirty="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19" name="文本框 56"/>
          <p:cNvSpPr txBox="1">
            <a:spLocks noChangeArrowheads="1"/>
          </p:cNvSpPr>
          <p:nvPr/>
        </p:nvSpPr>
        <p:spPr bwMode="auto">
          <a:xfrm>
            <a:off x="4641813" y="4550115"/>
            <a:ext cx="392734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lnSpc>
                <a:spcPct val="130000"/>
              </a:lnSpc>
            </a:pPr>
            <a:r>
              <a:rPr lang="en-US" altLang="zh-CN"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rPr>
              <a:t>click to add subtitle click to add subtitle click to add subtitle click to add subtitle  click to add subtitle click to add subtitle click to add subtitle click to add subtitle  click to add subtitle click to add subtitle</a:t>
            </a:r>
            <a:endParaRPr lang="zh-CN" altLang="en-US" sz="1200" dirty="0">
              <a:solidFill>
                <a:schemeClr val="accent2">
                  <a:lumMod val="75000"/>
                </a:schemeClr>
              </a:solidFill>
              <a:latin typeface="Arial Unicode MS" panose="020B0604020202020204" charset="-122"/>
              <a:ea typeface="Arial Unicode MS" panose="020B0604020202020204" charset="-122"/>
              <a:cs typeface="Arial Unicode MS" panose="020B0604020202020204" charset="-122"/>
            </a:endParaRPr>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2825386" y="3149317"/>
            <a:ext cx="1145009" cy="884594"/>
          </a:xfrm>
          <a:prstGeom prst="rect">
            <a:avLst/>
          </a:prstGeom>
        </p:spPr>
      </p:pic>
      <p:pic>
        <p:nvPicPr>
          <p:cNvPr id="9" name="图片 8"/>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8929671" y="4294356"/>
            <a:ext cx="541470" cy="820976"/>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14:presetBounceEnd="64000">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14:bounceEnd="64000">
                                          <p:cBhvr additive="base">
                                            <p:cTn id="17" dur="750" fill="hold"/>
                                            <p:tgtEl>
                                              <p:spTgt spid="14"/>
                                            </p:tgtEl>
                                            <p:attrNameLst>
                                              <p:attrName>ppt_x</p:attrName>
                                            </p:attrNameLst>
                                          </p:cBhvr>
                                          <p:tavLst>
                                            <p:tav tm="0">
                                              <p:val>
                                                <p:strVal val="1+#ppt_w/2"/>
                                              </p:val>
                                            </p:tav>
                                            <p:tav tm="100000">
                                              <p:val>
                                                <p:strVal val="#ppt_x"/>
                                              </p:val>
                                            </p:tav>
                                          </p:tavLst>
                                        </p:anim>
                                        <p:anim calcmode="lin" valueType="num" p14:bounceEnd="64000">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2" presetClass="entr" presetSubtype="2" accel="38000" fill="hold" grpId="0" nodeType="withEffect">
                                      <p:stCondLst>
                                        <p:cond delay="200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350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250"/>
                                            <p:tgtEl>
                                              <p:spTgt spid="8"/>
                                            </p:tgtEl>
                                          </p:cBhvr>
                                        </p:animEffect>
                                      </p:childTnLst>
                                    </p:cTn>
                                  </p:par>
                                  <p:par>
                                    <p:cTn id="25" presetID="0" presetClass="path" presetSubtype="0" fill="hold" nodeType="withEffect">
                                      <p:stCondLst>
                                        <p:cond delay="0"/>
                                      </p:stCondLst>
                                      <p:childTnLst>
                                        <p:animMotion origin="layout" path="M 0.0302 -0.21921 C 0.01953 -0.15602 0.01836 -0.12824 0.01862 -0.0919 C 0.02044 -0.05139 4.16667E-6 -0.02454 4.16667E-6 -1.11111E-6 " pathEditMode="relative" rAng="0" ptsTypes="AAA">
                                          <p:cBhvr>
                                            <p:cTn id="26" dur="4000" fill="hold"/>
                                            <p:tgtEl>
                                              <p:spTgt spid="8"/>
                                            </p:tgtEl>
                                            <p:attrNameLst>
                                              <p:attrName>ppt_x</p:attrName>
                                              <p:attrName>ppt_y</p:attrName>
                                            </p:attrNameLst>
                                          </p:cBhvr>
                                          <p:rCtr x="-1510" y="10949"/>
                                        </p:animMotion>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250"/>
                                            <p:tgtEl>
                                              <p:spTgt spid="9"/>
                                            </p:tgtEl>
                                          </p:cBhvr>
                                        </p:animEffect>
                                      </p:childTnLst>
                                    </p:cTn>
                                  </p:par>
                                  <p:par>
                                    <p:cTn id="30" presetID="0" presetClass="path" presetSubtype="0" fill="hold" nodeType="withEffect">
                                      <p:stCondLst>
                                        <p:cond delay="0"/>
                                      </p:stCondLst>
                                      <p:childTnLst>
                                        <p:animMotion origin="layout" path="M 0.00573 -0.1713 C 0.00521 -0.12245 0.00638 -0.11968 0.0082 -0.07847 C 0.00859 -0.04259 0.00547 -0.02454 2.70833E-6 3.7037E-7 " pathEditMode="relative" rAng="0" ptsTypes="AAA">
                                          <p:cBhvr>
                                            <p:cTn id="31" dur="4000" fill="hold"/>
                                            <p:tgtEl>
                                              <p:spTgt spid="9"/>
                                            </p:tgtEl>
                                            <p:attrNameLst>
                                              <p:attrName>ppt_x</p:attrName>
                                              <p:attrName>ppt_y</p:attrName>
                                            </p:attrNameLst>
                                          </p:cBhvr>
                                          <p:rCtr x="-156" y="8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p:bldP spid="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pic>
        <p:nvPicPr>
          <p:cNvPr id="7" name="图片 6" descr="C:\Users\samsung\Desktop\pumpkin-2759904_960_720.jpgpumpkin-2759904_960_720"/>
          <p:cNvPicPr>
            <a:picLocks noChangeAspect="1"/>
          </p:cNvPicPr>
          <p:nvPr/>
        </p:nvPicPr>
        <p:blipFill rotWithShape="1">
          <a:blip r:embed="rId3"/>
          <a:srcRect/>
          <a:stretch>
            <a:fillRect/>
          </a:stretch>
        </p:blipFill>
        <p:spPr>
          <a:xfrm>
            <a:off x="604520" y="1806575"/>
            <a:ext cx="6217920" cy="3954145"/>
          </a:xfrm>
          <a:prstGeom prst="rect">
            <a:avLst/>
          </a:prstGeom>
          <a:ln w="76200">
            <a:solidFill>
              <a:schemeClr val="bg1"/>
            </a:solidFill>
          </a:ln>
          <a:effectLst>
            <a:outerShdw blurRad="50800" dist="38100" dir="2700000" algn="tl" rotWithShape="0">
              <a:prstClr val="black">
                <a:alpha val="40000"/>
              </a:prstClr>
            </a:outerShdw>
          </a:effectLst>
        </p:spPr>
      </p:pic>
      <p:grpSp>
        <p:nvGrpSpPr>
          <p:cNvPr id="35" name="组合 34"/>
          <p:cNvGrpSpPr/>
          <p:nvPr/>
        </p:nvGrpSpPr>
        <p:grpSpPr>
          <a:xfrm>
            <a:off x="7278626" y="1786444"/>
            <a:ext cx="3332233" cy="3186803"/>
            <a:chOff x="6529961" y="1533079"/>
            <a:chExt cx="3332233" cy="3186803"/>
          </a:xfrm>
        </p:grpSpPr>
        <p:grpSp>
          <p:nvGrpSpPr>
            <p:cNvPr id="34" name="组合 33"/>
            <p:cNvGrpSpPr/>
            <p:nvPr/>
          </p:nvGrpSpPr>
          <p:grpSpPr>
            <a:xfrm>
              <a:off x="6529961" y="1533079"/>
              <a:ext cx="3332233" cy="3186803"/>
              <a:chOff x="6529961" y="1794331"/>
              <a:chExt cx="3332233" cy="3186803"/>
            </a:xfrm>
          </p:grpSpPr>
          <p:grpSp>
            <p:nvGrpSpPr>
              <p:cNvPr id="24" name="组合 23"/>
              <p:cNvGrpSpPr/>
              <p:nvPr/>
            </p:nvGrpSpPr>
            <p:grpSpPr>
              <a:xfrm>
                <a:off x="6529961" y="1794331"/>
                <a:ext cx="3332233" cy="413397"/>
                <a:chOff x="6529961" y="2562032"/>
                <a:chExt cx="3332233" cy="413397"/>
              </a:xfrm>
            </p:grpSpPr>
            <p:sp>
              <p:nvSpPr>
                <p:cNvPr id="14" name="椭圆 13"/>
                <p:cNvSpPr/>
                <p:nvPr/>
              </p:nvSpPr>
              <p:spPr>
                <a:xfrm>
                  <a:off x="6529961" y="2562032"/>
                  <a:ext cx="413397" cy="413397"/>
                </a:xfrm>
                <a:prstGeom prst="ellipse">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charset="-122"/>
                  </a:endParaRPr>
                </a:p>
              </p:txBody>
            </p:sp>
            <p:sp>
              <p:nvSpPr>
                <p:cNvPr id="15" name="文本框 14"/>
                <p:cNvSpPr txBox="1"/>
                <p:nvPr/>
              </p:nvSpPr>
              <p:spPr>
                <a:xfrm>
                  <a:off x="7206080" y="2562032"/>
                  <a:ext cx="2656114" cy="400110"/>
                </a:xfrm>
                <a:prstGeom prst="rect">
                  <a:avLst/>
                </a:prstGeom>
                <a:noFill/>
              </p:spPr>
              <p:txBody>
                <a:bodyPr wrap="square" rtlCol="0">
                  <a:spAutoFit/>
                </a:bodyPr>
                <a:p>
                  <a:r>
                    <a:rPr lang="en-US" altLang="zh-CN" sz="2000" dirty="0">
                      <a:solidFill>
                        <a:srgbClr val="015D35"/>
                      </a:solidFill>
                      <a:latin typeface="Swis721 BlkCn BT" panose="020B0806030502040204" pitchFamily="34" charset="0"/>
                      <a:ea typeface="微软雅黑" panose="020B0503020204020204" charset="-122"/>
                    </a:rPr>
                    <a:t>KEYWORDS</a:t>
                  </a:r>
                  <a:endParaRPr lang="zh-CN" altLang="en-US" sz="2000" dirty="0">
                    <a:solidFill>
                      <a:srgbClr val="015D35"/>
                    </a:solidFill>
                    <a:latin typeface="Swis721 BlkCn BT" panose="020B0806030502040204" pitchFamily="34" charset="0"/>
                    <a:ea typeface="微软雅黑" panose="020B0503020204020204" charset="-122"/>
                  </a:endParaRPr>
                </a:p>
              </p:txBody>
            </p:sp>
            <p:pic>
              <p:nvPicPr>
                <p:cNvPr id="22" name="图片 21"/>
                <p:cNvPicPr>
                  <a:picLocks noChangeAspect="1"/>
                </p:cNvPicPr>
                <p:nvPr/>
              </p:nvPicPr>
              <p:blipFill>
                <a:blip r:embed="rId4"/>
                <a:stretch>
                  <a:fillRect/>
                </a:stretch>
              </p:blipFill>
              <p:spPr>
                <a:xfrm>
                  <a:off x="6610314" y="2662458"/>
                  <a:ext cx="258329" cy="210917"/>
                </a:xfrm>
                <a:prstGeom prst="rect">
                  <a:avLst/>
                </a:prstGeom>
              </p:spPr>
            </p:pic>
          </p:grpSp>
          <p:sp>
            <p:nvSpPr>
              <p:cNvPr id="25" name="椭圆 24"/>
              <p:cNvSpPr/>
              <p:nvPr/>
            </p:nvSpPr>
            <p:spPr>
              <a:xfrm>
                <a:off x="6529961" y="3181034"/>
                <a:ext cx="413397" cy="413397"/>
              </a:xfrm>
              <a:prstGeom prst="ellipse">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charset="-122"/>
                </a:endParaRPr>
              </a:p>
            </p:txBody>
          </p:sp>
          <p:sp>
            <p:nvSpPr>
              <p:cNvPr id="26" name="文本框 25"/>
              <p:cNvSpPr txBox="1"/>
              <p:nvPr/>
            </p:nvSpPr>
            <p:spPr>
              <a:xfrm>
                <a:off x="7206080" y="3181034"/>
                <a:ext cx="2656114" cy="400110"/>
              </a:xfrm>
              <a:prstGeom prst="rect">
                <a:avLst/>
              </a:prstGeom>
              <a:noFill/>
            </p:spPr>
            <p:txBody>
              <a:bodyPr wrap="square" rtlCol="0">
                <a:spAutoFit/>
              </a:bodyPr>
              <a:p>
                <a:r>
                  <a:rPr lang="en-US" altLang="zh-CN" sz="2000" dirty="0">
                    <a:solidFill>
                      <a:srgbClr val="015D35"/>
                    </a:solidFill>
                    <a:latin typeface="Swis721 BlkCn BT" panose="020B0806030502040204" pitchFamily="34" charset="0"/>
                    <a:ea typeface="微软雅黑" panose="020B0503020204020204" charset="-122"/>
                  </a:rPr>
                  <a:t>KEYWORDS</a:t>
                </a:r>
                <a:endParaRPr lang="zh-CN" altLang="en-US" sz="2000" dirty="0">
                  <a:solidFill>
                    <a:srgbClr val="015D35"/>
                  </a:solidFill>
                  <a:latin typeface="Swis721 BlkCn BT" panose="020B0806030502040204" pitchFamily="34" charset="0"/>
                  <a:ea typeface="微软雅黑" panose="020B0503020204020204" charset="-122"/>
                </a:endParaRPr>
              </a:p>
            </p:txBody>
          </p:sp>
          <p:pic>
            <p:nvPicPr>
              <p:cNvPr id="23" name="图片 22"/>
              <p:cNvPicPr>
                <a:picLocks noChangeAspect="1"/>
              </p:cNvPicPr>
              <p:nvPr/>
            </p:nvPicPr>
            <p:blipFill>
              <a:blip r:embed="rId5"/>
              <a:stretch>
                <a:fillRect/>
              </a:stretch>
            </p:blipFill>
            <p:spPr>
              <a:xfrm>
                <a:off x="6613147" y="3279571"/>
                <a:ext cx="247024" cy="216322"/>
              </a:xfrm>
              <a:prstGeom prst="rect">
                <a:avLst/>
              </a:prstGeom>
            </p:spPr>
          </p:pic>
          <p:grpSp>
            <p:nvGrpSpPr>
              <p:cNvPr id="33" name="组合 32"/>
              <p:cNvGrpSpPr/>
              <p:nvPr/>
            </p:nvGrpSpPr>
            <p:grpSpPr>
              <a:xfrm>
                <a:off x="6529961" y="4567737"/>
                <a:ext cx="3332233" cy="413397"/>
                <a:chOff x="6529961" y="4567737"/>
                <a:chExt cx="3332233" cy="413397"/>
              </a:xfrm>
            </p:grpSpPr>
            <p:sp>
              <p:nvSpPr>
                <p:cNvPr id="28" name="椭圆 27"/>
                <p:cNvSpPr/>
                <p:nvPr/>
              </p:nvSpPr>
              <p:spPr>
                <a:xfrm>
                  <a:off x="6529961" y="4567737"/>
                  <a:ext cx="413397" cy="413397"/>
                </a:xfrm>
                <a:prstGeom prst="ellipse">
                  <a:avLst/>
                </a:prstGeom>
                <a:solidFill>
                  <a:srgbClr val="015D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微软雅黑" panose="020B0503020204020204" charset="-122"/>
                  </a:endParaRPr>
                </a:p>
              </p:txBody>
            </p:sp>
            <p:sp>
              <p:nvSpPr>
                <p:cNvPr id="29" name="文本框 28"/>
                <p:cNvSpPr txBox="1"/>
                <p:nvPr/>
              </p:nvSpPr>
              <p:spPr>
                <a:xfrm>
                  <a:off x="7206080" y="4567737"/>
                  <a:ext cx="2656114" cy="400110"/>
                </a:xfrm>
                <a:prstGeom prst="rect">
                  <a:avLst/>
                </a:prstGeom>
                <a:noFill/>
              </p:spPr>
              <p:txBody>
                <a:bodyPr wrap="square" rtlCol="0">
                  <a:spAutoFit/>
                </a:bodyPr>
                <a:p>
                  <a:r>
                    <a:rPr lang="en-US" altLang="zh-CN" sz="2000" dirty="0">
                      <a:solidFill>
                        <a:srgbClr val="015D35"/>
                      </a:solidFill>
                      <a:latin typeface="Swis721 BlkCn BT" panose="020B0806030502040204" pitchFamily="34" charset="0"/>
                      <a:ea typeface="微软雅黑" panose="020B0503020204020204" charset="-122"/>
                    </a:rPr>
                    <a:t>KEYWORDS</a:t>
                  </a:r>
                  <a:endParaRPr lang="zh-CN" altLang="en-US" sz="2000" dirty="0">
                    <a:solidFill>
                      <a:srgbClr val="015D35"/>
                    </a:solidFill>
                    <a:latin typeface="Swis721 BlkCn BT" panose="020B0806030502040204" pitchFamily="34" charset="0"/>
                    <a:ea typeface="微软雅黑" panose="020B0503020204020204" charset="-122"/>
                  </a:endParaRPr>
                </a:p>
              </p:txBody>
            </p:sp>
          </p:grpSp>
        </p:grpSp>
        <p:pic>
          <p:nvPicPr>
            <p:cNvPr id="32" name="图片 31"/>
            <p:cNvPicPr>
              <a:picLocks noChangeAspect="1"/>
            </p:cNvPicPr>
            <p:nvPr/>
          </p:nvPicPr>
          <p:blipFill>
            <a:blip r:embed="rId6"/>
            <a:stretch>
              <a:fillRect/>
            </a:stretch>
          </p:blipFill>
          <p:spPr>
            <a:xfrm>
              <a:off x="6634928" y="4405022"/>
              <a:ext cx="203462" cy="203035"/>
            </a:xfrm>
            <a:prstGeom prst="rect">
              <a:avLst/>
            </a:prstGeom>
          </p:spPr>
        </p:pic>
      </p:grpSp>
      <p:sp>
        <p:nvSpPr>
          <p:cNvPr id="36" name="文本框 35"/>
          <p:cNvSpPr txBox="1"/>
          <p:nvPr/>
        </p:nvSpPr>
        <p:spPr>
          <a:xfrm>
            <a:off x="7954645" y="2151380"/>
            <a:ext cx="3750310" cy="737235"/>
          </a:xfrm>
          <a:prstGeom prst="rect">
            <a:avLst/>
          </a:prstGeom>
          <a:noFill/>
        </p:spPr>
        <p:txBody>
          <a:bodyPr wrap="square" rtlCol="0">
            <a:spAutoFit/>
          </a:bodyPr>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sym typeface="+mn-ea"/>
            </a:endParaRPr>
          </a:p>
        </p:txBody>
      </p:sp>
      <p:sp>
        <p:nvSpPr>
          <p:cNvPr id="2" name="文本框 1"/>
          <p:cNvSpPr txBox="1"/>
          <p:nvPr/>
        </p:nvSpPr>
        <p:spPr>
          <a:xfrm>
            <a:off x="7987030" y="3599815"/>
            <a:ext cx="3750310" cy="737235"/>
          </a:xfrm>
          <a:prstGeom prst="rect">
            <a:avLst/>
          </a:prstGeom>
          <a:noFill/>
        </p:spPr>
        <p:txBody>
          <a:bodyPr wrap="square" rtlCol="0">
            <a:spAutoFit/>
          </a:bodyPr>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sym typeface="+mn-ea"/>
            </a:endParaRPr>
          </a:p>
        </p:txBody>
      </p:sp>
      <p:sp>
        <p:nvSpPr>
          <p:cNvPr id="5" name="文本框 4"/>
          <p:cNvSpPr txBox="1"/>
          <p:nvPr/>
        </p:nvSpPr>
        <p:spPr>
          <a:xfrm>
            <a:off x="7987030" y="4963160"/>
            <a:ext cx="3750310" cy="737235"/>
          </a:xfrm>
          <a:prstGeom prst="rect">
            <a:avLst/>
          </a:prstGeom>
          <a:noFill/>
        </p:spPr>
        <p:txBody>
          <a:bodyPr wrap="square" rtlCol="0">
            <a:spAutoFit/>
          </a:bodyPr>
          <a:p>
            <a:pPr algn="l">
              <a:lnSpc>
                <a:spcPct val="150000"/>
              </a:lnSpc>
            </a:pPr>
            <a:r>
              <a:rPr lang="zh-CN" altLang="en-US" sz="1400" spc="300" dirty="0">
                <a:ea typeface="微软雅黑" panose="020B0503020204020204" charset="-122"/>
                <a:sym typeface="+mn-ea"/>
              </a:rPr>
              <a:t>点击添加你的文本信息 具体文字大小 颜色可调整 也可直接复制黏贴在此。</a:t>
            </a:r>
            <a:endParaRPr lang="zh-CN" altLang="en-US" sz="1400" spc="300" dirty="0">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9" name="组合 8"/>
          <p:cNvGrpSpPr/>
          <p:nvPr/>
        </p:nvGrpSpPr>
        <p:grpSpPr>
          <a:xfrm>
            <a:off x="3443533" y="2238554"/>
            <a:ext cx="2482703" cy="2955923"/>
            <a:chOff x="1827008" y="2120901"/>
            <a:chExt cx="2298700" cy="2736849"/>
          </a:xfrm>
          <a:effectLst>
            <a:outerShdw blurRad="50800" dist="38100" algn="l" rotWithShape="0">
              <a:prstClr val="black">
                <a:alpha val="40000"/>
              </a:prstClr>
            </a:outerShdw>
          </a:effectLst>
        </p:grpSpPr>
        <p:sp>
          <p:nvSpPr>
            <p:cNvPr id="10" name="矩形 9"/>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ysClr val="windowText" lastClr="000000"/>
                </a:solidFill>
              </a:endParaRPr>
            </a:p>
          </p:txBody>
        </p:sp>
      </p:grpSp>
      <p:grpSp>
        <p:nvGrpSpPr>
          <p:cNvPr id="12" name="组合 11"/>
          <p:cNvGrpSpPr/>
          <p:nvPr/>
        </p:nvGrpSpPr>
        <p:grpSpPr>
          <a:xfrm>
            <a:off x="6265764" y="2238554"/>
            <a:ext cx="2482703" cy="2955923"/>
            <a:chOff x="1827008" y="2120901"/>
            <a:chExt cx="2298700" cy="2736849"/>
          </a:xfrm>
          <a:effectLst>
            <a:outerShdw blurRad="50800" dist="38100" algn="l" rotWithShape="0">
              <a:prstClr val="black">
                <a:alpha val="40000"/>
              </a:prstClr>
            </a:outerShdw>
          </a:effectLst>
        </p:grpSpPr>
        <p:sp>
          <p:nvSpPr>
            <p:cNvPr id="13" name="矩形 12"/>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grpSp>
      <p:grpSp>
        <p:nvGrpSpPr>
          <p:cNvPr id="15" name="组合 14"/>
          <p:cNvGrpSpPr/>
          <p:nvPr/>
        </p:nvGrpSpPr>
        <p:grpSpPr>
          <a:xfrm>
            <a:off x="9087995" y="2238554"/>
            <a:ext cx="2482703" cy="2955923"/>
            <a:chOff x="1827008" y="2120901"/>
            <a:chExt cx="2298700" cy="2736849"/>
          </a:xfrm>
          <a:effectLst>
            <a:outerShdw blurRad="50800" dist="38100" algn="l" rotWithShape="0">
              <a:prstClr val="black">
                <a:alpha val="40000"/>
              </a:prstClr>
            </a:outerShdw>
          </a:effectLst>
        </p:grpSpPr>
        <p:sp>
          <p:nvSpPr>
            <p:cNvPr id="16" name="矩形 15"/>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grpSp>
      <p:grpSp>
        <p:nvGrpSpPr>
          <p:cNvPr id="18" name="组合 17"/>
          <p:cNvGrpSpPr/>
          <p:nvPr/>
        </p:nvGrpSpPr>
        <p:grpSpPr>
          <a:xfrm>
            <a:off x="621302" y="2238554"/>
            <a:ext cx="2482703" cy="2955923"/>
            <a:chOff x="1827008" y="2120901"/>
            <a:chExt cx="2298700" cy="2736849"/>
          </a:xfrm>
          <a:effectLst>
            <a:outerShdw blurRad="50800" dist="38100" algn="l" rotWithShape="0">
              <a:prstClr val="black">
                <a:alpha val="40000"/>
              </a:prstClr>
            </a:outerShdw>
          </a:effectLst>
        </p:grpSpPr>
        <p:sp>
          <p:nvSpPr>
            <p:cNvPr id="19" name="矩形 18"/>
            <p:cNvSpPr/>
            <p:nvPr/>
          </p:nvSpPr>
          <p:spPr>
            <a:xfrm>
              <a:off x="1827008" y="2120901"/>
              <a:ext cx="2298700" cy="44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endParaRPr>
            </a:p>
          </p:txBody>
        </p:sp>
      </p:grpSp>
      <p:sp>
        <p:nvSpPr>
          <p:cNvPr id="21" name="文本框 29"/>
          <p:cNvSpPr txBox="1"/>
          <p:nvPr/>
        </p:nvSpPr>
        <p:spPr>
          <a:xfrm>
            <a:off x="1028082" y="2266233"/>
            <a:ext cx="1669143" cy="398780"/>
          </a:xfrm>
          <a:prstGeom prst="rect">
            <a:avLst/>
          </a:prstGeom>
          <a:noFill/>
        </p:spPr>
        <p:txBody>
          <a:bodyPr wrap="square" rtlCol="0">
            <a:spAutoFit/>
          </a:bodyPr>
          <a:p>
            <a:pPr algn="ctr"/>
            <a:r>
              <a:rPr lang="zh-CN" altLang="en-US" sz="2000" b="1" dirty="0" smtClean="0">
                <a:solidFill>
                  <a:schemeClr val="bg1"/>
                </a:solidFill>
                <a:latin typeface="微软雅黑" panose="020B0503020204020204" charset="-122"/>
                <a:ea typeface="微软雅黑" panose="020B0503020204020204" charset="-122"/>
              </a:rPr>
              <a:t>项目一</a:t>
            </a:r>
            <a:endParaRPr lang="zh-CN" altLang="en-US" sz="2000" b="1" dirty="0" smtClean="0">
              <a:solidFill>
                <a:schemeClr val="bg1"/>
              </a:solidFill>
              <a:latin typeface="微软雅黑" panose="020B0503020204020204" charset="-122"/>
              <a:ea typeface="微软雅黑" panose="020B0503020204020204" charset="-122"/>
            </a:endParaRPr>
          </a:p>
        </p:txBody>
      </p:sp>
      <p:sp>
        <p:nvSpPr>
          <p:cNvPr id="22" name="文本框 30"/>
          <p:cNvSpPr txBox="1"/>
          <p:nvPr/>
        </p:nvSpPr>
        <p:spPr>
          <a:xfrm>
            <a:off x="6672544" y="2266233"/>
            <a:ext cx="1669143" cy="398780"/>
          </a:xfrm>
          <a:prstGeom prst="rect">
            <a:avLst/>
          </a:prstGeom>
          <a:noFill/>
        </p:spPr>
        <p:txBody>
          <a:bodyPr wrap="square" rtlCol="0">
            <a:spAutoFit/>
          </a:bodyPr>
          <a:p>
            <a:pPr algn="ctr"/>
            <a:r>
              <a:rPr lang="zh-CN" altLang="en-US" sz="2000" b="1" dirty="0" smtClean="0">
                <a:solidFill>
                  <a:schemeClr val="bg1"/>
                </a:solidFill>
                <a:latin typeface="微软雅黑" panose="020B0503020204020204" charset="-122"/>
                <a:ea typeface="微软雅黑" panose="020B0503020204020204" charset="-122"/>
              </a:rPr>
              <a:t>项目三</a:t>
            </a:r>
            <a:endParaRPr lang="zh-CN" altLang="en-US" sz="2000" b="1" dirty="0" smtClean="0">
              <a:solidFill>
                <a:schemeClr val="bg1"/>
              </a:solidFill>
              <a:latin typeface="微软雅黑" panose="020B0503020204020204" charset="-122"/>
              <a:ea typeface="微软雅黑" panose="020B0503020204020204" charset="-122"/>
            </a:endParaRPr>
          </a:p>
        </p:txBody>
      </p:sp>
      <p:sp>
        <p:nvSpPr>
          <p:cNvPr id="23" name="文本框 31"/>
          <p:cNvSpPr txBox="1"/>
          <p:nvPr/>
        </p:nvSpPr>
        <p:spPr>
          <a:xfrm>
            <a:off x="3850313" y="2266233"/>
            <a:ext cx="1669143" cy="398780"/>
          </a:xfrm>
          <a:prstGeom prst="rect">
            <a:avLst/>
          </a:prstGeom>
          <a:noFill/>
        </p:spPr>
        <p:txBody>
          <a:bodyPr wrap="square" rtlCol="0">
            <a:spAutoFit/>
          </a:bodyPr>
          <a:p>
            <a:pPr algn="ctr"/>
            <a:r>
              <a:rPr lang="zh-CN" altLang="en-US" sz="2000" b="1" dirty="0" smtClean="0">
                <a:solidFill>
                  <a:schemeClr val="bg1"/>
                </a:solidFill>
                <a:latin typeface="微软雅黑" panose="020B0503020204020204" charset="-122"/>
                <a:ea typeface="微软雅黑" panose="020B0503020204020204" charset="-122"/>
              </a:rPr>
              <a:t>项目二</a:t>
            </a:r>
            <a:endParaRPr lang="zh-CN" altLang="en-US" sz="2000" b="1" dirty="0" smtClean="0">
              <a:solidFill>
                <a:schemeClr val="bg1"/>
              </a:solidFill>
              <a:latin typeface="微软雅黑" panose="020B0503020204020204" charset="-122"/>
              <a:ea typeface="微软雅黑" panose="020B0503020204020204" charset="-122"/>
            </a:endParaRPr>
          </a:p>
        </p:txBody>
      </p:sp>
      <p:sp>
        <p:nvSpPr>
          <p:cNvPr id="24" name="文本框 32"/>
          <p:cNvSpPr txBox="1"/>
          <p:nvPr/>
        </p:nvSpPr>
        <p:spPr>
          <a:xfrm>
            <a:off x="9494775" y="2266233"/>
            <a:ext cx="1669143" cy="398780"/>
          </a:xfrm>
          <a:prstGeom prst="rect">
            <a:avLst/>
          </a:prstGeom>
          <a:noFill/>
        </p:spPr>
        <p:txBody>
          <a:bodyPr wrap="square" rtlCol="0">
            <a:spAutoFit/>
          </a:bodyPr>
          <a:p>
            <a:pPr algn="ctr"/>
            <a:r>
              <a:rPr lang="zh-CN" altLang="en-US" sz="2000" b="1" dirty="0" smtClean="0">
                <a:solidFill>
                  <a:schemeClr val="bg1"/>
                </a:solidFill>
                <a:latin typeface="微软雅黑" panose="020B0503020204020204" charset="-122"/>
                <a:ea typeface="微软雅黑" panose="020B0503020204020204" charset="-122"/>
              </a:rPr>
              <a:t>项目四</a:t>
            </a:r>
            <a:endParaRPr lang="zh-CN" altLang="en-US" sz="2000" b="1" dirty="0" smtClean="0">
              <a:solidFill>
                <a:schemeClr val="bg1"/>
              </a:solidFill>
              <a:latin typeface="微软雅黑" panose="020B0503020204020204" charset="-122"/>
              <a:ea typeface="微软雅黑" panose="020B0503020204020204" charset="-122"/>
            </a:endParaRPr>
          </a:p>
        </p:txBody>
      </p:sp>
      <p:sp>
        <p:nvSpPr>
          <p:cNvPr id="25" name="文本框 33"/>
          <p:cNvSpPr txBox="1"/>
          <p:nvPr/>
        </p:nvSpPr>
        <p:spPr>
          <a:xfrm>
            <a:off x="1028081" y="3136922"/>
            <a:ext cx="1669143" cy="1569660"/>
          </a:xfrm>
          <a:prstGeom prst="rect">
            <a:avLst/>
          </a:prstGeom>
          <a:noFill/>
        </p:spPr>
        <p:txBody>
          <a:bodyPr wrap="square" rtlCol="0">
            <a:spAutoFit/>
          </a:bodyPr>
          <a:p>
            <a:pPr algn="just"/>
            <a:r>
              <a:rPr lang="zh-CN" altLang="en-US" sz="1600" dirty="0" smtClean="0">
                <a:solidFill>
                  <a:schemeClr val="tx1">
                    <a:lumMod val="85000"/>
                    <a:lumOff val="15000"/>
                  </a:schemeClr>
                </a:solidFill>
                <a:latin typeface="微软雅黑" panose="020B0503020204020204" charset="-122"/>
                <a:ea typeface="微软雅黑" panose="020B0503020204020204" charset="-122"/>
              </a:rPr>
              <a:t>在这里添加你的文字，图片也可以，记得加满哦</a:t>
            </a:r>
            <a:r>
              <a:rPr lang="zh-CN" altLang="en-US" sz="1600" dirty="0">
                <a:solidFill>
                  <a:schemeClr val="tx1">
                    <a:lumMod val="85000"/>
                    <a:lumOff val="15000"/>
                  </a:schemeClr>
                </a:solidFill>
                <a:latin typeface="微软雅黑" panose="020B0503020204020204" charset="-122"/>
                <a:ea typeface="微软雅黑" panose="020B0503020204020204" charset="-122"/>
              </a:rPr>
              <a:t>。在这里添加你的文字，图片也可以，记得加满哦</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sp>
        <p:nvSpPr>
          <p:cNvPr id="26" name="文本框 34"/>
          <p:cNvSpPr txBox="1"/>
          <p:nvPr/>
        </p:nvSpPr>
        <p:spPr>
          <a:xfrm>
            <a:off x="3856855" y="3136922"/>
            <a:ext cx="1669143" cy="1569660"/>
          </a:xfrm>
          <a:prstGeom prst="rect">
            <a:avLst/>
          </a:prstGeom>
          <a:noFill/>
        </p:spPr>
        <p:txBody>
          <a:bodyPr wrap="square" rtlCol="0">
            <a:spAutoFit/>
          </a:bodyPr>
          <a:p>
            <a:pPr algn="just"/>
            <a:r>
              <a:rPr lang="zh-CN" altLang="en-US" sz="1600" dirty="0">
                <a:solidFill>
                  <a:schemeClr val="tx1">
                    <a:lumMod val="85000"/>
                    <a:lumOff val="15000"/>
                  </a:schemeClr>
                </a:solidFill>
                <a:latin typeface="微软雅黑" panose="020B0503020204020204" charset="-122"/>
                <a:ea typeface="微软雅黑" panose="020B0503020204020204" charset="-122"/>
              </a:rPr>
              <a:t>在这里添加你的文字，图片也可以，记得加满哦。在这里添加你的文字，图片也可以，记得加满哦。</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sp>
        <p:nvSpPr>
          <p:cNvPr id="27" name="文本框 35"/>
          <p:cNvSpPr txBox="1"/>
          <p:nvPr/>
        </p:nvSpPr>
        <p:spPr>
          <a:xfrm>
            <a:off x="6685629" y="3136922"/>
            <a:ext cx="1669143" cy="1569660"/>
          </a:xfrm>
          <a:prstGeom prst="rect">
            <a:avLst/>
          </a:prstGeom>
          <a:noFill/>
        </p:spPr>
        <p:txBody>
          <a:bodyPr wrap="square" rtlCol="0">
            <a:spAutoFit/>
          </a:bodyPr>
          <a:p>
            <a:pPr algn="just"/>
            <a:r>
              <a:rPr lang="zh-CN" altLang="en-US" sz="1600" dirty="0">
                <a:solidFill>
                  <a:schemeClr val="tx1">
                    <a:lumMod val="85000"/>
                    <a:lumOff val="15000"/>
                  </a:schemeClr>
                </a:solidFill>
                <a:latin typeface="微软雅黑" panose="020B0503020204020204" charset="-122"/>
                <a:ea typeface="微软雅黑" panose="020B050302020402020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a:t>
            </a:r>
            <a:endParaRPr lang="zh-CN" altLang="en-US"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8" name="文本框 36"/>
          <p:cNvSpPr txBox="1"/>
          <p:nvPr/>
        </p:nvSpPr>
        <p:spPr>
          <a:xfrm>
            <a:off x="9514402" y="3136922"/>
            <a:ext cx="1669143" cy="1569660"/>
          </a:xfrm>
          <a:prstGeom prst="rect">
            <a:avLst/>
          </a:prstGeom>
          <a:noFill/>
        </p:spPr>
        <p:txBody>
          <a:bodyPr wrap="square" rtlCol="0">
            <a:spAutoFit/>
          </a:bodyPr>
          <a:p>
            <a:pPr algn="just"/>
            <a:r>
              <a:rPr lang="zh-CN" altLang="en-US" sz="1600" dirty="0">
                <a:solidFill>
                  <a:schemeClr val="tx1">
                    <a:lumMod val="85000"/>
                    <a:lumOff val="15000"/>
                  </a:schemeClr>
                </a:solidFill>
                <a:latin typeface="微软雅黑" panose="020B0503020204020204" charset="-122"/>
                <a:ea typeface="微软雅黑" panose="020B050302020402020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a:t>
            </a:r>
            <a:endParaRPr lang="zh-CN" altLang="en-US" sz="160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 name="矩形 1"/>
          <p:cNvSpPr/>
          <p:nvPr/>
        </p:nvSpPr>
        <p:spPr>
          <a:xfrm>
            <a:off x="1564278" y="5416521"/>
            <a:ext cx="9192149" cy="1522095"/>
          </a:xfrm>
          <a:prstGeom prst="rect">
            <a:avLst/>
          </a:prstGeom>
        </p:spPr>
        <p:txBody>
          <a:bodyPr wrap="square">
            <a:spAutoFit/>
          </a:bodyPr>
          <a:p>
            <a:pPr algn="ctr">
              <a:lnSpc>
                <a:spcPct val="150000"/>
              </a:lnSpc>
            </a:pPr>
            <a:r>
              <a:rPr lang="zh-CN" altLang="en-US" sz="1600" spc="300" dirty="0">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也可直接复制黏贴在此。点击添加你的文本信息 具体文字大小 颜色可调整 也可直接复制黏贴在此。</a:t>
            </a:r>
            <a:endParaRPr lang="zh-CN" altLang="en-US" sz="1400" spc="300" dirty="0">
              <a:ea typeface="微软雅黑" panose="020B0503020204020204" charset="-122"/>
              <a:sym typeface="+mn-ea"/>
            </a:endParaRPr>
          </a:p>
          <a:p>
            <a:pPr algn="l">
              <a:lnSpc>
                <a:spcPct val="150000"/>
              </a:lnSpc>
            </a:pPr>
            <a:endParaRPr lang="zh-CN" altLang="en-US" sz="1400" dirty="0">
              <a:latin typeface="微软雅黑 Light" panose="020B0502040204020203" pitchFamily="34" charset="-122"/>
              <a:ea typeface="微软雅黑 Light" panose="020B0502040204020203" pitchFamily="34" charset="-122"/>
            </a:endParaRPr>
          </a:p>
        </p:txBody>
      </p:sp>
      <p:pic>
        <p:nvPicPr>
          <p:cNvPr id="5" name="图片 4" descr="C:\Users\samsung\Desktop\QQ图片20171002124301.pngQQ图片20171002124301"/>
          <p:cNvPicPr>
            <a:picLocks noChangeAspect="1"/>
          </p:cNvPicPr>
          <p:nvPr/>
        </p:nvPicPr>
        <p:blipFill>
          <a:blip r:embed="rId3"/>
          <a:srcRect/>
          <a:stretch>
            <a:fillRect/>
          </a:stretch>
        </p:blipFill>
        <p:spPr>
          <a:xfrm>
            <a:off x="1490345" y="1758315"/>
            <a:ext cx="2263140" cy="3136265"/>
          </a:xfrm>
          <a:prstGeom prst="rect">
            <a:avLst/>
          </a:prstGeom>
          <a:ln w="28575">
            <a:solidFill>
              <a:schemeClr val="bg1"/>
            </a:solidFill>
          </a:ln>
          <a:effectLst>
            <a:outerShdw blurRad="50800" dist="88900" dir="2700000" algn="tl" rotWithShape="0">
              <a:prstClr val="black">
                <a:alpha val="40000"/>
              </a:prstClr>
            </a:outerShdw>
          </a:effectLst>
        </p:spPr>
      </p:pic>
      <p:pic>
        <p:nvPicPr>
          <p:cNvPr id="6" name="图片 5" descr="C:\Users\samsung\Desktop\QQ图片20171002124314.pngQQ图片20171002124314"/>
          <p:cNvPicPr>
            <a:picLocks noChangeAspect="1"/>
          </p:cNvPicPr>
          <p:nvPr/>
        </p:nvPicPr>
        <p:blipFill>
          <a:blip r:embed="rId4"/>
          <a:srcRect/>
          <a:stretch>
            <a:fillRect/>
          </a:stretch>
        </p:blipFill>
        <p:spPr>
          <a:xfrm>
            <a:off x="4845685" y="1445260"/>
            <a:ext cx="2422525" cy="3717925"/>
          </a:xfrm>
          <a:prstGeom prst="rect">
            <a:avLst/>
          </a:prstGeom>
          <a:ln w="28575">
            <a:solidFill>
              <a:schemeClr val="bg1"/>
            </a:solidFill>
          </a:ln>
          <a:effectLst>
            <a:outerShdw blurRad="50800" dist="88900" dir="2700000" algn="tl" rotWithShape="0">
              <a:prstClr val="black">
                <a:alpha val="40000"/>
              </a:prstClr>
            </a:outerShdw>
          </a:effectLst>
        </p:spPr>
      </p:pic>
      <p:pic>
        <p:nvPicPr>
          <p:cNvPr id="7" name="图片 6" descr="C:\Users\samsung\Desktop\QQ图片20171002124343.pngQQ图片20171002124343"/>
          <p:cNvPicPr>
            <a:picLocks noChangeAspect="1"/>
          </p:cNvPicPr>
          <p:nvPr/>
        </p:nvPicPr>
        <p:blipFill>
          <a:blip r:embed="rId5"/>
          <a:srcRect/>
          <a:stretch>
            <a:fillRect/>
          </a:stretch>
        </p:blipFill>
        <p:spPr>
          <a:xfrm>
            <a:off x="8360410" y="1758315"/>
            <a:ext cx="2396490" cy="3136265"/>
          </a:xfrm>
          <a:prstGeom prst="rect">
            <a:avLst/>
          </a:prstGeom>
          <a:ln w="28575">
            <a:solidFill>
              <a:schemeClr val="bg1"/>
            </a:solidFill>
          </a:ln>
          <a:effectLst>
            <a:outerShdw blurRad="50800" dist="889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1000"/>
                                        <p:tgtEl>
                                          <p:spTgt spid="5"/>
                                        </p:tgtEl>
                                      </p:cBhvr>
                                    </p:animEffect>
                                  </p:childTnLst>
                                </p:cTn>
                              </p:par>
                              <p:par>
                                <p:cTn id="12" presetID="14" presetClass="entr" presetSubtype="1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1000"/>
                                        <p:tgtEl>
                                          <p:spTgt spid="6"/>
                                        </p:tgtEl>
                                      </p:cBhvr>
                                    </p:animEffect>
                                  </p:childTnLst>
                                </p:cTn>
                              </p:par>
                              <p:par>
                                <p:cTn id="15" presetID="14" presetClass="entr" presetSubtype="1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12481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21357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grpSp>
        <p:nvGrpSpPr>
          <p:cNvPr id="6" name="Group 41"/>
          <p:cNvGrpSpPr/>
          <p:nvPr/>
        </p:nvGrpSpPr>
        <p:grpSpPr>
          <a:xfrm>
            <a:off x="4532982" y="2282959"/>
            <a:ext cx="3126355" cy="3905160"/>
            <a:chOff x="4731074" y="3558159"/>
            <a:chExt cx="2569838" cy="3208672"/>
          </a:xfrm>
        </p:grpSpPr>
        <p:grpSp>
          <p:nvGrpSpPr>
            <p:cNvPr id="7" name="组合 72"/>
            <p:cNvGrpSpPr/>
            <p:nvPr/>
          </p:nvGrpSpPr>
          <p:grpSpPr>
            <a:xfrm>
              <a:off x="6096000" y="4175841"/>
              <a:ext cx="1204912" cy="2428808"/>
              <a:chOff x="4281488" y="2009843"/>
              <a:chExt cx="1204912" cy="2428808"/>
            </a:xfrm>
          </p:grpSpPr>
          <p:sp>
            <p:nvSpPr>
              <p:cNvPr id="17"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rgbClr val="404040">
                  <a:lumMod val="60000"/>
                  <a:lumOff val="40000"/>
                </a:srgbClr>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8"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6">
                  <a:lumMod val="60000"/>
                  <a:lumOff val="40000"/>
                </a:schemeClr>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9"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rgbClr val="51AC04"/>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20"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6">
                  <a:lumMod val="60000"/>
                  <a:lumOff val="40000"/>
                </a:schemeClr>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grpSp>
        <p:grpSp>
          <p:nvGrpSpPr>
            <p:cNvPr id="8" name="组合 207"/>
            <p:cNvGrpSpPr/>
            <p:nvPr/>
          </p:nvGrpSpPr>
          <p:grpSpPr>
            <a:xfrm>
              <a:off x="5472339" y="3558159"/>
              <a:ext cx="1084733" cy="3208672"/>
              <a:chOff x="4089129" y="1275606"/>
              <a:chExt cx="1084733" cy="3208672"/>
            </a:xfrm>
          </p:grpSpPr>
          <p:sp>
            <p:nvSpPr>
              <p:cNvPr id="14" name="Freeform 27"/>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6">
                  <a:lumMod val="75000"/>
                </a:schemeClr>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5" name="Freeform 23"/>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rgbClr val="A0CA96"/>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6"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rgbClr val="548235"/>
              </a:solidFill>
              <a:ln w="1270" cap="flat" cmpd="sng" algn="ctr">
                <a:noFill/>
                <a:prstDash val="sysDot"/>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grpSp>
        <p:grpSp>
          <p:nvGrpSpPr>
            <p:cNvPr id="9" name="组合 208"/>
            <p:cNvGrpSpPr/>
            <p:nvPr/>
          </p:nvGrpSpPr>
          <p:grpSpPr>
            <a:xfrm>
              <a:off x="4731074" y="4973788"/>
              <a:ext cx="1185392" cy="1769046"/>
              <a:chOff x="3347864" y="2691235"/>
              <a:chExt cx="1185392" cy="1769046"/>
            </a:xfrm>
          </p:grpSpPr>
          <p:sp>
            <p:nvSpPr>
              <p:cNvPr id="10"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cap="flat" cmpd="sng" algn="ctr">
                <a:noFill/>
                <a:prstDash val="solid"/>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1"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6">
                  <a:lumMod val="60000"/>
                  <a:lumOff val="40000"/>
                </a:schemeClr>
              </a:solidFill>
              <a:ln w="6350" cap="flat" cmpd="sng" algn="ctr">
                <a:noFill/>
                <a:prstDash val="solid"/>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2"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rgbClr val="51AC04"/>
              </a:solidFill>
              <a:ln w="6350" cap="flat" cmpd="sng" algn="ctr">
                <a:noFill/>
                <a:prstDash val="solid"/>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3"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6">
                  <a:lumMod val="60000"/>
                  <a:lumOff val="40000"/>
                </a:schemeClr>
              </a:solidFill>
              <a:ln w="6350" cap="flat" cmpd="sng" algn="ctr">
                <a:noFill/>
                <a:prstDash val="solid"/>
                <a:miter lim="800000"/>
              </a:ln>
              <a:effectLst/>
            </p:spPr>
            <p:txBody>
              <a:bodyPr anchor="ctr"/>
              <a:lstStyle/>
              <a:p>
                <a:pPr algn="just" defTabSz="866140">
                  <a:lnSpc>
                    <a:spcPct val="120000"/>
                  </a:lnSpc>
                  <a:defRPr/>
                </a:pPr>
                <a:endParaRPr lang="zh-CN" altLang="en-US" sz="900" kern="0">
                  <a:solidFill>
                    <a:prstClr val="white"/>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grpSp>
      </p:grpSp>
      <p:grpSp>
        <p:nvGrpSpPr>
          <p:cNvPr id="21" name="Group 3"/>
          <p:cNvGrpSpPr/>
          <p:nvPr/>
        </p:nvGrpSpPr>
        <p:grpSpPr>
          <a:xfrm>
            <a:off x="7803270" y="2895938"/>
            <a:ext cx="3493770" cy="1835785"/>
            <a:chOff x="8130169" y="2690451"/>
            <a:chExt cx="4966301" cy="1835705"/>
          </a:xfrm>
        </p:grpSpPr>
        <p:sp>
          <p:nvSpPr>
            <p:cNvPr id="22" name="TextBox 21"/>
            <p:cNvSpPr txBox="1"/>
            <p:nvPr/>
          </p:nvSpPr>
          <p:spPr>
            <a:xfrm>
              <a:off x="8165371" y="2690451"/>
              <a:ext cx="2787339" cy="460355"/>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charset="-122"/>
                  <a:cs typeface="+mn-ea"/>
                </a:defRPr>
              </a:lvl1pPr>
            </a:lstStyle>
            <a:p>
              <a:pPr algn="l" defTabSz="866140" fontAlgn="auto">
                <a:spcBef>
                  <a:spcPts val="0"/>
                </a:spcBef>
                <a:spcAft>
                  <a:spcPts val="0"/>
                </a:spcAft>
                <a:defRPr/>
              </a:pPr>
              <a:r>
                <a:rPr lang="zh-CN" altLang="en-US" sz="2000" dirty="0">
                  <a:solidFill>
                    <a:sysClr val="windowText" lastClr="000000">
                      <a:lumMod val="65000"/>
                      <a:lumOff val="35000"/>
                    </a:sysClr>
                  </a:solidFill>
                  <a:cs typeface="微软雅黑" panose="020B0503020204020204" charset="-122"/>
                  <a:sym typeface="Arial" panose="020B0604020202020204" pitchFamily="34" charset="0"/>
                </a:rPr>
                <a:t>请替换文字内容</a:t>
              </a:r>
              <a:endParaRPr lang="zh-CN" altLang="en-US" sz="2000" dirty="0">
                <a:solidFill>
                  <a:sysClr val="windowText" lastClr="000000">
                    <a:lumMod val="65000"/>
                    <a:lumOff val="35000"/>
                  </a:sysClr>
                </a:solidFill>
                <a:cs typeface="微软雅黑" panose="020B0503020204020204" charset="-122"/>
                <a:sym typeface="Arial" panose="020B0604020202020204" pitchFamily="34" charset="0"/>
              </a:endParaRPr>
            </a:p>
          </p:txBody>
        </p:sp>
        <p:sp>
          <p:nvSpPr>
            <p:cNvPr id="23" name="Rectangle 47"/>
            <p:cNvSpPr/>
            <p:nvPr/>
          </p:nvSpPr>
          <p:spPr>
            <a:xfrm>
              <a:off x="8130169" y="3156521"/>
              <a:ext cx="4966301" cy="1369635"/>
            </a:xfrm>
            <a:prstGeom prst="rect">
              <a:avLst/>
            </a:prstGeom>
          </p:spPr>
          <p:txBody>
            <a:bodyPr wrap="square" lIns="91374" tIns="45687" rIns="91374" bIns="45687">
              <a:spAutoFit/>
            </a:bodyPr>
            <a:lstStyle/>
            <a:p>
              <a:pPr algn="l">
                <a:lnSpc>
                  <a:spcPct val="130000"/>
                </a:lnSpc>
              </a:pPr>
              <a:r>
                <a:rPr lang="zh-CN" altLang="en-US" sz="1600" dirty="0" smtClean="0">
                  <a:solidFill>
                    <a:schemeClr val="bg2">
                      <a:lumMod val="25000"/>
                    </a:schemeClr>
                  </a:solidFill>
                  <a:latin typeface="微软雅黑" panose="020B0503020204020204" charset="-122"/>
                  <a:ea typeface="微软雅黑" panose="020B0503020204020204" charset="-122"/>
                  <a:sym typeface="+mn-ea"/>
                </a:rPr>
                <a:t>请在此添加文字说明，文字大小颜色均可根据需要调整；也可直接将文本内容复制黏贴在此。</a:t>
              </a:r>
              <a:endParaRPr lang="zh-CN" altLang="en-US" sz="1600" dirty="0" smtClean="0">
                <a:solidFill>
                  <a:schemeClr val="bg2">
                    <a:lumMod val="25000"/>
                  </a:schemeClr>
                </a:solidFill>
                <a:latin typeface="微软雅黑" panose="020B0503020204020204" charset="-122"/>
                <a:ea typeface="微软雅黑" panose="020B0503020204020204" charset="-122"/>
                <a:sym typeface="+mn-ea"/>
              </a:endParaRPr>
            </a:p>
            <a:p>
              <a:pPr algn="l">
                <a:lnSpc>
                  <a:spcPct val="130000"/>
                </a:lnSpc>
              </a:pPr>
              <a:endParaRPr lang="zh-CN" altLang="en-US" sz="1600" kern="0" dirty="0">
                <a:solidFill>
                  <a:sysClr val="windowText" lastClr="000000">
                    <a:lumMod val="65000"/>
                    <a:lumOff val="35000"/>
                  </a:sysClr>
                </a:solidFill>
                <a:latin typeface="微软雅黑" panose="020B0503020204020204" charset="-122"/>
                <a:ea typeface="微软雅黑" panose="020B0503020204020204" charset="-122"/>
                <a:cs typeface="Segoe UI Semilight" panose="020B0402040204020203" pitchFamily="34" charset="0"/>
              </a:endParaRPr>
            </a:p>
          </p:txBody>
        </p:sp>
      </p:grpSp>
      <p:sp>
        <p:nvSpPr>
          <p:cNvPr id="32" name="TextBox 21"/>
          <p:cNvSpPr txBox="1"/>
          <p:nvPr/>
        </p:nvSpPr>
        <p:spPr>
          <a:xfrm>
            <a:off x="817634" y="3549988"/>
            <a:ext cx="1960880" cy="460375"/>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charset="-122"/>
                <a:cs typeface="+mn-ea"/>
              </a:defRPr>
            </a:lvl1pPr>
          </a:lstStyle>
          <a:p>
            <a:pPr algn="l" defTabSz="866140" fontAlgn="auto">
              <a:spcBef>
                <a:spcPts val="0"/>
              </a:spcBef>
              <a:spcAft>
                <a:spcPts val="0"/>
              </a:spcAft>
              <a:defRPr/>
            </a:pPr>
            <a:r>
              <a:rPr lang="zh-CN" altLang="en-US" sz="2000" dirty="0">
                <a:solidFill>
                  <a:sysClr val="windowText" lastClr="000000">
                    <a:lumMod val="65000"/>
                    <a:lumOff val="35000"/>
                  </a:sysClr>
                </a:solidFill>
                <a:cs typeface="微软雅黑" panose="020B0503020204020204" charset="-122"/>
                <a:sym typeface="Arial" panose="020B0604020202020204" pitchFamily="34" charset="0"/>
              </a:rPr>
              <a:t>请替换文字内容</a:t>
            </a:r>
            <a:endParaRPr lang="zh-CN" altLang="en-US" sz="2000" dirty="0">
              <a:solidFill>
                <a:sysClr val="windowText" lastClr="000000">
                  <a:lumMod val="65000"/>
                  <a:lumOff val="35000"/>
                </a:sysClr>
              </a:solidFill>
              <a:cs typeface="微软雅黑" panose="020B0503020204020204" charset="-122"/>
              <a:sym typeface="Arial" panose="020B0604020202020204" pitchFamily="34" charset="0"/>
            </a:endParaRPr>
          </a:p>
        </p:txBody>
      </p:sp>
      <p:sp>
        <p:nvSpPr>
          <p:cNvPr id="33" name="Rectangle 47"/>
          <p:cNvSpPr/>
          <p:nvPr/>
        </p:nvSpPr>
        <p:spPr>
          <a:xfrm>
            <a:off x="792870" y="4016078"/>
            <a:ext cx="3493770" cy="1369695"/>
          </a:xfrm>
          <a:prstGeom prst="rect">
            <a:avLst/>
          </a:prstGeom>
        </p:spPr>
        <p:txBody>
          <a:bodyPr wrap="square" lIns="91374" tIns="45687" rIns="91374" bIns="45687">
            <a:spAutoFit/>
          </a:bodyPr>
          <a:lstStyle/>
          <a:p>
            <a:pPr algn="l">
              <a:lnSpc>
                <a:spcPct val="130000"/>
              </a:lnSpc>
            </a:pPr>
            <a:r>
              <a:rPr lang="zh-CN" altLang="en-US" sz="1600" dirty="0" smtClean="0">
                <a:solidFill>
                  <a:schemeClr val="bg2">
                    <a:lumMod val="25000"/>
                  </a:schemeClr>
                </a:solidFill>
                <a:latin typeface="微软雅黑" panose="020B0503020204020204" charset="-122"/>
                <a:ea typeface="微软雅黑" panose="020B0503020204020204" charset="-122"/>
                <a:sym typeface="+mn-ea"/>
              </a:rPr>
              <a:t>请在此添加文字说明，文字大小颜色均可根据需要调整；也可直接将文本内容复制黏贴在此。</a:t>
            </a:r>
            <a:endParaRPr lang="zh-CN" altLang="en-US" sz="1600" dirty="0" smtClean="0">
              <a:solidFill>
                <a:schemeClr val="bg2">
                  <a:lumMod val="25000"/>
                </a:schemeClr>
              </a:solidFill>
              <a:latin typeface="微软雅黑" panose="020B0503020204020204" charset="-122"/>
              <a:ea typeface="微软雅黑" panose="020B0503020204020204" charset="-122"/>
              <a:sym typeface="+mn-ea"/>
            </a:endParaRPr>
          </a:p>
          <a:p>
            <a:pPr algn="l">
              <a:lnSpc>
                <a:spcPct val="130000"/>
              </a:lnSpc>
            </a:pPr>
            <a:endParaRPr lang="zh-CN" altLang="en-US" sz="1600" kern="0" dirty="0">
              <a:solidFill>
                <a:sysClr val="windowText" lastClr="000000">
                  <a:lumMod val="65000"/>
                  <a:lumOff val="35000"/>
                </a:sysClr>
              </a:solidFill>
              <a:latin typeface="微软雅黑" panose="020B0503020204020204" charset="-122"/>
              <a:ea typeface="微软雅黑" panose="020B0503020204020204" charset="-122"/>
              <a:cs typeface="Segoe UI Semilight" panose="020B0402040204020203" pitchFamily="34" charset="0"/>
            </a:endParaRPr>
          </a:p>
        </p:txBody>
      </p:sp>
      <p:sp>
        <p:nvSpPr>
          <p:cNvPr id="34" name="TextBox 21"/>
          <p:cNvSpPr txBox="1"/>
          <p:nvPr/>
        </p:nvSpPr>
        <p:spPr>
          <a:xfrm>
            <a:off x="3336679" y="1340823"/>
            <a:ext cx="1960880" cy="460375"/>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charset="-122"/>
                <a:cs typeface="+mn-ea"/>
              </a:defRPr>
            </a:lvl1pPr>
          </a:lstStyle>
          <a:p>
            <a:pPr algn="r" defTabSz="866140" fontAlgn="auto">
              <a:spcBef>
                <a:spcPts val="0"/>
              </a:spcBef>
              <a:spcAft>
                <a:spcPts val="0"/>
              </a:spcAft>
              <a:defRPr/>
            </a:pPr>
            <a:r>
              <a:rPr lang="zh-CN" altLang="en-US" sz="2000" dirty="0">
                <a:solidFill>
                  <a:sysClr val="windowText" lastClr="000000">
                    <a:lumMod val="65000"/>
                    <a:lumOff val="35000"/>
                  </a:sysClr>
                </a:solidFill>
                <a:cs typeface="微软雅黑" panose="020B0503020204020204" charset="-122"/>
                <a:sym typeface="Arial" panose="020B0604020202020204" pitchFamily="34" charset="0"/>
              </a:rPr>
              <a:t>请替换文字内容</a:t>
            </a:r>
            <a:endParaRPr lang="zh-CN" altLang="en-US" sz="2000" dirty="0">
              <a:solidFill>
                <a:sysClr val="windowText" lastClr="000000">
                  <a:lumMod val="65000"/>
                  <a:lumOff val="35000"/>
                </a:sysClr>
              </a:solidFill>
              <a:cs typeface="微软雅黑" panose="020B0503020204020204" charset="-122"/>
              <a:sym typeface="Arial" panose="020B0604020202020204" pitchFamily="34" charset="0"/>
            </a:endParaRPr>
          </a:p>
        </p:txBody>
      </p:sp>
      <p:sp>
        <p:nvSpPr>
          <p:cNvPr id="35" name="Rectangle 47"/>
          <p:cNvSpPr/>
          <p:nvPr/>
        </p:nvSpPr>
        <p:spPr>
          <a:xfrm>
            <a:off x="1768865" y="1806913"/>
            <a:ext cx="3493770" cy="1369695"/>
          </a:xfrm>
          <a:prstGeom prst="rect">
            <a:avLst/>
          </a:prstGeom>
        </p:spPr>
        <p:txBody>
          <a:bodyPr wrap="square" lIns="91374" tIns="45687" rIns="91374" bIns="45687">
            <a:spAutoFit/>
          </a:bodyPr>
          <a:lstStyle/>
          <a:p>
            <a:pPr algn="r">
              <a:lnSpc>
                <a:spcPct val="130000"/>
              </a:lnSpc>
            </a:pPr>
            <a:r>
              <a:rPr lang="zh-CN" altLang="en-US" sz="1600" dirty="0" smtClean="0">
                <a:solidFill>
                  <a:schemeClr val="bg2">
                    <a:lumMod val="25000"/>
                  </a:schemeClr>
                </a:solidFill>
                <a:latin typeface="微软雅黑" panose="020B0503020204020204" charset="-122"/>
                <a:ea typeface="微软雅黑" panose="020B0503020204020204" charset="-122"/>
                <a:sym typeface="+mn-ea"/>
              </a:rPr>
              <a:t>请在此添加文字说明，文字大小颜色均可根据需要调整；也可直接将文本内容复制黏贴在此。</a:t>
            </a:r>
            <a:endParaRPr lang="zh-CN" altLang="en-US" sz="1600" dirty="0" smtClean="0">
              <a:solidFill>
                <a:schemeClr val="bg2">
                  <a:lumMod val="25000"/>
                </a:schemeClr>
              </a:solidFill>
              <a:latin typeface="微软雅黑" panose="020B0503020204020204" charset="-122"/>
              <a:ea typeface="微软雅黑" panose="020B0503020204020204" charset="-122"/>
              <a:sym typeface="+mn-ea"/>
            </a:endParaRPr>
          </a:p>
          <a:p>
            <a:pPr algn="r">
              <a:lnSpc>
                <a:spcPct val="130000"/>
              </a:lnSpc>
            </a:pPr>
            <a:endParaRPr lang="zh-CN" altLang="en-US" sz="1600" kern="0" dirty="0">
              <a:solidFill>
                <a:sysClr val="windowText" lastClr="000000">
                  <a:lumMod val="65000"/>
                  <a:lumOff val="35000"/>
                </a:sysClr>
              </a:solidFill>
              <a:latin typeface="微软雅黑" panose="020B0503020204020204" charset="-122"/>
              <a:ea typeface="微软雅黑" panose="020B0503020204020204" charset="-122"/>
              <a:cs typeface="Segoe UI Semilight" panose="020B04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vertical)">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1+#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2000" fill="hold"/>
                                        <p:tgtEl>
                                          <p:spTgt spid="35"/>
                                        </p:tgtEl>
                                        <p:attrNameLst>
                                          <p:attrName>ppt_x</p:attrName>
                                        </p:attrNameLst>
                                      </p:cBhvr>
                                      <p:tavLst>
                                        <p:tav tm="0">
                                          <p:val>
                                            <p:strVal val="0-#ppt_w/2"/>
                                          </p:val>
                                        </p:tav>
                                        <p:tav tm="100000">
                                          <p:val>
                                            <p:strVal val="#ppt_x"/>
                                          </p:val>
                                        </p:tav>
                                      </p:tavLst>
                                    </p:anim>
                                    <p:anim calcmode="lin" valueType="num">
                                      <p:cBhvr additive="base">
                                        <p:cTn id="19" dur="2000" fill="hold"/>
                                        <p:tgtEl>
                                          <p:spTgt spid="35"/>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2000" fill="hold"/>
                                        <p:tgtEl>
                                          <p:spTgt spid="34"/>
                                        </p:tgtEl>
                                        <p:attrNameLst>
                                          <p:attrName>ppt_x</p:attrName>
                                        </p:attrNameLst>
                                      </p:cBhvr>
                                      <p:tavLst>
                                        <p:tav tm="0">
                                          <p:val>
                                            <p:strVal val="0-#ppt_w/2"/>
                                          </p:val>
                                        </p:tav>
                                        <p:tav tm="100000">
                                          <p:val>
                                            <p:strVal val="#ppt_x"/>
                                          </p:val>
                                        </p:tav>
                                      </p:tavLst>
                                    </p:anim>
                                    <p:anim calcmode="lin" valueType="num">
                                      <p:cBhvr additive="base">
                                        <p:cTn id="23" dur="2000" fill="hold"/>
                                        <p:tgtEl>
                                          <p:spTgt spid="3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2000" fill="hold"/>
                                        <p:tgtEl>
                                          <p:spTgt spid="32"/>
                                        </p:tgtEl>
                                        <p:attrNameLst>
                                          <p:attrName>ppt_x</p:attrName>
                                        </p:attrNameLst>
                                      </p:cBhvr>
                                      <p:tavLst>
                                        <p:tav tm="0">
                                          <p:val>
                                            <p:strVal val="0-#ppt_w/2"/>
                                          </p:val>
                                        </p:tav>
                                        <p:tav tm="100000">
                                          <p:val>
                                            <p:strVal val="#ppt_x"/>
                                          </p:val>
                                        </p:tav>
                                      </p:tavLst>
                                    </p:anim>
                                    <p:anim calcmode="lin" valueType="num">
                                      <p:cBhvr additive="base">
                                        <p:cTn id="27" dur="2000" fill="hold"/>
                                        <p:tgtEl>
                                          <p:spTgt spid="3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2000" fill="hold"/>
                                        <p:tgtEl>
                                          <p:spTgt spid="33"/>
                                        </p:tgtEl>
                                        <p:attrNameLst>
                                          <p:attrName>ppt_x</p:attrName>
                                        </p:attrNameLst>
                                      </p:cBhvr>
                                      <p:tavLst>
                                        <p:tav tm="0">
                                          <p:val>
                                            <p:strVal val="0-#ppt_w/2"/>
                                          </p:val>
                                        </p:tav>
                                        <p:tav tm="100000">
                                          <p:val>
                                            <p:strVal val="#ppt_x"/>
                                          </p:val>
                                        </p:tav>
                                      </p:tavLst>
                                    </p:anim>
                                    <p:anim calcmode="lin" valueType="num">
                                      <p:cBhvr additive="base">
                                        <p:cTn id="31" dur="2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20F2A"/>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00703">
            <a:off x="215536" y="231492"/>
            <a:ext cx="1145009" cy="884594"/>
          </a:xfrm>
          <a:prstGeom prst="rect">
            <a:avLst/>
          </a:prstGeom>
          <a:effectLst>
            <a:outerShdw blurRad="50800" dist="38100" dir="5400000" algn="t" rotWithShape="0">
              <a:prstClr val="black">
                <a:alpha val="40000"/>
              </a:prstClr>
            </a:outerShdw>
          </a:effectLst>
        </p:spPr>
      </p:pic>
      <p:sp>
        <p:nvSpPr>
          <p:cNvPr id="4" name="TextBox 64"/>
          <p:cNvSpPr>
            <a:spLocks noChangeArrowheads="1"/>
          </p:cNvSpPr>
          <p:nvPr/>
        </p:nvSpPr>
        <p:spPr bwMode="auto">
          <a:xfrm>
            <a:off x="1490308" y="320250"/>
            <a:ext cx="4144325" cy="706755"/>
          </a:xfrm>
          <a:prstGeom prst="rect">
            <a:avLst/>
          </a:prstGeom>
          <a:noFill/>
          <a:ln w="9525">
            <a:noFill/>
            <a:miter lim="800000"/>
          </a:ln>
        </p:spPr>
        <p:txBody>
          <a:bodyPr wrap="square" lIns="91440" tIns="45720" rIns="91440" bIns="45720">
            <a:spAutoFit/>
          </a:bodyPr>
          <a:p>
            <a:r>
              <a:rPr lang="en-US" altLang="zh-CN" sz="4000" b="1" dirty="0" smtClean="0">
                <a:solidFill>
                  <a:srgbClr val="569C00"/>
                </a:solidFill>
                <a:latin typeface="Agency FB" panose="020B0503020202020204" pitchFamily="34" charset="0"/>
                <a:ea typeface="微软雅黑" panose="020B0503020204020204" charset="-122"/>
                <a:cs typeface="微软雅黑" panose="020B0503020204020204" charset="-122"/>
                <a:sym typeface="+mn-lt"/>
              </a:rPr>
              <a:t>YOUR TITLE </a:t>
            </a:r>
            <a:r>
              <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rPr>
              <a:t>HERE</a:t>
            </a:r>
            <a:endParaRPr lang="en-US" altLang="zh-CN" sz="4000" b="1" dirty="0" smtClean="0">
              <a:solidFill>
                <a:schemeClr val="tx1">
                  <a:lumMod val="50000"/>
                  <a:lumOff val="50000"/>
                </a:schemeClr>
              </a:solidFill>
              <a:latin typeface="Agency FB" panose="020B0503020202020204" pitchFamily="34" charset="0"/>
              <a:ea typeface="微软雅黑" panose="020B0503020204020204" charset="-122"/>
              <a:cs typeface="微软雅黑" panose="020B0503020204020204" charset="-122"/>
              <a:sym typeface="+mn-lt"/>
            </a:endParaRPr>
          </a:p>
        </p:txBody>
      </p:sp>
      <p:sp>
        <p:nvSpPr>
          <p:cNvPr id="2" name="矩形 1"/>
          <p:cNvSpPr/>
          <p:nvPr/>
        </p:nvSpPr>
        <p:spPr>
          <a:xfrm>
            <a:off x="0" y="3702251"/>
            <a:ext cx="12192000" cy="2502497"/>
          </a:xfrm>
          <a:prstGeom prst="rect">
            <a:avLst/>
          </a:prstGeom>
          <a:solidFill>
            <a:srgbClr val="77B601">
              <a:alpha val="75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华文黑体" charset="-122"/>
              <a:ea typeface="华文黑体" charset="-122"/>
            </a:endParaRPr>
          </a:p>
        </p:txBody>
      </p:sp>
      <p:sp>
        <p:nvSpPr>
          <p:cNvPr id="22" name="文本框 21"/>
          <p:cNvSpPr txBox="1"/>
          <p:nvPr/>
        </p:nvSpPr>
        <p:spPr>
          <a:xfrm>
            <a:off x="709295" y="2387600"/>
            <a:ext cx="568452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50000"/>
              </a:lnSpc>
            </a:pPr>
            <a:r>
              <a:rPr lang="zh-CN" altLang="en-US" sz="1600" spc="300" dirty="0">
                <a:ea typeface="微软雅黑" panose="020B0503020204020204" charset="-122"/>
                <a:sym typeface="+mn-ea"/>
              </a:rPr>
              <a:t>点击添加你的文本信息 具体文字大小 颜色可调整 也可直接复制黏贴在此。</a:t>
            </a:r>
            <a:endParaRPr lang="zh-CN" altLang="en-US" sz="1600" spc="300" dirty="0">
              <a:latin typeface="华文黑体" charset="-122"/>
              <a:ea typeface="微软雅黑" panose="020B0503020204020204" charset="-122"/>
              <a:sym typeface="+mn-ea"/>
            </a:endParaRPr>
          </a:p>
        </p:txBody>
      </p:sp>
      <p:pic>
        <p:nvPicPr>
          <p:cNvPr id="14" name="图片 13"/>
          <p:cNvPicPr>
            <a:picLocks noChangeAspect="1"/>
          </p:cNvPicPr>
          <p:nvPr/>
        </p:nvPicPr>
        <p:blipFill>
          <a:blip r:embed="rId3"/>
          <a:stretch>
            <a:fillRect/>
          </a:stretch>
        </p:blipFill>
        <p:spPr>
          <a:xfrm>
            <a:off x="6056156" y="1700272"/>
            <a:ext cx="6174206" cy="3773126"/>
          </a:xfrm>
          <a:prstGeom prst="rect">
            <a:avLst/>
          </a:prstGeom>
        </p:spPr>
      </p:pic>
      <p:pic>
        <p:nvPicPr>
          <p:cNvPr id="23" name="图片 22" descr="C:\Users\samsung\Desktop\timg (5).jpgtimg (5)"/>
          <p:cNvPicPr>
            <a:picLocks noChangeAspect="1"/>
          </p:cNvPicPr>
          <p:nvPr/>
        </p:nvPicPr>
        <p:blipFill>
          <a:blip r:embed="rId4"/>
          <a:srcRect/>
          <a:stretch>
            <a:fillRect/>
          </a:stretch>
        </p:blipFill>
        <p:spPr>
          <a:xfrm>
            <a:off x="7096702" y="2089603"/>
            <a:ext cx="4212360" cy="2801620"/>
          </a:xfrm>
          <a:prstGeom prst="rect">
            <a:avLst/>
          </a:prstGeom>
        </p:spPr>
      </p:pic>
      <p:sp>
        <p:nvSpPr>
          <p:cNvPr id="25" name="矩形 24"/>
          <p:cNvSpPr/>
          <p:nvPr/>
        </p:nvSpPr>
        <p:spPr>
          <a:xfrm>
            <a:off x="755850" y="4223789"/>
            <a:ext cx="3766139" cy="1383665"/>
          </a:xfrm>
          <a:prstGeom prst="rect">
            <a:avLst/>
          </a:prstGeom>
        </p:spPr>
        <p:txBody>
          <a:bodyPr wrap="square">
            <a:spAutoFit/>
          </a:bodyPr>
          <a:lstStyle/>
          <a:p>
            <a:pPr algn="l">
              <a:lnSpc>
                <a:spcPct val="150000"/>
              </a:lnSpc>
            </a:pPr>
            <a:r>
              <a:rPr lang="zh-CN" altLang="en-US" sz="1400" spc="300" dirty="0">
                <a:solidFill>
                  <a:schemeClr val="bg1"/>
                </a:solidFill>
                <a:ea typeface="微软雅黑" panose="020B0503020204020204" charset="-122"/>
                <a:sym typeface="+mn-ea"/>
              </a:rPr>
              <a:t>点击添加你的文本信息 具体文字大小 颜色可调整 也可直接复制黏贴在此。点击添加你的文本信息 具体文字大小 颜色可调整 也可直接复制黏贴在此。</a:t>
            </a:r>
            <a:endParaRPr lang="zh-CN" altLang="en-US" sz="1400" spc="300" dirty="0">
              <a:solidFill>
                <a:schemeClr val="bg1"/>
              </a:solidFill>
              <a:latin typeface="华文黑体" charset="-122"/>
              <a:ea typeface="微软雅黑" panose="020B0503020204020204" charset="-122"/>
              <a:sym typeface="+mn-ea"/>
            </a:endParaRPr>
          </a:p>
        </p:txBody>
      </p:sp>
      <p:cxnSp>
        <p:nvCxnSpPr>
          <p:cNvPr id="5" name="直接连接符 4"/>
          <p:cNvCxnSpPr/>
          <p:nvPr/>
        </p:nvCxnSpPr>
        <p:spPr>
          <a:xfrm>
            <a:off x="862144" y="3357983"/>
            <a:ext cx="1400270" cy="0"/>
          </a:xfrm>
          <a:prstGeom prst="line">
            <a:avLst/>
          </a:prstGeom>
          <a:ln w="76200">
            <a:solidFill>
              <a:srgbClr val="77B80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8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900"/>
                                        <p:tgtEl>
                                          <p:spTgt spid="23"/>
                                        </p:tgtEl>
                                      </p:cBhvr>
                                    </p:animEffect>
                                  </p:childTnLst>
                                </p:cTn>
                              </p:par>
                              <p:par>
                                <p:cTn id="11" presetID="22" presetClass="entr" presetSubtype="8" fill="hold" grpId="0" nodeType="withEffect">
                                  <p:stCondLst>
                                    <p:cond delay="14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300"/>
                                        <p:tgtEl>
                                          <p:spTgt spid="2"/>
                                        </p:tgtEl>
                                      </p:cBhvr>
                                    </p:animEffect>
                                  </p:childTnLst>
                                </p:cTn>
                              </p:par>
                              <p:par>
                                <p:cTn id="14" presetID="22" presetClass="entr" presetSubtype="8" fill="hold" grpId="0" nodeType="withEffect">
                                  <p:stCondLst>
                                    <p:cond delay="180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1100"/>
                                        <p:tgtEl>
                                          <p:spTgt spid="25"/>
                                        </p:tgtEl>
                                      </p:cBhvr>
                                    </p:animEffect>
                                  </p:childTnLst>
                                </p:cTn>
                              </p:par>
                              <p:par>
                                <p:cTn id="17" presetID="22" presetClass="entr" presetSubtype="8" fill="hold" grpId="0" nodeType="withEffect">
                                  <p:stCondLst>
                                    <p:cond delay="220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10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2"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10145" y="5471887"/>
            <a:ext cx="2213042" cy="1386113"/>
          </a:xfrm>
          <a:prstGeom prst="rect">
            <a:avLst/>
          </a:prstGeom>
        </p:spPr>
      </p:pic>
      <p:pic>
        <p:nvPicPr>
          <p:cNvPr id="6" name="图片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53461" y="5209208"/>
            <a:ext cx="1523836" cy="1397180"/>
          </a:xfrm>
          <a:prstGeom prst="rect">
            <a:avLst/>
          </a:prstGeom>
        </p:spPr>
      </p:pic>
      <p:pic>
        <p:nvPicPr>
          <p:cNvPr id="12" name="PA_图片 45"/>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0" y="6200484"/>
            <a:ext cx="5596962" cy="938022"/>
          </a:xfrm>
          <a:prstGeom prst="rect">
            <a:avLst/>
          </a:prstGeom>
        </p:spPr>
      </p:pic>
      <p:pic>
        <p:nvPicPr>
          <p:cNvPr id="13" name="PA_图片 45"/>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a:off x="6791217" y="6200484"/>
            <a:ext cx="5212700" cy="873622"/>
          </a:xfrm>
          <a:prstGeom prst="rect">
            <a:avLst/>
          </a:prstGeom>
        </p:spPr>
      </p:pic>
      <p:grpSp>
        <p:nvGrpSpPr>
          <p:cNvPr id="9" name="组合 8"/>
          <p:cNvGrpSpPr/>
          <p:nvPr/>
        </p:nvGrpSpPr>
        <p:grpSpPr>
          <a:xfrm>
            <a:off x="2660897" y="605790"/>
            <a:ext cx="6870206" cy="6559386"/>
            <a:chOff x="2660897" y="579120"/>
            <a:chExt cx="6870206" cy="6559386"/>
          </a:xfrm>
        </p:grpSpPr>
        <p:pic>
          <p:nvPicPr>
            <p:cNvPr id="5" name="图片 4"/>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660897" y="579120"/>
              <a:ext cx="6870206" cy="5071882"/>
            </a:xfrm>
            <a:prstGeom prst="rect">
              <a:avLst/>
            </a:prstGeom>
          </p:spPr>
        </p:pic>
        <p:pic>
          <p:nvPicPr>
            <p:cNvPr id="4" name="图片 3"/>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419597" y="4779349"/>
              <a:ext cx="3352807" cy="2359157"/>
            </a:xfrm>
            <a:prstGeom prst="rect">
              <a:avLst/>
            </a:prstGeom>
          </p:spPr>
        </p:pic>
      </p:grpSp>
      <p:sp>
        <p:nvSpPr>
          <p:cNvPr id="7" name="PA_副标题 2"/>
          <p:cNvSpPr txBox="1"/>
          <p:nvPr>
            <p:custDataLst>
              <p:tags r:id="rId12"/>
            </p:custDataLst>
          </p:nvPr>
        </p:nvSpPr>
        <p:spPr>
          <a:xfrm>
            <a:off x="4713605" y="3380105"/>
            <a:ext cx="3192145" cy="398780"/>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2000" dirty="0">
                <a:solidFill>
                  <a:srgbClr val="569C00"/>
                </a:solidFill>
                <a:latin typeface="幼圆" panose="02010509060101010101" charset="-122"/>
                <a:ea typeface="幼圆" panose="02010509060101010101" charset="-122"/>
              </a:rPr>
              <a:t>感谢观看 谢谢一路有你！</a:t>
            </a:r>
            <a:endParaRPr lang="zh-CN" altLang="en-US" sz="2000" dirty="0">
              <a:solidFill>
                <a:srgbClr val="569C00"/>
              </a:solidFill>
              <a:latin typeface="幼圆" panose="02010509060101010101" charset="-122"/>
              <a:ea typeface="幼圆" panose="02010509060101010101" charset="-122"/>
            </a:endParaRPr>
          </a:p>
        </p:txBody>
      </p:sp>
      <p:pic>
        <p:nvPicPr>
          <p:cNvPr id="3" name="图片 2"/>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4025384">
            <a:off x="3721391" y="4688221"/>
            <a:ext cx="541470" cy="820976"/>
          </a:xfrm>
          <a:prstGeom prst="rect">
            <a:avLst/>
          </a:prstGeom>
        </p:spPr>
      </p:pic>
      <p:pic>
        <p:nvPicPr>
          <p:cNvPr id="11" name="图片 10"/>
          <p:cNvPicPr>
            <a:picLocks noChangeAspect="1"/>
          </p:cNvPicPr>
          <p:nvPr/>
        </p:nvPicPr>
        <p:blipFill>
          <a:blip r:embed="rId15" cstate="print">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09098" y="5917299"/>
            <a:ext cx="783939" cy="954910"/>
          </a:xfrm>
          <a:prstGeom prst="rect">
            <a:avLst/>
          </a:prstGeom>
        </p:spPr>
      </p:pic>
      <p:pic>
        <p:nvPicPr>
          <p:cNvPr id="14" name="图片 1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19704821">
            <a:off x="10967905" y="5789012"/>
            <a:ext cx="643794" cy="964285"/>
          </a:xfrm>
          <a:prstGeom prst="rect">
            <a:avLst/>
          </a:prstGeom>
        </p:spPr>
      </p:pic>
      <p:pic>
        <p:nvPicPr>
          <p:cNvPr id="15" name="图片 14"/>
          <p:cNvPicPr>
            <a:picLocks noChangeAspect="1"/>
          </p:cNvPicPr>
          <p:nvPr/>
        </p:nvPicPr>
        <p:blipFill>
          <a:blip r:embed="rId18" cstate="print">
            <a:extLst>
              <a:ext uri="{BEBA8EAE-BF5A-486C-A8C5-ECC9F3942E4B}">
                <a14:imgProps xmlns:a14="http://schemas.microsoft.com/office/drawing/2010/main">
                  <a14:imgLayer r:embed="rId19">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88855" y="5045230"/>
            <a:ext cx="1473712" cy="1592065"/>
          </a:xfrm>
          <a:prstGeom prst="rect">
            <a:avLst/>
          </a:prstGeom>
        </p:spPr>
      </p:pic>
      <p:pic>
        <p:nvPicPr>
          <p:cNvPr id="17" name="图片 16"/>
          <p:cNvPicPr>
            <a:picLocks noChangeAspect="1"/>
          </p:cNvPicPr>
          <p:nvPr/>
        </p:nvPicPr>
        <p:blipFill>
          <a:blip r:embed="rId20" cstate="print">
            <a:extLst>
              <a:ext uri="{BEBA8EAE-BF5A-486C-A8C5-ECC9F3942E4B}">
                <a14:imgProps xmlns:a14="http://schemas.microsoft.com/office/drawing/2010/main">
                  <a14:imgLayer r:embed="rId21">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340704">
            <a:off x="9466034" y="2672764"/>
            <a:ext cx="1145009" cy="884594"/>
          </a:xfrm>
          <a:prstGeom prst="rect">
            <a:avLst/>
          </a:prstGeom>
        </p:spPr>
      </p:pic>
      <p:sp>
        <p:nvSpPr>
          <p:cNvPr id="19" name="矩形 18"/>
          <p:cNvSpPr/>
          <p:nvPr/>
        </p:nvSpPr>
        <p:spPr>
          <a:xfrm>
            <a:off x="4685971" y="969906"/>
            <a:ext cx="2740120" cy="2553335"/>
          </a:xfrm>
          <a:prstGeom prst="rect">
            <a:avLst/>
          </a:prstGeom>
          <a:effectLst>
            <a:outerShdw blurRad="101600" dist="101600" dir="18900000" algn="bl" rotWithShape="0">
              <a:prstClr val="black">
                <a:alpha val="40000"/>
              </a:prstClr>
            </a:outerShdw>
          </a:effectLst>
        </p:spPr>
        <p:txBody>
          <a:bodyPr wrap="square">
            <a:spAutoFit/>
          </a:bodyPr>
          <a:lstStyle/>
          <a:p>
            <a:pPr algn="ctr" eaLnBrk="1" fontAlgn="auto" hangingPunct="1">
              <a:spcBef>
                <a:spcPts val="0"/>
              </a:spcBef>
              <a:spcAft>
                <a:spcPts val="0"/>
              </a:spcAft>
            </a:pPr>
            <a:r>
              <a:rPr lang="en-US" altLang="zh-CN" sz="8000" b="1" dirty="0" smtClean="0">
                <a:solidFill>
                  <a:srgbClr val="479011"/>
                </a:solidFill>
                <a:effectLst>
                  <a:outerShdw blurRad="50800" dist="38100" algn="l" rotWithShape="0">
                    <a:prstClr val="black">
                      <a:alpha val="40000"/>
                    </a:prstClr>
                  </a:outerShdw>
                </a:effectLst>
                <a:latin typeface="Agency FB" panose="020B0503020202020204" pitchFamily="34" charset="0"/>
                <a:ea typeface="造字工房俊雅（非商用）常规体" pitchFamily="50" charset="-122"/>
              </a:rPr>
              <a:t>THANK YOU </a:t>
            </a:r>
            <a:r>
              <a:rPr lang="en-US" altLang="zh-CN" sz="7200" b="1" dirty="0" smtClean="0">
                <a:solidFill>
                  <a:srgbClr val="479011"/>
                </a:solidFill>
                <a:latin typeface="Agency FB" panose="020B0503020202020204" pitchFamily="34" charset="0"/>
                <a:ea typeface="造字工房俊雅（非商用）常规体" pitchFamily="50" charset="-122"/>
              </a:rPr>
              <a:t> </a:t>
            </a:r>
            <a:endParaRPr lang="en-US" altLang="zh-CN" sz="7200" b="1" dirty="0" smtClean="0">
              <a:solidFill>
                <a:srgbClr val="479011"/>
              </a:solidFill>
              <a:latin typeface="Agency FB" panose="020B0503020202020204" pitchFamily="34" charset="0"/>
              <a:ea typeface="造字工房俊雅（非商用）常规体" pitchFamily="50" charset="-122"/>
            </a:endParaRPr>
          </a:p>
        </p:txBody>
      </p:sp>
      <p:pic>
        <p:nvPicPr>
          <p:cNvPr id="2" name="图片 1"/>
          <p:cNvPicPr>
            <a:picLocks noChangeAspect="1"/>
          </p:cNvPicPr>
          <p:nvPr/>
        </p:nvPicPr>
        <p:blipFill>
          <a:blip r:embed="rId22" cstate="print">
            <a:extLst>
              <a:ext uri="{BEBA8EAE-BF5A-486C-A8C5-ECC9F3942E4B}">
                <a14:imgProps xmlns:a14="http://schemas.microsoft.com/office/drawing/2010/main">
                  <a14:imgLayer r:embed="rId21">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3240704">
            <a:off x="9164320" y="4668520"/>
            <a:ext cx="690880" cy="534035"/>
          </a:xfrm>
          <a:prstGeom prst="rect">
            <a:avLst/>
          </a:prstGeom>
          <a:effectLst>
            <a:outerShdw blurRad="50800" dist="38100" algn="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med" p14:dur="750" advClick="0" advTm="3000">
        <p:random/>
      </p:transition>
    </mc:Choice>
    <mc:Fallback>
      <p:transition spd="med"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750"/>
                                        <p:tgtEl>
                                          <p:spTgt spid="9"/>
                                        </p:tgtEl>
                                      </p:cBhvr>
                                    </p:animEffect>
                                    <p:anim calcmode="lin" valueType="num">
                                      <p:cBhvr>
                                        <p:cTn id="8" dur="1750" fill="hold"/>
                                        <p:tgtEl>
                                          <p:spTgt spid="9"/>
                                        </p:tgtEl>
                                        <p:attrNameLst>
                                          <p:attrName>ppt_x</p:attrName>
                                        </p:attrNameLst>
                                      </p:cBhvr>
                                      <p:tavLst>
                                        <p:tav tm="0">
                                          <p:val>
                                            <p:strVal val="#ppt_x"/>
                                          </p:val>
                                        </p:tav>
                                        <p:tav tm="100000">
                                          <p:val>
                                            <p:strVal val="#ppt_x"/>
                                          </p:val>
                                        </p:tav>
                                      </p:tavLst>
                                    </p:anim>
                                    <p:anim calcmode="lin" valueType="num">
                                      <p:cBhvr>
                                        <p:cTn id="9" dur="1750" fill="hold"/>
                                        <p:tgtEl>
                                          <p:spTgt spid="9"/>
                                        </p:tgtEl>
                                        <p:attrNameLst>
                                          <p:attrName>ppt_y</p:attrName>
                                        </p:attrNameLst>
                                      </p:cBhvr>
                                      <p:tavLst>
                                        <p:tav tm="0">
                                          <p:val>
                                            <p:strVal val="#ppt_y+.1"/>
                                          </p:val>
                                        </p:tav>
                                        <p:tav tm="100000">
                                          <p:val>
                                            <p:strVal val="#ppt_y"/>
                                          </p:val>
                                        </p:tav>
                                      </p:tavLst>
                                    </p:anim>
                                  </p:childTnLst>
                                </p:cTn>
                              </p:par>
                              <p:par>
                                <p:cTn id="10" presetID="56" presetClass="entr" presetSubtype="0" fill="hold" grpId="0" nodeType="withEffect">
                                  <p:stCondLst>
                                    <p:cond delay="1100"/>
                                  </p:stCondLst>
                                  <p:iterate type="lt">
                                    <p:tmPct val="10000"/>
                                  </p:iterate>
                                  <p:childTnLst>
                                    <p:set>
                                      <p:cBhvr>
                                        <p:cTn id="11" dur="1" fill="hold">
                                          <p:stCondLst>
                                            <p:cond delay="0"/>
                                          </p:stCondLst>
                                        </p:cTn>
                                        <p:tgtEl>
                                          <p:spTgt spid="19"/>
                                        </p:tgtEl>
                                        <p:attrNameLst>
                                          <p:attrName>style.visibility</p:attrName>
                                        </p:attrNameLst>
                                      </p:cBhvr>
                                      <p:to>
                                        <p:strVal val="visible"/>
                                      </p:to>
                                    </p:set>
                                    <p:anim by="(-#ppt_w*2)" calcmode="lin" valueType="num">
                                      <p:cBhvr rctx="PPT">
                                        <p:cTn id="12" dur="500" autoRev="1" fill="hold">
                                          <p:stCondLst>
                                            <p:cond delay="0"/>
                                          </p:stCondLst>
                                        </p:cTn>
                                        <p:tgtEl>
                                          <p:spTgt spid="19"/>
                                        </p:tgtEl>
                                        <p:attrNameLst>
                                          <p:attrName>ppt_w</p:attrName>
                                        </p:attrNameLst>
                                      </p:cBhvr>
                                    </p:anim>
                                    <p:anim by="(#ppt_w*0.50)" calcmode="lin" valueType="num">
                                      <p:cBhvr>
                                        <p:cTn id="13" dur="500" decel="50000" autoRev="1" fill="hold">
                                          <p:stCondLst>
                                            <p:cond delay="0"/>
                                          </p:stCondLst>
                                        </p:cTn>
                                        <p:tgtEl>
                                          <p:spTgt spid="19"/>
                                        </p:tgtEl>
                                        <p:attrNameLst>
                                          <p:attrName>ppt_x</p:attrName>
                                        </p:attrNameLst>
                                      </p:cBhvr>
                                    </p:anim>
                                    <p:anim from="(-#ppt_h/2)" to="(#ppt_y)" calcmode="lin" valueType="num">
                                      <p:cBhvr>
                                        <p:cTn id="14" dur="1000" fill="hold">
                                          <p:stCondLst>
                                            <p:cond delay="0"/>
                                          </p:stCondLst>
                                        </p:cTn>
                                        <p:tgtEl>
                                          <p:spTgt spid="19"/>
                                        </p:tgtEl>
                                        <p:attrNameLst>
                                          <p:attrName>ppt_y</p:attrName>
                                        </p:attrNameLst>
                                      </p:cBhvr>
                                    </p:anim>
                                    <p:animRot by="21600000">
                                      <p:cBhvr>
                                        <p:cTn id="15" dur="1000" fill="hold">
                                          <p:stCondLst>
                                            <p:cond delay="0"/>
                                          </p:stCondLst>
                                        </p:cTn>
                                        <p:tgtEl>
                                          <p:spTgt spid="19"/>
                                        </p:tgtEl>
                                        <p:attrNameLst>
                                          <p:attrName>r</p:attrName>
                                        </p:attrNameLst>
                                      </p:cBhvr>
                                    </p:animRot>
                                  </p:childTnLst>
                                </p:cTn>
                              </p:par>
                              <p:par>
                                <p:cTn id="16" presetID="10" presetClass="entr" presetSubtype="0" fill="hold" grpId="0" nodeType="withEffect">
                                  <p:stCondLst>
                                    <p:cond delay="2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3250"/>
                                        <p:tgtEl>
                                          <p:spTgt spid="12"/>
                                        </p:tgtEl>
                                      </p:cBhvr>
                                    </p:animEffect>
                                    <p:anim calcmode="lin" valueType="num">
                                      <p:cBhvr>
                                        <p:cTn id="22" dur="3250" fill="hold"/>
                                        <p:tgtEl>
                                          <p:spTgt spid="12"/>
                                        </p:tgtEl>
                                        <p:attrNameLst>
                                          <p:attrName>ppt_x</p:attrName>
                                        </p:attrNameLst>
                                      </p:cBhvr>
                                      <p:tavLst>
                                        <p:tav tm="0">
                                          <p:val>
                                            <p:strVal val="#ppt_x"/>
                                          </p:val>
                                        </p:tav>
                                        <p:tav tm="100000">
                                          <p:val>
                                            <p:strVal val="#ppt_x"/>
                                          </p:val>
                                        </p:tav>
                                      </p:tavLst>
                                    </p:anim>
                                    <p:anim calcmode="lin" valueType="num">
                                      <p:cBhvr>
                                        <p:cTn id="23" dur="325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3250"/>
                                        <p:tgtEl>
                                          <p:spTgt spid="13"/>
                                        </p:tgtEl>
                                      </p:cBhvr>
                                    </p:animEffect>
                                    <p:anim calcmode="lin" valueType="num">
                                      <p:cBhvr>
                                        <p:cTn id="27" dur="3250" fill="hold"/>
                                        <p:tgtEl>
                                          <p:spTgt spid="13"/>
                                        </p:tgtEl>
                                        <p:attrNameLst>
                                          <p:attrName>ppt_x</p:attrName>
                                        </p:attrNameLst>
                                      </p:cBhvr>
                                      <p:tavLst>
                                        <p:tav tm="0">
                                          <p:val>
                                            <p:strVal val="#ppt_x"/>
                                          </p:val>
                                        </p:tav>
                                        <p:tav tm="100000">
                                          <p:val>
                                            <p:strVal val="#ppt_x"/>
                                          </p:val>
                                        </p:tav>
                                      </p:tavLst>
                                    </p:anim>
                                    <p:anim calcmode="lin" valueType="num">
                                      <p:cBhvr>
                                        <p:cTn id="28" dur="325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3250"/>
                                        <p:tgtEl>
                                          <p:spTgt spid="18"/>
                                        </p:tgtEl>
                                      </p:cBhvr>
                                    </p:animEffect>
                                    <p:anim calcmode="lin" valueType="num">
                                      <p:cBhvr>
                                        <p:cTn id="32" dur="3250" fill="hold"/>
                                        <p:tgtEl>
                                          <p:spTgt spid="18"/>
                                        </p:tgtEl>
                                        <p:attrNameLst>
                                          <p:attrName>ppt_x</p:attrName>
                                        </p:attrNameLst>
                                      </p:cBhvr>
                                      <p:tavLst>
                                        <p:tav tm="0">
                                          <p:val>
                                            <p:strVal val="#ppt_x"/>
                                          </p:val>
                                        </p:tav>
                                        <p:tav tm="100000">
                                          <p:val>
                                            <p:strVal val="#ppt_x"/>
                                          </p:val>
                                        </p:tav>
                                      </p:tavLst>
                                    </p:anim>
                                    <p:anim calcmode="lin" valueType="num">
                                      <p:cBhvr>
                                        <p:cTn id="33" dur="325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3250"/>
                                        <p:tgtEl>
                                          <p:spTgt spid="15"/>
                                        </p:tgtEl>
                                      </p:cBhvr>
                                    </p:animEffect>
                                    <p:anim calcmode="lin" valueType="num">
                                      <p:cBhvr>
                                        <p:cTn id="37" dur="3250" fill="hold"/>
                                        <p:tgtEl>
                                          <p:spTgt spid="15"/>
                                        </p:tgtEl>
                                        <p:attrNameLst>
                                          <p:attrName>ppt_x</p:attrName>
                                        </p:attrNameLst>
                                      </p:cBhvr>
                                      <p:tavLst>
                                        <p:tav tm="0">
                                          <p:val>
                                            <p:strVal val="#ppt_x"/>
                                          </p:val>
                                        </p:tav>
                                        <p:tav tm="100000">
                                          <p:val>
                                            <p:strVal val="#ppt_x"/>
                                          </p:val>
                                        </p:tav>
                                      </p:tavLst>
                                    </p:anim>
                                    <p:anim calcmode="lin" valueType="num">
                                      <p:cBhvr>
                                        <p:cTn id="38" dur="325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3250"/>
                                        <p:tgtEl>
                                          <p:spTgt spid="6"/>
                                        </p:tgtEl>
                                      </p:cBhvr>
                                    </p:animEffect>
                                    <p:anim calcmode="lin" valueType="num">
                                      <p:cBhvr>
                                        <p:cTn id="42" dur="3250" fill="hold"/>
                                        <p:tgtEl>
                                          <p:spTgt spid="6"/>
                                        </p:tgtEl>
                                        <p:attrNameLst>
                                          <p:attrName>ppt_x</p:attrName>
                                        </p:attrNameLst>
                                      </p:cBhvr>
                                      <p:tavLst>
                                        <p:tav tm="0">
                                          <p:val>
                                            <p:strVal val="#ppt_x"/>
                                          </p:val>
                                        </p:tav>
                                        <p:tav tm="100000">
                                          <p:val>
                                            <p:strVal val="#ppt_x"/>
                                          </p:val>
                                        </p:tav>
                                      </p:tavLst>
                                    </p:anim>
                                    <p:anim calcmode="lin" valueType="num">
                                      <p:cBhvr>
                                        <p:cTn id="43" dur="3250" fill="hold"/>
                                        <p:tgtEl>
                                          <p:spTgt spid="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3250"/>
                                        <p:tgtEl>
                                          <p:spTgt spid="11"/>
                                        </p:tgtEl>
                                      </p:cBhvr>
                                    </p:animEffect>
                                    <p:anim calcmode="lin" valueType="num">
                                      <p:cBhvr>
                                        <p:cTn id="47" dur="3250" fill="hold"/>
                                        <p:tgtEl>
                                          <p:spTgt spid="11"/>
                                        </p:tgtEl>
                                        <p:attrNameLst>
                                          <p:attrName>ppt_x</p:attrName>
                                        </p:attrNameLst>
                                      </p:cBhvr>
                                      <p:tavLst>
                                        <p:tav tm="0">
                                          <p:val>
                                            <p:strVal val="#ppt_x"/>
                                          </p:val>
                                        </p:tav>
                                        <p:tav tm="100000">
                                          <p:val>
                                            <p:strVal val="#ppt_x"/>
                                          </p:val>
                                        </p:tav>
                                      </p:tavLst>
                                    </p:anim>
                                    <p:anim calcmode="lin" valueType="num">
                                      <p:cBhvr>
                                        <p:cTn id="48" dur="3250" fill="hold"/>
                                        <p:tgtEl>
                                          <p:spTgt spid="1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3250"/>
                                        <p:tgtEl>
                                          <p:spTgt spid="14"/>
                                        </p:tgtEl>
                                      </p:cBhvr>
                                    </p:animEffect>
                                    <p:anim calcmode="lin" valueType="num">
                                      <p:cBhvr>
                                        <p:cTn id="52" dur="3250" fill="hold"/>
                                        <p:tgtEl>
                                          <p:spTgt spid="14"/>
                                        </p:tgtEl>
                                        <p:attrNameLst>
                                          <p:attrName>ppt_x</p:attrName>
                                        </p:attrNameLst>
                                      </p:cBhvr>
                                      <p:tavLst>
                                        <p:tav tm="0">
                                          <p:val>
                                            <p:strVal val="#ppt_x"/>
                                          </p:val>
                                        </p:tav>
                                        <p:tav tm="100000">
                                          <p:val>
                                            <p:strVal val="#ppt_x"/>
                                          </p:val>
                                        </p:tav>
                                      </p:tavLst>
                                    </p:anim>
                                    <p:anim calcmode="lin" valueType="num">
                                      <p:cBhvr>
                                        <p:cTn id="53" dur="3250" fill="hold"/>
                                        <p:tgtEl>
                                          <p:spTgt spid="14"/>
                                        </p:tgtEl>
                                        <p:attrNameLst>
                                          <p:attrName>ppt_y</p:attrName>
                                        </p:attrNameLst>
                                      </p:cBhvr>
                                      <p:tavLst>
                                        <p:tav tm="0">
                                          <p:val>
                                            <p:strVal val="#ppt_y+.1"/>
                                          </p:val>
                                        </p:tav>
                                        <p:tav tm="100000">
                                          <p:val>
                                            <p:strVal val="#ppt_y"/>
                                          </p:val>
                                        </p:tav>
                                      </p:tavLst>
                                    </p:anim>
                                  </p:childTnLst>
                                </p:cTn>
                              </p:par>
                              <p:par>
                                <p:cTn id="54" presetID="10" presetClass="entr" presetSubtype="0" fill="hold" nodeType="withEffect">
                                  <p:stCondLst>
                                    <p:cond delay="110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250"/>
                                        <p:tgtEl>
                                          <p:spTgt spid="3"/>
                                        </p:tgtEl>
                                      </p:cBhvr>
                                    </p:animEffect>
                                  </p:childTnLst>
                                </p:cTn>
                              </p:par>
                              <p:par>
                                <p:cTn id="57" presetID="0" presetClass="path" presetSubtype="0" fill="hold" nodeType="withEffect">
                                  <p:stCondLst>
                                    <p:cond delay="1100"/>
                                  </p:stCondLst>
                                  <p:childTnLst>
                                    <p:animMotion origin="layout" path="M 0.00586 -0.35556 C -0.0056 -0.24769 0.01068 -0.23334 0.01771 -0.15973 C 0.02474 -0.08588 0.00013 -0.02408 -3.75E-6 2.96296E-6 " pathEditMode="relative" rAng="0" ptsTypes="AAA">
                                      <p:cBhvr>
                                        <p:cTn id="58" dur="4750" fill="hold"/>
                                        <p:tgtEl>
                                          <p:spTgt spid="3"/>
                                        </p:tgtEl>
                                        <p:attrNameLst>
                                          <p:attrName>ppt_x</p:attrName>
                                          <p:attrName>ppt_y</p:attrName>
                                        </p:attrNameLst>
                                      </p:cBhvr>
                                      <p:rCtr x="365" y="17778"/>
                                    </p:animMotion>
                                  </p:childTnLst>
                                </p:cTn>
                              </p:par>
                              <p:par>
                                <p:cTn id="59" presetID="10" presetClass="entr" presetSubtype="0" fill="hold" nodeType="withEffect">
                                  <p:stCondLst>
                                    <p:cond delay="110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250"/>
                                        <p:tgtEl>
                                          <p:spTgt spid="17"/>
                                        </p:tgtEl>
                                      </p:cBhvr>
                                    </p:animEffect>
                                  </p:childTnLst>
                                </p:cTn>
                              </p:par>
                              <p:par>
                                <p:cTn id="62" presetID="0" presetClass="path" presetSubtype="0" fill="hold" nodeType="withEffect">
                                  <p:stCondLst>
                                    <p:cond delay="1100"/>
                                  </p:stCondLst>
                                  <p:childTnLst>
                                    <p:animMotion origin="layout" path="M 0.00586 -0.35556 C -0.0056 -0.24769 0.01067 -0.23334 0.01771 -0.15973 C 0.02474 -0.08588 0.00013 -0.02408 2.70833E-6 3.33333E-6 " pathEditMode="relative" rAng="0" ptsTypes="AAA">
                                      <p:cBhvr>
                                        <p:cTn id="63" dur="4750" fill="hold"/>
                                        <p:tgtEl>
                                          <p:spTgt spid="17"/>
                                        </p:tgtEl>
                                        <p:attrNameLst>
                                          <p:attrName>ppt_x</p:attrName>
                                          <p:attrName>ppt_y</p:attrName>
                                        </p:attrNameLst>
                                      </p:cBhvr>
                                      <p:rCtr x="352" y="17778"/>
                                    </p:animMotion>
                                  </p:childTnLst>
                                </p:cTn>
                              </p:par>
                              <p:par>
                                <p:cTn id="64" presetID="10" presetClass="entr" presetSubtype="0" fill="hold" nodeType="withEffect">
                                  <p:stCondLst>
                                    <p:cond delay="1100"/>
                                  </p:stCondLst>
                                  <p:childTnLst>
                                    <p:set>
                                      <p:cBhvr>
                                        <p:cTn id="65" dur="1" fill="hold">
                                          <p:stCondLst>
                                            <p:cond delay="0"/>
                                          </p:stCondLst>
                                        </p:cTn>
                                        <p:tgtEl>
                                          <p:spTgt spid="2"/>
                                        </p:tgtEl>
                                        <p:attrNameLst>
                                          <p:attrName>style.visibility</p:attrName>
                                        </p:attrNameLst>
                                      </p:cBhvr>
                                      <p:to>
                                        <p:strVal val="visible"/>
                                      </p:to>
                                    </p:set>
                                    <p:animEffect transition="in" filter="fade">
                                      <p:cBhvr>
                                        <p:cTn id="66" dur="1250"/>
                                        <p:tgtEl>
                                          <p:spTgt spid="2"/>
                                        </p:tgtEl>
                                      </p:cBhvr>
                                    </p:animEffect>
                                  </p:childTnLst>
                                </p:cTn>
                              </p:par>
                              <p:par>
                                <p:cTn id="67" presetID="0" presetClass="path" presetSubtype="0" fill="hold" nodeType="withEffect">
                                  <p:stCondLst>
                                    <p:cond delay="1100"/>
                                  </p:stCondLst>
                                  <p:childTnLst>
                                    <p:animMotion origin="layout" path="M 0.00586 -0.35556 C -0.0056 -0.24769 0.01067 -0.23334 0.01771 -0.15973 C 0.02474 -0.08588 0.00013 -0.02408 2.70833E-6 3.33333E-6 " pathEditMode="relative" rAng="0" ptsTypes="AAA">
                                      <p:cBhvr>
                                        <p:cTn id="68" dur="4750" fill="hold"/>
                                        <p:tgtEl>
                                          <p:spTgt spid="2"/>
                                        </p:tgtEl>
                                        <p:attrNameLst>
                                          <p:attrName>ppt_x</p:attrName>
                                          <p:attrName>ppt_y</p:attrName>
                                        </p:attrNameLst>
                                      </p:cBhvr>
                                      <p:rCtr x="352" y="17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9"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KSO_WM_TEMPLATE_CATEGORY" val="diagram"/>
  <p:tag name="KSO_WM_TEMPLATE_INDEX" val="169113"/>
  <p:tag name="KSO_WM_UNIT_TYPE" val="d"/>
  <p:tag name="KSO_WM_UNIT_INDEX" val="1"/>
  <p:tag name="KSO_WM_UNIT_ID" val="256*d*1"/>
  <p:tag name="KSO_WM_UNIT_CLEAR" val="0"/>
  <p:tag name="KSO_WM_UNIT_LAYERLEVEL" val="1"/>
  <p:tag name="KSO_WM_UNIT_VALUE" val="1615*1838"/>
  <p:tag name="KSO_WM_UNIT_HIGHLIGHT" val="0"/>
  <p:tag name="KSO_WM_UNIT_COMPATIBLE" val="0"/>
  <p:tag name="KSO_WM_BEAUTIFY_FLAG" val="#wm#"/>
  <p:tag name="KSO_WM_TAG_VERSION" val="1.0"/>
</p:tagLst>
</file>

<file path=ppt/tags/tag5.xml><?xml version="1.0" encoding="utf-8"?>
<p:tagLst xmlns:p="http://schemas.openxmlformats.org/presentationml/2006/main">
  <p:tag name="KSO_WM_TAG_VERSION" val="1.0"/>
  <p:tag name="KSO_WM_BEAUTIFY_FLAG" val="#wm#"/>
  <p:tag name="KSO_WM_UNIT_TYPE" val="i"/>
  <p:tag name="KSO_WM_UNIT_ID" val="150995200*i*1"/>
  <p:tag name="KSO_WM_TEMPLATE_CATEGORY" val="diagram"/>
  <p:tag name="KSO_WM_TEMPLATE_INDEX" val="169113"/>
</p:tagLst>
</file>

<file path=ppt/tags/tag6.xml><?xml version="1.0" encoding="utf-8"?>
<p:tagLst xmlns:p="http://schemas.openxmlformats.org/presentationml/2006/main">
  <p:tag name="KSO_WM_TEMPLATE_CATEGORY" val="diagram"/>
  <p:tag name="KSO_WM_TEMPLATE_INDEX" val="169113"/>
  <p:tag name="KSO_WM_UNIT_TYPE" val="a"/>
  <p:tag name="KSO_WM_UNIT_INDEX" val="1"/>
  <p:tag name="KSO_WM_UNIT_ID" val="256*a*1"/>
  <p:tag name="KSO_WM_UNIT_CLEAR" val="1"/>
  <p:tag name="KSO_WM_UNIT_LAYERLEVEL" val="1"/>
  <p:tag name="KSO_WM_UNIT_VALUE" val="9"/>
  <p:tag name="KSO_WM_UNIT_ISCONTENTSTITLE" val="0"/>
  <p:tag name="KSO_WM_UNIT_HIGHLIGHT" val="0"/>
  <p:tag name="KSO_WM_UNIT_COMPATIBLE" val="0"/>
  <p:tag name="KSO_WM_BEAUTIFY_FLAG" val="#wm#"/>
  <p:tag name="KSO_WM_UNIT_PRESET_TEXT_INDEX" val="3"/>
  <p:tag name="KSO_WM_UNIT_PRESET_TEXT_LEN" val="12"/>
  <p:tag name="KSO_WM_TAG_VERSION" val="1.0"/>
</p:tagLst>
</file>

<file path=ppt/tags/tag7.xml><?xml version="1.0" encoding="utf-8"?>
<p:tagLst xmlns:p="http://schemas.openxmlformats.org/presentationml/2006/main">
  <p:tag name="KSO_WM_TEMPLATE_CATEGORY" val="diagram"/>
  <p:tag name="KSO_WM_TEMPLATE_INDEX" val="169113"/>
  <p:tag name="KSO_WM_UNIT_TYPE" val="f"/>
  <p:tag name="KSO_WM_UNIT_INDEX" val="1"/>
  <p:tag name="KSO_WM_UNIT_ID" val="256*f*1"/>
  <p:tag name="KSO_WM_UNIT_CLEAR" val="1"/>
  <p:tag name="KSO_WM_UNIT_LAYERLEVEL" val="1"/>
  <p:tag name="KSO_WM_UNIT_VALUE" val="48"/>
  <p:tag name="KSO_WM_UNIT_HIGHLIGHT" val="0"/>
  <p:tag name="KSO_WM_UNIT_COMPATIBLE" val="0"/>
  <p:tag name="KSO_WM_BEAUTIFY_FLAG" val="#wm#"/>
  <p:tag name="KSO_WM_UNIT_PRESET_TEXT_INDEX" val="4"/>
  <p:tag name="KSO_WM_UNIT_PRESET_TEXT_LEN" val="90"/>
  <p:tag name="KSO_WM_TAG_VERSION" val="1.0"/>
</p:tagLst>
</file>

<file path=ppt/tags/tag8.xml><?xml version="1.0" encoding="utf-8"?>
<p:tagLst xmlns:p="http://schemas.openxmlformats.org/presentationml/2006/main">
  <p:tag name="KSO_WM_TEMPLATE_CATEGORY" val="diagram"/>
  <p:tag name="KSO_WM_TEMPLATE_INDEX" val="169113"/>
  <p:tag name="KSO_WM_UNIT_TYPE" val="f"/>
  <p:tag name="KSO_WM_UNIT_INDEX" val="1"/>
  <p:tag name="KSO_WM_UNIT_ID" val="256*f*1"/>
  <p:tag name="KSO_WM_UNIT_CLEAR" val="1"/>
  <p:tag name="KSO_WM_UNIT_LAYERLEVEL" val="1"/>
  <p:tag name="KSO_WM_UNIT_VALUE" val="48"/>
  <p:tag name="KSO_WM_UNIT_HIGHLIGHT" val="0"/>
  <p:tag name="KSO_WM_UNIT_COMPATIBLE" val="0"/>
  <p:tag name="KSO_WM_BEAUTIFY_FLAG" val="#wm#"/>
  <p:tag name="KSO_WM_UNIT_PRESET_TEXT_INDEX" val="4"/>
  <p:tag name="KSO_WM_UNIT_PRESET_TEXT_LEN" val="90"/>
  <p:tag name="KSO_WM_TAG_VERSION" val="1.0"/>
</p:tagLst>
</file>

<file path=ppt/tags/tag9.xml><?xml version="1.0" encoding="utf-8"?>
<p:tagLst xmlns:p="http://schemas.openxmlformats.org/presentationml/2006/main">
  <p:tag name="KSO_WM_TEMPLATE_CATEGORY" val="diagram"/>
  <p:tag name="KSO_WM_TEMPLATE_INDEX" val="169113"/>
  <p:tag name="KSO_WM_UNIT_TYPE" val="f"/>
  <p:tag name="KSO_WM_UNIT_INDEX" val="1"/>
  <p:tag name="KSO_WM_UNIT_ID" val="256*f*1"/>
  <p:tag name="KSO_WM_UNIT_CLEAR" val="1"/>
  <p:tag name="KSO_WM_UNIT_LAYERLEVEL" val="1"/>
  <p:tag name="KSO_WM_UNIT_VALUE" val="48"/>
  <p:tag name="KSO_WM_UNIT_HIGHLIGHT" val="0"/>
  <p:tag name="KSO_WM_UNIT_COMPATIBLE" val="0"/>
  <p:tag name="KSO_WM_BEAUTIFY_FLAG" val="#wm#"/>
  <p:tag name="KSO_WM_UNIT_PRESET_TEXT_INDEX" val="4"/>
  <p:tag name="KSO_WM_UNIT_PRESET_TEXT_LEN" val="90"/>
  <p:tag name="KSO_WM_TAG_VERSION" val="1.0"/>
</p:tagLst>
</file>

<file path=ppt/tags/tag10.xml><?xml version="1.0" encoding="utf-8"?>
<p:tagLst xmlns:p="http://schemas.openxmlformats.org/presentationml/2006/main">
  <p:tag name="KSO_WM_TEMPLATE_CATEGORY" val="diagram"/>
  <p:tag name="KSO_WM_TEMPLATE_INDEX" val="169052"/>
  <p:tag name="KSO_WM_UNIT_TYPE" val="d"/>
  <p:tag name="KSO_WM_UNIT_INDEX" val="1"/>
  <p:tag name="KSO_WM_UNIT_ID" val="256*d*1"/>
  <p:tag name="KSO_WM_UNIT_CLEAR" val="0"/>
  <p:tag name="KSO_WM_UNIT_LAYERLEVEL" val="1"/>
  <p:tag name="KSO_WM_UNIT_VALUE" val="1163*3384"/>
  <p:tag name="KSO_WM_UNIT_HIGHLIGHT" val="0"/>
  <p:tag name="KSO_WM_UNIT_COMPATIBLE" val="0"/>
  <p:tag name="KSO_WM_BEAUTIFY_FLAG" val="#wm#"/>
  <p:tag name="KSO_WM_TAG_VERSION" val="1.0"/>
</p:tagLst>
</file>

<file path=ppt/tags/tag11.xml><?xml version="1.0" encoding="utf-8"?>
<p:tagLst xmlns:p="http://schemas.openxmlformats.org/presentationml/2006/main">
  <p:tag name="KSO_WM_UNIT_INDEX" val="1_1"/>
  <p:tag name="KSO_WM_UNIT_CLEAR" val="1"/>
  <p:tag name="KSO_WM_UNIT_LAYERLEVEL" val="1_1"/>
  <p:tag name="KSO_WM_TAG_VERSION" val="1.0"/>
  <p:tag name="KSO_WM_BEAUTIFY_FLAG" val="#wm#"/>
  <p:tag name="KSO_WM_UNIT_TYPE" val="i"/>
  <p:tag name="KSO_WM_UNIT_ID" val="150995200*i*1"/>
  <p:tag name="KSO_WM_TEMPLATE_CATEGORY" val="diagram"/>
  <p:tag name="KSO_WM_TEMPLATE_INDEX" val="169052"/>
</p:tagLst>
</file>

<file path=ppt/tags/tag12.xml><?xml version="1.0" encoding="utf-8"?>
<p:tagLst xmlns:p="http://schemas.openxmlformats.org/presentationml/2006/main">
  <p:tag name="KSO_WM_TEMPLATE_CATEGORY" val="diagram"/>
  <p:tag name="KSO_WM_TEMPLATE_INDEX" val="169052"/>
  <p:tag name="KSO_WM_UNIT_TYPE" val="f"/>
  <p:tag name="KSO_WM_UNIT_INDEX" val="1"/>
  <p:tag name="KSO_WM_UNIT_ID" val="256*f*1"/>
  <p:tag name="KSO_WM_UNIT_CLEAR" val="1"/>
  <p:tag name="KSO_WM_UNIT_LAYERLEVEL" val="1"/>
  <p:tag name="KSO_WM_UNIT_VALUE" val="51"/>
  <p:tag name="KSO_WM_UNIT_HIGHLIGHT" val="0"/>
  <p:tag name="KSO_WM_UNIT_COMPATIBLE" val="0"/>
  <p:tag name="KSO_WM_UNIT_PRESET_TEXT_INDEX" val="3"/>
  <p:tag name="KSO_WM_UNIT_PRESET_TEXT_LEN" val="54"/>
  <p:tag name="KSO_WM_BEAUTIFY_FLAG" val="#wm#"/>
  <p:tag name="KSO_WM_TAG_VERSION" val="1.0"/>
</p:tagLst>
</file>

<file path=ppt/tags/tag13.xml><?xml version="1.0" encoding="utf-8"?>
<p:tagLst xmlns:p="http://schemas.openxmlformats.org/presentationml/2006/main">
  <p:tag name="KSO_WM_UNIT_INDEX" val="1_3"/>
  <p:tag name="KSO_WM_UNIT_CLEAR" val="1"/>
  <p:tag name="KSO_WM_UNIT_LAYERLEVEL" val="1_1"/>
  <p:tag name="KSO_WM_TAG_VERSION" val="1.0"/>
  <p:tag name="KSO_WM_BEAUTIFY_FLAG" val="#wm#"/>
  <p:tag name="KSO_WM_UNIT_TYPE" val="i"/>
  <p:tag name="KSO_WM_UNIT_ID" val="150995200*i*4"/>
  <p:tag name="KSO_WM_TEMPLATE_CATEGORY" val="diagram"/>
  <p:tag name="KSO_WM_TEMPLATE_INDEX" val="169052"/>
</p:tagLst>
</file>

<file path=ppt/tags/tag14.xml><?xml version="1.0" encoding="utf-8"?>
<p:tagLst xmlns:p="http://schemas.openxmlformats.org/presentationml/2006/main">
  <p:tag name="KSO_WM_TEMPLATE_CATEGORY" val="diagram"/>
  <p:tag name="KSO_WM_TEMPLATE_INDEX" val="169052"/>
  <p:tag name="KSO_WM_UNIT_TYPE" val="f"/>
  <p:tag name="KSO_WM_UNIT_INDEX" val="2"/>
  <p:tag name="KSO_WM_UNIT_ID" val="256*f*2"/>
  <p:tag name="KSO_WM_UNIT_CLEAR" val="1"/>
  <p:tag name="KSO_WM_UNIT_LAYERLEVEL" val="1"/>
  <p:tag name="KSO_WM_UNIT_VALUE" val="51"/>
  <p:tag name="KSO_WM_UNIT_HIGHLIGHT" val="0"/>
  <p:tag name="KSO_WM_UNIT_COMPATIBLE" val="0"/>
  <p:tag name="KSO_WM_UNIT_PRESET_TEXT_INDEX" val="3"/>
  <p:tag name="KSO_WM_UNIT_PRESET_TEXT_LEN" val="54"/>
  <p:tag name="KSO_WM_BEAUTIFY_FLAG" val="#wm#"/>
  <p:tag name="KSO_WM_TAG_VERSION" val="1.0"/>
</p:tagLst>
</file>

<file path=ppt/tags/tag15.xml><?xml version="1.0" encoding="utf-8"?>
<p:tagLst xmlns:p="http://schemas.openxmlformats.org/presentationml/2006/main">
  <p:tag name="KSO_WM_TAG_VERSION" val="1.0"/>
  <p:tag name="KSO_WM_BEAUTIFY_FLAG" val="#wm#"/>
  <p:tag name="KSO_WM_TEMPLATE_CATEGORY" val="diagram"/>
  <p:tag name="KSO_WM_TEMPLATE_INDEX" val="169443"/>
  <p:tag name="KSO_WM_UNIT_TYPE" val="d"/>
  <p:tag name="KSO_WM_UNIT_INDEX" val="2"/>
  <p:tag name="KSO_WM_UNIT_CLEAR" val="0"/>
  <p:tag name="KSO_WM_UNIT_LAYERLEVEL" val="1"/>
  <p:tag name="KSO_WM_UNIT_VALUE" val="979*979"/>
  <p:tag name="KSO_WM_UNIT_HIGHLIGHT" val="0"/>
  <p:tag name="KSO_WM_UNIT_COMPATIBLE" val="0"/>
  <p:tag name="KSO_WM_UNIT_ID" val="diagram169443_1*d*2"/>
</p:tagLst>
</file>

<file path=ppt/tags/tag16.xml><?xml version="1.0" encoding="utf-8"?>
<p:tagLst xmlns:p="http://schemas.openxmlformats.org/presentationml/2006/main">
  <p:tag name="KSO_WM_TAG_VERSION" val="1.0"/>
  <p:tag name="KSO_WM_BEAUTIFY_FLAG" val="#wm#"/>
  <p:tag name="KSO_WM_TEMPLATE_CATEGORY" val="diagram"/>
  <p:tag name="KSO_WM_TEMPLATE_INDEX" val="169443"/>
  <p:tag name="KSO_WM_UNIT_TYPE" val="d"/>
  <p:tag name="KSO_WM_UNIT_INDEX" val="1"/>
  <p:tag name="KSO_WM_UNIT_CLEAR" val="0"/>
  <p:tag name="KSO_WM_UNIT_LAYERLEVEL" val="1"/>
  <p:tag name="KSO_WM_UNIT_VALUE" val="979*980"/>
  <p:tag name="KSO_WM_UNIT_HIGHLIGHT" val="0"/>
  <p:tag name="KSO_WM_UNIT_COMPATIBLE" val="0"/>
  <p:tag name="KSO_WM_UNIT_ID" val="diagram169443_1*d*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heme/theme1.xml><?xml version="1.0" encoding="utf-8"?>
<a:theme xmlns:a="http://schemas.openxmlformats.org/drawingml/2006/main" name="Office Theme">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3600" dirty="0" smtClean="0">
            <a:latin typeface="幼圆" panose="02010509060101010101" charset="-122"/>
            <a:ea typeface="幼圆" panose="02010509060101010101"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4403</Words>
  <Application>WPS 演示</Application>
  <PresentationFormat>宽屏</PresentationFormat>
  <Paragraphs>329</Paragraphs>
  <Slides>25</Slides>
  <Notes>0</Notes>
  <HiddenSlides>0</HiddenSlides>
  <MMClips>0</MMClips>
  <ScaleCrop>false</ScaleCrop>
  <HeadingPairs>
    <vt:vector size="6" baseType="variant">
      <vt:variant>
        <vt:lpstr>已用的字体</vt:lpstr>
      </vt:variant>
      <vt:variant>
        <vt:i4>21</vt:i4>
      </vt:variant>
      <vt:variant>
        <vt:lpstr>主题</vt:lpstr>
      </vt:variant>
      <vt:variant>
        <vt:i4>4</vt:i4>
      </vt:variant>
      <vt:variant>
        <vt:lpstr>幻灯片标题</vt:lpstr>
      </vt:variant>
      <vt:variant>
        <vt:i4>25</vt:i4>
      </vt:variant>
    </vt:vector>
  </HeadingPairs>
  <TitlesOfParts>
    <vt:vector size="50" baseType="lpstr">
      <vt:lpstr>Arial</vt:lpstr>
      <vt:lpstr>宋体</vt:lpstr>
      <vt:lpstr>Wingdings</vt:lpstr>
      <vt:lpstr>微软雅黑</vt:lpstr>
      <vt:lpstr>幼圆</vt:lpstr>
      <vt:lpstr>华文黑体</vt:lpstr>
      <vt:lpstr>Agency FB</vt:lpstr>
      <vt:lpstr>造字工房俊雅（非商用）常规体</vt:lpstr>
      <vt:lpstr>Calibri</vt:lpstr>
      <vt:lpstr>Arial Unicode MS</vt:lpstr>
      <vt:lpstr>Swis721 BlkCn BT</vt:lpstr>
      <vt:lpstr>Neris Thin</vt:lpstr>
      <vt:lpstr>微软雅黑 Light</vt:lpstr>
      <vt:lpstr>造字工房悦黑体验版纤细体</vt:lpstr>
      <vt:lpstr>Calibri Light</vt:lpstr>
      <vt:lpstr>汉仪乐喵体简</vt:lpstr>
      <vt:lpstr>Aparajita</vt:lpstr>
      <vt:lpstr>Segoe UI Semilight</vt:lpstr>
      <vt:lpstr>黑体</vt:lpstr>
      <vt:lpstr>Franklin Gothic Demi Cond</vt:lpstr>
      <vt:lpstr>Segoe Print</vt:lpstr>
      <vt:lpstr>Office Theme</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2018-11-15T06:20:43Z</dcterms:created>
  <dcterms:modified xsi:type="dcterms:W3CDTF">2018-11-15T06:20:44Z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