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9"/>
  </p:handoutMasterIdLst>
  <p:sldIdLst>
    <p:sldId id="284" r:id="rId3"/>
    <p:sldId id="260" r:id="rId5"/>
    <p:sldId id="261" r:id="rId6"/>
    <p:sldId id="287" r:id="rId7"/>
    <p:sldId id="285" r:id="rId8"/>
    <p:sldId id="289" r:id="rId9"/>
    <p:sldId id="292" r:id="rId10"/>
    <p:sldId id="307" r:id="rId11"/>
    <p:sldId id="298" r:id="rId12"/>
    <p:sldId id="297" r:id="rId13"/>
    <p:sldId id="286" r:id="rId14"/>
    <p:sldId id="291" r:id="rId15"/>
    <p:sldId id="290" r:id="rId16"/>
    <p:sldId id="308" r:id="rId17"/>
    <p:sldId id="293" r:id="rId18"/>
    <p:sldId id="288" r:id="rId19"/>
    <p:sldId id="295" r:id="rId20"/>
    <p:sldId id="294" r:id="rId21"/>
    <p:sldId id="296" r:id="rId22"/>
    <p:sldId id="309" r:id="rId23"/>
    <p:sldId id="300" r:id="rId24"/>
    <p:sldId id="301" r:id="rId25"/>
    <p:sldId id="299" r:id="rId26"/>
    <p:sldId id="302" r:id="rId27"/>
    <p:sldId id="306"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7B84"/>
    <a:srgbClr val="E87A7D"/>
    <a:srgbClr val="63BC9E"/>
    <a:srgbClr val="FAC294"/>
    <a:srgbClr val="F79443"/>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3" d="100"/>
          <a:sy n="73" d="100"/>
        </p:scale>
        <p:origin x="802" y="62"/>
      </p:cViewPr>
      <p:guideLst/>
    </p:cSldViewPr>
  </p:slideViewPr>
  <p:notesTextViewPr>
    <p:cViewPr>
      <p:scale>
        <a:sx n="1" d="1"/>
        <a:sy n="1" d="1"/>
      </p:scale>
      <p:origin x="0" y="0"/>
    </p:cViewPr>
  </p:notesTextViewPr>
  <p:notesViewPr>
    <p:cSldViewPr snapToGrid="0">
      <p:cViewPr varScale="1">
        <p:scale>
          <a:sx n="45" d="100"/>
          <a:sy n="45" d="100"/>
        </p:scale>
        <p:origin x="2376" y="6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0854FD4-F01B-492E-933C-73898BC30B6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C237798-7384-4D65-8508-0934E9961115}"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6DFD82-2500-4762-A532-FAD2976B561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BFF5DC-12B1-4B65-AC1B-6695FB8F56A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BFF5DC-12B1-4B65-AC1B-6695FB8F56A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extLst>
              <a:ext uri="{28A0092B-C50C-407E-A947-70E740481C1C}">
                <a14:useLocalDpi xmlns:a14="http://schemas.microsoft.com/office/drawing/2010/main" val="0"/>
              </a:ext>
            </a:extLst>
          </a:blip>
          <a:srcRect l="44553" t="25427"/>
          <a:stretch>
            <a:fillRect/>
          </a:stretch>
        </p:blipFill>
        <p:spPr>
          <a:xfrm>
            <a:off x="0" y="0"/>
            <a:ext cx="12192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3560" y="2757871"/>
            <a:ext cx="3960324" cy="448236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1.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pitchFamily="34" charset="-122"/>
              <a:ea typeface="微软雅黑" panose="020B0503020204020204" pitchFamily="34" charset="-122"/>
              <a:sym typeface="+mn-ea"/>
            </a:endParaRP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solidFill>
              <a:latin typeface="微软雅黑" panose="020B0503020204020204" pitchFamily="34" charset="-122"/>
              <a:ea typeface="微软雅黑" panose="020B0503020204020204" pitchFamily="34" charset="-122"/>
              <a:sym typeface="+mn-ea"/>
            </a:endParaRPr>
          </a:p>
        </p:txBody>
      </p:sp>
      <p:pic>
        <p:nvPicPr>
          <p:cNvPr id="3" name="图片 2"/>
          <p:cNvPicPr>
            <a:picLocks noChangeAspect="1"/>
          </p:cNvPicPr>
          <p:nvPr userDrawn="1"/>
        </p:nvPicPr>
        <p:blipFill rotWithShape="1">
          <a:blip r:embed="rId4">
            <a:extLst>
              <a:ext uri="{28A0092B-C50C-407E-A947-70E740481C1C}">
                <a14:useLocalDpi xmlns:a14="http://schemas.microsoft.com/office/drawing/2010/main" val="0"/>
              </a:ext>
            </a:extLst>
          </a:blip>
          <a:srcRect l="41365" r="20982" b="49358"/>
          <a:stretch>
            <a:fillRect/>
          </a:stretch>
        </p:blipFill>
        <p:spPr>
          <a:xfrm>
            <a:off x="0" y="1"/>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3.xml"/><Relationship Id="rId7" Type="http://schemas.openxmlformats.org/officeDocument/2006/relationships/tags" Target="../tags/tag1.xml"/><Relationship Id="rId6" Type="http://schemas.openxmlformats.org/officeDocument/2006/relationships/image" Target="../media/image6.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3.xml"/><Relationship Id="rId3" Type="http://schemas.openxmlformats.org/officeDocument/2006/relationships/tags" Target="../tags/tag2.xml"/><Relationship Id="rId2" Type="http://schemas.openxmlformats.org/officeDocument/2006/relationships/image" Target="../media/image8.png"/><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3.xml"/><Relationship Id="rId2" Type="http://schemas.openxmlformats.org/officeDocument/2006/relationships/tags" Target="../tags/tag3.xml"/><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image" Target="../media/image10.jpe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tags" Target="../tags/tag5.xml"/><Relationship Id="rId2" Type="http://schemas.openxmlformats.org/officeDocument/2006/relationships/image" Target="../media/image12.png"/><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3.xml"/><Relationship Id="rId2" Type="http://schemas.openxmlformats.org/officeDocument/2006/relationships/tags" Target="../tags/tag8.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tags" Target="../tags/tag9.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tags" Target="../tags/tag10.xml"/><Relationship Id="rId2" Type="http://schemas.openxmlformats.org/officeDocument/2006/relationships/image" Target="../media/image13.png"/><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image" Target="../media/image10.jpe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2.xml"/><Relationship Id="rId5" Type="http://schemas.openxmlformats.org/officeDocument/2006/relationships/tags" Target="../tags/tag13.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3.xml"/><Relationship Id="rId2" Type="http://schemas.openxmlformats.org/officeDocument/2006/relationships/tags" Target="../tags/tag14.xml"/><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3.xml"/><Relationship Id="rId3" Type="http://schemas.openxmlformats.org/officeDocument/2006/relationships/tags" Target="../tags/tag15.xml"/><Relationship Id="rId2" Type="http://schemas.openxmlformats.org/officeDocument/2006/relationships/image" Target="../media/image23.png"/><Relationship Id="rId1"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3.xml"/><Relationship Id="rId6" Type="http://schemas.openxmlformats.org/officeDocument/2006/relationships/tags" Target="../tags/tag16.xml"/><Relationship Id="rId5" Type="http://schemas.openxmlformats.org/officeDocument/2006/relationships/image" Target="../media/image28.png"/><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1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3.xml"/><Relationship Id="rId2" Type="http://schemas.openxmlformats.org/officeDocument/2006/relationships/tags" Target="../tags/tag19.xml"/><Relationship Id="rId1" Type="http://schemas.openxmlformats.org/officeDocument/2006/relationships/image" Target="../media/image9.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image" Target="../media/image29.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image" Target="../media/image30.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image" Target="../media/image31.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image" Target="../media/image32.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3.xml"/><Relationship Id="rId3" Type="http://schemas.openxmlformats.org/officeDocument/2006/relationships/tags" Target="../tags/tag24.xml"/><Relationship Id="rId2" Type="http://schemas.openxmlformats.org/officeDocument/2006/relationships/image" Target="../media/image33.png"/><Relationship Id="rId1"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039171" y="-240632"/>
            <a:ext cx="3152829" cy="2874789"/>
          </a:xfrm>
          <a:prstGeom prst="rect">
            <a:avLst/>
          </a:prstGeom>
        </p:spPr>
      </p:pic>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079" y="1684420"/>
            <a:ext cx="7348835" cy="5173580"/>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7561" y="355122"/>
            <a:ext cx="2923219" cy="6147755"/>
          </a:xfrm>
          <a:prstGeom prst="rect">
            <a:avLst/>
          </a:prstGeom>
        </p:spPr>
      </p:pic>
      <p:pic>
        <p:nvPicPr>
          <p:cNvPr id="3" name="Brian Crain - Butterfly Waltz">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156882" y="6288740"/>
            <a:ext cx="609600" cy="609600"/>
          </a:xfrm>
          <a:prstGeom prst="rect">
            <a:avLst/>
          </a:prstGeom>
        </p:spPr>
      </p:pic>
    </p:spTree>
    <p:custDataLst>
      <p:tags r:id="rId7"/>
    </p:custDataLst>
  </p:cSld>
  <p:clrMapOvr>
    <a:masterClrMapping/>
  </p:clrMapOvr>
  <p:transition spd="slow" advTm="8275">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 presetClass="mediacall" presetSubtype="0" fill="hold" nodeType="afterEffect">
                                  <p:stCondLst>
                                    <p:cond delay="0"/>
                                  </p:stCondLst>
                                  <p:childTnLst>
                                    <p:cmd type="call" cmd="playFrom(0.0)">
                                      <p:cBhvr>
                                        <p:cTn id="22"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3"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4902" y="5169552"/>
            <a:ext cx="3084846" cy="1967990"/>
          </a:xfrm>
          <a:prstGeom prst="rect">
            <a:avLst/>
          </a:prstGeom>
        </p:spPr>
      </p:pic>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20329" y="674916"/>
            <a:ext cx="3032814" cy="3243942"/>
          </a:xfrm>
          <a:prstGeom prst="rect">
            <a:avLst/>
          </a:prstGeom>
        </p:spPr>
      </p:pic>
      <p:sp>
        <p:nvSpPr>
          <p:cNvPr id="8" name="矩形 7"/>
          <p:cNvSpPr/>
          <p:nvPr/>
        </p:nvSpPr>
        <p:spPr>
          <a:xfrm>
            <a:off x="9731828" y="1523999"/>
            <a:ext cx="229960" cy="1569660"/>
          </a:xfrm>
          <a:prstGeom prst="rect">
            <a:avLst/>
          </a:prstGeom>
        </p:spPr>
        <p:txBody>
          <a:bodyPr wrap="square">
            <a:spAutoFit/>
          </a:bodyPr>
          <a:lstStyle/>
          <a:p>
            <a:r>
              <a:rPr lang="zh-CN" altLang="en-US" sz="4800" dirty="0">
                <a:solidFill>
                  <a:srgbClr val="647B84"/>
                </a:solidFill>
                <a:latin typeface="文悦古典明朝体 (非商业使用) W5" pitchFamily="50" charset="-122"/>
                <a:ea typeface="文悦古典明朝体 (非商业使用) W5" pitchFamily="50" charset="-122"/>
              </a:rPr>
              <a:t>目录</a:t>
            </a:r>
            <a:endParaRPr lang="zh-CN" altLang="en-US" sz="4800" dirty="0"/>
          </a:p>
        </p:txBody>
      </p:sp>
      <p:sp>
        <p:nvSpPr>
          <p:cNvPr id="26" name="文本框 14"/>
          <p:cNvSpPr txBox="1"/>
          <p:nvPr/>
        </p:nvSpPr>
        <p:spPr>
          <a:xfrm>
            <a:off x="4305068" y="1365999"/>
            <a:ext cx="3262432" cy="707886"/>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dirty="0">
                <a:solidFill>
                  <a:srgbClr val="647B84"/>
                </a:solidFill>
                <a:latin typeface="文悦古体仿宋 (非商业使用)" pitchFamily="50" charset="-122"/>
                <a:ea typeface="文悦古体仿宋 (非商业使用)" pitchFamily="50" charset="-122"/>
              </a:rPr>
              <a:t>腊八节的来历</a:t>
            </a:r>
            <a:endParaRPr lang="zh-CN" altLang="en-US" sz="4000" dirty="0">
              <a:solidFill>
                <a:srgbClr val="647B84"/>
              </a:solidFill>
              <a:latin typeface="文悦古体仿宋 (非商业使用)" pitchFamily="50" charset="-122"/>
              <a:ea typeface="文悦古体仿宋 (非商业使用)" pitchFamily="50" charset="-122"/>
            </a:endParaRPr>
          </a:p>
        </p:txBody>
      </p:sp>
      <p:sp>
        <p:nvSpPr>
          <p:cNvPr id="22" name="文本框 18"/>
          <p:cNvSpPr txBox="1"/>
          <p:nvPr/>
        </p:nvSpPr>
        <p:spPr>
          <a:xfrm>
            <a:off x="4305068" y="2481467"/>
            <a:ext cx="3262432" cy="707886"/>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dirty="0">
                <a:solidFill>
                  <a:srgbClr val="647B84"/>
                </a:solidFill>
                <a:latin typeface="文悦古体仿宋 (非商业使用)" pitchFamily="50" charset="-122"/>
                <a:ea typeface="文悦古体仿宋 (非商业使用)" pitchFamily="50" charset="-122"/>
              </a:rPr>
              <a:t>腊八节的传说</a:t>
            </a:r>
            <a:endParaRPr lang="zh-CN" altLang="en-US" sz="4000" dirty="0">
              <a:solidFill>
                <a:srgbClr val="647B84"/>
              </a:solidFill>
              <a:latin typeface="文悦古体仿宋 (非商业使用)" pitchFamily="50" charset="-122"/>
              <a:ea typeface="文悦古体仿宋 (非商业使用)" pitchFamily="50" charset="-122"/>
            </a:endParaRPr>
          </a:p>
        </p:txBody>
      </p:sp>
      <p:grpSp>
        <p:nvGrpSpPr>
          <p:cNvPr id="11" name="组合 10"/>
          <p:cNvGrpSpPr/>
          <p:nvPr/>
        </p:nvGrpSpPr>
        <p:grpSpPr>
          <a:xfrm>
            <a:off x="3653620" y="3596935"/>
            <a:ext cx="3913880" cy="707886"/>
            <a:chOff x="1603528" y="1480173"/>
            <a:chExt cx="3913880" cy="707886"/>
          </a:xfrm>
        </p:grpSpPr>
        <p:sp>
          <p:nvSpPr>
            <p:cNvPr id="20" name="文本框 25"/>
            <p:cNvSpPr txBox="1"/>
            <p:nvPr/>
          </p:nvSpPr>
          <p:spPr>
            <a:xfrm>
              <a:off x="1603528" y="1572506"/>
              <a:ext cx="184731" cy="523220"/>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8" name="文本框 23"/>
            <p:cNvSpPr txBox="1"/>
            <p:nvPr/>
          </p:nvSpPr>
          <p:spPr>
            <a:xfrm>
              <a:off x="2254976" y="1480173"/>
              <a:ext cx="3262432" cy="707886"/>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dirty="0">
                  <a:solidFill>
                    <a:srgbClr val="647B84"/>
                  </a:solidFill>
                  <a:latin typeface="文悦古体仿宋 (非商业使用)" pitchFamily="50" charset="-122"/>
                  <a:ea typeface="文悦古体仿宋 (非商业使用)" pitchFamily="50" charset="-122"/>
                </a:rPr>
                <a:t>腊八节的习俗</a:t>
              </a:r>
              <a:endParaRPr lang="zh-CN" altLang="en-US" sz="4000" dirty="0">
                <a:solidFill>
                  <a:srgbClr val="647B84"/>
                </a:solidFill>
                <a:latin typeface="文悦古体仿宋 (非商业使用)" pitchFamily="50" charset="-122"/>
                <a:ea typeface="文悦古体仿宋 (非商业使用)" pitchFamily="50" charset="-122"/>
              </a:endParaRPr>
            </a:p>
          </p:txBody>
        </p:sp>
      </p:grpSp>
      <p:grpSp>
        <p:nvGrpSpPr>
          <p:cNvPr id="12" name="组合 11"/>
          <p:cNvGrpSpPr/>
          <p:nvPr/>
        </p:nvGrpSpPr>
        <p:grpSpPr>
          <a:xfrm>
            <a:off x="3653620" y="4695258"/>
            <a:ext cx="3907468" cy="707886"/>
            <a:chOff x="1603528" y="1480173"/>
            <a:chExt cx="3907468" cy="707886"/>
          </a:xfrm>
        </p:grpSpPr>
        <p:sp>
          <p:nvSpPr>
            <p:cNvPr id="16" name="文本框 30"/>
            <p:cNvSpPr txBox="1"/>
            <p:nvPr/>
          </p:nvSpPr>
          <p:spPr>
            <a:xfrm>
              <a:off x="1603528" y="1572506"/>
              <a:ext cx="184731" cy="523220"/>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4" name="文本框 28"/>
            <p:cNvSpPr txBox="1"/>
            <p:nvPr/>
          </p:nvSpPr>
          <p:spPr>
            <a:xfrm>
              <a:off x="2254976" y="1480173"/>
              <a:ext cx="3256020" cy="707886"/>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dirty="0">
                  <a:solidFill>
                    <a:srgbClr val="647B84"/>
                  </a:solidFill>
                  <a:latin typeface="文悦古体仿宋 (非商业使用)" pitchFamily="50" charset="-122"/>
                  <a:ea typeface="文悦古体仿宋 (非商业使用)" pitchFamily="50" charset="-122"/>
                </a:rPr>
                <a:t>腊八节的诗歌</a:t>
              </a:r>
              <a:endParaRPr lang="zh-CN" altLang="en-US" sz="4000" dirty="0">
                <a:solidFill>
                  <a:srgbClr val="647B84"/>
                </a:solidFill>
                <a:latin typeface="文悦古体仿宋 (非商业使用)" pitchFamily="50" charset="-122"/>
                <a:ea typeface="文悦古体仿宋 (非商业使用)" pitchFamily="50" charset="-122"/>
              </a:endParaRPr>
            </a:p>
          </p:txBody>
        </p:sp>
      </p:grpSp>
      <p:grpSp>
        <p:nvGrpSpPr>
          <p:cNvPr id="29" name="组合 28"/>
          <p:cNvGrpSpPr/>
          <p:nvPr/>
        </p:nvGrpSpPr>
        <p:grpSpPr>
          <a:xfrm>
            <a:off x="3306762" y="1453164"/>
            <a:ext cx="899032" cy="559015"/>
            <a:chOff x="4353620" y="864629"/>
            <a:chExt cx="742365" cy="461665"/>
          </a:xfrm>
        </p:grpSpPr>
        <p:sp>
          <p:nvSpPr>
            <p:cNvPr id="30" name="KSO_Shape"/>
            <p:cNvSpPr/>
            <p:nvPr/>
          </p:nvSpPr>
          <p:spPr bwMode="auto">
            <a:xfrm>
              <a:off x="4353620" y="866311"/>
              <a:ext cx="742365" cy="408300"/>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solidFill>
              <a:schemeClr val="bg1">
                <a:lumMod val="95000"/>
              </a:schemeClr>
            </a:solidFill>
            <a:ln>
              <a:noFill/>
            </a:ln>
          </p:spPr>
          <p:txBody>
            <a:bodyPr anchor="ctr">
              <a:scene3d>
                <a:camera prst="orthographicFront"/>
                <a:lightRig rig="threePt" dir="t"/>
              </a:scene3d>
              <a:sp3d>
                <a:contourClr>
                  <a:srgbClr val="FFFFFF"/>
                </a:contourClr>
              </a:sp3d>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rgbClr val="FFFFFF"/>
                </a:solidFill>
                <a:effectLst/>
                <a:uLnTx/>
                <a:uFillTx/>
                <a:latin typeface="+mn-lt"/>
                <a:ea typeface="+mn-ea"/>
                <a:cs typeface="+mn-cs"/>
              </a:endParaRPr>
            </a:p>
          </p:txBody>
        </p:sp>
        <p:sp>
          <p:nvSpPr>
            <p:cNvPr id="31" name="文本框 56"/>
            <p:cNvSpPr txBox="1"/>
            <p:nvPr/>
          </p:nvSpPr>
          <p:spPr>
            <a:xfrm>
              <a:off x="4508346" y="864629"/>
              <a:ext cx="432912" cy="461665"/>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R="0" defTabSz="685165" eaLnBrk="1" fontAlgn="auto" hangingPunct="1">
                <a:spcBef>
                  <a:spcPts val="0"/>
                </a:spcBef>
                <a:spcAft>
                  <a:spcPts val="0"/>
                </a:spcAft>
                <a:buClrTx/>
                <a:buSzTx/>
                <a:buFontTx/>
                <a:buNone/>
                <a:defRPr/>
              </a:pPr>
              <a:r>
                <a:rPr kumimoji="0" lang="en-US" altLang="zh-CN" sz="2400" kern="1200" cap="none" spc="0" normalizeH="0" baseline="0" noProof="0" dirty="0">
                  <a:solidFill>
                    <a:schemeClr val="accent2">
                      <a:lumMod val="75000"/>
                    </a:schemeClr>
                  </a:solidFill>
                  <a:latin typeface="Arial" panose="020B0604020202020204" pitchFamily="34" charset="0"/>
                  <a:ea typeface="+mn-ea"/>
                  <a:cs typeface="Arial" panose="020B0604020202020204" pitchFamily="34" charset="0"/>
                </a:rPr>
                <a:t>1</a:t>
              </a:r>
              <a:endParaRPr kumimoji="0" lang="zh-CN" altLang="en-US" sz="2400" kern="1200" cap="none" spc="0" normalizeH="0" baseline="0" noProof="0" dirty="0">
                <a:solidFill>
                  <a:schemeClr val="accent2">
                    <a:lumMod val="75000"/>
                  </a:schemeClr>
                </a:solidFill>
                <a:latin typeface="Arial" panose="020B0604020202020204" pitchFamily="34" charset="0"/>
                <a:ea typeface="+mn-ea"/>
                <a:cs typeface="Arial" panose="020B0604020202020204" pitchFamily="34" charset="0"/>
              </a:endParaRPr>
            </a:p>
          </p:txBody>
        </p:sp>
      </p:grpSp>
      <p:grpSp>
        <p:nvGrpSpPr>
          <p:cNvPr id="33" name="组合 32"/>
          <p:cNvGrpSpPr/>
          <p:nvPr/>
        </p:nvGrpSpPr>
        <p:grpSpPr>
          <a:xfrm>
            <a:off x="3306762" y="2524702"/>
            <a:ext cx="899032" cy="496434"/>
            <a:chOff x="4353620" y="864629"/>
            <a:chExt cx="742365" cy="409982"/>
          </a:xfrm>
        </p:grpSpPr>
        <p:sp>
          <p:nvSpPr>
            <p:cNvPr id="34" name="KSO_Shape"/>
            <p:cNvSpPr/>
            <p:nvPr/>
          </p:nvSpPr>
          <p:spPr bwMode="auto">
            <a:xfrm>
              <a:off x="4353620" y="866311"/>
              <a:ext cx="742365" cy="408300"/>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solidFill>
              <a:schemeClr val="bg1">
                <a:lumMod val="95000"/>
              </a:schemeClr>
            </a:solidFill>
            <a:ln>
              <a:noFill/>
            </a:ln>
          </p:spPr>
          <p:txBody>
            <a:bodyPr anchor="ctr">
              <a:scene3d>
                <a:camera prst="orthographicFront"/>
                <a:lightRig rig="threePt" dir="t"/>
              </a:scene3d>
              <a:sp3d>
                <a:contourClr>
                  <a:srgbClr val="FFFFFF"/>
                </a:contourClr>
              </a:sp3d>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rgbClr val="FFFFFF"/>
                </a:solidFill>
                <a:effectLst/>
                <a:uLnTx/>
                <a:uFillTx/>
                <a:latin typeface="+mn-lt"/>
                <a:ea typeface="+mn-ea"/>
                <a:cs typeface="+mn-cs"/>
              </a:endParaRPr>
            </a:p>
          </p:txBody>
        </p:sp>
        <p:sp>
          <p:nvSpPr>
            <p:cNvPr id="35" name="文本框 56"/>
            <p:cNvSpPr txBox="1"/>
            <p:nvPr/>
          </p:nvSpPr>
          <p:spPr>
            <a:xfrm>
              <a:off x="4508346" y="864629"/>
              <a:ext cx="432912" cy="381268"/>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R="0" defTabSz="685165" eaLnBrk="1" fontAlgn="auto" hangingPunct="1">
                <a:spcBef>
                  <a:spcPts val="0"/>
                </a:spcBef>
                <a:spcAft>
                  <a:spcPts val="0"/>
                </a:spcAft>
                <a:buClrTx/>
                <a:buSzTx/>
                <a:buFontTx/>
                <a:buNone/>
                <a:defRPr/>
              </a:pPr>
              <a:r>
                <a:rPr kumimoji="0" lang="en-US" altLang="zh-CN" sz="2400" kern="1200" cap="none" spc="0" normalizeH="0" baseline="0" noProof="0" dirty="0">
                  <a:solidFill>
                    <a:schemeClr val="accent2">
                      <a:lumMod val="75000"/>
                    </a:schemeClr>
                  </a:solidFill>
                  <a:latin typeface="Arial" panose="020B0604020202020204" pitchFamily="34" charset="0"/>
                  <a:ea typeface="+mn-ea"/>
                  <a:cs typeface="Arial" panose="020B0604020202020204" pitchFamily="34" charset="0"/>
                </a:rPr>
                <a:t>2</a:t>
              </a:r>
              <a:endParaRPr kumimoji="0" lang="zh-CN" altLang="en-US" sz="2400" kern="1200" cap="none" spc="0" normalizeH="0" baseline="0" noProof="0" dirty="0">
                <a:solidFill>
                  <a:schemeClr val="accent2">
                    <a:lumMod val="75000"/>
                  </a:schemeClr>
                </a:solidFill>
                <a:latin typeface="Arial" panose="020B0604020202020204" pitchFamily="34" charset="0"/>
                <a:ea typeface="+mn-ea"/>
                <a:cs typeface="Arial" panose="020B0604020202020204" pitchFamily="34" charset="0"/>
              </a:endParaRPr>
            </a:p>
          </p:txBody>
        </p:sp>
      </p:grpSp>
      <p:grpSp>
        <p:nvGrpSpPr>
          <p:cNvPr id="36" name="组合 35"/>
          <p:cNvGrpSpPr/>
          <p:nvPr/>
        </p:nvGrpSpPr>
        <p:grpSpPr>
          <a:xfrm>
            <a:off x="3329138" y="3624857"/>
            <a:ext cx="899032" cy="496434"/>
            <a:chOff x="4353620" y="864629"/>
            <a:chExt cx="742365" cy="409982"/>
          </a:xfrm>
        </p:grpSpPr>
        <p:sp>
          <p:nvSpPr>
            <p:cNvPr id="37" name="KSO_Shape"/>
            <p:cNvSpPr/>
            <p:nvPr/>
          </p:nvSpPr>
          <p:spPr bwMode="auto">
            <a:xfrm>
              <a:off x="4353620" y="866311"/>
              <a:ext cx="742365" cy="408300"/>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solidFill>
              <a:schemeClr val="bg1">
                <a:lumMod val="95000"/>
              </a:schemeClr>
            </a:solidFill>
            <a:ln>
              <a:noFill/>
            </a:ln>
          </p:spPr>
          <p:txBody>
            <a:bodyPr anchor="ctr">
              <a:scene3d>
                <a:camera prst="orthographicFront"/>
                <a:lightRig rig="threePt" dir="t"/>
              </a:scene3d>
              <a:sp3d>
                <a:contourClr>
                  <a:srgbClr val="FFFFFF"/>
                </a:contourClr>
              </a:sp3d>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rgbClr val="FFFFFF"/>
                </a:solidFill>
                <a:effectLst/>
                <a:uLnTx/>
                <a:uFillTx/>
                <a:latin typeface="+mn-lt"/>
                <a:ea typeface="+mn-ea"/>
                <a:cs typeface="+mn-cs"/>
              </a:endParaRPr>
            </a:p>
          </p:txBody>
        </p:sp>
        <p:sp>
          <p:nvSpPr>
            <p:cNvPr id="38" name="文本框 56"/>
            <p:cNvSpPr txBox="1"/>
            <p:nvPr/>
          </p:nvSpPr>
          <p:spPr>
            <a:xfrm>
              <a:off x="4508346" y="864629"/>
              <a:ext cx="432912" cy="381268"/>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R="0" defTabSz="685165" eaLnBrk="1" fontAlgn="auto" hangingPunct="1">
                <a:spcBef>
                  <a:spcPts val="0"/>
                </a:spcBef>
                <a:spcAft>
                  <a:spcPts val="0"/>
                </a:spcAft>
                <a:buClrTx/>
                <a:buSzTx/>
                <a:buFontTx/>
                <a:buNone/>
                <a:defRPr/>
              </a:pPr>
              <a:r>
                <a:rPr kumimoji="0" lang="en-US" altLang="zh-CN" sz="2400" kern="1200" cap="none" spc="0" normalizeH="0" baseline="0" noProof="0" dirty="0">
                  <a:solidFill>
                    <a:schemeClr val="accent2">
                      <a:lumMod val="75000"/>
                    </a:schemeClr>
                  </a:solidFill>
                  <a:latin typeface="Arial" panose="020B0604020202020204" pitchFamily="34" charset="0"/>
                  <a:ea typeface="+mn-ea"/>
                  <a:cs typeface="Arial" panose="020B0604020202020204" pitchFamily="34" charset="0"/>
                </a:rPr>
                <a:t>3</a:t>
              </a:r>
              <a:endParaRPr kumimoji="0" lang="zh-CN" altLang="en-US" sz="2400" kern="1200" cap="none" spc="0" normalizeH="0" baseline="0" noProof="0" dirty="0">
                <a:solidFill>
                  <a:schemeClr val="accent2">
                    <a:lumMod val="75000"/>
                  </a:schemeClr>
                </a:solidFill>
                <a:latin typeface="Arial" panose="020B0604020202020204" pitchFamily="34" charset="0"/>
                <a:ea typeface="+mn-ea"/>
                <a:cs typeface="Arial" panose="020B0604020202020204" pitchFamily="34" charset="0"/>
              </a:endParaRPr>
            </a:p>
          </p:txBody>
        </p:sp>
      </p:grpSp>
      <p:grpSp>
        <p:nvGrpSpPr>
          <p:cNvPr id="39" name="组合 38"/>
          <p:cNvGrpSpPr/>
          <p:nvPr/>
        </p:nvGrpSpPr>
        <p:grpSpPr>
          <a:xfrm>
            <a:off x="3329137" y="4723995"/>
            <a:ext cx="899032" cy="496434"/>
            <a:chOff x="4353620" y="864629"/>
            <a:chExt cx="742365" cy="409982"/>
          </a:xfrm>
        </p:grpSpPr>
        <p:sp>
          <p:nvSpPr>
            <p:cNvPr id="40" name="KSO_Shape"/>
            <p:cNvSpPr/>
            <p:nvPr/>
          </p:nvSpPr>
          <p:spPr bwMode="auto">
            <a:xfrm>
              <a:off x="4353620" y="866311"/>
              <a:ext cx="742365" cy="408300"/>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solidFill>
              <a:schemeClr val="bg1">
                <a:lumMod val="95000"/>
              </a:schemeClr>
            </a:solidFill>
            <a:ln>
              <a:noFill/>
            </a:ln>
          </p:spPr>
          <p:txBody>
            <a:bodyPr anchor="ctr">
              <a:scene3d>
                <a:camera prst="orthographicFront"/>
                <a:lightRig rig="threePt" dir="t"/>
              </a:scene3d>
              <a:sp3d>
                <a:contourClr>
                  <a:srgbClr val="FFFFFF"/>
                </a:contourClr>
              </a:sp3d>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rgbClr val="FFFFFF"/>
                </a:solidFill>
                <a:effectLst/>
                <a:uLnTx/>
                <a:uFillTx/>
                <a:latin typeface="+mn-lt"/>
                <a:ea typeface="+mn-ea"/>
                <a:cs typeface="+mn-cs"/>
              </a:endParaRPr>
            </a:p>
          </p:txBody>
        </p:sp>
        <p:sp>
          <p:nvSpPr>
            <p:cNvPr id="41" name="文本框 56"/>
            <p:cNvSpPr txBox="1"/>
            <p:nvPr/>
          </p:nvSpPr>
          <p:spPr>
            <a:xfrm>
              <a:off x="4508346" y="864629"/>
              <a:ext cx="432912" cy="381268"/>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R="0" defTabSz="685165" eaLnBrk="1" fontAlgn="auto" hangingPunct="1">
                <a:spcBef>
                  <a:spcPts val="0"/>
                </a:spcBef>
                <a:spcAft>
                  <a:spcPts val="0"/>
                </a:spcAft>
                <a:buClrTx/>
                <a:buSzTx/>
                <a:buFontTx/>
                <a:buNone/>
                <a:defRPr/>
              </a:pPr>
              <a:r>
                <a:rPr kumimoji="0" lang="en-US" altLang="zh-CN" sz="2400" kern="1200" cap="none" spc="0" normalizeH="0" baseline="0" noProof="0" dirty="0">
                  <a:solidFill>
                    <a:schemeClr val="accent2">
                      <a:lumMod val="75000"/>
                    </a:schemeClr>
                  </a:solidFill>
                  <a:latin typeface="Arial" panose="020B0604020202020204" pitchFamily="34" charset="0"/>
                  <a:ea typeface="+mn-ea"/>
                  <a:cs typeface="Arial" panose="020B0604020202020204" pitchFamily="34" charset="0"/>
                </a:rPr>
                <a:t>4</a:t>
              </a:r>
              <a:endParaRPr kumimoji="0" lang="zh-CN" altLang="en-US" sz="2400" kern="1200" cap="none" spc="0" normalizeH="0" baseline="0" noProof="0" dirty="0">
                <a:solidFill>
                  <a:schemeClr val="accent2">
                    <a:lumMod val="75000"/>
                  </a:schemeClr>
                </a:solidFill>
                <a:latin typeface="Arial" panose="020B0604020202020204" pitchFamily="34" charset="0"/>
                <a:ea typeface="+mn-ea"/>
                <a:cs typeface="Arial" panose="020B0604020202020204" pitchFamily="34" charset="0"/>
              </a:endParaRPr>
            </a:p>
          </p:txBody>
        </p:sp>
      </p:grpSp>
    </p:spTree>
    <p:custDataLst>
      <p:tags r:id="rId3"/>
    </p:custDataLst>
  </p:cSld>
  <p:clrMapOvr>
    <a:masterClrMapping/>
  </p:clrMapOvr>
  <mc:AlternateContent xmlns:mc="http://schemas.openxmlformats.org/markup-compatibility/2006">
    <mc:Choice xmlns:p14="http://schemas.microsoft.com/office/powerpoint/2010/main" Requires="p14">
      <p:transition spd="med" p14:dur="700" advTm="9826">
        <p:fade/>
      </p:transition>
    </mc:Choice>
    <mc:Fallback>
      <p:transition spd="med" advTm="982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1000"/>
                                        <p:tgtEl>
                                          <p:spTgt spid="32"/>
                                        </p:tgtEl>
                                      </p:cBhvr>
                                    </p:animEffect>
                                    <p:anim calcmode="lin" valueType="num">
                                      <p:cBhvr>
                                        <p:cTn id="16" dur="1000" fill="hold"/>
                                        <p:tgtEl>
                                          <p:spTgt spid="32"/>
                                        </p:tgtEl>
                                        <p:attrNameLst>
                                          <p:attrName>ppt_x</p:attrName>
                                        </p:attrNameLst>
                                      </p:cBhvr>
                                      <p:tavLst>
                                        <p:tav tm="0">
                                          <p:val>
                                            <p:strVal val="#ppt_x"/>
                                          </p:val>
                                        </p:tav>
                                        <p:tav tm="100000">
                                          <p:val>
                                            <p:strVal val="#ppt_x"/>
                                          </p:val>
                                        </p:tav>
                                      </p:tavLst>
                                    </p:anim>
                                    <p:anim calcmode="lin" valueType="num">
                                      <p:cBhvr>
                                        <p:cTn id="17"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1000"/>
                                        <p:tgtEl>
                                          <p:spTgt spid="33"/>
                                        </p:tgtEl>
                                      </p:cBhvr>
                                    </p:animEffect>
                                    <p:anim calcmode="lin" valueType="num">
                                      <p:cBhvr>
                                        <p:cTn id="40" dur="1000" fill="hold"/>
                                        <p:tgtEl>
                                          <p:spTgt spid="33"/>
                                        </p:tgtEl>
                                        <p:attrNameLst>
                                          <p:attrName>ppt_x</p:attrName>
                                        </p:attrNameLst>
                                      </p:cBhvr>
                                      <p:tavLst>
                                        <p:tav tm="0">
                                          <p:val>
                                            <p:strVal val="#ppt_x"/>
                                          </p:val>
                                        </p:tav>
                                        <p:tav tm="100000">
                                          <p:val>
                                            <p:strVal val="#ppt_x"/>
                                          </p:val>
                                        </p:tav>
                                      </p:tavLst>
                                    </p:anim>
                                    <p:anim calcmode="lin" valueType="num">
                                      <p:cBhvr>
                                        <p:cTn id="41"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00"/>
                                        <p:tgtEl>
                                          <p:spTgt spid="11"/>
                                        </p:tgtEl>
                                      </p:cBhvr>
                                    </p:animEffect>
                                    <p:anim calcmode="lin" valueType="num">
                                      <p:cBhvr>
                                        <p:cTn id="47" dur="1000" fill="hold"/>
                                        <p:tgtEl>
                                          <p:spTgt spid="11"/>
                                        </p:tgtEl>
                                        <p:attrNameLst>
                                          <p:attrName>ppt_x</p:attrName>
                                        </p:attrNameLst>
                                      </p:cBhvr>
                                      <p:tavLst>
                                        <p:tav tm="0">
                                          <p:val>
                                            <p:strVal val="#ppt_x"/>
                                          </p:val>
                                        </p:tav>
                                        <p:tav tm="100000">
                                          <p:val>
                                            <p:strVal val="#ppt_x"/>
                                          </p:val>
                                        </p:tav>
                                      </p:tavLst>
                                    </p:anim>
                                    <p:anim calcmode="lin" valueType="num">
                                      <p:cBhvr>
                                        <p:cTn id="48" dur="1000" fill="hold"/>
                                        <p:tgtEl>
                                          <p:spTgt spid="11"/>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1000"/>
                                        <p:tgtEl>
                                          <p:spTgt spid="36"/>
                                        </p:tgtEl>
                                      </p:cBhvr>
                                    </p:animEffect>
                                    <p:anim calcmode="lin" valueType="num">
                                      <p:cBhvr>
                                        <p:cTn id="52" dur="1000" fill="hold"/>
                                        <p:tgtEl>
                                          <p:spTgt spid="36"/>
                                        </p:tgtEl>
                                        <p:attrNameLst>
                                          <p:attrName>ppt_x</p:attrName>
                                        </p:attrNameLst>
                                      </p:cBhvr>
                                      <p:tavLst>
                                        <p:tav tm="0">
                                          <p:val>
                                            <p:strVal val="#ppt_x"/>
                                          </p:val>
                                        </p:tav>
                                        <p:tav tm="100000">
                                          <p:val>
                                            <p:strVal val="#ppt_x"/>
                                          </p:val>
                                        </p:tav>
                                      </p:tavLst>
                                    </p:anim>
                                    <p:anim calcmode="lin" valueType="num">
                                      <p:cBhvr>
                                        <p:cTn id="5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1000"/>
                                        <p:tgtEl>
                                          <p:spTgt spid="12"/>
                                        </p:tgtEl>
                                      </p:cBhvr>
                                    </p:animEffect>
                                    <p:anim calcmode="lin" valueType="num">
                                      <p:cBhvr>
                                        <p:cTn id="59" dur="1000" fill="hold"/>
                                        <p:tgtEl>
                                          <p:spTgt spid="12"/>
                                        </p:tgtEl>
                                        <p:attrNameLst>
                                          <p:attrName>ppt_x</p:attrName>
                                        </p:attrNameLst>
                                      </p:cBhvr>
                                      <p:tavLst>
                                        <p:tav tm="0">
                                          <p:val>
                                            <p:strVal val="#ppt_x"/>
                                          </p:val>
                                        </p:tav>
                                        <p:tav tm="100000">
                                          <p:val>
                                            <p:strVal val="#ppt_x"/>
                                          </p:val>
                                        </p:tav>
                                      </p:tavLst>
                                    </p:anim>
                                    <p:anim calcmode="lin" valueType="num">
                                      <p:cBhvr>
                                        <p:cTn id="60" dur="1000" fill="hold"/>
                                        <p:tgtEl>
                                          <p:spTgt spid="12"/>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1000"/>
                                        <p:tgtEl>
                                          <p:spTgt spid="39"/>
                                        </p:tgtEl>
                                      </p:cBhvr>
                                    </p:animEffect>
                                    <p:anim calcmode="lin" valueType="num">
                                      <p:cBhvr>
                                        <p:cTn id="64" dur="1000" fill="hold"/>
                                        <p:tgtEl>
                                          <p:spTgt spid="39"/>
                                        </p:tgtEl>
                                        <p:attrNameLst>
                                          <p:attrName>ppt_x</p:attrName>
                                        </p:attrNameLst>
                                      </p:cBhvr>
                                      <p:tavLst>
                                        <p:tav tm="0">
                                          <p:val>
                                            <p:strVal val="#ppt_x"/>
                                          </p:val>
                                        </p:tav>
                                        <p:tav tm="100000">
                                          <p:val>
                                            <p:strVal val="#ppt_x"/>
                                          </p:val>
                                        </p:tav>
                                      </p:tavLst>
                                    </p:anim>
                                    <p:anim calcmode="lin" valueType="num">
                                      <p:cBhvr>
                                        <p:cTn id="65"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6"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838700" y="1319176"/>
            <a:ext cx="2286000" cy="2286000"/>
          </a:xfrm>
          <a:prstGeom prst="rect">
            <a:avLst/>
          </a:prstGeom>
        </p:spPr>
      </p:pic>
      <p:grpSp>
        <p:nvGrpSpPr>
          <p:cNvPr id="31" name="组合 30"/>
          <p:cNvGrpSpPr/>
          <p:nvPr/>
        </p:nvGrpSpPr>
        <p:grpSpPr>
          <a:xfrm rot="10800000">
            <a:off x="3146567" y="3492046"/>
            <a:ext cx="5497371" cy="912130"/>
            <a:chOff x="0" y="0"/>
            <a:chExt cx="4611606" cy="765176"/>
          </a:xfrm>
        </p:grpSpPr>
        <p:sp>
          <p:nvSpPr>
            <p:cNvPr id="34" name="等腰三角形 33"/>
            <p:cNvSpPr/>
            <p:nvPr/>
          </p:nvSpPr>
          <p:spPr>
            <a:xfrm flipH="1" flipV="1">
              <a:off x="3424466" y="601663"/>
              <a:ext cx="176213" cy="163513"/>
            </a:xfrm>
            <a:prstGeom prst="triangle">
              <a:avLst>
                <a:gd name="adj" fmla="val 0"/>
              </a:avLst>
            </a:prstGeom>
            <a:solidFill>
              <a:srgbClr val="7F6000"/>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sz="2800" dirty="0">
                <a:solidFill>
                  <a:srgbClr val="FFFFFF"/>
                </a:solidFill>
                <a:latin typeface="微软雅黑" panose="020B0503020204020204" pitchFamily="34" charset="-122"/>
                <a:sym typeface="微软雅黑" panose="020B0503020204020204" pitchFamily="34" charset="-122"/>
              </a:endParaRPr>
            </a:p>
          </p:txBody>
        </p:sp>
        <p:sp>
          <p:nvSpPr>
            <p:cNvPr id="35" name="等腰三角形 34"/>
            <p:cNvSpPr/>
            <p:nvPr/>
          </p:nvSpPr>
          <p:spPr>
            <a:xfrm flipH="1">
              <a:off x="3424466" y="0"/>
              <a:ext cx="176213" cy="165100"/>
            </a:xfrm>
            <a:prstGeom prst="triangle">
              <a:avLst>
                <a:gd name="adj" fmla="val 0"/>
              </a:avLst>
            </a:prstGeom>
            <a:solidFill>
              <a:srgbClr val="7F6000"/>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sz="2800" dirty="0">
                <a:solidFill>
                  <a:srgbClr val="FFFFFF"/>
                </a:solidFill>
                <a:latin typeface="微软雅黑" panose="020B0503020204020204" pitchFamily="34" charset="-122"/>
                <a:sym typeface="微软雅黑" panose="020B0503020204020204" pitchFamily="34" charset="-122"/>
              </a:endParaRPr>
            </a:p>
          </p:txBody>
        </p:sp>
        <p:sp>
          <p:nvSpPr>
            <p:cNvPr id="36" name="文本框 41"/>
            <p:cNvSpPr/>
            <p:nvPr/>
          </p:nvSpPr>
          <p:spPr>
            <a:xfrm flipH="1">
              <a:off x="0" y="85727"/>
              <a:ext cx="4611606" cy="593725"/>
            </a:xfrm>
            <a:prstGeom prst="rect">
              <a:avLst/>
            </a:prstGeom>
            <a:solidFill>
              <a:srgbClr val="E87A7D"/>
            </a:solidFill>
            <a:ln w="9525">
              <a:noFill/>
            </a:ln>
          </p:spPr>
          <p:txBody>
            <a:bodyPr lIns="180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zh-CN" sz="1600" dirty="0">
                <a:solidFill>
                  <a:srgbClr val="525252"/>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37" name="文本框 42"/>
            <p:cNvSpPr/>
            <p:nvPr/>
          </p:nvSpPr>
          <p:spPr>
            <a:xfrm flipH="1">
              <a:off x="3600679" y="1"/>
              <a:ext cx="790575" cy="765175"/>
            </a:xfrm>
            <a:prstGeom prst="rect">
              <a:avLst/>
            </a:prstGeom>
            <a:solidFill>
              <a:srgbClr val="FAC294"/>
            </a:solidFill>
            <a:ln w="9525">
              <a:noFill/>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sz="3200" dirty="0">
                <a:solidFill>
                  <a:srgbClr val="FFFFFF"/>
                </a:solidFill>
                <a:latin typeface="Adobe Gothic Std B" pitchFamily="34" charset="-128"/>
                <a:ea typeface="Microsoft YaHei UI" panose="020B0503020204020204" pitchFamily="34" charset="-122"/>
                <a:sym typeface="Verdana" panose="020B0604030504040204" pitchFamily="34" charset="0"/>
              </a:endParaRPr>
            </a:p>
          </p:txBody>
        </p:sp>
      </p:grpSp>
      <p:sp>
        <p:nvSpPr>
          <p:cNvPr id="32" name="矩形 31"/>
          <p:cNvSpPr/>
          <p:nvPr/>
        </p:nvSpPr>
        <p:spPr>
          <a:xfrm>
            <a:off x="3468860" y="3655721"/>
            <a:ext cx="823188" cy="584775"/>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b="1" dirty="0">
                <a:solidFill>
                  <a:srgbClr val="FFFFFF"/>
                </a:solidFill>
                <a:latin typeface="微软雅黑" panose="020B0503020204020204" pitchFamily="34" charset="-122"/>
                <a:ea typeface="微软雅黑" panose="020B0503020204020204" pitchFamily="34" charset="-122"/>
                <a:sym typeface="Verdana" panose="020B0604030504040204" pitchFamily="34" charset="0"/>
              </a:rPr>
              <a:t>01</a:t>
            </a:r>
            <a:endParaRPr lang="zh-CN" altLang="en-US" sz="3200" b="1" dirty="0">
              <a:solidFill>
                <a:srgbClr val="FFFFFF"/>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33" name="MH_Entry_1"/>
          <p:cNvSpPr/>
          <p:nvPr/>
        </p:nvSpPr>
        <p:spPr>
          <a:xfrm>
            <a:off x="4347838" y="3605176"/>
            <a:ext cx="3849009" cy="594208"/>
          </a:xfrm>
          <a:prstGeom prst="roundRect">
            <a:avLst>
              <a:gd name="adj" fmla="val 9120"/>
            </a:avLst>
          </a:prstGeom>
          <a:no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腊八节的来历</a:t>
            </a:r>
            <a:endParaRPr lang="zh-CN" altLang="en-US" sz="2000" dirty="0">
              <a:latin typeface="Arial" panose="020B0604020202020204" pitchFamily="34" charset="0"/>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advTm="2766">
        <p:split orient="vert"/>
      </p:transition>
    </mc:Choice>
    <mc:Fallback>
      <p:transition spd="slow" advTm="2766">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1000"/>
                                        <p:tgtEl>
                                          <p:spTgt spid="31"/>
                                        </p:tgtEl>
                                      </p:cBhvr>
                                    </p:animEffect>
                                    <p:anim calcmode="lin" valueType="num">
                                      <p:cBhvr>
                                        <p:cTn id="14" dur="1000" fill="hold"/>
                                        <p:tgtEl>
                                          <p:spTgt spid="31"/>
                                        </p:tgtEl>
                                        <p:attrNameLst>
                                          <p:attrName>ppt_x</p:attrName>
                                        </p:attrNameLst>
                                      </p:cBhvr>
                                      <p:tavLst>
                                        <p:tav tm="0">
                                          <p:val>
                                            <p:strVal val="#ppt_x"/>
                                          </p:val>
                                        </p:tav>
                                        <p:tav tm="100000">
                                          <p:val>
                                            <p:strVal val="#ppt_x"/>
                                          </p:val>
                                        </p:tav>
                                      </p:tavLst>
                                    </p:anim>
                                    <p:anim calcmode="lin" valueType="num">
                                      <p:cBhvr>
                                        <p:cTn id="15" dur="1000" fill="hold"/>
                                        <p:tgtEl>
                                          <p:spTgt spid="31"/>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1000"/>
                                        <p:tgtEl>
                                          <p:spTgt spid="32"/>
                                        </p:tgtEl>
                                      </p:cBhvr>
                                    </p:animEffect>
                                    <p:anim calcmode="lin" valueType="num">
                                      <p:cBhvr>
                                        <p:cTn id="19" dur="1000" fill="hold"/>
                                        <p:tgtEl>
                                          <p:spTgt spid="32"/>
                                        </p:tgtEl>
                                        <p:attrNameLst>
                                          <p:attrName>ppt_x</p:attrName>
                                        </p:attrNameLst>
                                      </p:cBhvr>
                                      <p:tavLst>
                                        <p:tav tm="0">
                                          <p:val>
                                            <p:strVal val="#ppt_x"/>
                                          </p:val>
                                        </p:tav>
                                        <p:tav tm="100000">
                                          <p:val>
                                            <p:strVal val="#ppt_x"/>
                                          </p:val>
                                        </p:tav>
                                      </p:tavLst>
                                    </p:anim>
                                    <p:anim calcmode="lin" valueType="num">
                                      <p:cBhvr>
                                        <p:cTn id="20" dur="1000" fill="hold"/>
                                        <p:tgtEl>
                                          <p:spTgt spid="3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0"/>
                                        <p:tgtEl>
                                          <p:spTgt spid="33"/>
                                        </p:tgtEl>
                                      </p:cBhvr>
                                    </p:animEffect>
                                    <p:anim calcmode="lin" valueType="num">
                                      <p:cBhvr>
                                        <p:cTn id="24" dur="1000" fill="hold"/>
                                        <p:tgtEl>
                                          <p:spTgt spid="33"/>
                                        </p:tgtEl>
                                        <p:attrNameLst>
                                          <p:attrName>ppt_x</p:attrName>
                                        </p:attrNameLst>
                                      </p:cBhvr>
                                      <p:tavLst>
                                        <p:tav tm="0">
                                          <p:val>
                                            <p:strVal val="#ppt_x"/>
                                          </p:val>
                                        </p:tav>
                                        <p:tav tm="100000">
                                          <p:val>
                                            <p:strVal val="#ppt_x"/>
                                          </p:val>
                                        </p:tav>
                                      </p:tavLst>
                                    </p:anim>
                                    <p:anim calcmode="lin" valueType="num">
                                      <p:cBhvr>
                                        <p:cTn id="25"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826419" y="4303712"/>
            <a:ext cx="1723549" cy="461665"/>
          </a:xfrm>
          <a:prstGeom prst="rect">
            <a:avLst/>
          </a:prstGeom>
          <a:no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1000"/>
              </a:spcBef>
            </a:pPr>
            <a:r>
              <a:rPr lang="zh-CN" altLang="en-US" sz="2400" b="1" dirty="0">
                <a:solidFill>
                  <a:srgbClr val="4E4E4E"/>
                </a:solidFill>
                <a:latin typeface="微软雅黑" panose="020B0503020204020204" pitchFamily="34" charset="-122"/>
                <a:ea typeface="微软雅黑" panose="020B0503020204020204" pitchFamily="34" charset="-122"/>
                <a:sym typeface="微软雅黑" panose="020B0503020204020204" pitchFamily="34" charset="-122"/>
              </a:rPr>
              <a:t>腊八的由来</a:t>
            </a:r>
            <a:endParaRPr lang="zh-CN" altLang="en-US" dirty="0">
              <a:latin typeface="Arial" panose="020B0604020202020204" pitchFamily="34" charset="0"/>
            </a:endParaRPr>
          </a:p>
        </p:txBody>
      </p:sp>
      <p:sp>
        <p:nvSpPr>
          <p:cNvPr id="4" name="矩形 3"/>
          <p:cNvSpPr/>
          <p:nvPr/>
        </p:nvSpPr>
        <p:spPr>
          <a:xfrm>
            <a:off x="1875631" y="4949824"/>
            <a:ext cx="8543925" cy="1323439"/>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输入您的文本这里请输入您的文本这里输入您的文本通用设计，输入您的文本这里请输入您的文本这里输入您的文本通用设计，输入您的文本这里请输入您的文本这里输入您的文本通用设计，让你的演示卓越非凡。丫丫精饰极简主义设计，极致简约风潮流所向，通用设计，完美兼容，打造最实用，最具个性的演示方案，让你的演示卓越非凡。</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 name="直接连接符 4"/>
          <p:cNvSpPr/>
          <p:nvPr/>
        </p:nvSpPr>
        <p:spPr>
          <a:xfrm>
            <a:off x="1892884" y="4817136"/>
            <a:ext cx="1882775" cy="0"/>
          </a:xfrm>
          <a:prstGeom prst="line">
            <a:avLst/>
          </a:prstGeom>
          <a:ln w="6350" cap="flat" cmpd="sng">
            <a:solidFill>
              <a:schemeClr val="accent1"/>
            </a:solidFill>
            <a:prstDash val="solid"/>
            <a:bevel/>
            <a:headEnd type="none" w="med" len="med"/>
            <a:tailEnd type="none" w="med" len="med"/>
          </a:ln>
        </p:spPr>
      </p:sp>
      <p:pic>
        <p:nvPicPr>
          <p:cNvPr id="10" name="图片 9"/>
          <p:cNvPicPr>
            <a:picLocks noChangeAspect="1"/>
          </p:cNvPicPr>
          <p:nvPr/>
        </p:nvPicPr>
        <p:blipFill rotWithShape="1">
          <a:blip r:embed="rId1" cstate="print">
            <a:extLst>
              <a:ext uri="{28A0092B-C50C-407E-A947-70E740481C1C}">
                <a14:useLocalDpi xmlns:a14="http://schemas.microsoft.com/office/drawing/2010/main" val="0"/>
              </a:ext>
            </a:extLst>
          </a:blip>
          <a:srcRect l="-1627" t="34586" r="1627"/>
          <a:stretch>
            <a:fillRect/>
          </a:stretch>
        </p:blipFill>
        <p:spPr>
          <a:xfrm>
            <a:off x="1611618" y="584737"/>
            <a:ext cx="9071949" cy="3429001"/>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100" advTm="3090">
        <p:cut/>
      </p:transition>
    </mc:Choice>
    <mc:Fallback>
      <p:transition advTm="3090">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par>
                                <p:cTn id="15" presetID="16" presetClass="entr" presetSubtype="21"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接连接符 1"/>
          <p:cNvSpPr/>
          <p:nvPr/>
        </p:nvSpPr>
        <p:spPr>
          <a:xfrm flipV="1">
            <a:off x="-456520" y="2999694"/>
            <a:ext cx="12371614" cy="58737"/>
          </a:xfrm>
          <a:prstGeom prst="line">
            <a:avLst/>
          </a:prstGeom>
          <a:ln w="22225" cap="flat" cmpd="sng">
            <a:solidFill>
              <a:schemeClr val="accent1"/>
            </a:solidFill>
            <a:prstDash val="solid"/>
            <a:bevel/>
            <a:headEnd type="none" w="med" len="med"/>
            <a:tailEnd type="none" w="med" len="med"/>
          </a:ln>
        </p:spPr>
      </p:sp>
      <p:sp>
        <p:nvSpPr>
          <p:cNvPr id="3" name="矩形 2"/>
          <p:cNvSpPr/>
          <p:nvPr/>
        </p:nvSpPr>
        <p:spPr>
          <a:xfrm>
            <a:off x="1291768" y="2630605"/>
            <a:ext cx="812800" cy="403225"/>
          </a:xfrm>
          <a:prstGeom prst="rect">
            <a:avLst/>
          </a:prstGeom>
          <a:solidFill>
            <a:srgbClr val="63BC9E"/>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FFFFFF"/>
                </a:solidFill>
                <a:latin typeface="Arial Black" panose="020B0A04020102020204" pitchFamily="34" charset="0"/>
                <a:sym typeface="Verdana" panose="020B0604030504040204" pitchFamily="34" charset="0"/>
              </a:rPr>
              <a:t>唐朝</a:t>
            </a:r>
            <a:endParaRPr lang="zh-CN" altLang="en-US" dirty="0">
              <a:solidFill>
                <a:srgbClr val="FFFFFF"/>
              </a:solidFill>
              <a:latin typeface="Arial Black" panose="020B0A04020102020204" pitchFamily="34" charset="0"/>
              <a:sym typeface="Verdana" panose="020B0604030504040204" pitchFamily="34" charset="0"/>
            </a:endParaRPr>
          </a:p>
        </p:txBody>
      </p:sp>
      <p:sp>
        <p:nvSpPr>
          <p:cNvPr id="4" name="矩形 3"/>
          <p:cNvSpPr/>
          <p:nvPr/>
        </p:nvSpPr>
        <p:spPr>
          <a:xfrm>
            <a:off x="5255760" y="2614276"/>
            <a:ext cx="812800" cy="403225"/>
          </a:xfrm>
          <a:prstGeom prst="rect">
            <a:avLst/>
          </a:prstGeom>
          <a:solidFill>
            <a:srgbClr val="E87A7D"/>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FFFFFF"/>
                </a:solidFill>
                <a:latin typeface="Arial Black" panose="020B0A04020102020204" pitchFamily="34" charset="0"/>
                <a:cs typeface="Verdana" panose="020B0604030504040204" pitchFamily="34" charset="0"/>
                <a:sym typeface="Verdana" panose="020B0604030504040204" pitchFamily="34" charset="0"/>
              </a:rPr>
              <a:t>清朝</a:t>
            </a:r>
            <a:endParaRPr lang="zh-CN" altLang="en-US" dirty="0">
              <a:solidFill>
                <a:srgbClr val="FFFFFF"/>
              </a:solidFill>
              <a:latin typeface="Arial Black" panose="020B0A04020102020204" pitchFamily="34" charset="0"/>
              <a:sym typeface="Verdana" panose="020B0604030504040204" pitchFamily="34" charset="0"/>
            </a:endParaRPr>
          </a:p>
        </p:txBody>
      </p:sp>
      <p:sp>
        <p:nvSpPr>
          <p:cNvPr id="5" name="矩形 4"/>
          <p:cNvSpPr/>
          <p:nvPr/>
        </p:nvSpPr>
        <p:spPr>
          <a:xfrm>
            <a:off x="9923462" y="2614276"/>
            <a:ext cx="812800" cy="403225"/>
          </a:xfrm>
          <a:prstGeom prst="rect">
            <a:avLst/>
          </a:prstGeom>
          <a:solidFill>
            <a:srgbClr val="FAC294"/>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FFFFFF"/>
                </a:solidFill>
                <a:latin typeface="Arial Black" panose="020B0A04020102020204" pitchFamily="34" charset="0"/>
                <a:cs typeface="Verdana" panose="020B0604030504040204" pitchFamily="34" charset="0"/>
                <a:sym typeface="Verdana" panose="020B0604030504040204" pitchFamily="34" charset="0"/>
              </a:rPr>
              <a:t>现代</a:t>
            </a:r>
            <a:endParaRPr lang="en-US" altLang="zh-CN" dirty="0">
              <a:solidFill>
                <a:srgbClr val="FFFFFF"/>
              </a:solidFill>
              <a:latin typeface="Arial Black" panose="020B0A04020102020204" pitchFamily="34" charset="0"/>
              <a:cs typeface="Verdana" panose="020B0604030504040204" pitchFamily="34" charset="0"/>
              <a:sym typeface="Verdana" panose="020B0604030504040204" pitchFamily="34" charset="0"/>
            </a:endParaRPr>
          </a:p>
        </p:txBody>
      </p:sp>
      <p:sp>
        <p:nvSpPr>
          <p:cNvPr id="6" name="矩形 5"/>
          <p:cNvSpPr/>
          <p:nvPr/>
        </p:nvSpPr>
        <p:spPr>
          <a:xfrm>
            <a:off x="3328640" y="3017501"/>
            <a:ext cx="812800" cy="401638"/>
          </a:xfrm>
          <a:prstGeom prst="rect">
            <a:avLst/>
          </a:prstGeom>
          <a:solidFill>
            <a:srgbClr val="3C72A4"/>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FFFFFF"/>
                </a:solidFill>
                <a:latin typeface="Arial Black" panose="020B0A04020102020204" pitchFamily="34" charset="0"/>
                <a:cs typeface="Verdana" panose="020B0604030504040204" pitchFamily="34" charset="0"/>
                <a:sym typeface="Verdana" panose="020B0604030504040204" pitchFamily="34" charset="0"/>
              </a:rPr>
              <a:t>宋朝</a:t>
            </a:r>
            <a:endParaRPr lang="zh-CN" altLang="en-US" dirty="0">
              <a:solidFill>
                <a:srgbClr val="FFFFFF"/>
              </a:solidFill>
              <a:latin typeface="Arial Black" panose="020B0A04020102020204" pitchFamily="34" charset="0"/>
              <a:sym typeface="Verdana" panose="020B0604030504040204" pitchFamily="34" charset="0"/>
            </a:endParaRPr>
          </a:p>
        </p:txBody>
      </p:sp>
      <p:sp>
        <p:nvSpPr>
          <p:cNvPr id="7" name="矩形 6"/>
          <p:cNvSpPr/>
          <p:nvPr/>
        </p:nvSpPr>
        <p:spPr>
          <a:xfrm>
            <a:off x="7455580" y="3006162"/>
            <a:ext cx="812800" cy="401638"/>
          </a:xfrm>
          <a:prstGeom prst="rect">
            <a:avLst/>
          </a:prstGeom>
          <a:solidFill>
            <a:srgbClr val="FDC602"/>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FFFFFF"/>
                </a:solidFill>
                <a:latin typeface="Arial Black" panose="020B0A04020102020204" pitchFamily="34" charset="0"/>
                <a:cs typeface="Verdana" panose="020B0604030504040204" pitchFamily="34" charset="0"/>
                <a:sym typeface="Verdana" panose="020B0604030504040204" pitchFamily="34" charset="0"/>
              </a:rPr>
              <a:t>民国</a:t>
            </a:r>
            <a:endParaRPr lang="zh-CN" altLang="en-US" dirty="0">
              <a:solidFill>
                <a:srgbClr val="FFFFFF"/>
              </a:solidFill>
              <a:latin typeface="Arial Black" panose="020B0A04020102020204" pitchFamily="34" charset="0"/>
              <a:sym typeface="Verdana" panose="020B0604030504040204" pitchFamily="34" charset="0"/>
            </a:endParaRPr>
          </a:p>
        </p:txBody>
      </p:sp>
      <p:sp>
        <p:nvSpPr>
          <p:cNvPr id="8" name="文本框 50"/>
          <p:cNvSpPr/>
          <p:nvPr/>
        </p:nvSpPr>
        <p:spPr>
          <a:xfrm>
            <a:off x="891718" y="1355441"/>
            <a:ext cx="1711325" cy="828675"/>
          </a:xfrm>
          <a:prstGeom prst="rect">
            <a:avLst/>
          </a:prstGeom>
          <a:noFill/>
          <a:ln w="9525">
            <a:noFill/>
          </a:ln>
        </p:spPr>
        <p:txBody>
          <a:bodyPr lIns="0" tIns="0" rIns="0" bIns="0" anchor="b"/>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buClr>
                <a:srgbClr val="BFBFBF"/>
              </a:buClr>
              <a:buFont typeface="Arial" panose="020B0604020202020204" pitchFamily="34" charset="0"/>
            </a:pPr>
            <a:r>
              <a:rPr lang="zh-CN" altLang="en-US"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输入您的文本</a:t>
            </a:r>
            <a:endParaRPr lang="en-US" altLang="x-none"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a:p>
            <a:pPr algn="ctr">
              <a:lnSpc>
                <a:spcPct val="130000"/>
              </a:lnSpc>
              <a:buClr>
                <a:srgbClr val="BFBFBF"/>
              </a:buClr>
              <a:buFont typeface="Arial" panose="020B0604020202020204" pitchFamily="34" charset="0"/>
            </a:pPr>
            <a:r>
              <a:rPr lang="zh-CN" altLang="en-US"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这里请输入您的文本</a:t>
            </a:r>
            <a:endParaRPr lang="en-US" altLang="x-none"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a:p>
            <a:pPr algn="ctr">
              <a:lnSpc>
                <a:spcPct val="130000"/>
              </a:lnSpc>
              <a:buClr>
                <a:srgbClr val="BFBFBF"/>
              </a:buClr>
              <a:buFont typeface="Arial" panose="020B0604020202020204" pitchFamily="34" charset="0"/>
            </a:pPr>
            <a:r>
              <a:rPr lang="zh-CN" altLang="en-US"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这里输入您的文本</a:t>
            </a:r>
            <a:endParaRPr lang="en-US" altLang="x-none"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 name="文本框 51"/>
          <p:cNvSpPr/>
          <p:nvPr/>
        </p:nvSpPr>
        <p:spPr>
          <a:xfrm>
            <a:off x="4843011" y="1339112"/>
            <a:ext cx="1709737" cy="828675"/>
          </a:xfrm>
          <a:prstGeom prst="rect">
            <a:avLst/>
          </a:prstGeom>
          <a:noFill/>
          <a:ln w="9525">
            <a:noFill/>
          </a:ln>
        </p:spPr>
        <p:txBody>
          <a:bodyPr lIns="0" tIns="0" rIns="0" bIns="0" anchor="b"/>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buClr>
                <a:srgbClr val="BFBFBF"/>
              </a:buClr>
              <a:buFont typeface="Arial" panose="020B0604020202020204" pitchFamily="34" charset="0"/>
            </a:pPr>
            <a:r>
              <a:rPr lang="zh-CN" altLang="en-US"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输入您的文本</a:t>
            </a:r>
            <a:endParaRPr lang="en-US" altLang="x-none"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a:p>
            <a:pPr algn="ctr">
              <a:lnSpc>
                <a:spcPct val="130000"/>
              </a:lnSpc>
              <a:buClr>
                <a:srgbClr val="BFBFBF"/>
              </a:buClr>
              <a:buFont typeface="Arial" panose="020B0604020202020204" pitchFamily="34" charset="0"/>
            </a:pPr>
            <a:r>
              <a:rPr lang="zh-CN" altLang="en-US"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这里请输入您的文本</a:t>
            </a:r>
            <a:endParaRPr lang="en-US" altLang="x-none"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a:p>
            <a:pPr algn="ctr">
              <a:lnSpc>
                <a:spcPct val="130000"/>
              </a:lnSpc>
              <a:buClr>
                <a:srgbClr val="BFBFBF"/>
              </a:buClr>
              <a:buFont typeface="Arial" panose="020B0604020202020204" pitchFamily="34" charset="0"/>
            </a:pPr>
            <a:r>
              <a:rPr lang="zh-CN" altLang="en-US"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这里输入您的文本</a:t>
            </a:r>
            <a:endParaRPr lang="en-US" altLang="x-none"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 name="文本框 52"/>
          <p:cNvSpPr/>
          <p:nvPr/>
        </p:nvSpPr>
        <p:spPr>
          <a:xfrm>
            <a:off x="9494838" y="1339112"/>
            <a:ext cx="1709737" cy="828675"/>
          </a:xfrm>
          <a:prstGeom prst="rect">
            <a:avLst/>
          </a:prstGeom>
          <a:noFill/>
          <a:ln w="9525">
            <a:noFill/>
          </a:ln>
        </p:spPr>
        <p:txBody>
          <a:bodyPr lIns="0" tIns="0" rIns="0" bIns="0" anchor="b"/>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buClr>
                <a:srgbClr val="BFBFBF"/>
              </a:buClr>
              <a:buFont typeface="Arial" panose="020B0604020202020204" pitchFamily="34" charset="0"/>
            </a:pPr>
            <a:r>
              <a:rPr lang="zh-CN" altLang="en-US"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输入您的文本</a:t>
            </a:r>
            <a:endParaRPr lang="en-US" altLang="x-none"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a:p>
            <a:pPr algn="ctr">
              <a:lnSpc>
                <a:spcPct val="130000"/>
              </a:lnSpc>
              <a:buClr>
                <a:srgbClr val="BFBFBF"/>
              </a:buClr>
              <a:buFont typeface="Arial" panose="020B0604020202020204" pitchFamily="34" charset="0"/>
            </a:pPr>
            <a:r>
              <a:rPr lang="zh-CN" altLang="en-US"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这里请输入您的文本</a:t>
            </a:r>
            <a:endParaRPr lang="en-US" altLang="x-none"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a:p>
            <a:pPr algn="ctr">
              <a:lnSpc>
                <a:spcPct val="130000"/>
              </a:lnSpc>
              <a:buClr>
                <a:srgbClr val="BFBFBF"/>
              </a:buClr>
              <a:buFont typeface="Arial" panose="020B0604020202020204" pitchFamily="34" charset="0"/>
            </a:pPr>
            <a:r>
              <a:rPr lang="zh-CN" altLang="en-US"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这里输入您的文本</a:t>
            </a:r>
            <a:endParaRPr lang="en-US" altLang="x-none"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1" name="文本框 53"/>
          <p:cNvSpPr/>
          <p:nvPr/>
        </p:nvSpPr>
        <p:spPr>
          <a:xfrm>
            <a:off x="2849215" y="3557251"/>
            <a:ext cx="1709738" cy="828675"/>
          </a:xfrm>
          <a:prstGeom prst="rect">
            <a:avLst/>
          </a:prstGeom>
          <a:noFill/>
          <a:ln w="9525">
            <a:noFill/>
          </a:ln>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buClr>
                <a:srgbClr val="BFBFBF"/>
              </a:buClr>
              <a:buFont typeface="Arial" panose="020B0604020202020204" pitchFamily="34" charset="0"/>
            </a:pPr>
            <a:r>
              <a:rPr lang="zh-CN" altLang="en-US"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输入您的文本</a:t>
            </a:r>
            <a:endParaRPr lang="en-US" altLang="x-none"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a:p>
            <a:pPr algn="ctr">
              <a:lnSpc>
                <a:spcPct val="130000"/>
              </a:lnSpc>
              <a:buClr>
                <a:srgbClr val="BFBFBF"/>
              </a:buClr>
              <a:buFont typeface="Arial" panose="020B0604020202020204" pitchFamily="34" charset="0"/>
            </a:pPr>
            <a:r>
              <a:rPr lang="zh-CN" altLang="en-US"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这里请输入您的文本</a:t>
            </a:r>
            <a:endParaRPr lang="en-US" altLang="x-none"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a:p>
            <a:pPr algn="ctr">
              <a:lnSpc>
                <a:spcPct val="130000"/>
              </a:lnSpc>
              <a:buClr>
                <a:srgbClr val="BFBFBF"/>
              </a:buClr>
              <a:buFont typeface="Arial" panose="020B0604020202020204" pitchFamily="34" charset="0"/>
            </a:pPr>
            <a:r>
              <a:rPr lang="zh-CN" altLang="en-US"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这里输入您的文本</a:t>
            </a:r>
            <a:endParaRPr lang="en-US" altLang="x-none"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2" name="文本框 54"/>
          <p:cNvSpPr/>
          <p:nvPr/>
        </p:nvSpPr>
        <p:spPr>
          <a:xfrm>
            <a:off x="7034892" y="3545912"/>
            <a:ext cx="1709738" cy="828675"/>
          </a:xfrm>
          <a:prstGeom prst="rect">
            <a:avLst/>
          </a:prstGeom>
          <a:noFill/>
          <a:ln w="9525">
            <a:noFill/>
          </a:ln>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buClr>
                <a:srgbClr val="BFBFBF"/>
              </a:buClr>
              <a:buFont typeface="Arial" panose="020B0604020202020204" pitchFamily="34" charset="0"/>
            </a:pPr>
            <a:r>
              <a:rPr lang="zh-CN" altLang="en-US"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输入您的文本</a:t>
            </a:r>
            <a:endParaRPr lang="en-US" altLang="x-none"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a:p>
            <a:pPr algn="ctr">
              <a:lnSpc>
                <a:spcPct val="130000"/>
              </a:lnSpc>
              <a:buClr>
                <a:srgbClr val="BFBFBF"/>
              </a:buClr>
              <a:buFont typeface="Arial" panose="020B0604020202020204" pitchFamily="34" charset="0"/>
            </a:pPr>
            <a:r>
              <a:rPr lang="zh-CN" altLang="en-US"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这里请输入您的文本</a:t>
            </a:r>
            <a:endParaRPr lang="en-US" altLang="x-none"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a:p>
            <a:pPr algn="ctr">
              <a:lnSpc>
                <a:spcPct val="130000"/>
              </a:lnSpc>
              <a:buClr>
                <a:srgbClr val="BFBFBF"/>
              </a:buClr>
              <a:buFont typeface="Arial" panose="020B0604020202020204" pitchFamily="34" charset="0"/>
            </a:pPr>
            <a:r>
              <a:rPr lang="zh-CN" altLang="en-US"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这里输入您的文本</a:t>
            </a:r>
            <a:endParaRPr lang="en-US" altLang="x-none" sz="1400" dirty="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2463493">
            <a:off x="107161" y="5147331"/>
            <a:ext cx="1731292" cy="1458613"/>
          </a:xfrm>
          <a:prstGeom prst="rect">
            <a:avLst/>
          </a:prstGeom>
        </p:spPr>
      </p:pic>
      <p:pic>
        <p:nvPicPr>
          <p:cNvPr id="18" name="图片 17"/>
          <p:cNvPicPr>
            <a:picLocks noChangeAspect="1"/>
          </p:cNvPicPr>
          <p:nvPr/>
        </p:nvPicPr>
        <p:blipFill rotWithShape="1">
          <a:blip r:embed="rId2" cstate="print">
            <a:extLst>
              <a:ext uri="{28A0092B-C50C-407E-A947-70E740481C1C}">
                <a14:useLocalDpi xmlns:a14="http://schemas.microsoft.com/office/drawing/2010/main" val="0"/>
              </a:ext>
            </a:extLst>
          </a:blip>
          <a:srcRect l="64765" b="59130"/>
          <a:stretch>
            <a:fillRect/>
          </a:stretch>
        </p:blipFill>
        <p:spPr>
          <a:xfrm rot="18334427">
            <a:off x="1836156" y="4389091"/>
            <a:ext cx="1533772" cy="1282094"/>
          </a:xfrm>
          <a:prstGeom prst="rect">
            <a:avLst/>
          </a:prstGeom>
        </p:spPr>
      </p:pic>
    </p:spTree>
    <p:custDataLst>
      <p:tags r:id="rId3"/>
    </p:custDataLst>
  </p:cSld>
  <p:clrMapOvr>
    <a:masterClrMapping/>
  </p:clrMapOvr>
  <p:transition spd="slow" advTm="1622">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五边形 5"/>
          <p:cNvSpPr/>
          <p:nvPr/>
        </p:nvSpPr>
        <p:spPr>
          <a:xfrm>
            <a:off x="1391455" y="1600543"/>
            <a:ext cx="1022801" cy="1005728"/>
          </a:xfrm>
          <a:prstGeom prst="pentagon">
            <a:avLst/>
          </a:prstGeom>
          <a:noFill/>
          <a:ln w="25400" cap="flat" cmpd="sng">
            <a:solidFill>
              <a:srgbClr val="3C72A4"/>
            </a:solidFill>
            <a:prstDash val="solid"/>
            <a:miter/>
            <a:headEnd type="none" w="med" len="med"/>
            <a:tailEnd type="none" w="med" len="me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dirty="0">
              <a:solidFill>
                <a:srgbClr val="FFFFFF"/>
              </a:solidFill>
              <a:latin typeface="宋体" panose="02010600030101010101" pitchFamily="2" charset="-122"/>
              <a:sym typeface="宋体" panose="02010600030101010101" pitchFamily="2" charset="-122"/>
            </a:endParaRPr>
          </a:p>
        </p:txBody>
      </p:sp>
      <p:sp>
        <p:nvSpPr>
          <p:cNvPr id="3" name="Freeform 72"/>
          <p:cNvSpPr>
            <a:spLocks noEditPoints="1"/>
          </p:cNvSpPr>
          <p:nvPr/>
        </p:nvSpPr>
        <p:spPr>
          <a:xfrm>
            <a:off x="1588306" y="1878756"/>
            <a:ext cx="595332" cy="617977"/>
          </a:xfrm>
          <a:custGeom>
            <a:avLst/>
            <a:gdLst>
              <a:gd name="txL" fmla="*/ 0 w 411"/>
              <a:gd name="txT" fmla="*/ 0 h 412"/>
              <a:gd name="txR" fmla="*/ 411 w 411"/>
              <a:gd name="txB" fmla="*/ 412 h 412"/>
            </a:gdLst>
            <a:ahLst/>
            <a:cxnLst>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3C72A4">
              <a:alpha val="100000"/>
            </a:srgbClr>
          </a:solidFill>
          <a:ln w="9525" cap="flat" cmpd="sng">
            <a:solidFill>
              <a:srgbClr val="3C72A4">
                <a:alpha val="100000"/>
              </a:srgbClr>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正五边形 10"/>
          <p:cNvSpPr/>
          <p:nvPr/>
        </p:nvSpPr>
        <p:spPr>
          <a:xfrm>
            <a:off x="9840082" y="2224928"/>
            <a:ext cx="969432" cy="851981"/>
          </a:xfrm>
          <a:prstGeom prst="pentagon">
            <a:avLst/>
          </a:prstGeom>
          <a:noFill/>
          <a:ln w="25400" cap="flat" cmpd="sng">
            <a:solidFill>
              <a:srgbClr val="FDC602"/>
            </a:solidFill>
            <a:prstDash val="solid"/>
            <a:miter/>
            <a:headEnd type="none" w="med" len="med"/>
            <a:tailEnd type="none" w="med" len="me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dirty="0">
              <a:solidFill>
                <a:srgbClr val="FFFFFF"/>
              </a:solidFill>
              <a:latin typeface="宋体" panose="02010600030101010101" pitchFamily="2" charset="-122"/>
              <a:sym typeface="宋体" panose="02010600030101010101" pitchFamily="2" charset="-122"/>
            </a:endParaRPr>
          </a:p>
        </p:txBody>
      </p:sp>
      <p:sp>
        <p:nvSpPr>
          <p:cNvPr id="5" name="Freeform 13"/>
          <p:cNvSpPr>
            <a:spLocks noEditPoints="1"/>
          </p:cNvSpPr>
          <p:nvPr/>
        </p:nvSpPr>
        <p:spPr>
          <a:xfrm>
            <a:off x="10193036" y="2440322"/>
            <a:ext cx="263525" cy="482600"/>
          </a:xfrm>
          <a:custGeom>
            <a:avLst/>
            <a:gdLst>
              <a:gd name="txL" fmla="*/ 0 w 122"/>
              <a:gd name="txT" fmla="*/ 0 h 225"/>
              <a:gd name="txR" fmla="*/ 122 w 122"/>
              <a:gd name="txB" fmla="*/ 225 h 225"/>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noFill/>
          <a:ln w="9525" cap="flat" cmpd="sng">
            <a:solidFill>
              <a:srgbClr val="FDC602">
                <a:alpha val="100000"/>
              </a:srgbClr>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正五边形 9"/>
          <p:cNvSpPr/>
          <p:nvPr/>
        </p:nvSpPr>
        <p:spPr>
          <a:xfrm>
            <a:off x="6394508" y="861172"/>
            <a:ext cx="1094694" cy="1005728"/>
          </a:xfrm>
          <a:prstGeom prst="pentagon">
            <a:avLst/>
          </a:prstGeom>
          <a:noFill/>
          <a:ln w="25400" cap="flat" cmpd="sng">
            <a:solidFill>
              <a:srgbClr val="63BC9E"/>
            </a:solidFill>
            <a:prstDash val="solid"/>
            <a:miter/>
            <a:headEnd type="none" w="med" len="med"/>
            <a:tailEnd type="none" w="med" len="me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dirty="0">
              <a:solidFill>
                <a:srgbClr val="FFFFFF"/>
              </a:solidFill>
              <a:latin typeface="宋体" panose="02010600030101010101" pitchFamily="2" charset="-122"/>
              <a:sym typeface="宋体" panose="02010600030101010101" pitchFamily="2" charset="-122"/>
            </a:endParaRPr>
          </a:p>
        </p:txBody>
      </p:sp>
      <p:sp>
        <p:nvSpPr>
          <p:cNvPr id="7" name="Freeform 78"/>
          <p:cNvSpPr>
            <a:spLocks noEditPoints="1"/>
          </p:cNvSpPr>
          <p:nvPr/>
        </p:nvSpPr>
        <p:spPr>
          <a:xfrm>
            <a:off x="6672360" y="1174272"/>
            <a:ext cx="538990" cy="519996"/>
          </a:xfrm>
          <a:custGeom>
            <a:avLst/>
            <a:gdLst>
              <a:gd name="txL" fmla="*/ 0 w 347"/>
              <a:gd name="txT" fmla="*/ 0 h 347"/>
              <a:gd name="txR" fmla="*/ 347 w 347"/>
              <a:gd name="txB" fmla="*/ 347 h 347"/>
            </a:gdLst>
            <a:ahLst/>
            <a:cxnLst>
              <a:cxn ang="0">
                <a:pos x="2147483647" y="0"/>
              </a:cxn>
              <a:cxn ang="0">
                <a:pos x="0"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347" h="347">
                <a:moveTo>
                  <a:pt x="174" y="0"/>
                </a:moveTo>
                <a:cubicBezTo>
                  <a:pt x="78" y="0"/>
                  <a:pt x="0" y="78"/>
                  <a:pt x="0" y="174"/>
                </a:cubicBezTo>
                <a:cubicBezTo>
                  <a:pt x="0" y="269"/>
                  <a:pt x="78" y="347"/>
                  <a:pt x="174" y="347"/>
                </a:cubicBezTo>
                <a:cubicBezTo>
                  <a:pt x="269" y="347"/>
                  <a:pt x="347" y="269"/>
                  <a:pt x="347" y="174"/>
                </a:cubicBezTo>
                <a:cubicBezTo>
                  <a:pt x="347" y="78"/>
                  <a:pt x="269" y="0"/>
                  <a:pt x="174" y="0"/>
                </a:cubicBezTo>
                <a:close/>
                <a:moveTo>
                  <a:pt x="332" y="166"/>
                </a:moveTo>
                <a:cubicBezTo>
                  <a:pt x="283" y="166"/>
                  <a:pt x="283" y="166"/>
                  <a:pt x="283" y="166"/>
                </a:cubicBezTo>
                <a:cubicBezTo>
                  <a:pt x="281" y="107"/>
                  <a:pt x="261" y="55"/>
                  <a:pt x="231" y="26"/>
                </a:cubicBezTo>
                <a:cubicBezTo>
                  <a:pt x="288" y="48"/>
                  <a:pt x="329" y="102"/>
                  <a:pt x="332" y="166"/>
                </a:cubicBezTo>
                <a:close/>
                <a:moveTo>
                  <a:pt x="174" y="332"/>
                </a:moveTo>
                <a:cubicBezTo>
                  <a:pt x="165" y="330"/>
                  <a:pt x="148" y="277"/>
                  <a:pt x="147" y="181"/>
                </a:cubicBezTo>
                <a:cubicBezTo>
                  <a:pt x="200" y="181"/>
                  <a:pt x="200" y="181"/>
                  <a:pt x="200" y="181"/>
                </a:cubicBezTo>
                <a:cubicBezTo>
                  <a:pt x="199" y="277"/>
                  <a:pt x="183" y="330"/>
                  <a:pt x="174" y="332"/>
                </a:cubicBezTo>
                <a:close/>
                <a:moveTo>
                  <a:pt x="147" y="166"/>
                </a:moveTo>
                <a:cubicBezTo>
                  <a:pt x="148" y="70"/>
                  <a:pt x="165" y="17"/>
                  <a:pt x="174" y="15"/>
                </a:cubicBezTo>
                <a:cubicBezTo>
                  <a:pt x="174" y="15"/>
                  <a:pt x="174" y="15"/>
                  <a:pt x="174" y="15"/>
                </a:cubicBezTo>
                <a:cubicBezTo>
                  <a:pt x="183" y="17"/>
                  <a:pt x="199" y="70"/>
                  <a:pt x="200" y="166"/>
                </a:cubicBezTo>
                <a:lnTo>
                  <a:pt x="147" y="166"/>
                </a:lnTo>
                <a:close/>
                <a:moveTo>
                  <a:pt x="153" y="19"/>
                </a:moveTo>
                <a:cubicBezTo>
                  <a:pt x="138" y="51"/>
                  <a:pt x="133" y="118"/>
                  <a:pt x="133" y="166"/>
                </a:cubicBezTo>
                <a:cubicBezTo>
                  <a:pt x="79" y="166"/>
                  <a:pt x="79" y="166"/>
                  <a:pt x="79" y="166"/>
                </a:cubicBezTo>
                <a:cubicBezTo>
                  <a:pt x="81" y="94"/>
                  <a:pt x="112" y="34"/>
                  <a:pt x="153" y="19"/>
                </a:cubicBezTo>
                <a:close/>
                <a:moveTo>
                  <a:pt x="133" y="181"/>
                </a:moveTo>
                <a:cubicBezTo>
                  <a:pt x="133" y="229"/>
                  <a:pt x="138" y="296"/>
                  <a:pt x="153" y="329"/>
                </a:cubicBezTo>
                <a:cubicBezTo>
                  <a:pt x="112" y="313"/>
                  <a:pt x="81" y="254"/>
                  <a:pt x="79" y="181"/>
                </a:cubicBezTo>
                <a:lnTo>
                  <a:pt x="133" y="181"/>
                </a:lnTo>
                <a:close/>
                <a:moveTo>
                  <a:pt x="194" y="329"/>
                </a:moveTo>
                <a:cubicBezTo>
                  <a:pt x="209" y="296"/>
                  <a:pt x="214" y="229"/>
                  <a:pt x="215" y="181"/>
                </a:cubicBezTo>
                <a:cubicBezTo>
                  <a:pt x="268" y="181"/>
                  <a:pt x="268" y="181"/>
                  <a:pt x="268" y="181"/>
                </a:cubicBezTo>
                <a:cubicBezTo>
                  <a:pt x="266" y="254"/>
                  <a:pt x="235" y="313"/>
                  <a:pt x="194" y="329"/>
                </a:cubicBezTo>
                <a:close/>
                <a:moveTo>
                  <a:pt x="215" y="166"/>
                </a:moveTo>
                <a:cubicBezTo>
                  <a:pt x="214" y="118"/>
                  <a:pt x="209" y="51"/>
                  <a:pt x="194" y="19"/>
                </a:cubicBezTo>
                <a:cubicBezTo>
                  <a:pt x="235" y="34"/>
                  <a:pt x="266" y="94"/>
                  <a:pt x="268" y="166"/>
                </a:cubicBezTo>
                <a:lnTo>
                  <a:pt x="215" y="166"/>
                </a:lnTo>
                <a:close/>
                <a:moveTo>
                  <a:pt x="117" y="26"/>
                </a:moveTo>
                <a:cubicBezTo>
                  <a:pt x="87" y="55"/>
                  <a:pt x="66" y="107"/>
                  <a:pt x="64" y="166"/>
                </a:cubicBezTo>
                <a:cubicBezTo>
                  <a:pt x="15" y="166"/>
                  <a:pt x="15" y="166"/>
                  <a:pt x="15" y="166"/>
                </a:cubicBezTo>
                <a:cubicBezTo>
                  <a:pt x="18" y="102"/>
                  <a:pt x="59" y="48"/>
                  <a:pt x="117" y="26"/>
                </a:cubicBezTo>
                <a:close/>
                <a:moveTo>
                  <a:pt x="15" y="181"/>
                </a:moveTo>
                <a:cubicBezTo>
                  <a:pt x="64" y="181"/>
                  <a:pt x="64" y="181"/>
                  <a:pt x="64" y="181"/>
                </a:cubicBezTo>
                <a:cubicBezTo>
                  <a:pt x="66" y="241"/>
                  <a:pt x="87" y="292"/>
                  <a:pt x="117" y="322"/>
                </a:cubicBezTo>
                <a:cubicBezTo>
                  <a:pt x="59" y="300"/>
                  <a:pt x="18" y="245"/>
                  <a:pt x="15" y="181"/>
                </a:cubicBezTo>
                <a:close/>
                <a:moveTo>
                  <a:pt x="231" y="322"/>
                </a:moveTo>
                <a:cubicBezTo>
                  <a:pt x="261" y="292"/>
                  <a:pt x="281" y="241"/>
                  <a:pt x="283" y="181"/>
                </a:cubicBezTo>
                <a:cubicBezTo>
                  <a:pt x="332" y="181"/>
                  <a:pt x="332" y="181"/>
                  <a:pt x="332" y="181"/>
                </a:cubicBezTo>
                <a:cubicBezTo>
                  <a:pt x="329" y="245"/>
                  <a:pt x="288" y="300"/>
                  <a:pt x="231" y="322"/>
                </a:cubicBezTo>
                <a:close/>
              </a:path>
            </a:pathLst>
          </a:custGeom>
          <a:solidFill>
            <a:srgbClr val="63BC9E">
              <a:alpha val="100000"/>
            </a:srgbClr>
          </a:solidFill>
          <a:ln w="9525" cap="flat" cmpd="sng">
            <a:solidFill>
              <a:srgbClr val="63BC9E">
                <a:alpha val="100000"/>
              </a:srgbClr>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正五边形 8"/>
          <p:cNvSpPr/>
          <p:nvPr/>
        </p:nvSpPr>
        <p:spPr>
          <a:xfrm>
            <a:off x="3968430" y="3205616"/>
            <a:ext cx="1188054" cy="1013212"/>
          </a:xfrm>
          <a:prstGeom prst="pentagon">
            <a:avLst/>
          </a:prstGeom>
          <a:noFill/>
          <a:ln w="25400" cap="flat" cmpd="sng">
            <a:solidFill>
              <a:srgbClr val="F48C06"/>
            </a:solidFill>
            <a:prstDash val="solid"/>
            <a:miter/>
            <a:headEnd type="none" w="med" len="med"/>
            <a:tailEnd type="none" w="med" len="me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dirty="0">
              <a:solidFill>
                <a:srgbClr val="FFFFFF"/>
              </a:solidFill>
              <a:latin typeface="宋体" panose="02010600030101010101" pitchFamily="2" charset="-122"/>
              <a:sym typeface="宋体" panose="02010600030101010101" pitchFamily="2" charset="-122"/>
            </a:endParaRPr>
          </a:p>
        </p:txBody>
      </p:sp>
      <p:sp>
        <p:nvSpPr>
          <p:cNvPr id="9" name="Freeform 77"/>
          <p:cNvSpPr>
            <a:spLocks noEditPoints="1"/>
          </p:cNvSpPr>
          <p:nvPr/>
        </p:nvSpPr>
        <p:spPr>
          <a:xfrm>
            <a:off x="4158930" y="3470729"/>
            <a:ext cx="693787" cy="427258"/>
          </a:xfrm>
          <a:custGeom>
            <a:avLst/>
            <a:gdLst>
              <a:gd name="txL" fmla="*/ 0 w 413"/>
              <a:gd name="txT" fmla="*/ 0 h 283"/>
              <a:gd name="txR" fmla="*/ 413 w 413"/>
              <a:gd name="txB" fmla="*/ 283 h 283"/>
            </a:gdLst>
            <a:ahLst/>
            <a:cxnLst>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413" h="283">
                <a:moveTo>
                  <a:pt x="340" y="283"/>
                </a:moveTo>
                <a:cubicBezTo>
                  <a:pt x="73" y="283"/>
                  <a:pt x="73" y="283"/>
                  <a:pt x="73" y="283"/>
                </a:cubicBezTo>
                <a:cubicBezTo>
                  <a:pt x="73" y="283"/>
                  <a:pt x="72" y="283"/>
                  <a:pt x="72" y="283"/>
                </a:cubicBezTo>
                <a:cubicBezTo>
                  <a:pt x="32" y="282"/>
                  <a:pt x="0" y="249"/>
                  <a:pt x="0" y="209"/>
                </a:cubicBezTo>
                <a:cubicBezTo>
                  <a:pt x="0" y="169"/>
                  <a:pt x="31" y="137"/>
                  <a:pt x="70" y="135"/>
                </a:cubicBezTo>
                <a:cubicBezTo>
                  <a:pt x="67" y="126"/>
                  <a:pt x="66" y="117"/>
                  <a:pt x="66" y="107"/>
                </a:cubicBezTo>
                <a:cubicBezTo>
                  <a:pt x="66" y="48"/>
                  <a:pt x="114" y="0"/>
                  <a:pt x="173" y="0"/>
                </a:cubicBezTo>
                <a:cubicBezTo>
                  <a:pt x="217" y="0"/>
                  <a:pt x="257" y="27"/>
                  <a:pt x="273" y="69"/>
                </a:cubicBezTo>
                <a:cubicBezTo>
                  <a:pt x="273" y="69"/>
                  <a:pt x="273" y="69"/>
                  <a:pt x="273" y="69"/>
                </a:cubicBezTo>
                <a:cubicBezTo>
                  <a:pt x="311" y="69"/>
                  <a:pt x="343" y="98"/>
                  <a:pt x="346" y="135"/>
                </a:cubicBezTo>
                <a:cubicBezTo>
                  <a:pt x="384" y="139"/>
                  <a:pt x="413" y="171"/>
                  <a:pt x="413" y="209"/>
                </a:cubicBezTo>
                <a:cubicBezTo>
                  <a:pt x="413" y="249"/>
                  <a:pt x="381" y="282"/>
                  <a:pt x="341" y="283"/>
                </a:cubicBezTo>
                <a:cubicBezTo>
                  <a:pt x="340" y="283"/>
                  <a:pt x="340" y="283"/>
                  <a:pt x="340" y="283"/>
                </a:cubicBezTo>
                <a:close/>
                <a:moveTo>
                  <a:pt x="73" y="268"/>
                </a:moveTo>
                <a:cubicBezTo>
                  <a:pt x="339" y="268"/>
                  <a:pt x="339" y="268"/>
                  <a:pt x="339" y="268"/>
                </a:cubicBezTo>
                <a:cubicBezTo>
                  <a:pt x="339" y="268"/>
                  <a:pt x="340" y="268"/>
                  <a:pt x="340" y="268"/>
                </a:cubicBezTo>
                <a:cubicBezTo>
                  <a:pt x="372" y="268"/>
                  <a:pt x="398" y="241"/>
                  <a:pt x="398" y="209"/>
                </a:cubicBezTo>
                <a:cubicBezTo>
                  <a:pt x="398" y="176"/>
                  <a:pt x="372" y="150"/>
                  <a:pt x="339" y="150"/>
                </a:cubicBezTo>
                <a:cubicBezTo>
                  <a:pt x="335" y="150"/>
                  <a:pt x="332" y="146"/>
                  <a:pt x="332" y="142"/>
                </a:cubicBezTo>
                <a:cubicBezTo>
                  <a:pt x="332" y="110"/>
                  <a:pt x="305" y="83"/>
                  <a:pt x="273" y="83"/>
                </a:cubicBezTo>
                <a:cubicBezTo>
                  <a:pt x="271" y="83"/>
                  <a:pt x="270" y="83"/>
                  <a:pt x="268" y="84"/>
                </a:cubicBezTo>
                <a:cubicBezTo>
                  <a:pt x="265" y="84"/>
                  <a:pt x="262" y="82"/>
                  <a:pt x="261" y="79"/>
                </a:cubicBezTo>
                <a:cubicBezTo>
                  <a:pt x="248" y="40"/>
                  <a:pt x="213" y="15"/>
                  <a:pt x="173" y="15"/>
                </a:cubicBezTo>
                <a:cubicBezTo>
                  <a:pt x="122" y="15"/>
                  <a:pt x="81" y="56"/>
                  <a:pt x="81" y="107"/>
                </a:cubicBezTo>
                <a:cubicBezTo>
                  <a:pt x="81" y="118"/>
                  <a:pt x="83" y="129"/>
                  <a:pt x="87" y="140"/>
                </a:cubicBezTo>
                <a:cubicBezTo>
                  <a:pt x="88" y="142"/>
                  <a:pt x="87" y="145"/>
                  <a:pt x="86" y="147"/>
                </a:cubicBezTo>
                <a:cubicBezTo>
                  <a:pt x="84" y="149"/>
                  <a:pt x="82" y="150"/>
                  <a:pt x="79" y="150"/>
                </a:cubicBezTo>
                <a:cubicBezTo>
                  <a:pt x="77" y="150"/>
                  <a:pt x="75" y="150"/>
                  <a:pt x="73" y="150"/>
                </a:cubicBezTo>
                <a:cubicBezTo>
                  <a:pt x="41" y="150"/>
                  <a:pt x="14" y="176"/>
                  <a:pt x="14" y="209"/>
                </a:cubicBezTo>
                <a:cubicBezTo>
                  <a:pt x="14" y="241"/>
                  <a:pt x="41" y="268"/>
                  <a:pt x="73" y="268"/>
                </a:cubicBezTo>
                <a:cubicBezTo>
                  <a:pt x="73" y="268"/>
                  <a:pt x="73" y="268"/>
                  <a:pt x="73" y="268"/>
                </a:cubicBezTo>
                <a:close/>
              </a:path>
            </a:pathLst>
          </a:custGeom>
          <a:solidFill>
            <a:schemeClr val="accent2">
              <a:alpha val="100000"/>
            </a:schemeClr>
          </a:solidFill>
          <a:ln w="9525" cap="flat" cmpd="sng">
            <a:solidFill>
              <a:srgbClr val="F48C06">
                <a:alpha val="100000"/>
              </a:srgbClr>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0" name="直接连接符 9"/>
          <p:cNvCxnSpPr>
            <a:stCxn id="2" idx="4"/>
            <a:endCxn id="8" idx="1"/>
          </p:cNvCxnSpPr>
          <p:nvPr/>
        </p:nvCxnSpPr>
        <p:spPr>
          <a:xfrm>
            <a:off x="2218918" y="2606268"/>
            <a:ext cx="1749513" cy="986360"/>
          </a:xfrm>
          <a:prstGeom prst="line">
            <a:avLst/>
          </a:prstGeom>
          <a:ln w="9525" cap="flat" cmpd="sng">
            <a:solidFill>
              <a:srgbClr val="3C72A4"/>
            </a:solidFill>
            <a:prstDash val="dash"/>
            <a:bevel/>
            <a:headEnd type="none" w="med" len="med"/>
            <a:tailEnd type="none" w="med" len="med"/>
          </a:ln>
        </p:spPr>
      </p:cxnSp>
      <p:cxnSp>
        <p:nvCxnSpPr>
          <p:cNvPr id="11" name="直接连接符 10"/>
          <p:cNvCxnSpPr>
            <a:stCxn id="6" idx="2"/>
            <a:endCxn id="8" idx="5"/>
          </p:cNvCxnSpPr>
          <p:nvPr/>
        </p:nvCxnSpPr>
        <p:spPr>
          <a:xfrm flipH="1">
            <a:off x="5156483" y="1866897"/>
            <a:ext cx="1447094" cy="1725731"/>
          </a:xfrm>
          <a:prstGeom prst="line">
            <a:avLst/>
          </a:prstGeom>
          <a:ln w="9525" cap="flat" cmpd="sng">
            <a:solidFill>
              <a:srgbClr val="F48C06"/>
            </a:solidFill>
            <a:prstDash val="dash"/>
            <a:bevel/>
            <a:headEnd type="none" w="med" len="med"/>
            <a:tailEnd type="none" w="med" len="med"/>
          </a:ln>
        </p:spPr>
      </p:cxnSp>
      <p:cxnSp>
        <p:nvCxnSpPr>
          <p:cNvPr id="12" name="直接连接符 11"/>
          <p:cNvCxnSpPr>
            <a:stCxn id="4" idx="1"/>
            <a:endCxn id="6" idx="4"/>
          </p:cNvCxnSpPr>
          <p:nvPr/>
        </p:nvCxnSpPr>
        <p:spPr>
          <a:xfrm flipH="1" flipV="1">
            <a:off x="7280133" y="1866897"/>
            <a:ext cx="2559950" cy="683458"/>
          </a:xfrm>
          <a:prstGeom prst="line">
            <a:avLst/>
          </a:prstGeom>
          <a:ln w="9525" cap="flat" cmpd="sng">
            <a:solidFill>
              <a:srgbClr val="63BC9E"/>
            </a:solidFill>
            <a:prstDash val="dash"/>
            <a:bevel/>
            <a:headEnd type="none" w="med" len="med"/>
            <a:tailEnd type="none" w="med" len="med"/>
          </a:ln>
        </p:spPr>
      </p:cxnSp>
      <p:sp>
        <p:nvSpPr>
          <p:cNvPr id="13" name="TextBox 7"/>
          <p:cNvSpPr/>
          <p:nvPr/>
        </p:nvSpPr>
        <p:spPr>
          <a:xfrm>
            <a:off x="1109996" y="2886752"/>
            <a:ext cx="1770062" cy="307975"/>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latin typeface="Arial" panose="020B0604020202020204" pitchFamily="34" charset="0"/>
              </a:rPr>
              <a:t>点击添加标题</a:t>
            </a:r>
            <a:endParaRPr lang="zh-CN" altLang="en-US" dirty="0">
              <a:latin typeface="Arial" panose="020B0604020202020204" pitchFamily="34" charset="0"/>
            </a:endParaRPr>
          </a:p>
        </p:txBody>
      </p:sp>
      <p:sp>
        <p:nvSpPr>
          <p:cNvPr id="14" name="TextBox 27"/>
          <p:cNvSpPr/>
          <p:nvPr/>
        </p:nvSpPr>
        <p:spPr>
          <a:xfrm>
            <a:off x="3554704" y="2649197"/>
            <a:ext cx="1944688" cy="307975"/>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latin typeface="Arial" panose="020B0604020202020204" pitchFamily="34" charset="0"/>
              </a:rPr>
              <a:t>点击添加标题</a:t>
            </a:r>
            <a:endParaRPr lang="zh-CN" altLang="en-US" dirty="0">
              <a:latin typeface="Arial" panose="020B0604020202020204" pitchFamily="34" charset="0"/>
            </a:endParaRPr>
          </a:p>
        </p:txBody>
      </p:sp>
      <p:sp>
        <p:nvSpPr>
          <p:cNvPr id="15" name="TextBox 28"/>
          <p:cNvSpPr/>
          <p:nvPr/>
        </p:nvSpPr>
        <p:spPr>
          <a:xfrm>
            <a:off x="6104902" y="2224928"/>
            <a:ext cx="1944688" cy="307975"/>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latin typeface="Arial" panose="020B0604020202020204" pitchFamily="34" charset="0"/>
              </a:rPr>
              <a:t>点击添加标题</a:t>
            </a:r>
            <a:endParaRPr lang="zh-CN" altLang="en-US" dirty="0">
              <a:latin typeface="Arial" panose="020B0604020202020204" pitchFamily="34" charset="0"/>
            </a:endParaRPr>
          </a:p>
        </p:txBody>
      </p:sp>
      <p:sp>
        <p:nvSpPr>
          <p:cNvPr id="16" name="TextBox 29"/>
          <p:cNvSpPr/>
          <p:nvPr/>
        </p:nvSpPr>
        <p:spPr>
          <a:xfrm>
            <a:off x="9226120" y="1790300"/>
            <a:ext cx="1944688" cy="307975"/>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latin typeface="Arial" panose="020B0604020202020204" pitchFamily="34" charset="0"/>
              </a:rPr>
              <a:t>点击添加标题</a:t>
            </a:r>
            <a:endParaRPr lang="zh-CN" altLang="en-US" dirty="0">
              <a:latin typeface="Arial" panose="020B0604020202020204" pitchFamily="34" charset="0"/>
            </a:endParaRPr>
          </a:p>
        </p:txBody>
      </p:sp>
      <p:sp>
        <p:nvSpPr>
          <p:cNvPr id="17" name="任意多边形 35"/>
          <p:cNvSpPr/>
          <p:nvPr/>
        </p:nvSpPr>
        <p:spPr>
          <a:xfrm>
            <a:off x="398746" y="4551362"/>
            <a:ext cx="4757738" cy="563563"/>
          </a:xfrm>
          <a:custGeom>
            <a:avLst/>
            <a:gdLst>
              <a:gd name="txL" fmla="*/ 0 w 4758105"/>
              <a:gd name="txT" fmla="*/ 0 h 563709"/>
              <a:gd name="txR" fmla="*/ 4758105 w 4758105"/>
              <a:gd name="txB" fmla="*/ 563709 h 563709"/>
            </a:gdLst>
            <a:ahLst/>
            <a:cxnLst>
              <a:cxn ang="0">
                <a:pos x="4441111" y="563341"/>
              </a:cxn>
              <a:cxn ang="0">
                <a:pos x="4549191" y="563341"/>
              </a:cxn>
              <a:cxn ang="0">
                <a:pos x="4549109" y="563563"/>
              </a:cxn>
              <a:cxn ang="0">
                <a:pos x="4441029" y="563563"/>
              </a:cxn>
              <a:cxn ang="0">
                <a:pos x="82" y="563341"/>
              </a:cxn>
              <a:cxn ang="0">
                <a:pos x="108162" y="563341"/>
              </a:cxn>
              <a:cxn ang="0">
                <a:pos x="108080" y="563563"/>
              </a:cxn>
              <a:cxn ang="0">
                <a:pos x="0" y="563563"/>
              </a:cxn>
              <a:cxn ang="0">
                <a:pos x="4757656" y="221"/>
              </a:cxn>
              <a:cxn ang="0">
                <a:pos x="4757738" y="221"/>
              </a:cxn>
              <a:cxn ang="0">
                <a:pos x="4757738" y="563341"/>
              </a:cxn>
              <a:cxn ang="0">
                <a:pos x="4549191" y="563341"/>
              </a:cxn>
              <a:cxn ang="0">
                <a:pos x="316627" y="221"/>
              </a:cxn>
              <a:cxn ang="0">
                <a:pos x="4649576" y="221"/>
              </a:cxn>
              <a:cxn ang="0">
                <a:pos x="4441111" y="563341"/>
              </a:cxn>
              <a:cxn ang="0">
                <a:pos x="108162" y="563341"/>
              </a:cxn>
              <a:cxn ang="0">
                <a:pos x="0" y="221"/>
              </a:cxn>
              <a:cxn ang="0">
                <a:pos x="208547" y="221"/>
              </a:cxn>
              <a:cxn ang="0">
                <a:pos x="82" y="563341"/>
              </a:cxn>
              <a:cxn ang="0">
                <a:pos x="0" y="563341"/>
              </a:cxn>
              <a:cxn ang="0">
                <a:pos x="4649658" y="0"/>
              </a:cxn>
              <a:cxn ang="0">
                <a:pos x="4757738" y="0"/>
              </a:cxn>
              <a:cxn ang="0">
                <a:pos x="4757656" y="221"/>
              </a:cxn>
              <a:cxn ang="0">
                <a:pos x="4649576" y="221"/>
              </a:cxn>
              <a:cxn ang="0">
                <a:pos x="208629" y="0"/>
              </a:cxn>
              <a:cxn ang="0">
                <a:pos x="316709" y="0"/>
              </a:cxn>
              <a:cxn ang="0">
                <a:pos x="316627" y="221"/>
              </a:cxn>
              <a:cxn ang="0">
                <a:pos x="208547" y="221"/>
              </a:cxn>
            </a:cxnLst>
            <a:rect l="txL" t="txT" r="txR" b="txB"/>
            <a:pathLst>
              <a:path w="4758105" h="563709">
                <a:moveTo>
                  <a:pt x="4441454" y="563487"/>
                </a:moveTo>
                <a:lnTo>
                  <a:pt x="4549542" y="563487"/>
                </a:lnTo>
                <a:lnTo>
                  <a:pt x="4549460" y="563709"/>
                </a:lnTo>
                <a:lnTo>
                  <a:pt x="4441372" y="563709"/>
                </a:lnTo>
                <a:lnTo>
                  <a:pt x="4441454" y="563487"/>
                </a:lnTo>
                <a:close/>
                <a:moveTo>
                  <a:pt x="82" y="563487"/>
                </a:moveTo>
                <a:lnTo>
                  <a:pt x="108170" y="563487"/>
                </a:lnTo>
                <a:lnTo>
                  <a:pt x="108088" y="563709"/>
                </a:lnTo>
                <a:lnTo>
                  <a:pt x="0" y="563709"/>
                </a:lnTo>
                <a:lnTo>
                  <a:pt x="82" y="563487"/>
                </a:lnTo>
                <a:close/>
                <a:moveTo>
                  <a:pt x="4758023" y="221"/>
                </a:moveTo>
                <a:lnTo>
                  <a:pt x="4758105" y="221"/>
                </a:lnTo>
                <a:lnTo>
                  <a:pt x="4758105" y="563487"/>
                </a:lnTo>
                <a:lnTo>
                  <a:pt x="4549542" y="563487"/>
                </a:lnTo>
                <a:lnTo>
                  <a:pt x="4758023" y="221"/>
                </a:lnTo>
                <a:close/>
                <a:moveTo>
                  <a:pt x="316651" y="221"/>
                </a:moveTo>
                <a:lnTo>
                  <a:pt x="4649935" y="221"/>
                </a:lnTo>
                <a:lnTo>
                  <a:pt x="4441454" y="563487"/>
                </a:lnTo>
                <a:lnTo>
                  <a:pt x="108170" y="563487"/>
                </a:lnTo>
                <a:lnTo>
                  <a:pt x="316651" y="221"/>
                </a:lnTo>
                <a:close/>
                <a:moveTo>
                  <a:pt x="0" y="221"/>
                </a:moveTo>
                <a:lnTo>
                  <a:pt x="208563" y="221"/>
                </a:lnTo>
                <a:lnTo>
                  <a:pt x="82" y="563487"/>
                </a:lnTo>
                <a:lnTo>
                  <a:pt x="0" y="563487"/>
                </a:lnTo>
                <a:lnTo>
                  <a:pt x="0" y="221"/>
                </a:lnTo>
                <a:close/>
                <a:moveTo>
                  <a:pt x="4650017" y="0"/>
                </a:moveTo>
                <a:lnTo>
                  <a:pt x="4758105" y="0"/>
                </a:lnTo>
                <a:lnTo>
                  <a:pt x="4758023" y="221"/>
                </a:lnTo>
                <a:lnTo>
                  <a:pt x="4649935" y="221"/>
                </a:lnTo>
                <a:lnTo>
                  <a:pt x="4650017" y="0"/>
                </a:lnTo>
                <a:close/>
                <a:moveTo>
                  <a:pt x="208645" y="0"/>
                </a:moveTo>
                <a:lnTo>
                  <a:pt x="316733" y="0"/>
                </a:lnTo>
                <a:lnTo>
                  <a:pt x="316651" y="221"/>
                </a:lnTo>
                <a:lnTo>
                  <a:pt x="208563" y="221"/>
                </a:lnTo>
                <a:lnTo>
                  <a:pt x="208645" y="0"/>
                </a:lnTo>
                <a:close/>
              </a:path>
            </a:pathLst>
          </a:custGeom>
          <a:solidFill>
            <a:srgbClr val="E87A7D"/>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腊八节的来历</a:t>
            </a:r>
            <a:endParaRPr lang="en-US" altLang="zh-CN"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17"/>
          <p:cNvSpPr/>
          <p:nvPr/>
        </p:nvSpPr>
        <p:spPr>
          <a:xfrm>
            <a:off x="398746" y="5110162"/>
            <a:ext cx="8713788" cy="1343025"/>
          </a:xfrm>
          <a:prstGeom prst="rect">
            <a:avLst/>
          </a:prstGeom>
          <a:noFill/>
          <a:ln w="12700" cap="flat" cmpd="sng">
            <a:solidFill>
              <a:srgbClr val="E87A7D"/>
            </a:solidFill>
            <a:prstDash val="solid"/>
            <a:miter/>
            <a:headEnd type="none" w="med" len="med"/>
            <a:tailEnd type="none" w="med" len="me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endParaRPr lang="zh-CN" altLang="zh-CN" sz="1600" dirty="0">
              <a:solidFill>
                <a:srgbClr val="000000"/>
              </a:solidFill>
              <a:latin typeface="Arial" panose="020B0604020202020204" pitchFamily="34" charset="0"/>
              <a:ea typeface="幼圆" panose="02010509060101010101" pitchFamily="49" charset="-122"/>
              <a:sym typeface="Arial" panose="020B0604020202020204" pitchFamily="34" charset="0"/>
            </a:endParaRPr>
          </a:p>
        </p:txBody>
      </p:sp>
      <p:sp>
        <p:nvSpPr>
          <p:cNvPr id="19" name="矩形 18"/>
          <p:cNvSpPr/>
          <p:nvPr/>
        </p:nvSpPr>
        <p:spPr>
          <a:xfrm>
            <a:off x="658302" y="5447459"/>
            <a:ext cx="8194675" cy="830997"/>
          </a:xfrm>
          <a:prstGeom prst="rect">
            <a:avLst/>
          </a:prstGeom>
          <a:noFill/>
          <a:ln w="9525">
            <a:noFill/>
          </a:ln>
        </p:spPr>
        <p:txBody>
          <a:bodyPr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输入您的文本这里请输入您的文本这里输入您的文本通用设计，输入您的文本这里请输入您的文本这里输入您的文本通用设计，输入您的文本这里请输入您的文本这里输入您的文本通用设计，输入您的文本</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3400" advTm="3962">
        <p14:reveal/>
      </p:transition>
    </mc:Choice>
    <mc:Fallback>
      <p:transition spd="slow" advTm="396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circle(in)">
                                      <p:cBhvr>
                                        <p:cTn id="16" dur="2000"/>
                                        <p:tgtEl>
                                          <p:spTgt spid="5"/>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ircle(in)">
                                      <p:cBhvr>
                                        <p:cTn id="19" dur="2000"/>
                                        <p:tgtEl>
                                          <p:spTgt spid="6"/>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ircle(in)">
                                      <p:cBhvr>
                                        <p:cTn id="22" dur="2000"/>
                                        <p:tgtEl>
                                          <p:spTgt spid="7"/>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circle(in)">
                                      <p:cBhvr>
                                        <p:cTn id="25" dur="2000"/>
                                        <p:tgtEl>
                                          <p:spTgt spid="8"/>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circle(in)">
                                      <p:cBhvr>
                                        <p:cTn id="28" dur="2000"/>
                                        <p:tgtEl>
                                          <p:spTgt spid="9"/>
                                        </p:tgtEl>
                                      </p:cBhvr>
                                    </p:animEffect>
                                  </p:childTnLst>
                                </p:cTn>
                              </p:par>
                              <p:par>
                                <p:cTn id="29" presetID="6" presetClass="entr" presetSubtype="16"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circle(in)">
                                      <p:cBhvr>
                                        <p:cTn id="31" dur="2000"/>
                                        <p:tgtEl>
                                          <p:spTgt spid="10"/>
                                        </p:tgtEl>
                                      </p:cBhvr>
                                    </p:animEffect>
                                  </p:childTnLst>
                                </p:cTn>
                              </p:par>
                              <p:par>
                                <p:cTn id="32" presetID="6" presetClass="entr" presetSubtype="16"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circle(in)">
                                      <p:cBhvr>
                                        <p:cTn id="34" dur="2000"/>
                                        <p:tgtEl>
                                          <p:spTgt spid="11"/>
                                        </p:tgtEl>
                                      </p:cBhvr>
                                    </p:animEffect>
                                  </p:childTnLst>
                                </p:cTn>
                              </p:par>
                              <p:par>
                                <p:cTn id="35" presetID="6" presetClass="entr" presetSubtype="16"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circle(in)">
                                      <p:cBhvr>
                                        <p:cTn id="37" dur="2000"/>
                                        <p:tgtEl>
                                          <p:spTgt spid="12"/>
                                        </p:tgtEl>
                                      </p:cBhvr>
                                    </p:animEffect>
                                  </p:childTnLst>
                                </p:cTn>
                              </p:par>
                              <p:par>
                                <p:cTn id="38" presetID="6" presetClass="entr" presetSubtype="16"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circle(in)">
                                      <p:cBhvr>
                                        <p:cTn id="40" dur="2000"/>
                                        <p:tgtEl>
                                          <p:spTgt spid="13"/>
                                        </p:tgtEl>
                                      </p:cBhvr>
                                    </p:animEffect>
                                  </p:childTnLst>
                                </p:cTn>
                              </p:par>
                              <p:par>
                                <p:cTn id="41" presetID="6" presetClass="entr" presetSubtype="16"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circle(in)">
                                      <p:cBhvr>
                                        <p:cTn id="43" dur="2000"/>
                                        <p:tgtEl>
                                          <p:spTgt spid="14"/>
                                        </p:tgtEl>
                                      </p:cBhvr>
                                    </p:animEffect>
                                  </p:childTnLst>
                                </p:cTn>
                              </p:par>
                              <p:par>
                                <p:cTn id="44" presetID="6" presetClass="entr" presetSubtype="16"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circle(in)">
                                      <p:cBhvr>
                                        <p:cTn id="46" dur="2000"/>
                                        <p:tgtEl>
                                          <p:spTgt spid="15"/>
                                        </p:tgtEl>
                                      </p:cBhvr>
                                    </p:animEffect>
                                  </p:childTnLst>
                                </p:cTn>
                              </p:par>
                              <p:par>
                                <p:cTn id="47" presetID="6" presetClass="entr" presetSubtype="16"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circle(in)">
                                      <p:cBhvr>
                                        <p:cTn id="49" dur="20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500" fill="hold"/>
                                        <p:tgtEl>
                                          <p:spTgt spid="17"/>
                                        </p:tgtEl>
                                        <p:attrNameLst>
                                          <p:attrName>ppt_x</p:attrName>
                                        </p:attrNameLst>
                                      </p:cBhvr>
                                      <p:tavLst>
                                        <p:tav tm="0">
                                          <p:val>
                                            <p:strVal val="#ppt_x"/>
                                          </p:val>
                                        </p:tav>
                                        <p:tav tm="100000">
                                          <p:val>
                                            <p:strVal val="#ppt_x"/>
                                          </p:val>
                                        </p:tav>
                                      </p:tavLst>
                                    </p:anim>
                                    <p:anim calcmode="lin" valueType="num">
                                      <p:cBhvr additive="base">
                                        <p:cTn id="55" dur="500" fill="hold"/>
                                        <p:tgtEl>
                                          <p:spTgt spid="17"/>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500" fill="hold"/>
                                        <p:tgtEl>
                                          <p:spTgt spid="18"/>
                                        </p:tgtEl>
                                        <p:attrNameLst>
                                          <p:attrName>ppt_x</p:attrName>
                                        </p:attrNameLst>
                                      </p:cBhvr>
                                      <p:tavLst>
                                        <p:tav tm="0">
                                          <p:val>
                                            <p:strVal val="#ppt_x"/>
                                          </p:val>
                                        </p:tav>
                                        <p:tav tm="100000">
                                          <p:val>
                                            <p:strVal val="#ppt_x"/>
                                          </p:val>
                                        </p:tav>
                                      </p:tavLst>
                                    </p:anim>
                                    <p:anim calcmode="lin" valueType="num">
                                      <p:cBhvr additive="base">
                                        <p:cTn id="59" dur="500" fill="hold"/>
                                        <p:tgtEl>
                                          <p:spTgt spid="18"/>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additive="base">
                                        <p:cTn id="62" dur="500" fill="hold"/>
                                        <p:tgtEl>
                                          <p:spTgt spid="19"/>
                                        </p:tgtEl>
                                        <p:attrNameLst>
                                          <p:attrName>ppt_x</p:attrName>
                                        </p:attrNameLst>
                                      </p:cBhvr>
                                      <p:tavLst>
                                        <p:tav tm="0">
                                          <p:val>
                                            <p:strVal val="#ppt_x"/>
                                          </p:val>
                                        </p:tav>
                                        <p:tav tm="100000">
                                          <p:val>
                                            <p:strVal val="#ppt_x"/>
                                          </p:val>
                                        </p:tav>
                                      </p:tavLst>
                                    </p:anim>
                                    <p:anim calcmode="lin" valueType="num">
                                      <p:cBhvr additive="base">
                                        <p:cTn id="6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3" grpId="0"/>
      <p:bldP spid="14" grpId="0"/>
      <p:bldP spid="15" grpId="0"/>
      <p:bldP spid="16" grpId="0"/>
      <p:bldP spid="17" grpId="0" animBg="1"/>
      <p:bldP spid="18" grpId="0" animBg="1"/>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1"/>
          <p:cNvSpPr/>
          <p:nvPr/>
        </p:nvSpPr>
        <p:spPr>
          <a:xfrm>
            <a:off x="722539" y="2537286"/>
            <a:ext cx="87313" cy="377825"/>
          </a:xfrm>
          <a:prstGeom prst="rect">
            <a:avLst/>
          </a:prstGeom>
          <a:solidFill>
            <a:srgbClr val="647B84"/>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rgbClr val="2DC8E7"/>
              </a:solidFill>
              <a:latin typeface="Calibri" panose="020F0502020204030204" pitchFamily="34" charset="0"/>
              <a:sym typeface="宋体" panose="02010600030101010101" pitchFamily="2" charset="-122"/>
            </a:endParaRPr>
          </a:p>
        </p:txBody>
      </p:sp>
      <p:sp>
        <p:nvSpPr>
          <p:cNvPr id="4" name="直接连接符 3"/>
          <p:cNvSpPr/>
          <p:nvPr/>
        </p:nvSpPr>
        <p:spPr>
          <a:xfrm flipH="1">
            <a:off x="2059214" y="2727786"/>
            <a:ext cx="2538413" cy="0"/>
          </a:xfrm>
          <a:prstGeom prst="line">
            <a:avLst/>
          </a:prstGeom>
          <a:ln w="15875" cap="flat" cmpd="sng">
            <a:solidFill>
              <a:srgbClr val="647B84"/>
            </a:solidFill>
            <a:prstDash val="dash"/>
            <a:miter/>
            <a:headEnd type="none" w="med" len="med"/>
            <a:tailEnd type="none" w="med" len="med"/>
          </a:ln>
        </p:spPr>
      </p:sp>
      <p:sp>
        <p:nvSpPr>
          <p:cNvPr id="5" name="TextBox 682"/>
          <p:cNvSpPr/>
          <p:nvPr/>
        </p:nvSpPr>
        <p:spPr>
          <a:xfrm>
            <a:off x="4498070" y="2545658"/>
            <a:ext cx="1455964" cy="369332"/>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647B84"/>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rgbClr val="647B84"/>
              </a:solidFill>
              <a:latin typeface="Calibri" panose="020F0502020204030204" pitchFamily="34" charset="0"/>
            </a:endParaRPr>
          </a:p>
        </p:txBody>
      </p:sp>
      <p:sp>
        <p:nvSpPr>
          <p:cNvPr id="6" name="TextBox 206"/>
          <p:cNvSpPr/>
          <p:nvPr/>
        </p:nvSpPr>
        <p:spPr>
          <a:xfrm>
            <a:off x="921543" y="2575265"/>
            <a:ext cx="1125991" cy="369332"/>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647B84"/>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dirty="0">
              <a:solidFill>
                <a:srgbClr val="647B84"/>
              </a:solidFill>
              <a:latin typeface="Calibri" panose="020F0502020204030204" pitchFamily="34" charset="0"/>
            </a:endParaRPr>
          </a:p>
        </p:txBody>
      </p:sp>
      <p:sp>
        <p:nvSpPr>
          <p:cNvPr id="7" name="Rectangle 19"/>
          <p:cNvSpPr/>
          <p:nvPr/>
        </p:nvSpPr>
        <p:spPr>
          <a:xfrm>
            <a:off x="722539" y="3792090"/>
            <a:ext cx="87313" cy="377825"/>
          </a:xfrm>
          <a:prstGeom prst="rect">
            <a:avLst/>
          </a:prstGeom>
          <a:solidFill>
            <a:srgbClr val="FFE471"/>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dirty="0">
              <a:solidFill>
                <a:srgbClr val="000000"/>
              </a:solidFill>
              <a:latin typeface="Calibri" panose="020F0502020204030204" pitchFamily="34" charset="0"/>
              <a:sym typeface="宋体" panose="02010600030101010101" pitchFamily="2" charset="-122"/>
            </a:endParaRPr>
          </a:p>
        </p:txBody>
      </p:sp>
      <p:sp>
        <p:nvSpPr>
          <p:cNvPr id="8" name="Freeform 35"/>
          <p:cNvSpPr/>
          <p:nvPr/>
        </p:nvSpPr>
        <p:spPr>
          <a:xfrm>
            <a:off x="771752" y="3792090"/>
            <a:ext cx="38100" cy="377825"/>
          </a:xfrm>
          <a:custGeom>
            <a:avLst/>
            <a:gdLst>
              <a:gd name="txL" fmla="*/ 0 w 24"/>
              <a:gd name="txT" fmla="*/ 0 h 197"/>
              <a:gd name="txR" fmla="*/ 24 w 24"/>
              <a:gd name="txB" fmla="*/ 197 h 197"/>
            </a:gdLst>
            <a:ahLst/>
            <a:cxnLst>
              <a:cxn ang="0">
                <a:pos x="2147483647" y="0"/>
              </a:cxn>
              <a:cxn ang="0">
                <a:pos x="0" y="0"/>
              </a:cxn>
              <a:cxn ang="0">
                <a:pos x="2147483647" y="0"/>
              </a:cxn>
              <a:cxn ang="0">
                <a:pos x="2147483647" y="2147483647"/>
              </a:cxn>
              <a:cxn ang="0">
                <a:pos x="2147483647" y="2147483647"/>
              </a:cxn>
              <a:cxn ang="0">
                <a:pos x="2147483647" y="0"/>
              </a:cxn>
            </a:cxnLst>
            <a:rect l="txL" t="txT" r="txR" b="txB"/>
            <a:pathLst>
              <a:path w="24" h="197">
                <a:moveTo>
                  <a:pt x="24" y="0"/>
                </a:moveTo>
                <a:lnTo>
                  <a:pt x="0" y="0"/>
                </a:lnTo>
                <a:lnTo>
                  <a:pt x="24" y="0"/>
                </a:lnTo>
                <a:lnTo>
                  <a:pt x="24" y="197"/>
                </a:lnTo>
                <a:lnTo>
                  <a:pt x="24" y="0"/>
                </a:lnTo>
                <a:close/>
              </a:path>
            </a:pathLst>
          </a:custGeom>
          <a:solidFill>
            <a:srgbClr val="458E00">
              <a:alpha val="100000"/>
            </a:srgb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 name="Freeform 36"/>
          <p:cNvSpPr/>
          <p:nvPr/>
        </p:nvSpPr>
        <p:spPr>
          <a:xfrm>
            <a:off x="771752" y="3792090"/>
            <a:ext cx="38100" cy="377825"/>
          </a:xfrm>
          <a:custGeom>
            <a:avLst/>
            <a:gdLst>
              <a:gd name="txL" fmla="*/ 0 w 24"/>
              <a:gd name="txT" fmla="*/ 0 h 197"/>
              <a:gd name="txR" fmla="*/ 24 w 24"/>
              <a:gd name="txB" fmla="*/ 197 h 197"/>
            </a:gdLst>
            <a:ahLst/>
            <a:cxnLst>
              <a:cxn ang="0">
                <a:pos x="2147483647" y="0"/>
              </a:cxn>
              <a:cxn ang="0">
                <a:pos x="0" y="0"/>
              </a:cxn>
              <a:cxn ang="0">
                <a:pos x="2147483647" y="0"/>
              </a:cxn>
              <a:cxn ang="0">
                <a:pos x="2147483647" y="2147483647"/>
              </a:cxn>
              <a:cxn ang="0">
                <a:pos x="2147483647" y="2147483647"/>
              </a:cxn>
              <a:cxn ang="0">
                <a:pos x="2147483647" y="0"/>
              </a:cxn>
            </a:cxnLst>
            <a:rect l="txL" t="txT" r="txR" b="txB"/>
            <a:pathLst>
              <a:path w="24" h="197">
                <a:moveTo>
                  <a:pt x="24" y="0"/>
                </a:moveTo>
                <a:lnTo>
                  <a:pt x="0" y="0"/>
                </a:lnTo>
                <a:lnTo>
                  <a:pt x="24" y="0"/>
                </a:lnTo>
                <a:lnTo>
                  <a:pt x="24" y="197"/>
                </a:lnTo>
                <a:lnTo>
                  <a:pt x="24" y="0"/>
                </a:lnTo>
              </a:path>
            </a:pathLst>
          </a:custGeom>
          <a:no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直接连接符 9"/>
          <p:cNvSpPr/>
          <p:nvPr/>
        </p:nvSpPr>
        <p:spPr>
          <a:xfrm flipH="1">
            <a:off x="2059213" y="3981002"/>
            <a:ext cx="3113088" cy="0"/>
          </a:xfrm>
          <a:prstGeom prst="line">
            <a:avLst/>
          </a:prstGeom>
          <a:ln w="15875" cap="flat" cmpd="sng">
            <a:solidFill>
              <a:srgbClr val="647B84"/>
            </a:solidFill>
            <a:prstDash val="dash"/>
            <a:miter/>
            <a:headEnd type="none" w="med" len="med"/>
            <a:tailEnd type="none" w="med" len="med"/>
          </a:ln>
        </p:spPr>
      </p:sp>
      <p:sp>
        <p:nvSpPr>
          <p:cNvPr id="12" name="TextBox 207"/>
          <p:cNvSpPr/>
          <p:nvPr/>
        </p:nvSpPr>
        <p:spPr>
          <a:xfrm>
            <a:off x="799531" y="3827097"/>
            <a:ext cx="1396319" cy="369332"/>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FFE47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dirty="0">
              <a:solidFill>
                <a:srgbClr val="FFE471"/>
              </a:solidFill>
              <a:latin typeface="Calibri" panose="020F0502020204030204" pitchFamily="34" charset="0"/>
            </a:endParaRPr>
          </a:p>
        </p:txBody>
      </p:sp>
      <p:sp>
        <p:nvSpPr>
          <p:cNvPr id="13" name="Rectangle 23"/>
          <p:cNvSpPr/>
          <p:nvPr/>
        </p:nvSpPr>
        <p:spPr>
          <a:xfrm>
            <a:off x="722539" y="4331160"/>
            <a:ext cx="87313" cy="384175"/>
          </a:xfrm>
          <a:prstGeom prst="rect">
            <a:avLst/>
          </a:prstGeom>
          <a:solidFill>
            <a:srgbClr val="A2B932"/>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dirty="0">
              <a:solidFill>
                <a:srgbClr val="000000"/>
              </a:solidFill>
              <a:latin typeface="Calibri" panose="020F0502020204030204" pitchFamily="34" charset="0"/>
              <a:sym typeface="宋体" panose="02010600030101010101" pitchFamily="2" charset="-122"/>
            </a:endParaRPr>
          </a:p>
        </p:txBody>
      </p:sp>
      <p:sp>
        <p:nvSpPr>
          <p:cNvPr id="14" name="Rectangle 24"/>
          <p:cNvSpPr/>
          <p:nvPr/>
        </p:nvSpPr>
        <p:spPr>
          <a:xfrm>
            <a:off x="722539" y="4331160"/>
            <a:ext cx="87313" cy="384175"/>
          </a:xfrm>
          <a:prstGeom prst="rect">
            <a:avLst/>
          </a:prstGeom>
          <a:solidFill>
            <a:srgbClr val="3DA189"/>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dirty="0">
              <a:solidFill>
                <a:srgbClr val="000000"/>
              </a:solidFill>
              <a:latin typeface="Calibri" panose="020F0502020204030204" pitchFamily="34" charset="0"/>
              <a:sym typeface="宋体" panose="02010600030101010101" pitchFamily="2" charset="-122"/>
            </a:endParaRPr>
          </a:p>
        </p:txBody>
      </p:sp>
      <p:sp>
        <p:nvSpPr>
          <p:cNvPr id="15" name="Freeform 43"/>
          <p:cNvSpPr/>
          <p:nvPr/>
        </p:nvSpPr>
        <p:spPr>
          <a:xfrm>
            <a:off x="771752" y="4331160"/>
            <a:ext cx="38100" cy="384175"/>
          </a:xfrm>
          <a:custGeom>
            <a:avLst/>
            <a:gdLst>
              <a:gd name="txL" fmla="*/ 0 w 24"/>
              <a:gd name="txT" fmla="*/ 0 h 200"/>
              <a:gd name="txR" fmla="*/ 24 w 24"/>
              <a:gd name="txB" fmla="*/ 200 h 200"/>
            </a:gdLst>
            <a:ahLst/>
            <a:cxnLst>
              <a:cxn ang="0">
                <a:pos x="2147483647" y="0"/>
              </a:cxn>
              <a:cxn ang="0">
                <a:pos x="0" y="0"/>
              </a:cxn>
              <a:cxn ang="0">
                <a:pos x="2147483647" y="0"/>
              </a:cxn>
              <a:cxn ang="0">
                <a:pos x="2147483647" y="2147483647"/>
              </a:cxn>
              <a:cxn ang="0">
                <a:pos x="2147483647" y="2147483647"/>
              </a:cxn>
              <a:cxn ang="0">
                <a:pos x="2147483647" y="0"/>
              </a:cxn>
            </a:cxnLst>
            <a:rect l="txL" t="txT" r="txR" b="txB"/>
            <a:pathLst>
              <a:path w="24" h="200">
                <a:moveTo>
                  <a:pt x="24" y="0"/>
                </a:moveTo>
                <a:lnTo>
                  <a:pt x="0" y="0"/>
                </a:lnTo>
                <a:lnTo>
                  <a:pt x="24" y="0"/>
                </a:lnTo>
                <a:lnTo>
                  <a:pt x="24" y="200"/>
                </a:lnTo>
                <a:lnTo>
                  <a:pt x="24" y="0"/>
                </a:lnTo>
                <a:close/>
              </a:path>
            </a:pathLst>
          </a:custGeom>
          <a:solidFill>
            <a:srgbClr val="FF9000">
              <a:alpha val="100000"/>
            </a:srgb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直接连接符 15"/>
          <p:cNvSpPr/>
          <p:nvPr/>
        </p:nvSpPr>
        <p:spPr>
          <a:xfrm flipH="1">
            <a:off x="2059214" y="4523248"/>
            <a:ext cx="2052638" cy="0"/>
          </a:xfrm>
          <a:prstGeom prst="line">
            <a:avLst/>
          </a:prstGeom>
          <a:ln w="15875" cap="flat" cmpd="sng">
            <a:solidFill>
              <a:srgbClr val="647B84"/>
            </a:solidFill>
            <a:prstDash val="dash"/>
            <a:miter/>
            <a:headEnd type="none" w="med" len="med"/>
            <a:tailEnd type="none" w="med" len="med"/>
          </a:ln>
        </p:spPr>
      </p:sp>
      <p:sp>
        <p:nvSpPr>
          <p:cNvPr id="18" name="TextBox 208"/>
          <p:cNvSpPr/>
          <p:nvPr/>
        </p:nvSpPr>
        <p:spPr>
          <a:xfrm>
            <a:off x="799531" y="4354003"/>
            <a:ext cx="1396319" cy="369332"/>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3DA189"/>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dirty="0">
              <a:solidFill>
                <a:srgbClr val="3DA189"/>
              </a:solidFill>
              <a:latin typeface="Calibri" panose="020F0502020204030204" pitchFamily="34" charset="0"/>
            </a:endParaRPr>
          </a:p>
        </p:txBody>
      </p:sp>
      <p:sp>
        <p:nvSpPr>
          <p:cNvPr id="19" name="Rectangle 26"/>
          <p:cNvSpPr/>
          <p:nvPr/>
        </p:nvSpPr>
        <p:spPr>
          <a:xfrm>
            <a:off x="722539" y="4873406"/>
            <a:ext cx="87313" cy="384175"/>
          </a:xfrm>
          <a:prstGeom prst="rect">
            <a:avLst/>
          </a:prstGeom>
          <a:solidFill>
            <a:srgbClr val="A6A6A6"/>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dirty="0">
              <a:solidFill>
                <a:srgbClr val="A6A6A6"/>
              </a:solidFill>
              <a:latin typeface="Calibri" panose="020F0502020204030204" pitchFamily="34" charset="0"/>
              <a:sym typeface="宋体" panose="02010600030101010101" pitchFamily="2" charset="-122"/>
            </a:endParaRPr>
          </a:p>
        </p:txBody>
      </p:sp>
      <p:sp>
        <p:nvSpPr>
          <p:cNvPr id="20" name="Freeform 47"/>
          <p:cNvSpPr/>
          <p:nvPr/>
        </p:nvSpPr>
        <p:spPr>
          <a:xfrm>
            <a:off x="771752" y="4873406"/>
            <a:ext cx="38100" cy="384175"/>
          </a:xfrm>
          <a:custGeom>
            <a:avLst/>
            <a:gdLst>
              <a:gd name="txL" fmla="*/ 0 w 24"/>
              <a:gd name="txT" fmla="*/ 0 h 200"/>
              <a:gd name="txR" fmla="*/ 24 w 24"/>
              <a:gd name="txB" fmla="*/ 200 h 200"/>
            </a:gdLst>
            <a:ahLst/>
            <a:cxnLst>
              <a:cxn ang="0">
                <a:pos x="2147483647" y="0"/>
              </a:cxn>
              <a:cxn ang="0">
                <a:pos x="0" y="0"/>
              </a:cxn>
              <a:cxn ang="0">
                <a:pos x="2147483647" y="0"/>
              </a:cxn>
              <a:cxn ang="0">
                <a:pos x="2147483647" y="2147483647"/>
              </a:cxn>
              <a:cxn ang="0">
                <a:pos x="2147483647" y="2147483647"/>
              </a:cxn>
              <a:cxn ang="0">
                <a:pos x="2147483647" y="0"/>
              </a:cxn>
            </a:cxnLst>
            <a:rect l="txL" t="txT" r="txR" b="txB"/>
            <a:pathLst>
              <a:path w="24" h="200">
                <a:moveTo>
                  <a:pt x="24" y="0"/>
                </a:moveTo>
                <a:lnTo>
                  <a:pt x="0" y="0"/>
                </a:lnTo>
                <a:lnTo>
                  <a:pt x="24" y="0"/>
                </a:lnTo>
                <a:lnTo>
                  <a:pt x="24" y="200"/>
                </a:lnTo>
                <a:lnTo>
                  <a:pt x="24" y="0"/>
                </a:lnTo>
                <a:close/>
              </a:path>
            </a:pathLst>
          </a:custGeom>
          <a:solidFill>
            <a:srgbClr val="FF3200">
              <a:alpha val="100000"/>
            </a:srgb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48"/>
          <p:cNvSpPr/>
          <p:nvPr/>
        </p:nvSpPr>
        <p:spPr>
          <a:xfrm>
            <a:off x="771752" y="4873406"/>
            <a:ext cx="38100" cy="384175"/>
          </a:xfrm>
          <a:custGeom>
            <a:avLst/>
            <a:gdLst>
              <a:gd name="txL" fmla="*/ 0 w 24"/>
              <a:gd name="txT" fmla="*/ 0 h 200"/>
              <a:gd name="txR" fmla="*/ 24 w 24"/>
              <a:gd name="txB" fmla="*/ 200 h 200"/>
            </a:gdLst>
            <a:ahLst/>
            <a:cxnLst>
              <a:cxn ang="0">
                <a:pos x="2147483647" y="0"/>
              </a:cxn>
              <a:cxn ang="0">
                <a:pos x="0" y="0"/>
              </a:cxn>
              <a:cxn ang="0">
                <a:pos x="2147483647" y="0"/>
              </a:cxn>
              <a:cxn ang="0">
                <a:pos x="2147483647" y="2147483647"/>
              </a:cxn>
              <a:cxn ang="0">
                <a:pos x="2147483647" y="2147483647"/>
              </a:cxn>
              <a:cxn ang="0">
                <a:pos x="2147483647" y="0"/>
              </a:cxn>
            </a:cxnLst>
            <a:rect l="txL" t="txT" r="txR" b="txB"/>
            <a:pathLst>
              <a:path w="24" h="200">
                <a:moveTo>
                  <a:pt x="24" y="0"/>
                </a:moveTo>
                <a:lnTo>
                  <a:pt x="0" y="0"/>
                </a:lnTo>
                <a:lnTo>
                  <a:pt x="24" y="0"/>
                </a:lnTo>
                <a:lnTo>
                  <a:pt x="24" y="200"/>
                </a:lnTo>
                <a:lnTo>
                  <a:pt x="24" y="0"/>
                </a:lnTo>
              </a:path>
            </a:pathLst>
          </a:custGeom>
          <a:no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直接连接符 21"/>
          <p:cNvSpPr/>
          <p:nvPr/>
        </p:nvSpPr>
        <p:spPr>
          <a:xfrm flipH="1">
            <a:off x="2059213" y="5050154"/>
            <a:ext cx="2768592" cy="16927"/>
          </a:xfrm>
          <a:prstGeom prst="line">
            <a:avLst/>
          </a:prstGeom>
          <a:ln w="15875" cap="flat" cmpd="sng">
            <a:solidFill>
              <a:srgbClr val="647B84"/>
            </a:solidFill>
            <a:prstDash val="dash"/>
            <a:miter/>
            <a:headEnd type="none" w="med" len="med"/>
            <a:tailEnd type="none" w="med" len="med"/>
          </a:ln>
        </p:spPr>
      </p:sp>
      <p:sp>
        <p:nvSpPr>
          <p:cNvPr id="24" name="TextBox 209"/>
          <p:cNvSpPr/>
          <p:nvPr/>
        </p:nvSpPr>
        <p:spPr>
          <a:xfrm>
            <a:off x="786378" y="4895802"/>
            <a:ext cx="1396319" cy="369332"/>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A6A6A6"/>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dirty="0">
              <a:solidFill>
                <a:srgbClr val="A6A6A6"/>
              </a:solidFill>
              <a:latin typeface="Calibri" panose="020F0502020204030204" pitchFamily="34" charset="0"/>
            </a:endParaRPr>
          </a:p>
        </p:txBody>
      </p:sp>
      <p:sp>
        <p:nvSpPr>
          <p:cNvPr id="25" name="Rectangle 27"/>
          <p:cNvSpPr/>
          <p:nvPr/>
        </p:nvSpPr>
        <p:spPr>
          <a:xfrm>
            <a:off x="722539" y="5419960"/>
            <a:ext cx="87313" cy="377825"/>
          </a:xfrm>
          <a:prstGeom prst="rect">
            <a:avLst/>
          </a:prstGeom>
          <a:solidFill>
            <a:srgbClr val="3D9077"/>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dirty="0">
              <a:solidFill>
                <a:srgbClr val="000000"/>
              </a:solidFill>
              <a:latin typeface="Calibri" panose="020F0502020204030204" pitchFamily="34" charset="0"/>
              <a:sym typeface="宋体" panose="02010600030101010101" pitchFamily="2" charset="-122"/>
            </a:endParaRPr>
          </a:p>
        </p:txBody>
      </p:sp>
      <p:sp>
        <p:nvSpPr>
          <p:cNvPr id="26" name="Rectangle 28"/>
          <p:cNvSpPr/>
          <p:nvPr/>
        </p:nvSpPr>
        <p:spPr>
          <a:xfrm>
            <a:off x="722539" y="5419960"/>
            <a:ext cx="87313" cy="377825"/>
          </a:xfrm>
          <a:prstGeom prst="rect">
            <a:avLst/>
          </a:prstGeom>
          <a:solidFill>
            <a:srgbClr val="EF5D35"/>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rgbClr val="000000"/>
              </a:solidFill>
              <a:latin typeface="Calibri" panose="020F0502020204030204" pitchFamily="34" charset="0"/>
              <a:sym typeface="宋体" panose="02010600030101010101" pitchFamily="2" charset="-122"/>
            </a:endParaRPr>
          </a:p>
        </p:txBody>
      </p:sp>
      <p:sp>
        <p:nvSpPr>
          <p:cNvPr id="27" name="Freeform 51"/>
          <p:cNvSpPr/>
          <p:nvPr/>
        </p:nvSpPr>
        <p:spPr>
          <a:xfrm>
            <a:off x="771752" y="5419960"/>
            <a:ext cx="38100" cy="377825"/>
          </a:xfrm>
          <a:custGeom>
            <a:avLst/>
            <a:gdLst>
              <a:gd name="txL" fmla="*/ 0 w 24"/>
              <a:gd name="txT" fmla="*/ 0 h 197"/>
              <a:gd name="txR" fmla="*/ 24 w 24"/>
              <a:gd name="txB" fmla="*/ 197 h 197"/>
            </a:gdLst>
            <a:ahLst/>
            <a:cxnLst>
              <a:cxn ang="0">
                <a:pos x="2147483647" y="0"/>
              </a:cxn>
              <a:cxn ang="0">
                <a:pos x="0" y="0"/>
              </a:cxn>
              <a:cxn ang="0">
                <a:pos x="2147483647" y="0"/>
              </a:cxn>
              <a:cxn ang="0">
                <a:pos x="2147483647" y="2147483647"/>
              </a:cxn>
              <a:cxn ang="0">
                <a:pos x="2147483647" y="2147483647"/>
              </a:cxn>
              <a:cxn ang="0">
                <a:pos x="2147483647" y="0"/>
              </a:cxn>
            </a:cxnLst>
            <a:rect l="txL" t="txT" r="txR" b="txB"/>
            <a:pathLst>
              <a:path w="24" h="197">
                <a:moveTo>
                  <a:pt x="24" y="0"/>
                </a:moveTo>
                <a:lnTo>
                  <a:pt x="0" y="0"/>
                </a:lnTo>
                <a:lnTo>
                  <a:pt x="24" y="0"/>
                </a:lnTo>
                <a:lnTo>
                  <a:pt x="24" y="197"/>
                </a:lnTo>
                <a:lnTo>
                  <a:pt x="24" y="0"/>
                </a:lnTo>
                <a:close/>
              </a:path>
            </a:pathLst>
          </a:custGeom>
          <a:solidFill>
            <a:srgbClr val="00DAF5">
              <a:alpha val="100000"/>
            </a:srgb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直接连接符 27"/>
          <p:cNvSpPr/>
          <p:nvPr/>
        </p:nvSpPr>
        <p:spPr>
          <a:xfrm flipH="1">
            <a:off x="2022929" y="5593192"/>
            <a:ext cx="2538413" cy="1588"/>
          </a:xfrm>
          <a:prstGeom prst="line">
            <a:avLst/>
          </a:prstGeom>
          <a:ln w="15875" cap="flat" cmpd="sng">
            <a:solidFill>
              <a:srgbClr val="647B84"/>
            </a:solidFill>
            <a:prstDash val="dash"/>
            <a:miter/>
            <a:headEnd type="none" w="med" len="med"/>
            <a:tailEnd type="none" w="med" len="med"/>
          </a:ln>
        </p:spPr>
      </p:sp>
      <p:sp>
        <p:nvSpPr>
          <p:cNvPr id="30" name="TextBox 210"/>
          <p:cNvSpPr/>
          <p:nvPr/>
        </p:nvSpPr>
        <p:spPr>
          <a:xfrm>
            <a:off x="868021" y="5437601"/>
            <a:ext cx="1154908" cy="369332"/>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EF5D35"/>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dirty="0">
              <a:solidFill>
                <a:srgbClr val="EF5D35"/>
              </a:solidFill>
              <a:latin typeface="Calibri" panose="020F0502020204030204" pitchFamily="34" charset="0"/>
            </a:endParaRPr>
          </a:p>
        </p:txBody>
      </p:sp>
      <p:sp>
        <p:nvSpPr>
          <p:cNvPr id="31" name="Rectangle 19"/>
          <p:cNvSpPr/>
          <p:nvPr/>
        </p:nvSpPr>
        <p:spPr>
          <a:xfrm>
            <a:off x="722539" y="3159359"/>
            <a:ext cx="87313" cy="377825"/>
          </a:xfrm>
          <a:prstGeom prst="rect">
            <a:avLst/>
          </a:prstGeom>
          <a:solidFill>
            <a:srgbClr val="E87A7D"/>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dirty="0">
              <a:solidFill>
                <a:srgbClr val="000000"/>
              </a:solidFill>
              <a:latin typeface="Calibri" panose="020F0502020204030204" pitchFamily="34" charset="0"/>
              <a:sym typeface="宋体" panose="02010600030101010101" pitchFamily="2" charset="-122"/>
            </a:endParaRPr>
          </a:p>
        </p:txBody>
      </p:sp>
      <p:sp>
        <p:nvSpPr>
          <p:cNvPr id="32" name="Freeform 35"/>
          <p:cNvSpPr/>
          <p:nvPr/>
        </p:nvSpPr>
        <p:spPr>
          <a:xfrm>
            <a:off x="771752" y="3159359"/>
            <a:ext cx="38100" cy="377825"/>
          </a:xfrm>
          <a:custGeom>
            <a:avLst/>
            <a:gdLst>
              <a:gd name="txL" fmla="*/ 0 w 24"/>
              <a:gd name="txT" fmla="*/ 0 h 197"/>
              <a:gd name="txR" fmla="*/ 24 w 24"/>
              <a:gd name="txB" fmla="*/ 197 h 197"/>
            </a:gdLst>
            <a:ahLst/>
            <a:cxnLst>
              <a:cxn ang="0">
                <a:pos x="2147483647" y="0"/>
              </a:cxn>
              <a:cxn ang="0">
                <a:pos x="0" y="0"/>
              </a:cxn>
              <a:cxn ang="0">
                <a:pos x="2147483647" y="0"/>
              </a:cxn>
              <a:cxn ang="0">
                <a:pos x="2147483647" y="2147483647"/>
              </a:cxn>
              <a:cxn ang="0">
                <a:pos x="2147483647" y="2147483647"/>
              </a:cxn>
              <a:cxn ang="0">
                <a:pos x="2147483647" y="0"/>
              </a:cxn>
            </a:cxnLst>
            <a:rect l="txL" t="txT" r="txR" b="txB"/>
            <a:pathLst>
              <a:path w="24" h="197">
                <a:moveTo>
                  <a:pt x="24" y="0"/>
                </a:moveTo>
                <a:lnTo>
                  <a:pt x="0" y="0"/>
                </a:lnTo>
                <a:lnTo>
                  <a:pt x="24" y="0"/>
                </a:lnTo>
                <a:lnTo>
                  <a:pt x="24" y="197"/>
                </a:lnTo>
                <a:lnTo>
                  <a:pt x="24" y="0"/>
                </a:lnTo>
                <a:close/>
              </a:path>
            </a:pathLst>
          </a:custGeom>
          <a:solidFill>
            <a:srgbClr val="458E00">
              <a:alpha val="100000"/>
            </a:srgb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36"/>
          <p:cNvSpPr/>
          <p:nvPr/>
        </p:nvSpPr>
        <p:spPr>
          <a:xfrm>
            <a:off x="771752" y="3159359"/>
            <a:ext cx="38100" cy="377825"/>
          </a:xfrm>
          <a:custGeom>
            <a:avLst/>
            <a:gdLst>
              <a:gd name="txL" fmla="*/ 0 w 24"/>
              <a:gd name="txT" fmla="*/ 0 h 197"/>
              <a:gd name="txR" fmla="*/ 24 w 24"/>
              <a:gd name="txB" fmla="*/ 197 h 197"/>
            </a:gdLst>
            <a:ahLst/>
            <a:cxnLst>
              <a:cxn ang="0">
                <a:pos x="2147483647" y="0"/>
              </a:cxn>
              <a:cxn ang="0">
                <a:pos x="0" y="0"/>
              </a:cxn>
              <a:cxn ang="0">
                <a:pos x="2147483647" y="0"/>
              </a:cxn>
              <a:cxn ang="0">
                <a:pos x="2147483647" y="2147483647"/>
              </a:cxn>
              <a:cxn ang="0">
                <a:pos x="2147483647" y="2147483647"/>
              </a:cxn>
              <a:cxn ang="0">
                <a:pos x="2147483647" y="0"/>
              </a:cxn>
            </a:cxnLst>
            <a:rect l="txL" t="txT" r="txR" b="txB"/>
            <a:pathLst>
              <a:path w="24" h="197">
                <a:moveTo>
                  <a:pt x="24" y="0"/>
                </a:moveTo>
                <a:lnTo>
                  <a:pt x="0" y="0"/>
                </a:lnTo>
                <a:lnTo>
                  <a:pt x="24" y="0"/>
                </a:lnTo>
                <a:lnTo>
                  <a:pt x="24" y="197"/>
                </a:lnTo>
                <a:lnTo>
                  <a:pt x="24" y="0"/>
                </a:lnTo>
              </a:path>
            </a:pathLst>
          </a:custGeom>
          <a:no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直接连接符 33"/>
          <p:cNvSpPr/>
          <p:nvPr/>
        </p:nvSpPr>
        <p:spPr>
          <a:xfrm flipH="1">
            <a:off x="2059214" y="3348271"/>
            <a:ext cx="2193925" cy="0"/>
          </a:xfrm>
          <a:prstGeom prst="line">
            <a:avLst/>
          </a:prstGeom>
          <a:ln w="15875" cap="flat" cmpd="sng">
            <a:solidFill>
              <a:srgbClr val="647B84"/>
            </a:solidFill>
            <a:prstDash val="dash"/>
            <a:miter/>
            <a:headEnd type="none" w="med" len="med"/>
            <a:tailEnd type="none" w="med" len="med"/>
          </a:ln>
        </p:spPr>
      </p:sp>
      <p:sp>
        <p:nvSpPr>
          <p:cNvPr id="36" name="TextBox 207"/>
          <p:cNvSpPr/>
          <p:nvPr/>
        </p:nvSpPr>
        <p:spPr>
          <a:xfrm>
            <a:off x="820849" y="3163605"/>
            <a:ext cx="1294719" cy="369332"/>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E87A7D"/>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dirty="0">
              <a:solidFill>
                <a:srgbClr val="E87A7D"/>
              </a:solidFill>
              <a:latin typeface="Calibri" panose="020F0502020204030204" pitchFamily="34" charset="0"/>
            </a:endParaRPr>
          </a:p>
        </p:txBody>
      </p:sp>
      <p:sp>
        <p:nvSpPr>
          <p:cNvPr id="38" name="Rectangle 33"/>
          <p:cNvSpPr/>
          <p:nvPr/>
        </p:nvSpPr>
        <p:spPr>
          <a:xfrm>
            <a:off x="1841727" y="594065"/>
            <a:ext cx="2084387" cy="990600"/>
          </a:xfrm>
          <a:prstGeom prst="rect">
            <a:avLst/>
          </a:prstGeom>
          <a:no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r>
              <a:rPr lang="zh-CN" altLang="en-US" sz="3200" dirty="0">
                <a:solidFill>
                  <a:srgbClr val="7F7F7F"/>
                </a:solidFill>
                <a:latin typeface="微软雅黑" panose="020B0503020204020204" pitchFamily="34" charset="-122"/>
                <a:ea typeface="微软雅黑" panose="020B0503020204020204" pitchFamily="34" charset="-122"/>
              </a:rPr>
              <a:t>腊八粥</a:t>
            </a:r>
            <a:endParaRPr lang="en-US" altLang="en-US" sz="3200" dirty="0">
              <a:solidFill>
                <a:srgbClr val="7F7F7F"/>
              </a:solidFill>
              <a:latin typeface="微软雅黑" panose="020B0503020204020204" pitchFamily="34" charset="-122"/>
              <a:ea typeface="微软雅黑" panose="020B0503020204020204" pitchFamily="34" charset="-122"/>
            </a:endParaRPr>
          </a:p>
          <a:p>
            <a:pPr eaLnBrk="1" hangingPunct="1"/>
            <a:r>
              <a:rPr lang="en-US" altLang="en-US" sz="3200" dirty="0">
                <a:solidFill>
                  <a:srgbClr val="7F7F7F"/>
                </a:solidFill>
                <a:latin typeface="微软雅黑" panose="020B0503020204020204" pitchFamily="34" charset="-122"/>
                <a:ea typeface="微软雅黑" panose="020B0503020204020204" pitchFamily="34" charset="-122"/>
              </a:rPr>
              <a:t>的</a:t>
            </a:r>
            <a:r>
              <a:rPr lang="zh-CN" altLang="en-US" sz="3200" dirty="0">
                <a:solidFill>
                  <a:srgbClr val="7F7F7F"/>
                </a:solidFill>
                <a:latin typeface="微软雅黑" panose="020B0503020204020204" pitchFamily="34" charset="-122"/>
                <a:ea typeface="微软雅黑" panose="020B0503020204020204" pitchFamily="34" charset="-122"/>
              </a:rPr>
              <a:t>做法</a:t>
            </a:r>
            <a:endParaRPr lang="en-US" altLang="en-US" sz="3200" dirty="0">
              <a:solidFill>
                <a:srgbClr val="7F7F7F"/>
              </a:solidFill>
              <a:latin typeface="微软雅黑" panose="020B0503020204020204" pitchFamily="34" charset="-122"/>
              <a:ea typeface="微软雅黑" panose="020B0503020204020204" pitchFamily="34" charset="-122"/>
            </a:endParaRPr>
          </a:p>
        </p:txBody>
      </p:sp>
      <p:cxnSp>
        <p:nvCxnSpPr>
          <p:cNvPr id="39" name="Straight Connector 8"/>
          <p:cNvCxnSpPr/>
          <p:nvPr/>
        </p:nvCxnSpPr>
        <p:spPr>
          <a:xfrm>
            <a:off x="0" y="1584665"/>
            <a:ext cx="5359627" cy="36512"/>
          </a:xfrm>
          <a:prstGeom prst="line">
            <a:avLst/>
          </a:prstGeom>
          <a:ln w="28575" cap="flat" cmpd="sng">
            <a:solidFill>
              <a:srgbClr val="647B84"/>
            </a:solidFill>
            <a:prstDash val="solid"/>
            <a:headEnd type="none" w="med" len="med"/>
            <a:tailEnd type="none" w="med" len="med"/>
          </a:ln>
        </p:spPr>
      </p:cxnSp>
      <p:pic>
        <p:nvPicPr>
          <p:cNvPr id="40" name="组合 457"/>
          <p:cNvPicPr/>
          <p:nvPr/>
        </p:nvPicPr>
        <p:blipFill>
          <a:blip r:embed="rId1"/>
          <a:stretch>
            <a:fillRect/>
          </a:stretch>
        </p:blipFill>
        <p:spPr>
          <a:xfrm>
            <a:off x="1182914" y="770277"/>
            <a:ext cx="603250" cy="684213"/>
          </a:xfrm>
          <a:prstGeom prst="rect">
            <a:avLst/>
          </a:prstGeom>
          <a:noFill/>
          <a:ln w="9525">
            <a:noFill/>
          </a:ln>
        </p:spPr>
      </p:pic>
      <p:sp>
        <p:nvSpPr>
          <p:cNvPr id="41" name="TextBox 207"/>
          <p:cNvSpPr/>
          <p:nvPr/>
        </p:nvSpPr>
        <p:spPr>
          <a:xfrm>
            <a:off x="4210617" y="3185820"/>
            <a:ext cx="1294719" cy="369332"/>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E87A7D"/>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dirty="0">
              <a:solidFill>
                <a:srgbClr val="E87A7D"/>
              </a:solidFill>
              <a:latin typeface="Calibri" panose="020F0502020204030204" pitchFamily="34" charset="0"/>
            </a:endParaRPr>
          </a:p>
        </p:txBody>
      </p:sp>
      <p:sp>
        <p:nvSpPr>
          <p:cNvPr id="42" name="TextBox 207"/>
          <p:cNvSpPr/>
          <p:nvPr/>
        </p:nvSpPr>
        <p:spPr>
          <a:xfrm>
            <a:off x="5172301" y="3825982"/>
            <a:ext cx="1396319" cy="369332"/>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FFE47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dirty="0">
              <a:solidFill>
                <a:srgbClr val="FFE471"/>
              </a:solidFill>
              <a:latin typeface="Calibri" panose="020F0502020204030204" pitchFamily="34" charset="0"/>
            </a:endParaRPr>
          </a:p>
        </p:txBody>
      </p:sp>
      <p:sp>
        <p:nvSpPr>
          <p:cNvPr id="43" name="TextBox 208"/>
          <p:cNvSpPr/>
          <p:nvPr/>
        </p:nvSpPr>
        <p:spPr>
          <a:xfrm>
            <a:off x="3986099" y="4359160"/>
            <a:ext cx="1396319" cy="369332"/>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3DA189"/>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dirty="0">
              <a:solidFill>
                <a:srgbClr val="3DA189"/>
              </a:solidFill>
              <a:latin typeface="Calibri" panose="020F0502020204030204" pitchFamily="34" charset="0"/>
            </a:endParaRPr>
          </a:p>
        </p:txBody>
      </p:sp>
      <p:sp>
        <p:nvSpPr>
          <p:cNvPr id="44" name="TextBox 209"/>
          <p:cNvSpPr/>
          <p:nvPr/>
        </p:nvSpPr>
        <p:spPr>
          <a:xfrm>
            <a:off x="4804341" y="4888249"/>
            <a:ext cx="1396319" cy="369332"/>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A6A6A6"/>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dirty="0">
              <a:solidFill>
                <a:srgbClr val="A6A6A6"/>
              </a:solidFill>
              <a:latin typeface="Calibri" panose="020F0502020204030204" pitchFamily="34" charset="0"/>
            </a:endParaRPr>
          </a:p>
        </p:txBody>
      </p:sp>
      <p:sp>
        <p:nvSpPr>
          <p:cNvPr id="46" name="TextBox 210"/>
          <p:cNvSpPr/>
          <p:nvPr/>
        </p:nvSpPr>
        <p:spPr>
          <a:xfrm>
            <a:off x="4555331" y="5437601"/>
            <a:ext cx="1154908" cy="369332"/>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EF5D35"/>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dirty="0">
              <a:solidFill>
                <a:srgbClr val="EF5D35"/>
              </a:solidFill>
              <a:latin typeface="Calibri" panose="020F0502020204030204" pitchFamily="34" charset="0"/>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100" advTm="4541">
        <p:cut/>
      </p:transition>
    </mc:Choice>
    <mc:Fallback>
      <p:transition advTm="4541">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circle(in)">
                                      <p:cBhvr>
                                        <p:cTn id="7" dur="2000"/>
                                        <p:tgtEl>
                                          <p:spTgt spid="38"/>
                                        </p:tgtEl>
                                      </p:cBhvr>
                                    </p:animEffect>
                                  </p:childTnLst>
                                </p:cTn>
                              </p:par>
                              <p:par>
                                <p:cTn id="8" presetID="6" presetClass="entr" presetSubtype="16"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circle(in)">
                                      <p:cBhvr>
                                        <p:cTn id="10" dur="2000"/>
                                        <p:tgtEl>
                                          <p:spTgt spid="39"/>
                                        </p:tgtEl>
                                      </p:cBhvr>
                                    </p:animEffect>
                                  </p:childTnLst>
                                </p:cTn>
                              </p:par>
                              <p:par>
                                <p:cTn id="11" presetID="6" presetClass="entr" presetSubtype="16"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circle(in)">
                                      <p:cBhvr>
                                        <p:cTn id="13" dur="2000"/>
                                        <p:tgtEl>
                                          <p:spTgt spid="4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par>
                                <p:cTn id="19" presetID="22" presetClass="entr" presetSubtype="4"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00"/>
                                        <p:tgtEl>
                                          <p:spTgt spid="5"/>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00"/>
                                        <p:tgtEl>
                                          <p:spTgt spid="7"/>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500"/>
                                        <p:tgtEl>
                                          <p:spTgt spid="8"/>
                                        </p:tgtEl>
                                      </p:cBhvr>
                                    </p:animEffect>
                                  </p:childTnLst>
                                </p:cTn>
                              </p:par>
                              <p:par>
                                <p:cTn id="34" presetID="22" presetClass="entr" presetSubtype="4" fill="hold" grpId="0" nodeType="withEffect" nodePh="1">
                                  <p:stCondLst>
                                    <p:cond delay="0"/>
                                  </p:stCondLst>
                                  <p:endCondLst>
                                    <p:cond evt="begin" delay="0">
                                      <p:tn val="34"/>
                                    </p:cond>
                                  </p:end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00"/>
                                        <p:tgtEl>
                                          <p:spTgt spid="9"/>
                                        </p:tgtEl>
                                      </p:cBhvr>
                                    </p:animEffect>
                                  </p:childTnLst>
                                </p:cTn>
                              </p:par>
                              <p:par>
                                <p:cTn id="37" presetID="22" presetClass="entr" presetSubtype="4"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500"/>
                                        <p:tgtEl>
                                          <p:spTgt spid="10"/>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down)">
                                      <p:cBhvr>
                                        <p:cTn id="42" dur="500"/>
                                        <p:tgtEl>
                                          <p:spTgt spid="12"/>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down)">
                                      <p:cBhvr>
                                        <p:cTn id="45" dur="500"/>
                                        <p:tgtEl>
                                          <p:spTgt spid="13"/>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down)">
                                      <p:cBhvr>
                                        <p:cTn id="51" dur="500"/>
                                        <p:tgtEl>
                                          <p:spTgt spid="15"/>
                                        </p:tgtEl>
                                      </p:cBhvr>
                                    </p:animEffect>
                                  </p:childTnLst>
                                </p:cTn>
                              </p:par>
                              <p:par>
                                <p:cTn id="52" presetID="22" presetClass="entr" presetSubtype="4" fill="hold"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down)">
                                      <p:cBhvr>
                                        <p:cTn id="54" dur="500"/>
                                        <p:tgtEl>
                                          <p:spTgt spid="16"/>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down)">
                                      <p:cBhvr>
                                        <p:cTn id="57" dur="500"/>
                                        <p:tgtEl>
                                          <p:spTgt spid="18"/>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down)">
                                      <p:cBhvr>
                                        <p:cTn id="60" dur="500"/>
                                        <p:tgtEl>
                                          <p:spTgt spid="19"/>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down)">
                                      <p:cBhvr>
                                        <p:cTn id="63" dur="500"/>
                                        <p:tgtEl>
                                          <p:spTgt spid="20"/>
                                        </p:tgtEl>
                                      </p:cBhvr>
                                    </p:animEffect>
                                  </p:childTnLst>
                                </p:cTn>
                              </p:par>
                              <p:par>
                                <p:cTn id="64" presetID="22" presetClass="entr" presetSubtype="4" fill="hold" grpId="0" nodeType="withEffect" nodePh="1">
                                  <p:stCondLst>
                                    <p:cond delay="0"/>
                                  </p:stCondLst>
                                  <p:endCondLst>
                                    <p:cond evt="begin" delay="0">
                                      <p:tn val="64"/>
                                    </p:cond>
                                  </p:endCondLst>
                                  <p:childTnLst>
                                    <p:set>
                                      <p:cBhvr>
                                        <p:cTn id="65" dur="1" fill="hold">
                                          <p:stCondLst>
                                            <p:cond delay="0"/>
                                          </p:stCondLst>
                                        </p:cTn>
                                        <p:tgtEl>
                                          <p:spTgt spid="21"/>
                                        </p:tgtEl>
                                        <p:attrNameLst>
                                          <p:attrName>style.visibility</p:attrName>
                                        </p:attrNameLst>
                                      </p:cBhvr>
                                      <p:to>
                                        <p:strVal val="visible"/>
                                      </p:to>
                                    </p:set>
                                    <p:animEffect transition="in" filter="wipe(down)">
                                      <p:cBhvr>
                                        <p:cTn id="66" dur="500"/>
                                        <p:tgtEl>
                                          <p:spTgt spid="21"/>
                                        </p:tgtEl>
                                      </p:cBhvr>
                                    </p:animEffect>
                                  </p:childTnLst>
                                </p:cTn>
                              </p:par>
                              <p:par>
                                <p:cTn id="67" presetID="22" presetClass="entr" presetSubtype="4" fill="hold"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down)">
                                      <p:cBhvr>
                                        <p:cTn id="69" dur="500"/>
                                        <p:tgtEl>
                                          <p:spTgt spid="22"/>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wipe(down)">
                                      <p:cBhvr>
                                        <p:cTn id="72" dur="500"/>
                                        <p:tgtEl>
                                          <p:spTgt spid="24"/>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down)">
                                      <p:cBhvr>
                                        <p:cTn id="75" dur="500"/>
                                        <p:tgtEl>
                                          <p:spTgt spid="25"/>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wipe(down)">
                                      <p:cBhvr>
                                        <p:cTn id="78" dur="500"/>
                                        <p:tgtEl>
                                          <p:spTgt spid="26"/>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wipe(down)">
                                      <p:cBhvr>
                                        <p:cTn id="81" dur="500"/>
                                        <p:tgtEl>
                                          <p:spTgt spid="27"/>
                                        </p:tgtEl>
                                      </p:cBhvr>
                                    </p:animEffect>
                                  </p:childTnLst>
                                </p:cTn>
                              </p:par>
                              <p:par>
                                <p:cTn id="82" presetID="22" presetClass="entr" presetSubtype="4" fill="hold" nodeType="with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wipe(down)">
                                      <p:cBhvr>
                                        <p:cTn id="84" dur="500"/>
                                        <p:tgtEl>
                                          <p:spTgt spid="28"/>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wipe(down)">
                                      <p:cBhvr>
                                        <p:cTn id="87" dur="500"/>
                                        <p:tgtEl>
                                          <p:spTgt spid="30"/>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wipe(down)">
                                      <p:cBhvr>
                                        <p:cTn id="90" dur="500"/>
                                        <p:tgtEl>
                                          <p:spTgt spid="31"/>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wipe(down)">
                                      <p:cBhvr>
                                        <p:cTn id="93" dur="500"/>
                                        <p:tgtEl>
                                          <p:spTgt spid="32"/>
                                        </p:tgtEl>
                                      </p:cBhvr>
                                    </p:animEffect>
                                  </p:childTnLst>
                                </p:cTn>
                              </p:par>
                              <p:par>
                                <p:cTn id="94" presetID="22" presetClass="entr" presetSubtype="4" fill="hold" grpId="0" nodeType="withEffect" nodePh="1">
                                  <p:stCondLst>
                                    <p:cond delay="0"/>
                                  </p:stCondLst>
                                  <p:endCondLst>
                                    <p:cond evt="begin" delay="0">
                                      <p:tn val="94"/>
                                    </p:cond>
                                  </p:endCondLst>
                                  <p:childTnLst>
                                    <p:set>
                                      <p:cBhvr>
                                        <p:cTn id="95" dur="1" fill="hold">
                                          <p:stCondLst>
                                            <p:cond delay="0"/>
                                          </p:stCondLst>
                                        </p:cTn>
                                        <p:tgtEl>
                                          <p:spTgt spid="33"/>
                                        </p:tgtEl>
                                        <p:attrNameLst>
                                          <p:attrName>style.visibility</p:attrName>
                                        </p:attrNameLst>
                                      </p:cBhvr>
                                      <p:to>
                                        <p:strVal val="visible"/>
                                      </p:to>
                                    </p:set>
                                    <p:animEffect transition="in" filter="wipe(down)">
                                      <p:cBhvr>
                                        <p:cTn id="96" dur="500"/>
                                        <p:tgtEl>
                                          <p:spTgt spid="33"/>
                                        </p:tgtEl>
                                      </p:cBhvr>
                                    </p:animEffect>
                                  </p:childTnLst>
                                </p:cTn>
                              </p:par>
                              <p:par>
                                <p:cTn id="97" presetID="22" presetClass="entr" presetSubtype="4" fill="hold" nodeType="withEffect">
                                  <p:stCondLst>
                                    <p:cond delay="0"/>
                                  </p:stCondLst>
                                  <p:childTnLst>
                                    <p:set>
                                      <p:cBhvr>
                                        <p:cTn id="98" dur="1" fill="hold">
                                          <p:stCondLst>
                                            <p:cond delay="0"/>
                                          </p:stCondLst>
                                        </p:cTn>
                                        <p:tgtEl>
                                          <p:spTgt spid="34"/>
                                        </p:tgtEl>
                                        <p:attrNameLst>
                                          <p:attrName>style.visibility</p:attrName>
                                        </p:attrNameLst>
                                      </p:cBhvr>
                                      <p:to>
                                        <p:strVal val="visible"/>
                                      </p:to>
                                    </p:set>
                                    <p:animEffect transition="in" filter="wipe(down)">
                                      <p:cBhvr>
                                        <p:cTn id="99" dur="500"/>
                                        <p:tgtEl>
                                          <p:spTgt spid="34"/>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36"/>
                                        </p:tgtEl>
                                        <p:attrNameLst>
                                          <p:attrName>style.visibility</p:attrName>
                                        </p:attrNameLst>
                                      </p:cBhvr>
                                      <p:to>
                                        <p:strVal val="visible"/>
                                      </p:to>
                                    </p:set>
                                    <p:animEffect transition="in" filter="wipe(down)">
                                      <p:cBhvr>
                                        <p:cTn id="102" dur="500"/>
                                        <p:tgtEl>
                                          <p:spTgt spid="36"/>
                                        </p:tgtEl>
                                      </p:cBhvr>
                                    </p:animEffect>
                                  </p:childTnLst>
                                </p:cTn>
                              </p:par>
                              <p:par>
                                <p:cTn id="103" presetID="22" presetClass="entr" presetSubtype="4" fill="hold" grpId="0" nodeType="withEffect">
                                  <p:stCondLst>
                                    <p:cond delay="0"/>
                                  </p:stCondLst>
                                  <p:childTnLst>
                                    <p:set>
                                      <p:cBhvr>
                                        <p:cTn id="104" dur="1" fill="hold">
                                          <p:stCondLst>
                                            <p:cond delay="0"/>
                                          </p:stCondLst>
                                        </p:cTn>
                                        <p:tgtEl>
                                          <p:spTgt spid="41"/>
                                        </p:tgtEl>
                                        <p:attrNameLst>
                                          <p:attrName>style.visibility</p:attrName>
                                        </p:attrNameLst>
                                      </p:cBhvr>
                                      <p:to>
                                        <p:strVal val="visible"/>
                                      </p:to>
                                    </p:set>
                                    <p:animEffect transition="in" filter="wipe(down)">
                                      <p:cBhvr>
                                        <p:cTn id="105" dur="500"/>
                                        <p:tgtEl>
                                          <p:spTgt spid="41"/>
                                        </p:tgtEl>
                                      </p:cBhvr>
                                    </p:animEffect>
                                  </p:childTnLst>
                                </p:cTn>
                              </p:par>
                              <p:par>
                                <p:cTn id="106" presetID="22" presetClass="entr" presetSubtype="4" fill="hold" grpId="0" nodeType="withEffect">
                                  <p:stCondLst>
                                    <p:cond delay="0"/>
                                  </p:stCondLst>
                                  <p:childTnLst>
                                    <p:set>
                                      <p:cBhvr>
                                        <p:cTn id="107" dur="1" fill="hold">
                                          <p:stCondLst>
                                            <p:cond delay="0"/>
                                          </p:stCondLst>
                                        </p:cTn>
                                        <p:tgtEl>
                                          <p:spTgt spid="42"/>
                                        </p:tgtEl>
                                        <p:attrNameLst>
                                          <p:attrName>style.visibility</p:attrName>
                                        </p:attrNameLst>
                                      </p:cBhvr>
                                      <p:to>
                                        <p:strVal val="visible"/>
                                      </p:to>
                                    </p:set>
                                    <p:animEffect transition="in" filter="wipe(down)">
                                      <p:cBhvr>
                                        <p:cTn id="108" dur="500"/>
                                        <p:tgtEl>
                                          <p:spTgt spid="42"/>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wipe(down)">
                                      <p:cBhvr>
                                        <p:cTn id="111" dur="500"/>
                                        <p:tgtEl>
                                          <p:spTgt spid="43"/>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44"/>
                                        </p:tgtEl>
                                        <p:attrNameLst>
                                          <p:attrName>style.visibility</p:attrName>
                                        </p:attrNameLst>
                                      </p:cBhvr>
                                      <p:to>
                                        <p:strVal val="visible"/>
                                      </p:to>
                                    </p:set>
                                    <p:animEffect transition="in" filter="wipe(down)">
                                      <p:cBhvr>
                                        <p:cTn id="114" dur="500"/>
                                        <p:tgtEl>
                                          <p:spTgt spid="44"/>
                                        </p:tgtEl>
                                      </p:cBhvr>
                                    </p:animEffect>
                                  </p:childTnLst>
                                </p:cTn>
                              </p:par>
                              <p:par>
                                <p:cTn id="115" presetID="22" presetClass="entr" presetSubtype="4" fill="hold" grpId="0" nodeType="with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wipe(down)">
                                      <p:cBhvr>
                                        <p:cTn id="11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7" grpId="0" animBg="1"/>
      <p:bldP spid="8" grpId="0" animBg="1"/>
      <p:bldP spid="9" grpId="0"/>
      <p:bldP spid="12" grpId="0"/>
      <p:bldP spid="13" grpId="0" animBg="1"/>
      <p:bldP spid="14" grpId="0" animBg="1"/>
      <p:bldP spid="15" grpId="0" animBg="1"/>
      <p:bldP spid="18" grpId="0"/>
      <p:bldP spid="19" grpId="0" animBg="1"/>
      <p:bldP spid="20" grpId="0" animBg="1"/>
      <p:bldP spid="21" grpId="0"/>
      <p:bldP spid="24" grpId="0"/>
      <p:bldP spid="25" grpId="0" animBg="1"/>
      <p:bldP spid="26" grpId="0" animBg="1"/>
      <p:bldP spid="27" grpId="0" animBg="1"/>
      <p:bldP spid="30" grpId="0"/>
      <p:bldP spid="31" grpId="0" animBg="1"/>
      <p:bldP spid="32" grpId="0" animBg="1"/>
      <p:bldP spid="33" grpId="0"/>
      <p:bldP spid="36" grpId="0"/>
      <p:bldP spid="38" grpId="0"/>
      <p:bldP spid="41" grpId="0"/>
      <p:bldP spid="42" grpId="0"/>
      <p:bldP spid="43" grpId="0"/>
      <p:bldP spid="44" grpId="0"/>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838700" y="1319176"/>
            <a:ext cx="2286000" cy="2286000"/>
          </a:xfrm>
          <a:prstGeom prst="rect">
            <a:avLst/>
          </a:prstGeom>
        </p:spPr>
      </p:pic>
      <p:grpSp>
        <p:nvGrpSpPr>
          <p:cNvPr id="31" name="组合 30"/>
          <p:cNvGrpSpPr/>
          <p:nvPr/>
        </p:nvGrpSpPr>
        <p:grpSpPr>
          <a:xfrm rot="10800000">
            <a:off x="3146567" y="3492046"/>
            <a:ext cx="5497371" cy="912130"/>
            <a:chOff x="0" y="0"/>
            <a:chExt cx="4611606" cy="765176"/>
          </a:xfrm>
        </p:grpSpPr>
        <p:sp>
          <p:nvSpPr>
            <p:cNvPr id="34" name="等腰三角形 33"/>
            <p:cNvSpPr/>
            <p:nvPr/>
          </p:nvSpPr>
          <p:spPr>
            <a:xfrm flipH="1" flipV="1">
              <a:off x="3424466" y="601663"/>
              <a:ext cx="176213" cy="163513"/>
            </a:xfrm>
            <a:prstGeom prst="triangle">
              <a:avLst>
                <a:gd name="adj" fmla="val 0"/>
              </a:avLst>
            </a:prstGeom>
            <a:solidFill>
              <a:srgbClr val="7F6000"/>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sz="2800" dirty="0">
                <a:solidFill>
                  <a:srgbClr val="FFFFFF"/>
                </a:solidFill>
                <a:latin typeface="微软雅黑" panose="020B0503020204020204" pitchFamily="34" charset="-122"/>
                <a:sym typeface="微软雅黑" panose="020B0503020204020204" pitchFamily="34" charset="-122"/>
              </a:endParaRPr>
            </a:p>
          </p:txBody>
        </p:sp>
        <p:sp>
          <p:nvSpPr>
            <p:cNvPr id="35" name="等腰三角形 34"/>
            <p:cNvSpPr/>
            <p:nvPr/>
          </p:nvSpPr>
          <p:spPr>
            <a:xfrm flipH="1">
              <a:off x="3424466" y="0"/>
              <a:ext cx="176213" cy="165100"/>
            </a:xfrm>
            <a:prstGeom prst="triangle">
              <a:avLst>
                <a:gd name="adj" fmla="val 0"/>
              </a:avLst>
            </a:prstGeom>
            <a:solidFill>
              <a:srgbClr val="7F6000"/>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sz="2800" dirty="0">
                <a:solidFill>
                  <a:srgbClr val="FFFFFF"/>
                </a:solidFill>
                <a:latin typeface="微软雅黑" panose="020B0503020204020204" pitchFamily="34" charset="-122"/>
                <a:sym typeface="微软雅黑" panose="020B0503020204020204" pitchFamily="34" charset="-122"/>
              </a:endParaRPr>
            </a:p>
          </p:txBody>
        </p:sp>
        <p:sp>
          <p:nvSpPr>
            <p:cNvPr id="36" name="文本框 41"/>
            <p:cNvSpPr/>
            <p:nvPr/>
          </p:nvSpPr>
          <p:spPr>
            <a:xfrm flipH="1">
              <a:off x="0" y="85727"/>
              <a:ext cx="4611606" cy="593725"/>
            </a:xfrm>
            <a:prstGeom prst="rect">
              <a:avLst/>
            </a:prstGeom>
            <a:solidFill>
              <a:srgbClr val="E87A7D"/>
            </a:solidFill>
            <a:ln w="9525">
              <a:noFill/>
            </a:ln>
          </p:spPr>
          <p:txBody>
            <a:bodyPr lIns="180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zh-CN" sz="1600" dirty="0">
                <a:solidFill>
                  <a:srgbClr val="525252"/>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37" name="文本框 42"/>
            <p:cNvSpPr/>
            <p:nvPr/>
          </p:nvSpPr>
          <p:spPr>
            <a:xfrm flipH="1">
              <a:off x="3600679" y="1"/>
              <a:ext cx="790575" cy="765175"/>
            </a:xfrm>
            <a:prstGeom prst="rect">
              <a:avLst/>
            </a:prstGeom>
            <a:solidFill>
              <a:srgbClr val="FAC294"/>
            </a:solidFill>
            <a:ln w="9525">
              <a:noFill/>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sz="3200" dirty="0">
                <a:solidFill>
                  <a:srgbClr val="FFFFFF"/>
                </a:solidFill>
                <a:latin typeface="Adobe Gothic Std B" pitchFamily="34" charset="-128"/>
                <a:ea typeface="Microsoft YaHei UI" panose="020B0503020204020204" pitchFamily="34" charset="-122"/>
                <a:sym typeface="Verdana" panose="020B0604030504040204" pitchFamily="34" charset="0"/>
              </a:endParaRPr>
            </a:p>
          </p:txBody>
        </p:sp>
      </p:grpSp>
      <p:sp>
        <p:nvSpPr>
          <p:cNvPr id="32" name="矩形 31"/>
          <p:cNvSpPr/>
          <p:nvPr/>
        </p:nvSpPr>
        <p:spPr>
          <a:xfrm>
            <a:off x="3468860" y="3655721"/>
            <a:ext cx="823188" cy="584775"/>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b="1" dirty="0">
                <a:solidFill>
                  <a:srgbClr val="FFFFFF"/>
                </a:solidFill>
                <a:latin typeface="微软雅黑" panose="020B0503020204020204" pitchFamily="34" charset="-122"/>
                <a:ea typeface="微软雅黑" panose="020B0503020204020204" pitchFamily="34" charset="-122"/>
                <a:sym typeface="Verdana" panose="020B0604030504040204" pitchFamily="34" charset="0"/>
              </a:rPr>
              <a:t>02</a:t>
            </a:r>
            <a:endParaRPr lang="zh-CN" altLang="en-US" sz="3200" b="1" dirty="0">
              <a:solidFill>
                <a:srgbClr val="FFFFFF"/>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33" name="MH_Entry_1"/>
          <p:cNvSpPr/>
          <p:nvPr/>
        </p:nvSpPr>
        <p:spPr>
          <a:xfrm>
            <a:off x="4347838" y="3605176"/>
            <a:ext cx="3849009" cy="594208"/>
          </a:xfrm>
          <a:prstGeom prst="roundRect">
            <a:avLst>
              <a:gd name="adj" fmla="val 9120"/>
            </a:avLst>
          </a:prstGeom>
          <a:no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腊八节的传说</a:t>
            </a:r>
            <a:endParaRPr lang="zh-CN" altLang="en-US" sz="2000" dirty="0">
              <a:latin typeface="Arial" panose="020B0604020202020204" pitchFamily="34" charset="0"/>
            </a:endParaRPr>
          </a:p>
        </p:txBody>
      </p:sp>
    </p:spTree>
    <p:custDataLst>
      <p:tags r:id="rId2"/>
    </p:custDataLst>
  </p:cSld>
  <p:clrMapOvr>
    <a:masterClrMapping/>
  </p:clrMapOvr>
  <p:transition spd="slow" advTm="3515">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anim calcmode="lin" valueType="num">
                                      <p:cBhvr>
                                        <p:cTn id="15" dur="1000" fill="hold"/>
                                        <p:tgtEl>
                                          <p:spTgt spid="31"/>
                                        </p:tgtEl>
                                        <p:attrNameLst>
                                          <p:attrName>ppt_x</p:attrName>
                                        </p:attrNameLst>
                                      </p:cBhvr>
                                      <p:tavLst>
                                        <p:tav tm="0">
                                          <p:val>
                                            <p:strVal val="#ppt_x"/>
                                          </p:val>
                                        </p:tav>
                                        <p:tav tm="100000">
                                          <p:val>
                                            <p:strVal val="#ppt_x"/>
                                          </p:val>
                                        </p:tav>
                                      </p:tavLst>
                                    </p:anim>
                                    <p:anim calcmode="lin" valueType="num">
                                      <p:cBhvr>
                                        <p:cTn id="16" dur="1000" fill="hold"/>
                                        <p:tgtEl>
                                          <p:spTgt spid="3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anim calcmode="lin" valueType="num">
                                      <p:cBhvr>
                                        <p:cTn id="20" dur="1000" fill="hold"/>
                                        <p:tgtEl>
                                          <p:spTgt spid="32"/>
                                        </p:tgtEl>
                                        <p:attrNameLst>
                                          <p:attrName>ppt_x</p:attrName>
                                        </p:attrNameLst>
                                      </p:cBhvr>
                                      <p:tavLst>
                                        <p:tav tm="0">
                                          <p:val>
                                            <p:strVal val="#ppt_x"/>
                                          </p:val>
                                        </p:tav>
                                        <p:tav tm="100000">
                                          <p:val>
                                            <p:strVal val="#ppt_x"/>
                                          </p:val>
                                        </p:tav>
                                      </p:tavLst>
                                    </p:anim>
                                    <p:anim calcmode="lin" valueType="num">
                                      <p:cBhvr>
                                        <p:cTn id="21" dur="1000" fill="hold"/>
                                        <p:tgtEl>
                                          <p:spTgt spid="3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1000"/>
                                        <p:tgtEl>
                                          <p:spTgt spid="33"/>
                                        </p:tgtEl>
                                      </p:cBhvr>
                                    </p:animEffect>
                                    <p:anim calcmode="lin" valueType="num">
                                      <p:cBhvr>
                                        <p:cTn id="25" dur="1000" fill="hold"/>
                                        <p:tgtEl>
                                          <p:spTgt spid="33"/>
                                        </p:tgtEl>
                                        <p:attrNameLst>
                                          <p:attrName>ppt_x</p:attrName>
                                        </p:attrNameLst>
                                      </p:cBhvr>
                                      <p:tavLst>
                                        <p:tav tm="0">
                                          <p:val>
                                            <p:strVal val="#ppt_x"/>
                                          </p:val>
                                        </p:tav>
                                        <p:tav tm="100000">
                                          <p:val>
                                            <p:strVal val="#ppt_x"/>
                                          </p:val>
                                        </p:tav>
                                      </p:tavLst>
                                    </p:anim>
                                    <p:anim calcmode="lin" valueType="num">
                                      <p:cBhvr>
                                        <p:cTn id="2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组合 16"/>
          <p:cNvPicPr/>
          <p:nvPr/>
        </p:nvPicPr>
        <p:blipFill>
          <a:blip r:embed="rId1"/>
          <a:stretch>
            <a:fillRect/>
          </a:stretch>
        </p:blipFill>
        <p:spPr>
          <a:xfrm>
            <a:off x="1029720" y="1257300"/>
            <a:ext cx="7699375" cy="1066800"/>
          </a:xfrm>
          <a:prstGeom prst="rect">
            <a:avLst/>
          </a:prstGeom>
          <a:noFill/>
          <a:ln w="9525">
            <a:noFill/>
          </a:ln>
        </p:spPr>
      </p:pic>
      <p:grpSp>
        <p:nvGrpSpPr>
          <p:cNvPr id="9" name="组合 8"/>
          <p:cNvGrpSpPr/>
          <p:nvPr/>
        </p:nvGrpSpPr>
        <p:grpSpPr>
          <a:xfrm>
            <a:off x="3368108" y="1778000"/>
            <a:ext cx="5357812" cy="1065212"/>
            <a:chOff x="0" y="0"/>
            <a:chExt cx="5357848" cy="1065125"/>
          </a:xfrm>
        </p:grpSpPr>
        <p:sp>
          <p:nvSpPr>
            <p:cNvPr id="14" name="右箭头 21"/>
            <p:cNvSpPr/>
            <p:nvPr/>
          </p:nvSpPr>
          <p:spPr>
            <a:xfrm>
              <a:off x="0" y="0"/>
              <a:ext cx="5357848" cy="1065125"/>
            </a:xfrm>
            <a:prstGeom prst="rightArrow">
              <a:avLst>
                <a:gd name="adj1" fmla="val 50000"/>
                <a:gd name="adj2" fmla="val 69794"/>
              </a:avLst>
            </a:prstGeom>
            <a:solidFill>
              <a:srgbClr val="E87A7D"/>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buClrTx/>
              </a:pPr>
              <a:endParaRPr lang="zh-CN" altLang="en-US" dirty="0">
                <a:solidFill>
                  <a:srgbClr val="FFFFFF"/>
                </a:solidFill>
                <a:latin typeface="Calibri" panose="020F0502020204030204" pitchFamily="34" charset="0"/>
              </a:endParaRPr>
            </a:p>
          </p:txBody>
        </p:sp>
        <p:pic>
          <p:nvPicPr>
            <p:cNvPr id="15" name="图片 14"/>
            <p:cNvPicPr>
              <a:picLocks noChangeAspect="1"/>
            </p:cNvPicPr>
            <p:nvPr/>
          </p:nvPicPr>
          <p:blipFill>
            <a:blip r:embed="rId2"/>
            <a:stretch>
              <a:fillRect/>
            </a:stretch>
          </p:blipFill>
          <p:spPr>
            <a:xfrm>
              <a:off x="124240" y="271743"/>
              <a:ext cx="537369" cy="541567"/>
            </a:xfrm>
            <a:prstGeom prst="rect">
              <a:avLst/>
            </a:prstGeom>
            <a:noFill/>
            <a:ln w="9525">
              <a:noFill/>
            </a:ln>
          </p:spPr>
        </p:pic>
        <p:sp>
          <p:nvSpPr>
            <p:cNvPr id="16" name="文本框 23"/>
            <p:cNvSpPr txBox="1"/>
            <p:nvPr/>
          </p:nvSpPr>
          <p:spPr>
            <a:xfrm>
              <a:off x="785848" y="357860"/>
              <a:ext cx="1245996" cy="369332"/>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buClrTx/>
              </a:pPr>
              <a:r>
                <a:rPr lang="zh-CN" altLang="en-US" dirty="0">
                  <a:solidFill>
                    <a:schemeClr val="bg1"/>
                  </a:solidFill>
                  <a:latin typeface="微软雅黑" panose="020B0503020204020204" pitchFamily="34" charset="-122"/>
                  <a:ea typeface="微软雅黑" panose="020B0503020204020204" pitchFamily="34" charset="-122"/>
                </a:rPr>
                <a:t>您的标题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649345" y="2300287"/>
            <a:ext cx="3076575" cy="1065213"/>
            <a:chOff x="0" y="0"/>
            <a:chExt cx="3076872" cy="1065125"/>
          </a:xfrm>
          <a:solidFill>
            <a:srgbClr val="647B84"/>
          </a:solidFill>
        </p:grpSpPr>
        <p:sp>
          <p:nvSpPr>
            <p:cNvPr id="11" name="右箭头 25"/>
            <p:cNvSpPr/>
            <p:nvPr/>
          </p:nvSpPr>
          <p:spPr>
            <a:xfrm>
              <a:off x="0" y="0"/>
              <a:ext cx="3076872" cy="1065125"/>
            </a:xfrm>
            <a:prstGeom prst="rightArrow">
              <a:avLst>
                <a:gd name="adj1" fmla="val 50000"/>
                <a:gd name="adj2" fmla="val 69784"/>
              </a:avLst>
            </a:prstGeom>
            <a:grp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buClrTx/>
              </a:pPr>
              <a:endParaRPr lang="zh-CN" altLang="en-US" dirty="0">
                <a:solidFill>
                  <a:srgbClr val="FFFFFF"/>
                </a:solidFill>
                <a:latin typeface="Calibri" panose="020F0502020204030204" pitchFamily="34" charset="0"/>
              </a:endParaRPr>
            </a:p>
          </p:txBody>
        </p:sp>
        <p:pic>
          <p:nvPicPr>
            <p:cNvPr id="12" name="图片 11"/>
            <p:cNvPicPr>
              <a:picLocks noChangeAspect="1"/>
            </p:cNvPicPr>
            <p:nvPr/>
          </p:nvPicPr>
          <p:blipFill>
            <a:blip r:embed="rId3"/>
            <a:stretch>
              <a:fillRect/>
            </a:stretch>
          </p:blipFill>
          <p:spPr>
            <a:xfrm>
              <a:off x="175846" y="307504"/>
              <a:ext cx="471092" cy="471092"/>
            </a:xfrm>
            <a:prstGeom prst="rect">
              <a:avLst/>
            </a:prstGeom>
            <a:grpFill/>
            <a:ln w="9525">
              <a:noFill/>
            </a:ln>
          </p:spPr>
        </p:pic>
        <p:sp>
          <p:nvSpPr>
            <p:cNvPr id="13" name="文本框 27"/>
            <p:cNvSpPr txBox="1"/>
            <p:nvPr/>
          </p:nvSpPr>
          <p:spPr>
            <a:xfrm>
              <a:off x="822784" y="347458"/>
              <a:ext cx="1245996" cy="369332"/>
            </a:xfrm>
            <a:prstGeom prst="rect">
              <a:avLst/>
            </a:prstGeom>
            <a:grp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buClrTx/>
              </a:pPr>
              <a:r>
                <a:rPr lang="zh-CN" altLang="en-US" dirty="0">
                  <a:solidFill>
                    <a:schemeClr val="bg1"/>
                  </a:solidFill>
                  <a:latin typeface="微软雅黑" panose="020B0503020204020204" pitchFamily="34" charset="-122"/>
                  <a:ea typeface="微软雅黑" panose="020B0503020204020204" pitchFamily="34" charset="-122"/>
                </a:rPr>
                <a:t>您的标题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21" name="文本框 12"/>
          <p:cNvSpPr/>
          <p:nvPr/>
        </p:nvSpPr>
        <p:spPr>
          <a:xfrm>
            <a:off x="1009084" y="2264347"/>
            <a:ext cx="2274886" cy="3453253"/>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buClr>
                <a:srgbClr val="BFBFBF"/>
              </a:buCl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endParaRPr lang="en-US" altLang="x-none"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30000"/>
              </a:lnSpc>
              <a:buClr>
                <a:srgbClr val="BFBFBF"/>
              </a:buClr>
              <a:buFont typeface="Arial" panose="020B0604020202020204" pitchFamily="34" charset="0"/>
            </a:pPr>
            <a:endParaRPr lang="en-US" altLang="x-none"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3" name="文本框 12"/>
          <p:cNvSpPr/>
          <p:nvPr/>
        </p:nvSpPr>
        <p:spPr>
          <a:xfrm>
            <a:off x="3300351" y="2607816"/>
            <a:ext cx="2274886" cy="3453253"/>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buClr>
                <a:srgbClr val="BFBFBF"/>
              </a:buCl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endParaRPr lang="en-US" altLang="x-none"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30000"/>
              </a:lnSpc>
              <a:buClr>
                <a:srgbClr val="BFBFBF"/>
              </a:buClr>
              <a:buFont typeface="Arial" panose="020B0604020202020204" pitchFamily="34" charset="0"/>
            </a:pPr>
            <a:endParaRPr lang="en-US" altLang="x-none"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4" name="文本框 12"/>
          <p:cNvSpPr/>
          <p:nvPr/>
        </p:nvSpPr>
        <p:spPr>
          <a:xfrm>
            <a:off x="5668264" y="3279673"/>
            <a:ext cx="2274886" cy="3453253"/>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buClr>
                <a:srgbClr val="BFBFBF"/>
              </a:buCl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endParaRPr lang="en-US" altLang="x-none"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30000"/>
              </a:lnSpc>
              <a:buClr>
                <a:srgbClr val="BFBFBF"/>
              </a:buClr>
              <a:buFont typeface="Arial" panose="020B0604020202020204" pitchFamily="34" charset="0"/>
            </a:pPr>
            <a:endParaRPr lang="en-US" altLang="x-none"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5" name="文本框 10"/>
          <p:cNvSpPr txBox="1"/>
          <p:nvPr/>
        </p:nvSpPr>
        <p:spPr>
          <a:xfrm>
            <a:off x="968828" y="772089"/>
            <a:ext cx="6180477" cy="707886"/>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buClrTx/>
            </a:pPr>
            <a:r>
              <a:rPr lang="zh-CN" altLang="en-US" sz="4000" b="1" dirty="0">
                <a:solidFill>
                  <a:srgbClr val="647B84"/>
                </a:solidFill>
                <a:ea typeface="文悦古体仿宋 (非商业使用)" pitchFamily="50" charset="-122"/>
              </a:rPr>
              <a:t>腊八的传说</a:t>
            </a:r>
            <a:endParaRPr lang="zh-CN" altLang="en-US" sz="4000" b="1" dirty="0">
              <a:solidFill>
                <a:srgbClr val="647B84"/>
              </a:solidFill>
              <a:ea typeface="文悦古体仿宋 (非商业使用)" pitchFamily="50" charset="-122"/>
            </a:endParaRPr>
          </a:p>
        </p:txBody>
      </p:sp>
    </p:spTree>
    <p:custDataLst>
      <p:tags r:id="rId4"/>
    </p:custDataLst>
  </p:cSld>
  <p:clrMapOvr>
    <a:masterClrMapping/>
  </p:clrMapOvr>
  <p:transition spd="slow" advTm="7721">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anim calcmode="lin" valueType="num">
                                      <p:cBhvr>
                                        <p:cTn id="30" dur="1000" fill="hold"/>
                                        <p:tgtEl>
                                          <p:spTgt spid="21"/>
                                        </p:tgtEl>
                                        <p:attrNameLst>
                                          <p:attrName>ppt_x</p:attrName>
                                        </p:attrNameLst>
                                      </p:cBhvr>
                                      <p:tavLst>
                                        <p:tav tm="0">
                                          <p:val>
                                            <p:strVal val="#ppt_x"/>
                                          </p:val>
                                        </p:tav>
                                        <p:tav tm="100000">
                                          <p:val>
                                            <p:strVal val="#ppt_x"/>
                                          </p:val>
                                        </p:tav>
                                      </p:tavLst>
                                    </p:anim>
                                    <p:anim calcmode="lin" valueType="num">
                                      <p:cBhvr>
                                        <p:cTn id="3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1000"/>
                                        <p:tgtEl>
                                          <p:spTgt spid="23"/>
                                        </p:tgtEl>
                                      </p:cBhvr>
                                    </p:animEffect>
                                    <p:anim calcmode="lin" valueType="num">
                                      <p:cBhvr>
                                        <p:cTn id="37" dur="1000" fill="hold"/>
                                        <p:tgtEl>
                                          <p:spTgt spid="23"/>
                                        </p:tgtEl>
                                        <p:attrNameLst>
                                          <p:attrName>ppt_x</p:attrName>
                                        </p:attrNameLst>
                                      </p:cBhvr>
                                      <p:tavLst>
                                        <p:tav tm="0">
                                          <p:val>
                                            <p:strVal val="#ppt_x"/>
                                          </p:val>
                                        </p:tav>
                                        <p:tav tm="100000">
                                          <p:val>
                                            <p:strVal val="#ppt_x"/>
                                          </p:val>
                                        </p:tav>
                                      </p:tavLst>
                                    </p:anim>
                                    <p:anim calcmode="lin" valueType="num">
                                      <p:cBhvr>
                                        <p:cTn id="3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1000"/>
                                        <p:tgtEl>
                                          <p:spTgt spid="24"/>
                                        </p:tgtEl>
                                      </p:cBhvr>
                                    </p:animEffect>
                                    <p:anim calcmode="lin" valueType="num">
                                      <p:cBhvr>
                                        <p:cTn id="44" dur="1000" fill="hold"/>
                                        <p:tgtEl>
                                          <p:spTgt spid="24"/>
                                        </p:tgtEl>
                                        <p:attrNameLst>
                                          <p:attrName>ppt_x</p:attrName>
                                        </p:attrNameLst>
                                      </p:cBhvr>
                                      <p:tavLst>
                                        <p:tav tm="0">
                                          <p:val>
                                            <p:strVal val="#ppt_x"/>
                                          </p:val>
                                        </p:tav>
                                        <p:tav tm="100000">
                                          <p:val>
                                            <p:strVal val="#ppt_x"/>
                                          </p:val>
                                        </p:tav>
                                      </p:tavLst>
                                    </p:anim>
                                    <p:anim calcmode="lin" valueType="num">
                                      <p:cBhvr>
                                        <p:cTn id="4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4"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77982" y="1535678"/>
            <a:ext cx="2568037" cy="3421910"/>
          </a:xfrm>
          <a:prstGeom prst="rect">
            <a:avLst/>
          </a:prstGeom>
        </p:spPr>
      </p:pic>
      <p:sp>
        <p:nvSpPr>
          <p:cNvPr id="3" name="Rectangle 33"/>
          <p:cNvSpPr/>
          <p:nvPr/>
        </p:nvSpPr>
        <p:spPr>
          <a:xfrm>
            <a:off x="1841727" y="594065"/>
            <a:ext cx="2084387" cy="990600"/>
          </a:xfrm>
          <a:prstGeom prst="rect">
            <a:avLst/>
          </a:prstGeom>
          <a:no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r>
              <a:rPr lang="zh-CN" altLang="en-US" sz="3200" dirty="0">
                <a:solidFill>
                  <a:srgbClr val="7F7F7F"/>
                </a:solidFill>
                <a:latin typeface="微软雅黑" panose="020B0503020204020204" pitchFamily="34" charset="-122"/>
                <a:ea typeface="微软雅黑" panose="020B0503020204020204" pitchFamily="34" charset="-122"/>
              </a:rPr>
              <a:t>腊八节</a:t>
            </a:r>
            <a:endParaRPr lang="en-US" altLang="en-US" sz="3200" dirty="0">
              <a:solidFill>
                <a:srgbClr val="7F7F7F"/>
              </a:solidFill>
              <a:latin typeface="微软雅黑" panose="020B0503020204020204" pitchFamily="34" charset="-122"/>
              <a:ea typeface="微软雅黑" panose="020B0503020204020204" pitchFamily="34" charset="-122"/>
            </a:endParaRPr>
          </a:p>
          <a:p>
            <a:pPr eaLnBrk="1" hangingPunct="1"/>
            <a:r>
              <a:rPr lang="en-US" altLang="en-US" sz="3200" dirty="0">
                <a:solidFill>
                  <a:srgbClr val="7F7F7F"/>
                </a:solidFill>
                <a:latin typeface="微软雅黑" panose="020B0503020204020204" pitchFamily="34" charset="-122"/>
                <a:ea typeface="微软雅黑" panose="020B0503020204020204" pitchFamily="34" charset="-122"/>
              </a:rPr>
              <a:t>的</a:t>
            </a:r>
            <a:r>
              <a:rPr lang="zh-CN" altLang="en-US" sz="3200" dirty="0">
                <a:solidFill>
                  <a:srgbClr val="7F7F7F"/>
                </a:solidFill>
                <a:latin typeface="微软雅黑" panose="020B0503020204020204" pitchFamily="34" charset="-122"/>
                <a:ea typeface="微软雅黑" panose="020B0503020204020204" pitchFamily="34" charset="-122"/>
              </a:rPr>
              <a:t>传说</a:t>
            </a:r>
            <a:endParaRPr lang="en-US" altLang="en-US" sz="3200" dirty="0">
              <a:solidFill>
                <a:srgbClr val="7F7F7F"/>
              </a:solidFill>
              <a:latin typeface="微软雅黑" panose="020B0503020204020204" pitchFamily="34" charset="-122"/>
              <a:ea typeface="微软雅黑" panose="020B0503020204020204" pitchFamily="34" charset="-122"/>
            </a:endParaRPr>
          </a:p>
        </p:txBody>
      </p:sp>
      <p:cxnSp>
        <p:nvCxnSpPr>
          <p:cNvPr id="4" name="Straight Connector 8"/>
          <p:cNvCxnSpPr/>
          <p:nvPr/>
        </p:nvCxnSpPr>
        <p:spPr>
          <a:xfrm>
            <a:off x="0" y="1584665"/>
            <a:ext cx="5359627" cy="36512"/>
          </a:xfrm>
          <a:prstGeom prst="line">
            <a:avLst/>
          </a:prstGeom>
          <a:ln w="28575" cap="flat" cmpd="sng">
            <a:solidFill>
              <a:srgbClr val="647B84"/>
            </a:solidFill>
            <a:prstDash val="solid"/>
            <a:headEnd type="none" w="med" len="med"/>
            <a:tailEnd type="none" w="med" len="med"/>
          </a:ln>
        </p:spPr>
      </p:cxnSp>
      <p:pic>
        <p:nvPicPr>
          <p:cNvPr id="5" name="组合 457"/>
          <p:cNvPicPr/>
          <p:nvPr/>
        </p:nvPicPr>
        <p:blipFill>
          <a:blip r:embed="rId2"/>
          <a:stretch>
            <a:fillRect/>
          </a:stretch>
        </p:blipFill>
        <p:spPr>
          <a:xfrm>
            <a:off x="1182914" y="770277"/>
            <a:ext cx="603250" cy="684213"/>
          </a:xfrm>
          <a:prstGeom prst="rect">
            <a:avLst/>
          </a:prstGeom>
          <a:noFill/>
          <a:ln w="9525">
            <a:noFill/>
          </a:ln>
        </p:spPr>
      </p:pic>
      <p:sp>
        <p:nvSpPr>
          <p:cNvPr id="6" name="矩形 5"/>
          <p:cNvSpPr/>
          <p:nvPr/>
        </p:nvSpPr>
        <p:spPr>
          <a:xfrm>
            <a:off x="1639887" y="1693453"/>
            <a:ext cx="7099981" cy="4570482"/>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endParaRPr lang="en-US" altLang="x-none"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a:p>
            <a:pPr algn="just" eaLnBrk="1" hangingPunct="1">
              <a:lnSpc>
                <a:spcPct val="150000"/>
              </a:lnSpc>
            </a:pPr>
            <a:endParaRPr lang="en-US" altLang="zh-CN" sz="1400" dirty="0">
              <a:solidFill>
                <a:srgbClr val="7F7F7F"/>
              </a:solidFill>
              <a:latin typeface="微软雅黑" panose="020B0503020204020204" pitchFamily="34" charset="-122"/>
              <a:ea typeface="微软雅黑" panose="020B0503020204020204" pitchFamily="34"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100" advTm="5114">
        <p:cut/>
      </p:transition>
    </mc:Choice>
    <mc:Fallback>
      <p:transition advTm="5114">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circle(in)">
                                      <p:cBhvr>
                                        <p:cTn id="30"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72"/>
          <p:cNvSpPr/>
          <p:nvPr/>
        </p:nvSpPr>
        <p:spPr>
          <a:xfrm>
            <a:off x="1112718" y="1265238"/>
            <a:ext cx="1389063" cy="377825"/>
          </a:xfrm>
          <a:prstGeom prst="roundRect">
            <a:avLst>
              <a:gd name="adj" fmla="val 21106"/>
            </a:avLst>
          </a:prstGeom>
          <a:solidFill>
            <a:srgbClr val="E87A7D"/>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腊八</a:t>
            </a:r>
            <a:endParaRPr lang="en-US" altLang="x-none"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12"/>
          <p:cNvSpPr/>
          <p:nvPr/>
        </p:nvSpPr>
        <p:spPr>
          <a:xfrm>
            <a:off x="1112718" y="1694757"/>
            <a:ext cx="2071688" cy="1772793"/>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buClr>
                <a:srgbClr val="BFBFBF"/>
              </a:buClr>
              <a:buFont typeface="Arial" panose="020B0604020202020204" pitchFamily="34" charset="0"/>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endParaRPr lang="en-US" altLang="x-none"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 name="Rounded Rectangle 72"/>
          <p:cNvSpPr/>
          <p:nvPr/>
        </p:nvSpPr>
        <p:spPr>
          <a:xfrm>
            <a:off x="4129702" y="1271588"/>
            <a:ext cx="1390650" cy="377825"/>
          </a:xfrm>
          <a:prstGeom prst="roundRect">
            <a:avLst>
              <a:gd name="adj" fmla="val 21106"/>
            </a:avLst>
          </a:prstGeom>
          <a:solidFill>
            <a:srgbClr val="63BC9E"/>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腊八蒜</a:t>
            </a:r>
            <a:endParaRPr lang="en-US" altLang="x-none"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Rounded Rectangle 72"/>
          <p:cNvSpPr/>
          <p:nvPr/>
        </p:nvSpPr>
        <p:spPr>
          <a:xfrm>
            <a:off x="1112718" y="3733800"/>
            <a:ext cx="1389063" cy="377825"/>
          </a:xfrm>
          <a:prstGeom prst="roundRect">
            <a:avLst>
              <a:gd name="adj" fmla="val 21106"/>
            </a:avLst>
          </a:prstGeom>
          <a:solidFill>
            <a:srgbClr val="FAC294"/>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腊八粥</a:t>
            </a:r>
            <a:endParaRPr lang="en-US" altLang="x-none"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Rounded Rectangle 72"/>
          <p:cNvSpPr/>
          <p:nvPr/>
        </p:nvSpPr>
        <p:spPr>
          <a:xfrm>
            <a:off x="4183677" y="3739251"/>
            <a:ext cx="1390650" cy="377825"/>
          </a:xfrm>
          <a:prstGeom prst="roundRect">
            <a:avLst>
              <a:gd name="adj" fmla="val 21106"/>
            </a:avLst>
          </a:prstGeom>
          <a:solidFill>
            <a:srgbClr val="3C72A4"/>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腊八祭</a:t>
            </a:r>
            <a:endParaRPr lang="en-US" altLang="x-none"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文本框 12"/>
          <p:cNvSpPr/>
          <p:nvPr/>
        </p:nvSpPr>
        <p:spPr>
          <a:xfrm>
            <a:off x="4129702" y="1694756"/>
            <a:ext cx="2071688" cy="1772793"/>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buClr>
                <a:srgbClr val="BFBFBF"/>
              </a:buClr>
              <a:buFont typeface="Arial" panose="020B0604020202020204" pitchFamily="34" charset="0"/>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endParaRPr lang="en-US" altLang="x-none"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1" name="文本框 12"/>
          <p:cNvSpPr/>
          <p:nvPr/>
        </p:nvSpPr>
        <p:spPr>
          <a:xfrm>
            <a:off x="1112718" y="4157632"/>
            <a:ext cx="2071688" cy="1772793"/>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buClr>
                <a:srgbClr val="BFBFBF"/>
              </a:buClr>
              <a:buFont typeface="Arial" panose="020B0604020202020204" pitchFamily="34" charset="0"/>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endParaRPr lang="en-US" altLang="x-none"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2" name="文本框 12"/>
          <p:cNvSpPr/>
          <p:nvPr/>
        </p:nvSpPr>
        <p:spPr>
          <a:xfrm>
            <a:off x="4129702" y="4157632"/>
            <a:ext cx="2071688" cy="1772793"/>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buClr>
                <a:srgbClr val="BFBFBF"/>
              </a:buClr>
              <a:buFont typeface="Arial" panose="020B0604020202020204" pitchFamily="34" charset="0"/>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endParaRPr lang="en-US" altLang="x-none"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Tree>
    <p:custDataLst>
      <p:tags r:id="rId1"/>
    </p:custDataLst>
  </p:cSld>
  <p:clrMapOvr>
    <a:masterClrMapping/>
  </p:clrMapOvr>
  <p:transition spd="slow" advTm="533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6" grpId="0" animBg="1"/>
      <p:bldP spid="8" grpId="0" animBg="1"/>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0" y="1319666"/>
            <a:ext cx="6597758" cy="3415620"/>
          </a:xfrm>
          <a:prstGeom prst="rect">
            <a:avLst/>
          </a:prstGeom>
          <a:solidFill>
            <a:srgbClr val="FAC294"/>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pPr>
            <a:endParaRPr lang="zh-CN" altLang="en-US" dirty="0">
              <a:solidFill>
                <a:schemeClr val="bg1"/>
              </a:solidFill>
              <a:latin typeface="时尚中黑简体" pitchFamily="2" charset="-122"/>
              <a:ea typeface="时尚中黑简体" pitchFamily="2" charset="-122"/>
              <a:sym typeface="宋体" panose="02010600030101010101" pitchFamily="2" charset="-122"/>
            </a:endParaRPr>
          </a:p>
        </p:txBody>
      </p:sp>
      <p:pic>
        <p:nvPicPr>
          <p:cNvPr id="21" name="图片 2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3137" y="1506308"/>
            <a:ext cx="5687195" cy="2952416"/>
          </a:xfrm>
          <a:prstGeom prst="rect">
            <a:avLst/>
          </a:prstGeom>
        </p:spPr>
      </p:pic>
      <p:grpSp>
        <p:nvGrpSpPr>
          <p:cNvPr id="3" name="组合 2"/>
          <p:cNvGrpSpPr/>
          <p:nvPr/>
        </p:nvGrpSpPr>
        <p:grpSpPr>
          <a:xfrm>
            <a:off x="5775200" y="2171172"/>
            <a:ext cx="3194744" cy="854846"/>
            <a:chOff x="0" y="0"/>
            <a:chExt cx="2693452" cy="720000"/>
          </a:xfrm>
        </p:grpSpPr>
        <p:sp>
          <p:nvSpPr>
            <p:cNvPr id="16" name="矩形 15"/>
            <p:cNvSpPr/>
            <p:nvPr/>
          </p:nvSpPr>
          <p:spPr>
            <a:xfrm>
              <a:off x="0" y="0"/>
              <a:ext cx="719220" cy="720000"/>
            </a:xfrm>
            <a:prstGeom prst="rect">
              <a:avLst/>
            </a:prstGeom>
            <a:solidFill>
              <a:schemeClr val="bg1"/>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pPr>
              <a:endParaRPr lang="zh-CN" altLang="en-US" dirty="0">
                <a:solidFill>
                  <a:schemeClr val="bg1"/>
                </a:solidFill>
                <a:latin typeface="时尚中黑简体" pitchFamily="2" charset="-122"/>
                <a:ea typeface="时尚中黑简体" pitchFamily="2" charset="-122"/>
                <a:sym typeface="宋体" panose="02010600030101010101" pitchFamily="2" charset="-122"/>
              </a:endParaRPr>
            </a:p>
          </p:txBody>
        </p:sp>
        <p:sp>
          <p:nvSpPr>
            <p:cNvPr id="17" name="矩形 16"/>
            <p:cNvSpPr/>
            <p:nvPr/>
          </p:nvSpPr>
          <p:spPr>
            <a:xfrm>
              <a:off x="792253" y="176036"/>
              <a:ext cx="1901199" cy="285149"/>
            </a:xfrm>
            <a:prstGeom prst="rect">
              <a:avLst/>
            </a:prstGeom>
            <a:no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Tx/>
              </a:pPr>
              <a:r>
                <a:rPr lang="en-US" altLang="zh-CN" sz="1600" dirty="0">
                  <a:latin typeface="时尚中黑简体" pitchFamily="2" charset="-122"/>
                  <a:ea typeface="时尚中黑简体" pitchFamily="2" charset="-122"/>
                  <a:sym typeface="宋体" panose="02010600030101010101" pitchFamily="2" charset="-122"/>
                </a:rPr>
                <a:t>Type something here</a:t>
              </a:r>
              <a:endParaRPr lang="zh-CN" altLang="en-US" dirty="0">
                <a:latin typeface="时尚中黑简体" pitchFamily="2" charset="-122"/>
                <a:ea typeface="时尚中黑简体" pitchFamily="2" charset="-122"/>
                <a:sym typeface="宋体" panose="02010600030101010101" pitchFamily="2" charset="-122"/>
              </a:endParaRPr>
            </a:p>
          </p:txBody>
        </p:sp>
        <p:sp>
          <p:nvSpPr>
            <p:cNvPr id="18" name="Freeform 5598"/>
            <p:cNvSpPr>
              <a:spLocks noEditPoints="1"/>
            </p:cNvSpPr>
            <p:nvPr/>
          </p:nvSpPr>
          <p:spPr>
            <a:xfrm>
              <a:off x="117488" y="152247"/>
              <a:ext cx="485830" cy="415507"/>
            </a:xfrm>
            <a:custGeom>
              <a:avLst/>
              <a:gdLst>
                <a:gd name="txL" fmla="*/ 0 w 129"/>
                <a:gd name="txT" fmla="*/ 0 h 103"/>
                <a:gd name="txR" fmla="*/ 129 w 129"/>
                <a:gd name="txB" fmla="*/ 103 h 103"/>
              </a:gdLst>
              <a:ahLst/>
              <a:cxnLst>
                <a:cxn ang="0">
                  <a:pos x="496427873" y="358017774"/>
                </a:cxn>
                <a:cxn ang="0">
                  <a:pos x="1702043264" y="358017774"/>
                </a:cxn>
                <a:cxn ang="0">
                  <a:pos x="1744592933" y="358017774"/>
                </a:cxn>
                <a:cxn ang="0">
                  <a:pos x="1106329063" y="943866508"/>
                </a:cxn>
                <a:cxn ang="0">
                  <a:pos x="439694981" y="374291126"/>
                </a:cxn>
                <a:cxn ang="0">
                  <a:pos x="496427873" y="358017774"/>
                </a:cxn>
                <a:cxn ang="0">
                  <a:pos x="269488771" y="813675659"/>
                </a:cxn>
                <a:cxn ang="0">
                  <a:pos x="312042207" y="943866508"/>
                </a:cxn>
                <a:cxn ang="0">
                  <a:pos x="368775099" y="943866508"/>
                </a:cxn>
                <a:cxn ang="0">
                  <a:pos x="368775099" y="1139146730"/>
                </a:cxn>
                <a:cxn ang="0">
                  <a:pos x="0" y="1139146730"/>
                </a:cxn>
                <a:cxn ang="0">
                  <a:pos x="42549669" y="1269337579"/>
                </a:cxn>
                <a:cxn ang="0">
                  <a:pos x="368775099" y="1269337579"/>
                </a:cxn>
                <a:cxn ang="0">
                  <a:pos x="382958322" y="1318157634"/>
                </a:cxn>
                <a:cxn ang="0">
                  <a:pos x="865206738" y="911319804"/>
                </a:cxn>
                <a:cxn ang="0">
                  <a:pos x="368775099" y="488204589"/>
                </a:cxn>
                <a:cxn ang="0">
                  <a:pos x="368775099" y="488204589"/>
                </a:cxn>
                <a:cxn ang="0">
                  <a:pos x="368775099" y="813675659"/>
                </a:cxn>
                <a:cxn ang="0">
                  <a:pos x="269488771" y="813675659"/>
                </a:cxn>
                <a:cxn ang="0">
                  <a:pos x="241122325" y="1545988594"/>
                </a:cxn>
                <a:cxn ang="0">
                  <a:pos x="1063775628" y="1545988594"/>
                </a:cxn>
                <a:cxn ang="0">
                  <a:pos x="1092145840" y="1676175408"/>
                </a:cxn>
                <a:cxn ang="0">
                  <a:pos x="269488771" y="1676175408"/>
                </a:cxn>
                <a:cxn ang="0">
                  <a:pos x="241122325" y="1545988594"/>
                </a:cxn>
                <a:cxn ang="0">
                  <a:pos x="595714201" y="0"/>
                </a:cxn>
                <a:cxn ang="0">
                  <a:pos x="1404184280" y="0"/>
                </a:cxn>
                <a:cxn ang="0">
                  <a:pos x="1432554493" y="130186815"/>
                </a:cxn>
                <a:cxn ang="0">
                  <a:pos x="1063775628" y="130186815"/>
                </a:cxn>
                <a:cxn ang="0">
                  <a:pos x="1092145840" y="260377663"/>
                </a:cxn>
                <a:cxn ang="0">
                  <a:pos x="156019220" y="260377663"/>
                </a:cxn>
                <a:cxn ang="0">
                  <a:pos x="127652774" y="97640111"/>
                </a:cxn>
                <a:cxn ang="0">
                  <a:pos x="609897424" y="97640111"/>
                </a:cxn>
                <a:cxn ang="0">
                  <a:pos x="595714201" y="0"/>
                </a:cxn>
                <a:cxn ang="0">
                  <a:pos x="1829696038" y="471931237"/>
                </a:cxn>
                <a:cxn ang="0">
                  <a:pos x="1333268165" y="895046453"/>
                </a:cxn>
                <a:cxn ang="0">
                  <a:pos x="1815512815" y="1318157634"/>
                </a:cxn>
                <a:cxn ang="0">
                  <a:pos x="1829696038" y="1269337579"/>
                </a:cxn>
                <a:cxn ang="0">
                  <a:pos x="1829696038" y="488204589"/>
                </a:cxn>
                <a:cxn ang="0">
                  <a:pos x="1829696038" y="471931237"/>
                </a:cxn>
                <a:cxn ang="0">
                  <a:pos x="1744592933" y="1399524393"/>
                </a:cxn>
                <a:cxn ang="0">
                  <a:pos x="1702043264" y="1415797745"/>
                </a:cxn>
                <a:cxn ang="0">
                  <a:pos x="496427873" y="1415797745"/>
                </a:cxn>
                <a:cxn ang="0">
                  <a:pos x="468061427" y="1415797745"/>
                </a:cxn>
                <a:cxn ang="0">
                  <a:pos x="964489300" y="992686563"/>
                </a:cxn>
                <a:cxn ang="0">
                  <a:pos x="1063775628" y="1074053323"/>
                </a:cxn>
                <a:cxn ang="0">
                  <a:pos x="1106329063" y="1106600026"/>
                </a:cxn>
                <a:cxn ang="0">
                  <a:pos x="1134695509" y="1074053323"/>
                </a:cxn>
                <a:cxn ang="0">
                  <a:pos x="1233981837" y="992686563"/>
                </a:cxn>
                <a:cxn ang="0">
                  <a:pos x="1744592933" y="1399524393"/>
                </a:cxn>
              </a:cxnLst>
              <a:rect l="txL" t="txT" r="txR" b="txB"/>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chemeClr val="tx1">
                <a:alpha val="100000"/>
              </a:scheme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 name="组合 3"/>
          <p:cNvGrpSpPr/>
          <p:nvPr/>
        </p:nvGrpSpPr>
        <p:grpSpPr>
          <a:xfrm>
            <a:off x="5775200" y="3022079"/>
            <a:ext cx="3194744" cy="854846"/>
            <a:chOff x="0" y="0"/>
            <a:chExt cx="2693452" cy="720000"/>
          </a:xfrm>
        </p:grpSpPr>
        <p:sp>
          <p:nvSpPr>
            <p:cNvPr id="13" name="矩形 12"/>
            <p:cNvSpPr/>
            <p:nvPr/>
          </p:nvSpPr>
          <p:spPr>
            <a:xfrm>
              <a:off x="0" y="0"/>
              <a:ext cx="719220" cy="720000"/>
            </a:xfrm>
            <a:prstGeom prst="rect">
              <a:avLst/>
            </a:prstGeom>
            <a:solidFill>
              <a:srgbClr val="E87A7D"/>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pPr>
              <a:endParaRPr lang="zh-CN" altLang="en-US" dirty="0">
                <a:solidFill>
                  <a:schemeClr val="bg1"/>
                </a:solidFill>
                <a:latin typeface="时尚中黑简体" pitchFamily="2" charset="-122"/>
                <a:ea typeface="时尚中黑简体" pitchFamily="2" charset="-122"/>
                <a:sym typeface="宋体" panose="02010600030101010101" pitchFamily="2" charset="-122"/>
              </a:endParaRPr>
            </a:p>
          </p:txBody>
        </p:sp>
        <p:sp>
          <p:nvSpPr>
            <p:cNvPr id="14" name="矩形 13"/>
            <p:cNvSpPr/>
            <p:nvPr/>
          </p:nvSpPr>
          <p:spPr>
            <a:xfrm>
              <a:off x="792253" y="176036"/>
              <a:ext cx="1901199" cy="285149"/>
            </a:xfrm>
            <a:prstGeom prst="rect">
              <a:avLst/>
            </a:prstGeom>
            <a:no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Tx/>
              </a:pPr>
              <a:r>
                <a:rPr lang="en-US" altLang="zh-CN" sz="1600" dirty="0">
                  <a:latin typeface="时尚中黑简体" pitchFamily="2" charset="-122"/>
                  <a:ea typeface="时尚中黑简体" pitchFamily="2" charset="-122"/>
                  <a:sym typeface="宋体" panose="02010600030101010101" pitchFamily="2" charset="-122"/>
                </a:rPr>
                <a:t>Type something here</a:t>
              </a:r>
              <a:endParaRPr lang="zh-CN" altLang="en-US" dirty="0">
                <a:latin typeface="时尚中黑简体" pitchFamily="2" charset="-122"/>
                <a:ea typeface="时尚中黑简体" pitchFamily="2" charset="-122"/>
                <a:sym typeface="宋体" panose="02010600030101010101" pitchFamily="2" charset="-122"/>
              </a:endParaRPr>
            </a:p>
          </p:txBody>
        </p:sp>
        <p:sp>
          <p:nvSpPr>
            <p:cNvPr id="15" name="Freeform 5569"/>
            <p:cNvSpPr>
              <a:spLocks noEditPoints="1"/>
            </p:cNvSpPr>
            <p:nvPr/>
          </p:nvSpPr>
          <p:spPr>
            <a:xfrm>
              <a:off x="211162" y="109428"/>
              <a:ext cx="298484" cy="469427"/>
            </a:xfrm>
            <a:custGeom>
              <a:avLst/>
              <a:gdLst>
                <a:gd name="txL" fmla="*/ 0 w 84"/>
                <a:gd name="txT" fmla="*/ 0 h 123"/>
                <a:gd name="txR" fmla="*/ 84 w 84"/>
                <a:gd name="txB" fmla="*/ 123 h 123"/>
              </a:gdLst>
              <a:ahLst/>
              <a:cxnLst>
                <a:cxn ang="0">
                  <a:pos x="138891001" y="1500246711"/>
                </a:cxn>
                <a:cxn ang="0">
                  <a:pos x="921736359" y="160219633"/>
                </a:cxn>
                <a:cxn ang="0">
                  <a:pos x="429301720" y="1616771468"/>
                </a:cxn>
                <a:cxn ang="0">
                  <a:pos x="404047841" y="1660470160"/>
                </a:cxn>
                <a:cxn ang="0">
                  <a:pos x="643950803" y="1689601350"/>
                </a:cxn>
                <a:cxn ang="0">
                  <a:pos x="656579519" y="1631338971"/>
                </a:cxn>
                <a:cxn ang="0">
                  <a:pos x="429301720" y="1616771468"/>
                </a:cxn>
                <a:cxn ang="0">
                  <a:pos x="606071762" y="495226403"/>
                </a:cxn>
                <a:cxn ang="0">
                  <a:pos x="808095683" y="670013539"/>
                </a:cxn>
                <a:cxn ang="0">
                  <a:pos x="820724399" y="990456622"/>
                </a:cxn>
                <a:cxn ang="0">
                  <a:pos x="782845358" y="917626740"/>
                </a:cxn>
                <a:cxn ang="0">
                  <a:pos x="618700478" y="568056284"/>
                </a:cxn>
                <a:cxn ang="0">
                  <a:pos x="606071762" y="495226403"/>
                </a:cxn>
                <a:cxn ang="0">
                  <a:pos x="555567559" y="786538296"/>
                </a:cxn>
                <a:cxn ang="0">
                  <a:pos x="517688518" y="917626740"/>
                </a:cxn>
                <a:cxn ang="0">
                  <a:pos x="555567559" y="786538296"/>
                </a:cxn>
                <a:cxn ang="0">
                  <a:pos x="593446599" y="1252633509"/>
                </a:cxn>
                <a:cxn ang="0">
                  <a:pos x="441926882" y="1252633509"/>
                </a:cxn>
                <a:cxn ang="0">
                  <a:pos x="202023921" y="684581042"/>
                </a:cxn>
                <a:cxn ang="0">
                  <a:pos x="277782003" y="568056284"/>
                </a:cxn>
                <a:cxn ang="0">
                  <a:pos x="303035881" y="553488781"/>
                </a:cxn>
                <a:cxn ang="0">
                  <a:pos x="353543638" y="509793906"/>
                </a:cxn>
                <a:cxn ang="0">
                  <a:pos x="429301720" y="757407107"/>
                </a:cxn>
                <a:cxn ang="0">
                  <a:pos x="340914922" y="815669486"/>
                </a:cxn>
                <a:cxn ang="0">
                  <a:pos x="479805923" y="1034151497"/>
                </a:cxn>
                <a:cxn ang="0">
                  <a:pos x="517688518" y="1019587811"/>
                </a:cxn>
                <a:cxn ang="0">
                  <a:pos x="555567559" y="990456622"/>
                </a:cxn>
                <a:cxn ang="0">
                  <a:pos x="631325640" y="1223502320"/>
                </a:cxn>
                <a:cxn ang="0">
                  <a:pos x="568192721" y="626318663"/>
                </a:cxn>
                <a:cxn ang="0">
                  <a:pos x="707083722" y="757407107"/>
                </a:cxn>
                <a:cxn ang="0">
                  <a:pos x="707083722" y="946757929"/>
                </a:cxn>
                <a:cxn ang="0">
                  <a:pos x="656579519" y="903063054"/>
                </a:cxn>
                <a:cxn ang="0">
                  <a:pos x="580821437" y="699144728"/>
                </a:cxn>
                <a:cxn ang="0">
                  <a:pos x="568192721" y="626318663"/>
                </a:cxn>
                <a:cxn ang="0">
                  <a:pos x="997494441" y="0"/>
                </a:cxn>
                <a:cxn ang="0">
                  <a:pos x="1060627360" y="1718732539"/>
                </a:cxn>
                <a:cxn ang="0">
                  <a:pos x="63132919" y="1791558604"/>
                </a:cxn>
                <a:cxn ang="0">
                  <a:pos x="0" y="72826065"/>
                </a:cxn>
              </a:cxnLst>
              <a:rect l="txL" t="txT" r="txR" b="txB"/>
              <a:pathLst>
                <a:path w="84" h="123">
                  <a:moveTo>
                    <a:pt x="11" y="11"/>
                  </a:moveTo>
                  <a:cubicBezTo>
                    <a:pt x="11" y="103"/>
                    <a:pt x="11" y="103"/>
                    <a:pt x="11" y="103"/>
                  </a:cubicBezTo>
                  <a:cubicBezTo>
                    <a:pt x="73" y="103"/>
                    <a:pt x="73" y="103"/>
                    <a:pt x="73" y="103"/>
                  </a:cubicBezTo>
                  <a:cubicBezTo>
                    <a:pt x="73" y="11"/>
                    <a:pt x="73" y="11"/>
                    <a:pt x="73" y="11"/>
                  </a:cubicBezTo>
                  <a:cubicBezTo>
                    <a:pt x="11" y="11"/>
                    <a:pt x="11" y="11"/>
                    <a:pt x="11" y="11"/>
                  </a:cubicBezTo>
                  <a:close/>
                  <a:moveTo>
                    <a:pt x="34" y="111"/>
                  </a:moveTo>
                  <a:cubicBezTo>
                    <a:pt x="33" y="111"/>
                    <a:pt x="32" y="111"/>
                    <a:pt x="32" y="112"/>
                  </a:cubicBezTo>
                  <a:cubicBezTo>
                    <a:pt x="32" y="114"/>
                    <a:pt x="32" y="114"/>
                    <a:pt x="32" y="114"/>
                  </a:cubicBezTo>
                  <a:cubicBezTo>
                    <a:pt x="32" y="115"/>
                    <a:pt x="33" y="116"/>
                    <a:pt x="34" y="116"/>
                  </a:cubicBezTo>
                  <a:cubicBezTo>
                    <a:pt x="51" y="116"/>
                    <a:pt x="51" y="116"/>
                    <a:pt x="51" y="116"/>
                  </a:cubicBezTo>
                  <a:cubicBezTo>
                    <a:pt x="52" y="116"/>
                    <a:pt x="52" y="115"/>
                    <a:pt x="52" y="114"/>
                  </a:cubicBezTo>
                  <a:cubicBezTo>
                    <a:pt x="52" y="112"/>
                    <a:pt x="52" y="112"/>
                    <a:pt x="52" y="112"/>
                  </a:cubicBezTo>
                  <a:cubicBezTo>
                    <a:pt x="52" y="111"/>
                    <a:pt x="52" y="111"/>
                    <a:pt x="51" y="111"/>
                  </a:cubicBezTo>
                  <a:cubicBezTo>
                    <a:pt x="34" y="111"/>
                    <a:pt x="34" y="111"/>
                    <a:pt x="34" y="111"/>
                  </a:cubicBezTo>
                  <a:close/>
                  <a:moveTo>
                    <a:pt x="48" y="34"/>
                  </a:moveTo>
                  <a:cubicBezTo>
                    <a:pt x="48" y="34"/>
                    <a:pt x="48" y="34"/>
                    <a:pt x="48" y="34"/>
                  </a:cubicBezTo>
                  <a:cubicBezTo>
                    <a:pt x="49" y="34"/>
                    <a:pt x="50" y="34"/>
                    <a:pt x="51" y="35"/>
                  </a:cubicBezTo>
                  <a:cubicBezTo>
                    <a:pt x="56" y="37"/>
                    <a:pt x="61" y="41"/>
                    <a:pt x="64" y="46"/>
                  </a:cubicBezTo>
                  <a:cubicBezTo>
                    <a:pt x="67" y="51"/>
                    <a:pt x="68" y="57"/>
                    <a:pt x="66" y="64"/>
                  </a:cubicBezTo>
                  <a:cubicBezTo>
                    <a:pt x="66" y="66"/>
                    <a:pt x="66" y="67"/>
                    <a:pt x="65" y="68"/>
                  </a:cubicBezTo>
                  <a:cubicBezTo>
                    <a:pt x="61" y="67"/>
                    <a:pt x="61" y="67"/>
                    <a:pt x="61" y="67"/>
                  </a:cubicBezTo>
                  <a:cubicBezTo>
                    <a:pt x="61" y="66"/>
                    <a:pt x="62" y="64"/>
                    <a:pt x="62" y="63"/>
                  </a:cubicBezTo>
                  <a:cubicBezTo>
                    <a:pt x="63" y="57"/>
                    <a:pt x="62" y="52"/>
                    <a:pt x="60" y="48"/>
                  </a:cubicBezTo>
                  <a:cubicBezTo>
                    <a:pt x="57" y="44"/>
                    <a:pt x="54" y="41"/>
                    <a:pt x="49" y="39"/>
                  </a:cubicBezTo>
                  <a:cubicBezTo>
                    <a:pt x="48" y="39"/>
                    <a:pt x="47" y="38"/>
                    <a:pt x="47" y="38"/>
                  </a:cubicBezTo>
                  <a:cubicBezTo>
                    <a:pt x="48" y="34"/>
                    <a:pt x="48" y="34"/>
                    <a:pt x="48" y="34"/>
                  </a:cubicBezTo>
                  <a:close/>
                  <a:moveTo>
                    <a:pt x="44" y="54"/>
                  </a:moveTo>
                  <a:cubicBezTo>
                    <a:pt x="44" y="54"/>
                    <a:pt x="44" y="54"/>
                    <a:pt x="44" y="54"/>
                  </a:cubicBezTo>
                  <a:cubicBezTo>
                    <a:pt x="46" y="55"/>
                    <a:pt x="48" y="57"/>
                    <a:pt x="47" y="60"/>
                  </a:cubicBezTo>
                  <a:cubicBezTo>
                    <a:pt x="46" y="62"/>
                    <a:pt x="44" y="63"/>
                    <a:pt x="41" y="63"/>
                  </a:cubicBezTo>
                  <a:cubicBezTo>
                    <a:pt x="39" y="62"/>
                    <a:pt x="38" y="59"/>
                    <a:pt x="39" y="57"/>
                  </a:cubicBezTo>
                  <a:cubicBezTo>
                    <a:pt x="39" y="55"/>
                    <a:pt x="42" y="53"/>
                    <a:pt x="44" y="54"/>
                  </a:cubicBezTo>
                  <a:close/>
                  <a:moveTo>
                    <a:pt x="50" y="84"/>
                  </a:moveTo>
                  <a:cubicBezTo>
                    <a:pt x="47" y="86"/>
                    <a:pt x="47" y="86"/>
                    <a:pt x="47" y="86"/>
                  </a:cubicBezTo>
                  <a:cubicBezTo>
                    <a:pt x="46" y="87"/>
                    <a:pt x="46" y="87"/>
                    <a:pt x="46" y="87"/>
                  </a:cubicBezTo>
                  <a:cubicBezTo>
                    <a:pt x="41" y="89"/>
                    <a:pt x="38" y="89"/>
                    <a:pt x="35" y="86"/>
                  </a:cubicBezTo>
                  <a:cubicBezTo>
                    <a:pt x="25" y="75"/>
                    <a:pt x="19" y="63"/>
                    <a:pt x="16" y="47"/>
                  </a:cubicBezTo>
                  <a:cubicBezTo>
                    <a:pt x="16" y="47"/>
                    <a:pt x="16" y="47"/>
                    <a:pt x="16" y="47"/>
                  </a:cubicBezTo>
                  <a:cubicBezTo>
                    <a:pt x="16" y="47"/>
                    <a:pt x="16" y="47"/>
                    <a:pt x="16" y="47"/>
                  </a:cubicBezTo>
                  <a:cubicBezTo>
                    <a:pt x="16" y="44"/>
                    <a:pt x="18" y="41"/>
                    <a:pt x="22" y="39"/>
                  </a:cubicBezTo>
                  <a:cubicBezTo>
                    <a:pt x="23" y="38"/>
                    <a:pt x="23" y="38"/>
                    <a:pt x="23" y="38"/>
                  </a:cubicBezTo>
                  <a:cubicBezTo>
                    <a:pt x="24" y="38"/>
                    <a:pt x="24" y="38"/>
                    <a:pt x="24" y="38"/>
                  </a:cubicBezTo>
                  <a:cubicBezTo>
                    <a:pt x="26" y="37"/>
                    <a:pt x="26" y="37"/>
                    <a:pt x="26" y="37"/>
                  </a:cubicBezTo>
                  <a:cubicBezTo>
                    <a:pt x="28" y="35"/>
                    <a:pt x="28" y="35"/>
                    <a:pt x="28" y="35"/>
                  </a:cubicBezTo>
                  <a:cubicBezTo>
                    <a:pt x="32" y="38"/>
                    <a:pt x="36" y="49"/>
                    <a:pt x="35" y="52"/>
                  </a:cubicBezTo>
                  <a:cubicBezTo>
                    <a:pt x="34" y="52"/>
                    <a:pt x="34" y="52"/>
                    <a:pt x="34" y="52"/>
                  </a:cubicBezTo>
                  <a:cubicBezTo>
                    <a:pt x="30" y="54"/>
                    <a:pt x="30" y="54"/>
                    <a:pt x="30" y="54"/>
                  </a:cubicBezTo>
                  <a:cubicBezTo>
                    <a:pt x="27" y="56"/>
                    <a:pt x="27" y="56"/>
                    <a:pt x="27" y="56"/>
                  </a:cubicBezTo>
                  <a:cubicBezTo>
                    <a:pt x="30" y="63"/>
                    <a:pt x="31" y="66"/>
                    <a:pt x="35" y="72"/>
                  </a:cubicBezTo>
                  <a:cubicBezTo>
                    <a:pt x="38" y="71"/>
                    <a:pt x="38" y="71"/>
                    <a:pt x="38" y="71"/>
                  </a:cubicBezTo>
                  <a:cubicBezTo>
                    <a:pt x="39" y="71"/>
                    <a:pt x="39" y="71"/>
                    <a:pt x="39" y="71"/>
                  </a:cubicBezTo>
                  <a:cubicBezTo>
                    <a:pt x="41" y="70"/>
                    <a:pt x="41" y="70"/>
                    <a:pt x="41" y="70"/>
                  </a:cubicBezTo>
                  <a:cubicBezTo>
                    <a:pt x="42" y="69"/>
                    <a:pt x="42" y="69"/>
                    <a:pt x="42" y="69"/>
                  </a:cubicBezTo>
                  <a:cubicBezTo>
                    <a:pt x="44" y="68"/>
                    <a:pt x="44" y="68"/>
                    <a:pt x="44" y="68"/>
                  </a:cubicBezTo>
                  <a:cubicBezTo>
                    <a:pt x="45" y="68"/>
                    <a:pt x="51" y="76"/>
                    <a:pt x="53" y="83"/>
                  </a:cubicBezTo>
                  <a:cubicBezTo>
                    <a:pt x="50" y="84"/>
                    <a:pt x="50" y="84"/>
                    <a:pt x="50" y="84"/>
                  </a:cubicBezTo>
                  <a:close/>
                  <a:moveTo>
                    <a:pt x="45" y="43"/>
                  </a:moveTo>
                  <a:cubicBezTo>
                    <a:pt x="45" y="43"/>
                    <a:pt x="45" y="43"/>
                    <a:pt x="45" y="43"/>
                  </a:cubicBezTo>
                  <a:cubicBezTo>
                    <a:pt x="46" y="43"/>
                    <a:pt x="47" y="44"/>
                    <a:pt x="48" y="44"/>
                  </a:cubicBezTo>
                  <a:cubicBezTo>
                    <a:pt x="52" y="46"/>
                    <a:pt x="55" y="49"/>
                    <a:pt x="56" y="52"/>
                  </a:cubicBezTo>
                  <a:cubicBezTo>
                    <a:pt x="58" y="55"/>
                    <a:pt x="58" y="59"/>
                    <a:pt x="57" y="63"/>
                  </a:cubicBezTo>
                  <a:cubicBezTo>
                    <a:pt x="57" y="64"/>
                    <a:pt x="56" y="65"/>
                    <a:pt x="56" y="65"/>
                  </a:cubicBezTo>
                  <a:cubicBezTo>
                    <a:pt x="52" y="64"/>
                    <a:pt x="52" y="64"/>
                    <a:pt x="52" y="64"/>
                  </a:cubicBezTo>
                  <a:cubicBezTo>
                    <a:pt x="52" y="63"/>
                    <a:pt x="52" y="62"/>
                    <a:pt x="52" y="62"/>
                  </a:cubicBezTo>
                  <a:cubicBezTo>
                    <a:pt x="53" y="59"/>
                    <a:pt x="53" y="56"/>
                    <a:pt x="52" y="54"/>
                  </a:cubicBezTo>
                  <a:cubicBezTo>
                    <a:pt x="51" y="52"/>
                    <a:pt x="49" y="50"/>
                    <a:pt x="46" y="48"/>
                  </a:cubicBezTo>
                  <a:cubicBezTo>
                    <a:pt x="45" y="48"/>
                    <a:pt x="44" y="48"/>
                    <a:pt x="44" y="48"/>
                  </a:cubicBezTo>
                  <a:cubicBezTo>
                    <a:pt x="45" y="43"/>
                    <a:pt x="45" y="43"/>
                    <a:pt x="45" y="43"/>
                  </a:cubicBezTo>
                  <a:close/>
                  <a:moveTo>
                    <a:pt x="5" y="0"/>
                  </a:moveTo>
                  <a:cubicBezTo>
                    <a:pt x="79" y="0"/>
                    <a:pt x="79" y="0"/>
                    <a:pt x="79" y="0"/>
                  </a:cubicBezTo>
                  <a:cubicBezTo>
                    <a:pt x="82" y="0"/>
                    <a:pt x="84" y="2"/>
                    <a:pt x="84" y="5"/>
                  </a:cubicBezTo>
                  <a:cubicBezTo>
                    <a:pt x="84" y="118"/>
                    <a:pt x="84" y="118"/>
                    <a:pt x="84" y="118"/>
                  </a:cubicBezTo>
                  <a:cubicBezTo>
                    <a:pt x="84" y="121"/>
                    <a:pt x="82" y="123"/>
                    <a:pt x="79" y="123"/>
                  </a:cubicBezTo>
                  <a:cubicBezTo>
                    <a:pt x="5" y="123"/>
                    <a:pt x="5" y="123"/>
                    <a:pt x="5" y="123"/>
                  </a:cubicBezTo>
                  <a:cubicBezTo>
                    <a:pt x="2" y="123"/>
                    <a:pt x="0" y="121"/>
                    <a:pt x="0" y="118"/>
                  </a:cubicBezTo>
                  <a:cubicBezTo>
                    <a:pt x="0" y="5"/>
                    <a:pt x="0" y="5"/>
                    <a:pt x="0" y="5"/>
                  </a:cubicBezTo>
                  <a:cubicBezTo>
                    <a:pt x="0" y="2"/>
                    <a:pt x="2" y="0"/>
                    <a:pt x="5" y="0"/>
                  </a:cubicBezTo>
                  <a:close/>
                </a:path>
              </a:pathLst>
            </a:custGeom>
            <a:solidFill>
              <a:schemeClr val="tx1">
                <a:alpha val="100000"/>
              </a:scheme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5" name="组合 4"/>
          <p:cNvGrpSpPr/>
          <p:nvPr/>
        </p:nvGrpSpPr>
        <p:grpSpPr>
          <a:xfrm>
            <a:off x="5775200" y="3869563"/>
            <a:ext cx="3194745" cy="852963"/>
            <a:chOff x="0" y="0"/>
            <a:chExt cx="2693451" cy="720000"/>
          </a:xfrm>
        </p:grpSpPr>
        <p:sp>
          <p:nvSpPr>
            <p:cNvPr id="10" name="矩形 9"/>
            <p:cNvSpPr/>
            <p:nvPr/>
          </p:nvSpPr>
          <p:spPr>
            <a:xfrm>
              <a:off x="0" y="0"/>
              <a:ext cx="719220" cy="720000"/>
            </a:xfrm>
            <a:prstGeom prst="rect">
              <a:avLst/>
            </a:prstGeom>
            <a:solidFill>
              <a:schemeClr val="bg1"/>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pPr>
              <a:endParaRPr lang="zh-CN" altLang="en-US" dirty="0">
                <a:solidFill>
                  <a:schemeClr val="bg1"/>
                </a:solidFill>
                <a:latin typeface="时尚中黑简体" pitchFamily="2" charset="-122"/>
                <a:ea typeface="时尚中黑简体" pitchFamily="2" charset="-122"/>
                <a:sym typeface="宋体" panose="02010600030101010101" pitchFamily="2" charset="-122"/>
              </a:endParaRPr>
            </a:p>
          </p:txBody>
        </p:sp>
        <p:sp>
          <p:nvSpPr>
            <p:cNvPr id="11" name="矩形 10"/>
            <p:cNvSpPr/>
            <p:nvPr/>
          </p:nvSpPr>
          <p:spPr>
            <a:xfrm>
              <a:off x="792253" y="174834"/>
              <a:ext cx="1901198" cy="285779"/>
            </a:xfrm>
            <a:prstGeom prst="rect">
              <a:avLst/>
            </a:prstGeom>
            <a:no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Tx/>
              </a:pPr>
              <a:r>
                <a:rPr lang="en-US" altLang="zh-CN" sz="1600" dirty="0">
                  <a:latin typeface="时尚中黑简体" pitchFamily="2" charset="-122"/>
                  <a:ea typeface="时尚中黑简体" pitchFamily="2" charset="-122"/>
                  <a:sym typeface="宋体" panose="02010600030101010101" pitchFamily="2" charset="-122"/>
                </a:rPr>
                <a:t>Type something here</a:t>
              </a:r>
              <a:endParaRPr lang="zh-CN" altLang="en-US" dirty="0">
                <a:latin typeface="时尚中黑简体" pitchFamily="2" charset="-122"/>
                <a:ea typeface="时尚中黑简体" pitchFamily="2" charset="-122"/>
                <a:sym typeface="宋体" panose="02010600030101010101" pitchFamily="2" charset="-122"/>
              </a:endParaRPr>
            </a:p>
          </p:txBody>
        </p:sp>
        <p:sp>
          <p:nvSpPr>
            <p:cNvPr id="12" name="Freeform 5626"/>
            <p:cNvSpPr>
              <a:spLocks noEditPoints="1"/>
            </p:cNvSpPr>
            <p:nvPr/>
          </p:nvSpPr>
          <p:spPr>
            <a:xfrm>
              <a:off x="185759" y="178013"/>
              <a:ext cx="347702" cy="371920"/>
            </a:xfrm>
            <a:custGeom>
              <a:avLst/>
              <a:gdLst>
                <a:gd name="txL" fmla="*/ 0 w 107"/>
                <a:gd name="txT" fmla="*/ 0 h 115"/>
                <a:gd name="txR" fmla="*/ 107 w 107"/>
                <a:gd name="txB" fmla="*/ 115 h 115"/>
              </a:gdLst>
              <a:ahLst/>
              <a:cxnLst>
                <a:cxn ang="0">
                  <a:pos x="84475338" y="73216495"/>
                </a:cxn>
                <a:cxn ang="0">
                  <a:pos x="306227975" y="73216495"/>
                </a:cxn>
                <a:cxn ang="0">
                  <a:pos x="549099447" y="10459037"/>
                </a:cxn>
                <a:cxn ang="0">
                  <a:pos x="570218282" y="0"/>
                </a:cxn>
                <a:cxn ang="0">
                  <a:pos x="591337116" y="10459037"/>
                </a:cxn>
                <a:cxn ang="0">
                  <a:pos x="834208588" y="73216495"/>
                </a:cxn>
                <a:cxn ang="0">
                  <a:pos x="1055957976" y="73216495"/>
                </a:cxn>
                <a:cxn ang="0">
                  <a:pos x="1129875522" y="62757457"/>
                </a:cxn>
                <a:cxn ang="0">
                  <a:pos x="1129875522" y="156888792"/>
                </a:cxn>
                <a:cxn ang="0">
                  <a:pos x="971482638" y="909962111"/>
                </a:cxn>
                <a:cxn ang="0">
                  <a:pos x="580776074" y="1202821621"/>
                </a:cxn>
                <a:cxn ang="0">
                  <a:pos x="570218282" y="1202821621"/>
                </a:cxn>
                <a:cxn ang="0">
                  <a:pos x="549099447" y="1202821621"/>
                </a:cxn>
                <a:cxn ang="0">
                  <a:pos x="168953926" y="909962111"/>
                </a:cxn>
                <a:cxn ang="0">
                  <a:pos x="10561042" y="156888792"/>
                </a:cxn>
                <a:cxn ang="0">
                  <a:pos x="0" y="62757457"/>
                </a:cxn>
                <a:cxn ang="0">
                  <a:pos x="84475338" y="73216495"/>
                </a:cxn>
                <a:cxn ang="0">
                  <a:pos x="570218282" y="617099366"/>
                </a:cxn>
                <a:cxn ang="0">
                  <a:pos x="939802761" y="617099366"/>
                </a:cxn>
                <a:cxn ang="0">
                  <a:pos x="992601472" y="230105287"/>
                </a:cxn>
                <a:cxn ang="0">
                  <a:pos x="813086504" y="219646250"/>
                </a:cxn>
                <a:cxn ang="0">
                  <a:pos x="570218282" y="156888792"/>
                </a:cxn>
                <a:cxn ang="0">
                  <a:pos x="570218282" y="617099366"/>
                </a:cxn>
                <a:cxn ang="0">
                  <a:pos x="570218282" y="1056391866"/>
                </a:cxn>
                <a:cxn ang="0">
                  <a:pos x="570218282" y="617099366"/>
                </a:cxn>
                <a:cxn ang="0">
                  <a:pos x="190072761" y="617099366"/>
                </a:cxn>
                <a:cxn ang="0">
                  <a:pos x="274548099" y="836745616"/>
                </a:cxn>
                <a:cxn ang="0">
                  <a:pos x="570218282" y="1056391866"/>
                </a:cxn>
              </a:cxnLst>
              <a:rect l="txL" t="txT" r="txR" b="txB"/>
              <a:pathLst>
                <a:path w="107" h="115">
                  <a:moveTo>
                    <a:pt x="8" y="7"/>
                  </a:moveTo>
                  <a:cubicBezTo>
                    <a:pt x="15" y="8"/>
                    <a:pt x="22" y="8"/>
                    <a:pt x="29" y="7"/>
                  </a:cubicBezTo>
                  <a:cubicBezTo>
                    <a:pt x="36" y="6"/>
                    <a:pt x="44" y="4"/>
                    <a:pt x="52" y="1"/>
                  </a:cubicBezTo>
                  <a:cubicBezTo>
                    <a:pt x="54" y="0"/>
                    <a:pt x="54" y="0"/>
                    <a:pt x="54" y="0"/>
                  </a:cubicBezTo>
                  <a:cubicBezTo>
                    <a:pt x="56" y="1"/>
                    <a:pt x="56" y="1"/>
                    <a:pt x="56" y="1"/>
                  </a:cubicBezTo>
                  <a:cubicBezTo>
                    <a:pt x="64" y="4"/>
                    <a:pt x="71" y="6"/>
                    <a:pt x="79" y="7"/>
                  </a:cubicBezTo>
                  <a:cubicBezTo>
                    <a:pt x="86" y="8"/>
                    <a:pt x="93" y="8"/>
                    <a:pt x="100" y="7"/>
                  </a:cubicBezTo>
                  <a:cubicBezTo>
                    <a:pt x="107" y="6"/>
                    <a:pt x="107" y="6"/>
                    <a:pt x="107" y="6"/>
                  </a:cubicBezTo>
                  <a:cubicBezTo>
                    <a:pt x="107" y="15"/>
                    <a:pt x="107" y="15"/>
                    <a:pt x="107" y="15"/>
                  </a:cubicBezTo>
                  <a:cubicBezTo>
                    <a:pt x="106" y="49"/>
                    <a:pt x="101" y="72"/>
                    <a:pt x="92" y="87"/>
                  </a:cubicBezTo>
                  <a:cubicBezTo>
                    <a:pt x="83" y="104"/>
                    <a:pt x="70" y="111"/>
                    <a:pt x="55" y="115"/>
                  </a:cubicBezTo>
                  <a:cubicBezTo>
                    <a:pt x="54" y="115"/>
                    <a:pt x="54" y="115"/>
                    <a:pt x="54" y="115"/>
                  </a:cubicBezTo>
                  <a:cubicBezTo>
                    <a:pt x="52" y="115"/>
                    <a:pt x="52" y="115"/>
                    <a:pt x="52" y="115"/>
                  </a:cubicBezTo>
                  <a:cubicBezTo>
                    <a:pt x="38" y="111"/>
                    <a:pt x="25" y="104"/>
                    <a:pt x="16" y="87"/>
                  </a:cubicBezTo>
                  <a:cubicBezTo>
                    <a:pt x="7" y="72"/>
                    <a:pt x="1" y="49"/>
                    <a:pt x="1" y="15"/>
                  </a:cubicBezTo>
                  <a:cubicBezTo>
                    <a:pt x="0" y="6"/>
                    <a:pt x="0" y="6"/>
                    <a:pt x="0" y="6"/>
                  </a:cubicBezTo>
                  <a:cubicBezTo>
                    <a:pt x="8" y="7"/>
                    <a:pt x="8" y="7"/>
                    <a:pt x="8" y="7"/>
                  </a:cubicBezTo>
                  <a:close/>
                  <a:moveTo>
                    <a:pt x="54" y="59"/>
                  </a:moveTo>
                  <a:cubicBezTo>
                    <a:pt x="89" y="59"/>
                    <a:pt x="89" y="59"/>
                    <a:pt x="89" y="59"/>
                  </a:cubicBezTo>
                  <a:cubicBezTo>
                    <a:pt x="92" y="49"/>
                    <a:pt x="93" y="37"/>
                    <a:pt x="94" y="22"/>
                  </a:cubicBezTo>
                  <a:cubicBezTo>
                    <a:pt x="88" y="22"/>
                    <a:pt x="83" y="22"/>
                    <a:pt x="77" y="21"/>
                  </a:cubicBezTo>
                  <a:cubicBezTo>
                    <a:pt x="69" y="20"/>
                    <a:pt x="62" y="18"/>
                    <a:pt x="54" y="15"/>
                  </a:cubicBezTo>
                  <a:cubicBezTo>
                    <a:pt x="54" y="59"/>
                    <a:pt x="54" y="59"/>
                    <a:pt x="54" y="59"/>
                  </a:cubicBezTo>
                  <a:close/>
                  <a:moveTo>
                    <a:pt x="54" y="101"/>
                  </a:moveTo>
                  <a:cubicBezTo>
                    <a:pt x="54" y="59"/>
                    <a:pt x="54" y="59"/>
                    <a:pt x="54" y="59"/>
                  </a:cubicBezTo>
                  <a:cubicBezTo>
                    <a:pt x="18" y="59"/>
                    <a:pt x="18" y="59"/>
                    <a:pt x="18" y="59"/>
                  </a:cubicBezTo>
                  <a:cubicBezTo>
                    <a:pt x="20" y="67"/>
                    <a:pt x="23" y="74"/>
                    <a:pt x="26" y="80"/>
                  </a:cubicBezTo>
                  <a:cubicBezTo>
                    <a:pt x="33" y="92"/>
                    <a:pt x="43" y="98"/>
                    <a:pt x="54" y="101"/>
                  </a:cubicBezTo>
                  <a:close/>
                </a:path>
              </a:pathLst>
            </a:custGeom>
            <a:solidFill>
              <a:schemeClr val="tx1">
                <a:alpha val="100000"/>
              </a:scheme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6" name="组合 5"/>
          <p:cNvGrpSpPr/>
          <p:nvPr/>
        </p:nvGrpSpPr>
        <p:grpSpPr>
          <a:xfrm>
            <a:off x="5775200" y="1319899"/>
            <a:ext cx="3194745" cy="852964"/>
            <a:chOff x="0" y="0"/>
            <a:chExt cx="2693452" cy="720000"/>
          </a:xfrm>
        </p:grpSpPr>
        <p:sp>
          <p:nvSpPr>
            <p:cNvPr id="7" name="矩形 6"/>
            <p:cNvSpPr/>
            <p:nvPr/>
          </p:nvSpPr>
          <p:spPr>
            <a:xfrm>
              <a:off x="0" y="0"/>
              <a:ext cx="719220" cy="720000"/>
            </a:xfrm>
            <a:prstGeom prst="rect">
              <a:avLst/>
            </a:prstGeom>
            <a:solidFill>
              <a:srgbClr val="E87A7D"/>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pPr>
              <a:endParaRPr lang="zh-CN" altLang="en-US" dirty="0">
                <a:solidFill>
                  <a:schemeClr val="bg1"/>
                </a:solidFill>
                <a:latin typeface="时尚中黑简体" pitchFamily="2" charset="-122"/>
                <a:ea typeface="时尚中黑简体" pitchFamily="2" charset="-122"/>
                <a:sym typeface="宋体" panose="02010600030101010101" pitchFamily="2" charset="-122"/>
              </a:endParaRPr>
            </a:p>
          </p:txBody>
        </p:sp>
        <p:sp>
          <p:nvSpPr>
            <p:cNvPr id="8" name="矩形 7"/>
            <p:cNvSpPr/>
            <p:nvPr/>
          </p:nvSpPr>
          <p:spPr>
            <a:xfrm>
              <a:off x="792253" y="174835"/>
              <a:ext cx="1901199" cy="285779"/>
            </a:xfrm>
            <a:prstGeom prst="rect">
              <a:avLst/>
            </a:prstGeom>
            <a:no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Tx/>
              </a:pPr>
              <a:r>
                <a:rPr lang="en-US" altLang="zh-CN" sz="1600" dirty="0">
                  <a:latin typeface="时尚中黑简体" pitchFamily="2" charset="-122"/>
                  <a:ea typeface="时尚中黑简体" pitchFamily="2" charset="-122"/>
                  <a:sym typeface="宋体" panose="02010600030101010101" pitchFamily="2" charset="-122"/>
                </a:rPr>
                <a:t>Type something here</a:t>
              </a:r>
              <a:endParaRPr lang="zh-CN" altLang="en-US" dirty="0">
                <a:latin typeface="时尚中黑简体" pitchFamily="2" charset="-122"/>
                <a:ea typeface="时尚中黑简体" pitchFamily="2" charset="-122"/>
                <a:sym typeface="宋体" panose="02010600030101010101" pitchFamily="2" charset="-122"/>
              </a:endParaRPr>
            </a:p>
          </p:txBody>
        </p:sp>
        <p:sp>
          <p:nvSpPr>
            <p:cNvPr id="9" name="Freeform 5607"/>
            <p:cNvSpPr>
              <a:spLocks noEditPoints="1"/>
            </p:cNvSpPr>
            <p:nvPr/>
          </p:nvSpPr>
          <p:spPr>
            <a:xfrm>
              <a:off x="211162" y="157351"/>
              <a:ext cx="342939" cy="432318"/>
            </a:xfrm>
            <a:custGeom>
              <a:avLst/>
              <a:gdLst>
                <a:gd name="txL" fmla="*/ 0 w 99"/>
                <a:gd name="txT" fmla="*/ 0 h 126"/>
                <a:gd name="txR" fmla="*/ 99 w 99"/>
                <a:gd name="txB" fmla="*/ 126 h 126"/>
              </a:gdLst>
              <a:ahLst/>
              <a:cxnLst>
                <a:cxn ang="0">
                  <a:pos x="983957808" y="70635958"/>
                </a:cxn>
                <a:cxn ang="0">
                  <a:pos x="695972184" y="671026158"/>
                </a:cxn>
                <a:cxn ang="0">
                  <a:pos x="503978305" y="824070161"/>
                </a:cxn>
                <a:cxn ang="0">
                  <a:pos x="311987889" y="671026158"/>
                </a:cxn>
                <a:cxn ang="0">
                  <a:pos x="611976378" y="1353827835"/>
                </a:cxn>
                <a:cxn ang="0">
                  <a:pos x="599976977" y="1483324231"/>
                </a:cxn>
                <a:cxn ang="0">
                  <a:pos x="599976977" y="1353827835"/>
                </a:cxn>
                <a:cxn ang="0">
                  <a:pos x="323987290" y="1400916186"/>
                </a:cxn>
                <a:cxn ang="0">
                  <a:pos x="263990285" y="1483324231"/>
                </a:cxn>
                <a:cxn ang="0">
                  <a:pos x="239991483" y="1365599922"/>
                </a:cxn>
                <a:cxn ang="0">
                  <a:pos x="539976508" y="1271419789"/>
                </a:cxn>
                <a:cxn ang="0">
                  <a:pos x="287989087" y="1012426996"/>
                </a:cxn>
                <a:cxn ang="0">
                  <a:pos x="899962001" y="906474775"/>
                </a:cxn>
                <a:cxn ang="0">
                  <a:pos x="659973981" y="1035971172"/>
                </a:cxn>
                <a:cxn ang="0">
                  <a:pos x="1007960074" y="1342055747"/>
                </a:cxn>
                <a:cxn ang="0">
                  <a:pos x="1019959475" y="1424463792"/>
                </a:cxn>
                <a:cxn ang="0">
                  <a:pos x="887962600" y="1424463792"/>
                </a:cxn>
                <a:cxn ang="0">
                  <a:pos x="611976378" y="1353827835"/>
                </a:cxn>
                <a:cxn ang="0">
                  <a:pos x="1007960074" y="835842249"/>
                </a:cxn>
                <a:cxn ang="0">
                  <a:pos x="995960673" y="988882821"/>
                </a:cxn>
                <a:cxn ang="0">
                  <a:pos x="1115954682" y="706345852"/>
                </a:cxn>
                <a:cxn ang="0">
                  <a:pos x="971958407" y="635709895"/>
                </a:cxn>
                <a:cxn ang="0">
                  <a:pos x="143992812" y="706345852"/>
                </a:cxn>
                <a:cxn ang="0">
                  <a:pos x="0" y="635709895"/>
                </a:cxn>
                <a:cxn ang="0">
                  <a:pos x="107994609" y="859386424"/>
                </a:cxn>
                <a:cxn ang="0">
                  <a:pos x="239991483" y="930022382"/>
                </a:cxn>
                <a:cxn ang="0">
                  <a:pos x="143992812" y="706345852"/>
                </a:cxn>
                <a:cxn ang="0">
                  <a:pos x="371984894" y="223676530"/>
                </a:cxn>
                <a:cxn ang="0">
                  <a:pos x="851964397" y="176584748"/>
                </a:cxn>
                <a:cxn ang="0">
                  <a:pos x="443981300" y="459125147"/>
                </a:cxn>
                <a:cxn ang="0">
                  <a:pos x="779967991" y="517985586"/>
                </a:cxn>
                <a:cxn ang="0">
                  <a:pos x="443981300" y="459125147"/>
                </a:cxn>
                <a:cxn ang="0">
                  <a:pos x="395983696" y="364945014"/>
                </a:cxn>
                <a:cxn ang="0">
                  <a:pos x="815966194" y="306081144"/>
                </a:cxn>
              </a:cxnLst>
              <a:rect l="txL" t="txT" r="txR" b="txB"/>
              <a:pathLst>
                <a:path w="99" h="126">
                  <a:moveTo>
                    <a:pt x="17" y="6"/>
                  </a:moveTo>
                  <a:cubicBezTo>
                    <a:pt x="38" y="0"/>
                    <a:pt x="60" y="0"/>
                    <a:pt x="82" y="6"/>
                  </a:cubicBezTo>
                  <a:cubicBezTo>
                    <a:pt x="81" y="26"/>
                    <a:pt x="78" y="43"/>
                    <a:pt x="73" y="57"/>
                  </a:cubicBezTo>
                  <a:cubicBezTo>
                    <a:pt x="58" y="57"/>
                    <a:pt x="58" y="57"/>
                    <a:pt x="58" y="57"/>
                  </a:cubicBezTo>
                  <a:cubicBezTo>
                    <a:pt x="58" y="70"/>
                    <a:pt x="58" y="70"/>
                    <a:pt x="58" y="70"/>
                  </a:cubicBezTo>
                  <a:cubicBezTo>
                    <a:pt x="42" y="70"/>
                    <a:pt x="42" y="70"/>
                    <a:pt x="42" y="70"/>
                  </a:cubicBezTo>
                  <a:cubicBezTo>
                    <a:pt x="42" y="57"/>
                    <a:pt x="42" y="57"/>
                    <a:pt x="42" y="57"/>
                  </a:cubicBezTo>
                  <a:cubicBezTo>
                    <a:pt x="26" y="57"/>
                    <a:pt x="26" y="57"/>
                    <a:pt x="26" y="57"/>
                  </a:cubicBezTo>
                  <a:cubicBezTo>
                    <a:pt x="22" y="43"/>
                    <a:pt x="18" y="27"/>
                    <a:pt x="17" y="6"/>
                  </a:cubicBezTo>
                  <a:close/>
                  <a:moveTo>
                    <a:pt x="51" y="115"/>
                  </a:moveTo>
                  <a:cubicBezTo>
                    <a:pt x="53" y="115"/>
                    <a:pt x="56" y="118"/>
                    <a:pt x="56" y="121"/>
                  </a:cubicBezTo>
                  <a:cubicBezTo>
                    <a:pt x="56" y="124"/>
                    <a:pt x="53" y="126"/>
                    <a:pt x="50" y="126"/>
                  </a:cubicBezTo>
                  <a:cubicBezTo>
                    <a:pt x="47" y="126"/>
                    <a:pt x="45" y="124"/>
                    <a:pt x="45" y="121"/>
                  </a:cubicBezTo>
                  <a:cubicBezTo>
                    <a:pt x="45" y="118"/>
                    <a:pt x="47" y="115"/>
                    <a:pt x="50" y="115"/>
                  </a:cubicBezTo>
                  <a:cubicBezTo>
                    <a:pt x="50" y="115"/>
                    <a:pt x="50" y="115"/>
                    <a:pt x="50" y="115"/>
                  </a:cubicBezTo>
                  <a:cubicBezTo>
                    <a:pt x="42" y="115"/>
                    <a:pt x="35" y="116"/>
                    <a:pt x="27" y="119"/>
                  </a:cubicBezTo>
                  <a:cubicBezTo>
                    <a:pt x="28" y="119"/>
                    <a:pt x="28" y="120"/>
                    <a:pt x="28" y="121"/>
                  </a:cubicBezTo>
                  <a:cubicBezTo>
                    <a:pt x="28" y="124"/>
                    <a:pt x="25" y="126"/>
                    <a:pt x="22" y="126"/>
                  </a:cubicBezTo>
                  <a:cubicBezTo>
                    <a:pt x="19" y="126"/>
                    <a:pt x="17" y="124"/>
                    <a:pt x="17" y="121"/>
                  </a:cubicBezTo>
                  <a:cubicBezTo>
                    <a:pt x="17" y="119"/>
                    <a:pt x="18" y="117"/>
                    <a:pt x="20" y="116"/>
                  </a:cubicBezTo>
                  <a:cubicBezTo>
                    <a:pt x="19" y="114"/>
                    <a:pt x="19" y="114"/>
                    <a:pt x="19" y="114"/>
                  </a:cubicBezTo>
                  <a:cubicBezTo>
                    <a:pt x="27" y="110"/>
                    <a:pt x="36" y="108"/>
                    <a:pt x="45" y="108"/>
                  </a:cubicBezTo>
                  <a:cubicBezTo>
                    <a:pt x="45" y="88"/>
                    <a:pt x="45" y="88"/>
                    <a:pt x="45" y="88"/>
                  </a:cubicBezTo>
                  <a:cubicBezTo>
                    <a:pt x="38" y="88"/>
                    <a:pt x="31" y="87"/>
                    <a:pt x="24" y="86"/>
                  </a:cubicBezTo>
                  <a:cubicBezTo>
                    <a:pt x="24" y="82"/>
                    <a:pt x="24" y="80"/>
                    <a:pt x="24" y="77"/>
                  </a:cubicBezTo>
                  <a:cubicBezTo>
                    <a:pt x="41" y="77"/>
                    <a:pt x="58" y="77"/>
                    <a:pt x="75" y="77"/>
                  </a:cubicBezTo>
                  <a:cubicBezTo>
                    <a:pt x="75" y="80"/>
                    <a:pt x="75" y="82"/>
                    <a:pt x="75" y="86"/>
                  </a:cubicBezTo>
                  <a:cubicBezTo>
                    <a:pt x="68" y="87"/>
                    <a:pt x="62" y="88"/>
                    <a:pt x="55" y="88"/>
                  </a:cubicBezTo>
                  <a:cubicBezTo>
                    <a:pt x="55" y="108"/>
                    <a:pt x="55" y="108"/>
                    <a:pt x="55" y="108"/>
                  </a:cubicBezTo>
                  <a:cubicBezTo>
                    <a:pt x="64" y="108"/>
                    <a:pt x="74" y="110"/>
                    <a:pt x="84" y="114"/>
                  </a:cubicBezTo>
                  <a:cubicBezTo>
                    <a:pt x="83" y="116"/>
                    <a:pt x="83" y="116"/>
                    <a:pt x="83" y="116"/>
                  </a:cubicBezTo>
                  <a:cubicBezTo>
                    <a:pt x="84" y="117"/>
                    <a:pt x="85" y="119"/>
                    <a:pt x="85" y="121"/>
                  </a:cubicBezTo>
                  <a:cubicBezTo>
                    <a:pt x="85" y="124"/>
                    <a:pt x="83" y="126"/>
                    <a:pt x="79" y="126"/>
                  </a:cubicBezTo>
                  <a:cubicBezTo>
                    <a:pt x="76" y="126"/>
                    <a:pt x="74" y="124"/>
                    <a:pt x="74" y="121"/>
                  </a:cubicBezTo>
                  <a:cubicBezTo>
                    <a:pt x="74" y="120"/>
                    <a:pt x="74" y="119"/>
                    <a:pt x="74" y="119"/>
                  </a:cubicBezTo>
                  <a:cubicBezTo>
                    <a:pt x="66" y="116"/>
                    <a:pt x="58" y="115"/>
                    <a:pt x="51" y="115"/>
                  </a:cubicBezTo>
                  <a:close/>
                  <a:moveTo>
                    <a:pt x="87" y="60"/>
                  </a:moveTo>
                  <a:cubicBezTo>
                    <a:pt x="86" y="64"/>
                    <a:pt x="86" y="68"/>
                    <a:pt x="84" y="71"/>
                  </a:cubicBezTo>
                  <a:cubicBezTo>
                    <a:pt x="83" y="74"/>
                    <a:pt x="81" y="77"/>
                    <a:pt x="79" y="79"/>
                  </a:cubicBezTo>
                  <a:cubicBezTo>
                    <a:pt x="83" y="84"/>
                    <a:pt x="83" y="84"/>
                    <a:pt x="83" y="84"/>
                  </a:cubicBezTo>
                  <a:cubicBezTo>
                    <a:pt x="86" y="81"/>
                    <a:pt x="88" y="77"/>
                    <a:pt x="90" y="73"/>
                  </a:cubicBezTo>
                  <a:cubicBezTo>
                    <a:pt x="91" y="70"/>
                    <a:pt x="92" y="65"/>
                    <a:pt x="93" y="60"/>
                  </a:cubicBezTo>
                  <a:cubicBezTo>
                    <a:pt x="96" y="59"/>
                    <a:pt x="98" y="57"/>
                    <a:pt x="99" y="54"/>
                  </a:cubicBezTo>
                  <a:cubicBezTo>
                    <a:pt x="81" y="54"/>
                    <a:pt x="81" y="54"/>
                    <a:pt x="81" y="54"/>
                  </a:cubicBezTo>
                  <a:cubicBezTo>
                    <a:pt x="81" y="57"/>
                    <a:pt x="84" y="59"/>
                    <a:pt x="87" y="60"/>
                  </a:cubicBezTo>
                  <a:close/>
                  <a:moveTo>
                    <a:pt x="12" y="60"/>
                  </a:moveTo>
                  <a:cubicBezTo>
                    <a:pt x="15" y="59"/>
                    <a:pt x="18" y="57"/>
                    <a:pt x="18" y="54"/>
                  </a:cubicBezTo>
                  <a:cubicBezTo>
                    <a:pt x="0" y="54"/>
                    <a:pt x="0" y="54"/>
                    <a:pt x="0" y="54"/>
                  </a:cubicBezTo>
                  <a:cubicBezTo>
                    <a:pt x="1" y="57"/>
                    <a:pt x="3" y="59"/>
                    <a:pt x="6" y="60"/>
                  </a:cubicBezTo>
                  <a:cubicBezTo>
                    <a:pt x="7" y="65"/>
                    <a:pt x="8" y="70"/>
                    <a:pt x="9" y="73"/>
                  </a:cubicBezTo>
                  <a:cubicBezTo>
                    <a:pt x="11" y="77"/>
                    <a:pt x="13" y="81"/>
                    <a:pt x="16" y="84"/>
                  </a:cubicBezTo>
                  <a:cubicBezTo>
                    <a:pt x="20" y="79"/>
                    <a:pt x="20" y="79"/>
                    <a:pt x="20" y="79"/>
                  </a:cubicBezTo>
                  <a:cubicBezTo>
                    <a:pt x="18" y="77"/>
                    <a:pt x="16" y="74"/>
                    <a:pt x="15" y="71"/>
                  </a:cubicBezTo>
                  <a:cubicBezTo>
                    <a:pt x="13" y="68"/>
                    <a:pt x="13" y="64"/>
                    <a:pt x="12" y="60"/>
                  </a:cubicBezTo>
                  <a:close/>
                  <a:moveTo>
                    <a:pt x="31" y="15"/>
                  </a:moveTo>
                  <a:cubicBezTo>
                    <a:pt x="31" y="19"/>
                    <a:pt x="31" y="19"/>
                    <a:pt x="31" y="19"/>
                  </a:cubicBezTo>
                  <a:cubicBezTo>
                    <a:pt x="71" y="19"/>
                    <a:pt x="71" y="19"/>
                    <a:pt x="71" y="19"/>
                  </a:cubicBezTo>
                  <a:cubicBezTo>
                    <a:pt x="71" y="15"/>
                    <a:pt x="71" y="15"/>
                    <a:pt x="71" y="15"/>
                  </a:cubicBezTo>
                  <a:cubicBezTo>
                    <a:pt x="31" y="15"/>
                    <a:pt x="31" y="15"/>
                    <a:pt x="31" y="15"/>
                  </a:cubicBezTo>
                  <a:close/>
                  <a:moveTo>
                    <a:pt x="37" y="39"/>
                  </a:moveTo>
                  <a:cubicBezTo>
                    <a:pt x="37" y="44"/>
                    <a:pt x="37" y="44"/>
                    <a:pt x="37" y="44"/>
                  </a:cubicBezTo>
                  <a:cubicBezTo>
                    <a:pt x="65" y="44"/>
                    <a:pt x="65" y="44"/>
                    <a:pt x="65" y="44"/>
                  </a:cubicBezTo>
                  <a:cubicBezTo>
                    <a:pt x="65" y="39"/>
                    <a:pt x="65" y="39"/>
                    <a:pt x="65" y="39"/>
                  </a:cubicBezTo>
                  <a:cubicBezTo>
                    <a:pt x="37" y="39"/>
                    <a:pt x="37" y="39"/>
                    <a:pt x="37" y="39"/>
                  </a:cubicBezTo>
                  <a:close/>
                  <a:moveTo>
                    <a:pt x="33" y="26"/>
                  </a:moveTo>
                  <a:cubicBezTo>
                    <a:pt x="33" y="31"/>
                    <a:pt x="33" y="31"/>
                    <a:pt x="33" y="31"/>
                  </a:cubicBezTo>
                  <a:cubicBezTo>
                    <a:pt x="68" y="31"/>
                    <a:pt x="68" y="31"/>
                    <a:pt x="68" y="31"/>
                  </a:cubicBezTo>
                  <a:cubicBezTo>
                    <a:pt x="68" y="26"/>
                    <a:pt x="68" y="26"/>
                    <a:pt x="68" y="26"/>
                  </a:cubicBezTo>
                  <a:lnTo>
                    <a:pt x="33" y="26"/>
                  </a:lnTo>
                  <a:close/>
                </a:path>
              </a:pathLst>
            </a:custGeom>
            <a:solidFill>
              <a:schemeClr val="tx1">
                <a:alpha val="100000"/>
              </a:scheme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800" advTm="6151">
        <p:circle/>
      </p:transition>
    </mc:Choice>
    <mc:Fallback>
      <p:transition spd="slow" advTm="6151">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barn(inVertical)">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heel(1)">
                                      <p:cBhvr>
                                        <p:cTn id="20" dur="20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heel(1)">
                                      <p:cBhvr>
                                        <p:cTn id="25" dur="2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heel(1)">
                                      <p:cBhvr>
                                        <p:cTn id="3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854117" y="1366790"/>
            <a:ext cx="4860925" cy="0"/>
          </a:xfrm>
          <a:prstGeom prst="line">
            <a:avLst/>
          </a:prstGeom>
          <a:ln w="6350" cap="flat" cmpd="sng">
            <a:solidFill>
              <a:srgbClr val="647B84"/>
            </a:solidFill>
            <a:prstDash val="solid"/>
            <a:headEnd type="none" w="med" len="med"/>
            <a:tailEnd type="none" w="med" len="med"/>
          </a:ln>
        </p:spPr>
      </p:cxnSp>
      <p:sp>
        <p:nvSpPr>
          <p:cNvPr id="6" name="文本框 10"/>
          <p:cNvSpPr txBox="1"/>
          <p:nvPr/>
        </p:nvSpPr>
        <p:spPr>
          <a:xfrm>
            <a:off x="775494" y="563677"/>
            <a:ext cx="6180477" cy="707886"/>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buClrTx/>
            </a:pPr>
            <a:r>
              <a:rPr lang="zh-CN" altLang="en-US" sz="4000" b="1" dirty="0">
                <a:solidFill>
                  <a:srgbClr val="647B84"/>
                </a:solidFill>
                <a:ea typeface="文悦古体仿宋 (非商业使用)" pitchFamily="50" charset="-122"/>
              </a:rPr>
              <a:t>腊八的传说</a:t>
            </a:r>
            <a:endParaRPr lang="zh-CN" altLang="en-US" sz="4000" b="1" dirty="0">
              <a:solidFill>
                <a:srgbClr val="647B84"/>
              </a:solidFill>
              <a:ea typeface="文悦古体仿宋 (非商业使用)" pitchFamily="50" charset="-122"/>
            </a:endParaRPr>
          </a:p>
        </p:txBody>
      </p:sp>
      <p:sp>
        <p:nvSpPr>
          <p:cNvPr id="7" name="TextBox 35"/>
          <p:cNvSpPr txBox="1"/>
          <p:nvPr/>
        </p:nvSpPr>
        <p:spPr>
          <a:xfrm>
            <a:off x="781844" y="1581060"/>
            <a:ext cx="5167312" cy="2862322"/>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输入您的文本这里请输入您的文本这里输入您的文本通用设计，输入您的文本这里请输入您的文本这里输入您的文本通用设计，完美兼容，打造最实用，最具个性的演示方案，让你的演示卓越非凡</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endParaRPr>
          </a:p>
          <a:p>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endParaRPr>
          </a:p>
          <a:p>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endParaRPr>
          </a:p>
          <a:p>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这里输入您的文本通用设计，完美兼容，打造最实用，最具个性的演示方案，让你的演示卓越非凡</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输入您的完美兼容，打造最实用，最具个性的演示方案，让你的演示卓越非凡</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775494" y="5059201"/>
            <a:ext cx="877888" cy="877887"/>
            <a:chOff x="0" y="0"/>
            <a:chExt cx="878186" cy="878186"/>
          </a:xfrm>
        </p:grpSpPr>
        <p:sp>
          <p:nvSpPr>
            <p:cNvPr id="18" name="椭圆 17"/>
            <p:cNvSpPr/>
            <p:nvPr/>
          </p:nvSpPr>
          <p:spPr>
            <a:xfrm>
              <a:off x="0" y="0"/>
              <a:ext cx="878186" cy="878186"/>
            </a:xfrm>
            <a:prstGeom prst="ellipse">
              <a:avLst/>
            </a:prstGeom>
            <a:solidFill>
              <a:srgbClr val="92D050"/>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buClrTx/>
              </a:pPr>
              <a:endParaRPr lang="zh-CN" altLang="en-US" dirty="0">
                <a:solidFill>
                  <a:srgbClr val="FFFFFF"/>
                </a:solidFill>
                <a:latin typeface="Calibri" panose="020F0502020204030204" pitchFamily="34" charset="0"/>
              </a:endParaRPr>
            </a:p>
          </p:txBody>
        </p:sp>
        <p:pic>
          <p:nvPicPr>
            <p:cNvPr id="19" name="图片 18"/>
            <p:cNvPicPr>
              <a:picLocks noChangeAspect="1"/>
            </p:cNvPicPr>
            <p:nvPr/>
          </p:nvPicPr>
          <p:blipFill>
            <a:blip r:embed="rId1"/>
            <a:stretch>
              <a:fillRect/>
            </a:stretch>
          </p:blipFill>
          <p:spPr>
            <a:xfrm>
              <a:off x="173343" y="187422"/>
              <a:ext cx="562364" cy="562364"/>
            </a:xfrm>
            <a:prstGeom prst="rect">
              <a:avLst/>
            </a:prstGeom>
            <a:noFill/>
            <a:ln w="9525">
              <a:noFill/>
            </a:ln>
          </p:spPr>
        </p:pic>
      </p:grpSp>
      <p:grpSp>
        <p:nvGrpSpPr>
          <p:cNvPr id="9" name="组合 8"/>
          <p:cNvGrpSpPr/>
          <p:nvPr/>
        </p:nvGrpSpPr>
        <p:grpSpPr>
          <a:xfrm>
            <a:off x="2132807" y="5059201"/>
            <a:ext cx="879475" cy="877887"/>
            <a:chOff x="0" y="0"/>
            <a:chExt cx="878186" cy="878186"/>
          </a:xfrm>
        </p:grpSpPr>
        <p:sp>
          <p:nvSpPr>
            <p:cNvPr id="16" name="椭圆 15"/>
            <p:cNvSpPr/>
            <p:nvPr/>
          </p:nvSpPr>
          <p:spPr>
            <a:xfrm>
              <a:off x="0" y="0"/>
              <a:ext cx="878186" cy="878186"/>
            </a:xfrm>
            <a:prstGeom prst="ellipse">
              <a:avLst/>
            </a:prstGeom>
            <a:solidFill>
              <a:srgbClr val="344D7D"/>
            </a:solidFill>
            <a:ln w="12700" cap="flat" cmpd="sng">
              <a:solidFill>
                <a:srgbClr val="41719C"/>
              </a:solidFill>
              <a:prstDash val="solid"/>
              <a:headEnd type="none" w="med" len="med"/>
              <a:tailEnd type="none" w="med" len="me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buClrTx/>
              </a:pPr>
              <a:endParaRPr lang="zh-CN" altLang="en-US" dirty="0">
                <a:solidFill>
                  <a:srgbClr val="FFFFFF"/>
                </a:solidFill>
                <a:latin typeface="Calibri" panose="020F0502020204030204" pitchFamily="34" charset="0"/>
              </a:endParaRPr>
            </a:p>
          </p:txBody>
        </p:sp>
        <p:pic>
          <p:nvPicPr>
            <p:cNvPr id="17" name="图片 16"/>
            <p:cNvPicPr>
              <a:picLocks noChangeAspect="1"/>
            </p:cNvPicPr>
            <p:nvPr/>
          </p:nvPicPr>
          <p:blipFill>
            <a:blip r:embed="rId2"/>
            <a:stretch>
              <a:fillRect/>
            </a:stretch>
          </p:blipFill>
          <p:spPr>
            <a:xfrm>
              <a:off x="150314" y="152033"/>
              <a:ext cx="592966" cy="592226"/>
            </a:xfrm>
            <a:prstGeom prst="rect">
              <a:avLst/>
            </a:prstGeom>
            <a:noFill/>
            <a:ln w="9525">
              <a:noFill/>
            </a:ln>
          </p:spPr>
        </p:pic>
      </p:grpSp>
      <p:grpSp>
        <p:nvGrpSpPr>
          <p:cNvPr id="10" name="组合 9"/>
          <p:cNvGrpSpPr/>
          <p:nvPr/>
        </p:nvGrpSpPr>
        <p:grpSpPr>
          <a:xfrm>
            <a:off x="3494882" y="5059201"/>
            <a:ext cx="879475" cy="877887"/>
            <a:chOff x="0" y="0"/>
            <a:chExt cx="878186" cy="878186"/>
          </a:xfrm>
        </p:grpSpPr>
        <p:sp>
          <p:nvSpPr>
            <p:cNvPr id="14" name="椭圆 13"/>
            <p:cNvSpPr/>
            <p:nvPr/>
          </p:nvSpPr>
          <p:spPr>
            <a:xfrm>
              <a:off x="0" y="0"/>
              <a:ext cx="878186" cy="878186"/>
            </a:xfrm>
            <a:prstGeom prst="ellipse">
              <a:avLst/>
            </a:prstGeom>
            <a:solidFill>
              <a:srgbClr val="407B86"/>
            </a:solidFill>
            <a:ln w="12700" cap="flat" cmpd="sng">
              <a:solidFill>
                <a:srgbClr val="41719C"/>
              </a:solidFill>
              <a:prstDash val="solid"/>
              <a:headEnd type="none" w="med" len="med"/>
              <a:tailEnd type="none" w="med" len="me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buClrTx/>
              </a:pPr>
              <a:endParaRPr lang="zh-CN" altLang="en-US" dirty="0">
                <a:solidFill>
                  <a:srgbClr val="FFFFFF"/>
                </a:solidFill>
                <a:latin typeface="Calibri" panose="020F0502020204030204" pitchFamily="34" charset="0"/>
              </a:endParaRPr>
            </a:p>
          </p:txBody>
        </p:sp>
        <p:pic>
          <p:nvPicPr>
            <p:cNvPr id="15" name="图片 14"/>
            <p:cNvPicPr>
              <a:picLocks noChangeAspect="1"/>
            </p:cNvPicPr>
            <p:nvPr/>
          </p:nvPicPr>
          <p:blipFill>
            <a:blip r:embed="rId3"/>
            <a:stretch>
              <a:fillRect/>
            </a:stretch>
          </p:blipFill>
          <p:spPr>
            <a:xfrm>
              <a:off x="214659" y="205528"/>
              <a:ext cx="473716" cy="472517"/>
            </a:xfrm>
            <a:prstGeom prst="rect">
              <a:avLst/>
            </a:prstGeom>
            <a:noFill/>
            <a:ln w="9525">
              <a:noFill/>
            </a:ln>
          </p:spPr>
        </p:pic>
      </p:grpSp>
      <p:grpSp>
        <p:nvGrpSpPr>
          <p:cNvPr id="11" name="组合 10"/>
          <p:cNvGrpSpPr/>
          <p:nvPr/>
        </p:nvGrpSpPr>
        <p:grpSpPr>
          <a:xfrm>
            <a:off x="4856957" y="5062376"/>
            <a:ext cx="879475" cy="877887"/>
            <a:chOff x="0" y="0"/>
            <a:chExt cx="878186" cy="878186"/>
          </a:xfrm>
        </p:grpSpPr>
        <p:sp>
          <p:nvSpPr>
            <p:cNvPr id="12" name="椭圆 11"/>
            <p:cNvSpPr/>
            <p:nvPr/>
          </p:nvSpPr>
          <p:spPr>
            <a:xfrm>
              <a:off x="0" y="0"/>
              <a:ext cx="878186" cy="878186"/>
            </a:xfrm>
            <a:prstGeom prst="ellipse">
              <a:avLst/>
            </a:prstGeom>
            <a:solidFill>
              <a:srgbClr val="7F7F7F"/>
            </a:solidFill>
            <a:ln w="12700" cap="flat" cmpd="sng">
              <a:solidFill>
                <a:srgbClr val="7F7F7F"/>
              </a:solidFill>
              <a:prstDash val="solid"/>
              <a:headEnd type="none" w="med" len="med"/>
              <a:tailEnd type="none" w="med" len="me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buClrTx/>
              </a:pPr>
              <a:endParaRPr lang="zh-CN" altLang="en-US" dirty="0">
                <a:solidFill>
                  <a:srgbClr val="FFFFFF"/>
                </a:solidFill>
                <a:latin typeface="Calibri" panose="020F0502020204030204" pitchFamily="34" charset="0"/>
              </a:endParaRPr>
            </a:p>
          </p:txBody>
        </p:sp>
        <p:pic>
          <p:nvPicPr>
            <p:cNvPr id="13" name="图片 12"/>
            <p:cNvPicPr>
              <a:picLocks noChangeAspect="1"/>
            </p:cNvPicPr>
            <p:nvPr/>
          </p:nvPicPr>
          <p:blipFill>
            <a:blip r:embed="rId4"/>
            <a:stretch>
              <a:fillRect/>
            </a:stretch>
          </p:blipFill>
          <p:spPr>
            <a:xfrm>
              <a:off x="196901" y="188136"/>
              <a:ext cx="533478" cy="486208"/>
            </a:xfrm>
            <a:prstGeom prst="rect">
              <a:avLst/>
            </a:prstGeom>
            <a:noFill/>
            <a:ln w="9525">
              <a:noFill/>
            </a:ln>
          </p:spPr>
        </p:pic>
      </p:grpSp>
    </p:spTree>
    <p:custDataLst>
      <p:tags r:id="rId5"/>
    </p:custDataLst>
  </p:cSld>
  <p:clrMapOvr>
    <a:masterClrMapping/>
  </p:clrMapOvr>
  <mc:AlternateContent xmlns:mc="http://schemas.openxmlformats.org/markup-compatibility/2006">
    <mc:Choice xmlns:p14="http://schemas.microsoft.com/office/powerpoint/2010/main" Requires="p14">
      <p:transition spd="slow" p14:dur="2000" advTm="7788"/>
    </mc:Choice>
    <mc:Fallback>
      <p:transition spd="slow" advTm="77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arn(inVertical)">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838700" y="1319176"/>
            <a:ext cx="2286000" cy="2286000"/>
          </a:xfrm>
          <a:prstGeom prst="rect">
            <a:avLst/>
          </a:prstGeom>
        </p:spPr>
      </p:pic>
      <p:grpSp>
        <p:nvGrpSpPr>
          <p:cNvPr id="31" name="组合 30"/>
          <p:cNvGrpSpPr/>
          <p:nvPr/>
        </p:nvGrpSpPr>
        <p:grpSpPr>
          <a:xfrm rot="10800000">
            <a:off x="3146567" y="3492046"/>
            <a:ext cx="5497371" cy="912130"/>
            <a:chOff x="0" y="0"/>
            <a:chExt cx="4611606" cy="765176"/>
          </a:xfrm>
        </p:grpSpPr>
        <p:sp>
          <p:nvSpPr>
            <p:cNvPr id="34" name="等腰三角形 33"/>
            <p:cNvSpPr/>
            <p:nvPr/>
          </p:nvSpPr>
          <p:spPr>
            <a:xfrm flipH="1" flipV="1">
              <a:off x="3424466" y="601663"/>
              <a:ext cx="176213" cy="163513"/>
            </a:xfrm>
            <a:prstGeom prst="triangle">
              <a:avLst>
                <a:gd name="adj" fmla="val 0"/>
              </a:avLst>
            </a:prstGeom>
            <a:solidFill>
              <a:srgbClr val="7F6000"/>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sz="2800" dirty="0">
                <a:solidFill>
                  <a:srgbClr val="FFFFFF"/>
                </a:solidFill>
                <a:latin typeface="微软雅黑" panose="020B0503020204020204" pitchFamily="34" charset="-122"/>
                <a:sym typeface="微软雅黑" panose="020B0503020204020204" pitchFamily="34" charset="-122"/>
              </a:endParaRPr>
            </a:p>
          </p:txBody>
        </p:sp>
        <p:sp>
          <p:nvSpPr>
            <p:cNvPr id="35" name="等腰三角形 34"/>
            <p:cNvSpPr/>
            <p:nvPr/>
          </p:nvSpPr>
          <p:spPr>
            <a:xfrm flipH="1">
              <a:off x="3424466" y="0"/>
              <a:ext cx="176213" cy="165100"/>
            </a:xfrm>
            <a:prstGeom prst="triangle">
              <a:avLst>
                <a:gd name="adj" fmla="val 0"/>
              </a:avLst>
            </a:prstGeom>
            <a:solidFill>
              <a:srgbClr val="7F6000"/>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sz="2800" dirty="0">
                <a:solidFill>
                  <a:srgbClr val="FFFFFF"/>
                </a:solidFill>
                <a:latin typeface="微软雅黑" panose="020B0503020204020204" pitchFamily="34" charset="-122"/>
                <a:sym typeface="微软雅黑" panose="020B0503020204020204" pitchFamily="34" charset="-122"/>
              </a:endParaRPr>
            </a:p>
          </p:txBody>
        </p:sp>
        <p:sp>
          <p:nvSpPr>
            <p:cNvPr id="36" name="文本框 41"/>
            <p:cNvSpPr/>
            <p:nvPr/>
          </p:nvSpPr>
          <p:spPr>
            <a:xfrm flipH="1">
              <a:off x="0" y="85727"/>
              <a:ext cx="4611606" cy="593725"/>
            </a:xfrm>
            <a:prstGeom prst="rect">
              <a:avLst/>
            </a:prstGeom>
            <a:solidFill>
              <a:srgbClr val="E87A7D"/>
            </a:solidFill>
            <a:ln w="9525">
              <a:noFill/>
            </a:ln>
          </p:spPr>
          <p:txBody>
            <a:bodyPr lIns="180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zh-CN" sz="1600" dirty="0">
                <a:solidFill>
                  <a:srgbClr val="525252"/>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37" name="文本框 42"/>
            <p:cNvSpPr/>
            <p:nvPr/>
          </p:nvSpPr>
          <p:spPr>
            <a:xfrm flipH="1">
              <a:off x="3600679" y="1"/>
              <a:ext cx="790575" cy="765175"/>
            </a:xfrm>
            <a:prstGeom prst="rect">
              <a:avLst/>
            </a:prstGeom>
            <a:solidFill>
              <a:srgbClr val="FAC294"/>
            </a:solidFill>
            <a:ln w="9525">
              <a:noFill/>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sz="3200" dirty="0">
                <a:solidFill>
                  <a:srgbClr val="FFFFFF"/>
                </a:solidFill>
                <a:latin typeface="Adobe Gothic Std B" pitchFamily="34" charset="-128"/>
                <a:ea typeface="Microsoft YaHei UI" panose="020B0503020204020204" pitchFamily="34" charset="-122"/>
                <a:sym typeface="Verdana" panose="020B0604030504040204" pitchFamily="34" charset="0"/>
              </a:endParaRPr>
            </a:p>
          </p:txBody>
        </p:sp>
      </p:grpSp>
      <p:sp>
        <p:nvSpPr>
          <p:cNvPr id="32" name="矩形 31"/>
          <p:cNvSpPr/>
          <p:nvPr/>
        </p:nvSpPr>
        <p:spPr>
          <a:xfrm>
            <a:off x="3468860" y="3655721"/>
            <a:ext cx="823188" cy="584775"/>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b="1" dirty="0">
                <a:solidFill>
                  <a:srgbClr val="FFFFFF"/>
                </a:solidFill>
                <a:latin typeface="微软雅黑" panose="020B0503020204020204" pitchFamily="34" charset="-122"/>
                <a:ea typeface="微软雅黑" panose="020B0503020204020204" pitchFamily="34" charset="-122"/>
                <a:sym typeface="Verdana" panose="020B0604030504040204" pitchFamily="34" charset="0"/>
              </a:rPr>
              <a:t>03</a:t>
            </a:r>
            <a:endParaRPr lang="zh-CN" altLang="en-US" sz="3200" b="1" dirty="0">
              <a:solidFill>
                <a:srgbClr val="FFFFFF"/>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33" name="MH_Entry_1"/>
          <p:cNvSpPr/>
          <p:nvPr/>
        </p:nvSpPr>
        <p:spPr>
          <a:xfrm>
            <a:off x="4347838" y="3605176"/>
            <a:ext cx="3849009" cy="594208"/>
          </a:xfrm>
          <a:prstGeom prst="roundRect">
            <a:avLst>
              <a:gd name="adj" fmla="val 9120"/>
            </a:avLst>
          </a:prstGeom>
          <a:no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腊八节的习俗</a:t>
            </a:r>
            <a:endParaRPr lang="zh-CN" altLang="en-US" sz="2000" dirty="0">
              <a:latin typeface="Arial" panose="020B0604020202020204" pitchFamily="34" charset="0"/>
            </a:endParaRPr>
          </a:p>
        </p:txBody>
      </p:sp>
    </p:spTree>
    <p:custDataLst>
      <p:tags r:id="rId2"/>
    </p:custDataLst>
  </p:cSld>
  <p:clrMapOvr>
    <a:masterClrMapping/>
  </p:clrMapOvr>
  <p:transition spd="slow" advTm="2394">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ppt_x"/>
                                          </p:val>
                                        </p:tav>
                                        <p:tav tm="100000">
                                          <p:val>
                                            <p:strVal val="#ppt_x"/>
                                          </p:val>
                                        </p:tav>
                                      </p:tavLst>
                                    </p:anim>
                                    <p:anim calcmode="lin" valueType="num">
                                      <p:cBhvr additive="base">
                                        <p:cTn id="2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空心弧 3"/>
          <p:cNvSpPr/>
          <p:nvPr/>
        </p:nvSpPr>
        <p:spPr>
          <a:xfrm>
            <a:off x="2293598" y="2386012"/>
            <a:ext cx="2087562" cy="2085975"/>
          </a:xfrm>
          <a:custGeom>
            <a:avLst/>
            <a:gdLst>
              <a:gd name="txL" fmla="*/ 0 w 21600"/>
              <a:gd name="txT" fmla="*/ 0 h 21600"/>
              <a:gd name="txR" fmla="*/ 21600 w 21600"/>
              <a:gd name="txB" fmla="*/ 21600 h 21600"/>
            </a:gdLst>
            <a:ahLst/>
            <a:cxnLst>
              <a:cxn ang="0">
                <a:pos x="100877664" y="0"/>
              </a:cxn>
              <a:cxn ang="0">
                <a:pos x="16037695" y="100724393"/>
              </a:cxn>
              <a:cxn ang="0">
                <a:pos x="100877664" y="32026573"/>
              </a:cxn>
              <a:cxn ang="0">
                <a:pos x="185717634" y="100724393"/>
              </a:cxn>
            </a:cxnLst>
            <a:rect l="txL" t="txT" r="txR" b="txB"/>
            <a:pathLst>
              <a:path w="21600" h="21600">
                <a:moveTo>
                  <a:pt x="3434" y="10800"/>
                </a:moveTo>
                <a:cubicBezTo>
                  <a:pt x="3434" y="6731"/>
                  <a:pt x="6731" y="3434"/>
                  <a:pt x="10800" y="3434"/>
                </a:cubicBezTo>
                <a:cubicBezTo>
                  <a:pt x="14868" y="3433"/>
                  <a:pt x="18165" y="6731"/>
                  <a:pt x="18166" y="10799"/>
                </a:cubicBezTo>
                <a:lnTo>
                  <a:pt x="21600" y="10800"/>
                </a:lnTo>
                <a:cubicBezTo>
                  <a:pt x="21600" y="4835"/>
                  <a:pt x="16764" y="0"/>
                  <a:pt x="10800" y="0"/>
                </a:cubicBezTo>
                <a:cubicBezTo>
                  <a:pt x="4835" y="0"/>
                  <a:pt x="0" y="4835"/>
                  <a:pt x="0" y="10800"/>
                </a:cubicBezTo>
                <a:lnTo>
                  <a:pt x="3434" y="10800"/>
                </a:lnTo>
                <a:close/>
              </a:path>
            </a:pathLst>
          </a:custGeom>
          <a:solidFill>
            <a:srgbClr val="647B84"/>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空心弧 4"/>
          <p:cNvSpPr/>
          <p:nvPr/>
        </p:nvSpPr>
        <p:spPr>
          <a:xfrm flipV="1">
            <a:off x="4044610" y="2386012"/>
            <a:ext cx="2085975" cy="2085975"/>
          </a:xfrm>
          <a:custGeom>
            <a:avLst/>
            <a:gdLst>
              <a:gd name="txL" fmla="*/ 0 w 21600"/>
              <a:gd name="txT" fmla="*/ 0 h 21600"/>
              <a:gd name="txR" fmla="*/ 21600 w 21600"/>
              <a:gd name="txB" fmla="*/ 21600 h 21600"/>
            </a:gdLst>
            <a:ahLst/>
            <a:cxnLst>
              <a:cxn ang="0">
                <a:pos x="100724393" y="0"/>
              </a:cxn>
              <a:cxn ang="0">
                <a:pos x="16013335" y="100724393"/>
              </a:cxn>
              <a:cxn ang="0">
                <a:pos x="100724393" y="32026573"/>
              </a:cxn>
              <a:cxn ang="0">
                <a:pos x="185435355" y="100724393"/>
              </a:cxn>
            </a:cxnLst>
            <a:rect l="txL" t="txT" r="txR" b="txB"/>
            <a:pathLst>
              <a:path w="21600" h="21600">
                <a:moveTo>
                  <a:pt x="3434" y="10800"/>
                </a:moveTo>
                <a:cubicBezTo>
                  <a:pt x="3434" y="6731"/>
                  <a:pt x="6731" y="3434"/>
                  <a:pt x="10800" y="3434"/>
                </a:cubicBezTo>
                <a:cubicBezTo>
                  <a:pt x="14868" y="3433"/>
                  <a:pt x="18165" y="6731"/>
                  <a:pt x="18166" y="10799"/>
                </a:cubicBezTo>
                <a:lnTo>
                  <a:pt x="21600" y="10800"/>
                </a:lnTo>
                <a:cubicBezTo>
                  <a:pt x="21600" y="4835"/>
                  <a:pt x="16764" y="0"/>
                  <a:pt x="10800" y="0"/>
                </a:cubicBezTo>
                <a:cubicBezTo>
                  <a:pt x="4835" y="0"/>
                  <a:pt x="0" y="4835"/>
                  <a:pt x="0" y="10800"/>
                </a:cubicBezTo>
                <a:lnTo>
                  <a:pt x="3434" y="10800"/>
                </a:lnTo>
                <a:close/>
              </a:path>
            </a:pathLst>
          </a:custGeom>
          <a:solidFill>
            <a:srgbClr val="FAC294"/>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空心弧 5"/>
          <p:cNvSpPr/>
          <p:nvPr/>
        </p:nvSpPr>
        <p:spPr>
          <a:xfrm>
            <a:off x="5806735" y="2386012"/>
            <a:ext cx="2085975" cy="2085975"/>
          </a:xfrm>
          <a:custGeom>
            <a:avLst/>
            <a:gdLst>
              <a:gd name="txL" fmla="*/ 0 w 21600"/>
              <a:gd name="txT" fmla="*/ 0 h 21600"/>
              <a:gd name="txR" fmla="*/ 21600 w 21600"/>
              <a:gd name="txB" fmla="*/ 21600 h 21600"/>
            </a:gdLst>
            <a:ahLst/>
            <a:cxnLst>
              <a:cxn ang="0">
                <a:pos x="100724393" y="0"/>
              </a:cxn>
              <a:cxn ang="0">
                <a:pos x="16013335" y="100724393"/>
              </a:cxn>
              <a:cxn ang="0">
                <a:pos x="100724393" y="32026573"/>
              </a:cxn>
              <a:cxn ang="0">
                <a:pos x="185435355" y="100724393"/>
              </a:cxn>
            </a:cxnLst>
            <a:rect l="txL" t="txT" r="txR" b="txB"/>
            <a:pathLst>
              <a:path w="21600" h="21600">
                <a:moveTo>
                  <a:pt x="3434" y="10800"/>
                </a:moveTo>
                <a:cubicBezTo>
                  <a:pt x="3434" y="6731"/>
                  <a:pt x="6731" y="3434"/>
                  <a:pt x="10800" y="3434"/>
                </a:cubicBezTo>
                <a:cubicBezTo>
                  <a:pt x="14868" y="3433"/>
                  <a:pt x="18165" y="6731"/>
                  <a:pt x="18166" y="10799"/>
                </a:cubicBezTo>
                <a:lnTo>
                  <a:pt x="21600" y="10800"/>
                </a:lnTo>
                <a:cubicBezTo>
                  <a:pt x="21600" y="4835"/>
                  <a:pt x="16764" y="0"/>
                  <a:pt x="10800" y="0"/>
                </a:cubicBezTo>
                <a:cubicBezTo>
                  <a:pt x="4835" y="0"/>
                  <a:pt x="0" y="4835"/>
                  <a:pt x="0" y="10800"/>
                </a:cubicBezTo>
                <a:lnTo>
                  <a:pt x="3434" y="10800"/>
                </a:lnTo>
                <a:close/>
              </a:path>
            </a:pathLst>
          </a:custGeom>
          <a:solidFill>
            <a:srgbClr val="647B84"/>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空心弧 6"/>
          <p:cNvSpPr/>
          <p:nvPr/>
        </p:nvSpPr>
        <p:spPr>
          <a:xfrm flipV="1">
            <a:off x="7552985" y="2386012"/>
            <a:ext cx="2085975" cy="2085975"/>
          </a:xfrm>
          <a:custGeom>
            <a:avLst/>
            <a:gdLst>
              <a:gd name="txL" fmla="*/ 0 w 21600"/>
              <a:gd name="txT" fmla="*/ 0 h 21600"/>
              <a:gd name="txR" fmla="*/ 21600 w 21600"/>
              <a:gd name="txB" fmla="*/ 21600 h 21600"/>
            </a:gdLst>
            <a:ahLst/>
            <a:cxnLst>
              <a:cxn ang="0">
                <a:pos x="100724393" y="0"/>
              </a:cxn>
              <a:cxn ang="0">
                <a:pos x="16013335" y="100724393"/>
              </a:cxn>
              <a:cxn ang="0">
                <a:pos x="100724393" y="32026573"/>
              </a:cxn>
              <a:cxn ang="0">
                <a:pos x="185435355" y="100724393"/>
              </a:cxn>
            </a:cxnLst>
            <a:rect l="txL" t="txT" r="txR" b="txB"/>
            <a:pathLst>
              <a:path w="21600" h="21600">
                <a:moveTo>
                  <a:pt x="3434" y="10800"/>
                </a:moveTo>
                <a:cubicBezTo>
                  <a:pt x="3434" y="6731"/>
                  <a:pt x="6731" y="3434"/>
                  <a:pt x="10800" y="3434"/>
                </a:cubicBezTo>
                <a:cubicBezTo>
                  <a:pt x="14868" y="3433"/>
                  <a:pt x="18165" y="6731"/>
                  <a:pt x="18166" y="10799"/>
                </a:cubicBezTo>
                <a:lnTo>
                  <a:pt x="21600" y="10800"/>
                </a:lnTo>
                <a:cubicBezTo>
                  <a:pt x="21600" y="4835"/>
                  <a:pt x="16764" y="0"/>
                  <a:pt x="10800" y="0"/>
                </a:cubicBezTo>
                <a:cubicBezTo>
                  <a:pt x="4835" y="0"/>
                  <a:pt x="0" y="4835"/>
                  <a:pt x="0" y="10800"/>
                </a:cubicBezTo>
                <a:lnTo>
                  <a:pt x="3434" y="10800"/>
                </a:lnTo>
                <a:close/>
              </a:path>
            </a:pathLst>
          </a:custGeom>
          <a:solidFill>
            <a:srgbClr val="FAC294"/>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椭圆 27"/>
          <p:cNvSpPr/>
          <p:nvPr/>
        </p:nvSpPr>
        <p:spPr>
          <a:xfrm>
            <a:off x="2860335" y="2951162"/>
            <a:ext cx="954088" cy="955675"/>
          </a:xfrm>
          <a:prstGeom prst="ellipse">
            <a:avLst/>
          </a:prstGeom>
          <a:solidFill>
            <a:srgbClr val="FAC294"/>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pPr>
            <a:endParaRPr lang="zh-CN" altLang="en-US" sz="900" dirty="0">
              <a:solidFill>
                <a:schemeClr val="bg1"/>
              </a:solidFill>
              <a:latin typeface="时尚中黑简体" pitchFamily="2" charset="-122"/>
              <a:ea typeface="时尚中黑简体" pitchFamily="2" charset="-122"/>
              <a:sym typeface="宋体" panose="02010600030101010101" pitchFamily="2" charset="-122"/>
            </a:endParaRPr>
          </a:p>
        </p:txBody>
      </p:sp>
      <p:sp>
        <p:nvSpPr>
          <p:cNvPr id="29" name="椭圆 28"/>
          <p:cNvSpPr/>
          <p:nvPr/>
        </p:nvSpPr>
        <p:spPr>
          <a:xfrm>
            <a:off x="4609760" y="2951162"/>
            <a:ext cx="955675" cy="955675"/>
          </a:xfrm>
          <a:prstGeom prst="ellipse">
            <a:avLst/>
          </a:prstGeom>
          <a:solidFill>
            <a:srgbClr val="647B84"/>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pPr>
            <a:endParaRPr lang="zh-CN" altLang="en-US" sz="900" dirty="0">
              <a:solidFill>
                <a:schemeClr val="bg1"/>
              </a:solidFill>
              <a:latin typeface="时尚中黑简体" pitchFamily="2" charset="-122"/>
              <a:ea typeface="时尚中黑简体" pitchFamily="2" charset="-122"/>
              <a:sym typeface="宋体" panose="02010600030101010101" pitchFamily="2" charset="-122"/>
            </a:endParaRPr>
          </a:p>
        </p:txBody>
      </p:sp>
      <p:sp>
        <p:nvSpPr>
          <p:cNvPr id="30" name="椭圆 29"/>
          <p:cNvSpPr/>
          <p:nvPr/>
        </p:nvSpPr>
        <p:spPr>
          <a:xfrm>
            <a:off x="6371885" y="2951162"/>
            <a:ext cx="955675" cy="955675"/>
          </a:xfrm>
          <a:prstGeom prst="ellipse">
            <a:avLst/>
          </a:prstGeom>
          <a:solidFill>
            <a:srgbClr val="FAC294"/>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pPr>
            <a:endParaRPr lang="zh-CN" altLang="en-US" sz="900" dirty="0">
              <a:solidFill>
                <a:schemeClr val="bg1"/>
              </a:solidFill>
              <a:latin typeface="时尚中黑简体" pitchFamily="2" charset="-122"/>
              <a:ea typeface="时尚中黑简体" pitchFamily="2" charset="-122"/>
              <a:sym typeface="宋体" panose="02010600030101010101" pitchFamily="2" charset="-122"/>
            </a:endParaRPr>
          </a:p>
        </p:txBody>
      </p:sp>
      <p:sp>
        <p:nvSpPr>
          <p:cNvPr id="31" name="椭圆 30"/>
          <p:cNvSpPr/>
          <p:nvPr/>
        </p:nvSpPr>
        <p:spPr>
          <a:xfrm>
            <a:off x="8166171" y="3011853"/>
            <a:ext cx="955675" cy="955675"/>
          </a:xfrm>
          <a:prstGeom prst="ellipse">
            <a:avLst/>
          </a:prstGeom>
          <a:solidFill>
            <a:srgbClr val="647B84"/>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pPr>
            <a:endParaRPr lang="zh-CN" altLang="en-US" sz="900" dirty="0">
              <a:solidFill>
                <a:schemeClr val="bg1"/>
              </a:solidFill>
              <a:latin typeface="时尚中黑简体" pitchFamily="2" charset="-122"/>
              <a:ea typeface="时尚中黑简体" pitchFamily="2" charset="-122"/>
              <a:sym typeface="宋体" panose="02010600030101010101" pitchFamily="2" charset="-122"/>
            </a:endParaRPr>
          </a:p>
        </p:txBody>
      </p:sp>
      <p:sp>
        <p:nvSpPr>
          <p:cNvPr id="32" name="椭圆 31"/>
          <p:cNvSpPr/>
          <p:nvPr/>
        </p:nvSpPr>
        <p:spPr>
          <a:xfrm>
            <a:off x="4960598" y="2601912"/>
            <a:ext cx="252412" cy="254000"/>
          </a:xfrm>
          <a:prstGeom prst="ellipse">
            <a:avLst/>
          </a:prstGeom>
          <a:solidFill>
            <a:srgbClr val="FAC294"/>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pPr>
            <a:endParaRPr lang="zh-CN" altLang="en-US" sz="900" dirty="0">
              <a:solidFill>
                <a:schemeClr val="bg1"/>
              </a:solidFill>
              <a:latin typeface="时尚中黑简体" pitchFamily="2" charset="-122"/>
              <a:ea typeface="时尚中黑简体" pitchFamily="2" charset="-122"/>
              <a:sym typeface="宋体" panose="02010600030101010101" pitchFamily="2" charset="-122"/>
            </a:endParaRPr>
          </a:p>
        </p:txBody>
      </p:sp>
      <p:sp>
        <p:nvSpPr>
          <p:cNvPr id="33" name="椭圆 32"/>
          <p:cNvSpPr/>
          <p:nvPr/>
        </p:nvSpPr>
        <p:spPr>
          <a:xfrm>
            <a:off x="8473735" y="2601912"/>
            <a:ext cx="252413" cy="254000"/>
          </a:xfrm>
          <a:prstGeom prst="ellipse">
            <a:avLst/>
          </a:prstGeom>
          <a:solidFill>
            <a:srgbClr val="FAC294"/>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pPr>
            <a:endParaRPr lang="zh-CN" altLang="en-US" sz="900" dirty="0">
              <a:solidFill>
                <a:schemeClr val="bg1"/>
              </a:solidFill>
              <a:latin typeface="时尚中黑简体" pitchFamily="2" charset="-122"/>
              <a:ea typeface="时尚中黑简体" pitchFamily="2" charset="-122"/>
              <a:sym typeface="宋体" panose="02010600030101010101" pitchFamily="2" charset="-122"/>
            </a:endParaRPr>
          </a:p>
        </p:txBody>
      </p:sp>
      <p:sp>
        <p:nvSpPr>
          <p:cNvPr id="34" name="Freeform 5551"/>
          <p:cNvSpPr>
            <a:spLocks noEditPoints="1"/>
          </p:cNvSpPr>
          <p:nvPr/>
        </p:nvSpPr>
        <p:spPr>
          <a:xfrm>
            <a:off x="4879635" y="3198812"/>
            <a:ext cx="468313" cy="460375"/>
          </a:xfrm>
          <a:custGeom>
            <a:avLst/>
            <a:gdLst>
              <a:gd name="txL" fmla="*/ 0 w 117"/>
              <a:gd name="txT" fmla="*/ 0 h 114"/>
              <a:gd name="txR" fmla="*/ 117 w 117"/>
              <a:gd name="txB" fmla="*/ 114 h 114"/>
            </a:gdLst>
            <a:ahLst/>
            <a:cxnLst>
              <a:cxn ang="0">
                <a:pos x="1602142802" y="945892936"/>
              </a:cxn>
              <a:cxn ang="0">
                <a:pos x="817090107" y="1288371553"/>
              </a:cxn>
              <a:cxn ang="0">
                <a:pos x="1602142802" y="1696082076"/>
              </a:cxn>
              <a:cxn ang="0">
                <a:pos x="0" y="603414320"/>
              </a:cxn>
              <a:cxn ang="0">
                <a:pos x="608814905" y="309860644"/>
              </a:cxn>
              <a:cxn ang="0">
                <a:pos x="192256496" y="1712393081"/>
              </a:cxn>
              <a:cxn ang="0">
                <a:pos x="320430162" y="1745007015"/>
              </a:cxn>
              <a:cxn ang="0">
                <a:pos x="192256496" y="1712393081"/>
              </a:cxn>
              <a:cxn ang="0">
                <a:pos x="1201607102" y="1190521673"/>
              </a:cxn>
              <a:cxn ang="0">
                <a:pos x="176233787" y="750189139"/>
              </a:cxn>
              <a:cxn ang="0">
                <a:pos x="336448868" y="750189139"/>
              </a:cxn>
              <a:cxn ang="0">
                <a:pos x="1313754056" y="750189139"/>
              </a:cxn>
              <a:cxn ang="0">
                <a:pos x="1489991846" y="750189139"/>
              </a:cxn>
              <a:cxn ang="0">
                <a:pos x="1105478854" y="733882172"/>
              </a:cxn>
              <a:cxn ang="0">
                <a:pos x="1233648517" y="782807112"/>
              </a:cxn>
              <a:cxn ang="0">
                <a:pos x="1105478854" y="733882172"/>
              </a:cxn>
              <a:cxn ang="0">
                <a:pos x="897199649" y="782807112"/>
              </a:cxn>
              <a:cxn ang="0">
                <a:pos x="1009350606" y="733882172"/>
              </a:cxn>
              <a:cxn ang="0">
                <a:pos x="640856320" y="750189139"/>
              </a:cxn>
              <a:cxn ang="0">
                <a:pos x="817090107" y="750189139"/>
              </a:cxn>
              <a:cxn ang="0">
                <a:pos x="400535701" y="750189139"/>
              </a:cxn>
              <a:cxn ang="0">
                <a:pos x="560750781" y="750189139"/>
              </a:cxn>
              <a:cxn ang="0">
                <a:pos x="160215081" y="831732052"/>
              </a:cxn>
              <a:cxn ang="0">
                <a:pos x="112150957" y="962199904"/>
              </a:cxn>
              <a:cxn ang="0">
                <a:pos x="160215081" y="831732052"/>
              </a:cxn>
              <a:cxn ang="0">
                <a:pos x="128169663" y="1532996251"/>
              </a:cxn>
              <a:cxn ang="0">
                <a:pos x="128169663" y="1696082076"/>
              </a:cxn>
              <a:cxn ang="0">
                <a:pos x="160215081" y="1320989525"/>
              </a:cxn>
              <a:cxn ang="0">
                <a:pos x="112150957" y="1451457377"/>
              </a:cxn>
              <a:cxn ang="0">
                <a:pos x="160215081" y="1320989525"/>
              </a:cxn>
              <a:cxn ang="0">
                <a:pos x="112150957" y="1076360788"/>
              </a:cxn>
              <a:cxn ang="0">
                <a:pos x="160215081" y="1190521673"/>
              </a:cxn>
              <a:cxn ang="0">
                <a:pos x="1313754056" y="1728700048"/>
              </a:cxn>
              <a:cxn ang="0">
                <a:pos x="1489991846" y="1728700048"/>
              </a:cxn>
              <a:cxn ang="0">
                <a:pos x="1089456145" y="1728700048"/>
              </a:cxn>
              <a:cxn ang="0">
                <a:pos x="1265689932" y="1728700048"/>
              </a:cxn>
              <a:cxn ang="0">
                <a:pos x="897199649" y="1712393081"/>
              </a:cxn>
              <a:cxn ang="0">
                <a:pos x="1009350606" y="1745007015"/>
              </a:cxn>
              <a:cxn ang="0">
                <a:pos x="897199649" y="1712393081"/>
              </a:cxn>
              <a:cxn ang="0">
                <a:pos x="656879029" y="1745007015"/>
              </a:cxn>
              <a:cxn ang="0">
                <a:pos x="785048692" y="1712393081"/>
              </a:cxn>
              <a:cxn ang="0">
                <a:pos x="400535701" y="1728700048"/>
              </a:cxn>
              <a:cxn ang="0">
                <a:pos x="560750781" y="1728700048"/>
              </a:cxn>
              <a:cxn ang="0">
                <a:pos x="448599825" y="554489380"/>
              </a:cxn>
              <a:cxn ang="0">
                <a:pos x="1666225633" y="962199904"/>
              </a:cxn>
              <a:cxn ang="0">
                <a:pos x="1457946428" y="16306967"/>
              </a:cxn>
              <a:cxn ang="0">
                <a:pos x="977305188" y="1011124843"/>
              </a:cxn>
              <a:cxn ang="0">
                <a:pos x="913218355" y="1353603459"/>
              </a:cxn>
              <a:cxn ang="0">
                <a:pos x="1650206926" y="1011124843"/>
              </a:cxn>
            </a:cxnLst>
            <a:rect l="txL" t="txT" r="txR" b="txB"/>
            <a:pathLst>
              <a:path w="117" h="114">
                <a:moveTo>
                  <a:pt x="12" y="37"/>
                </a:moveTo>
                <a:cubicBezTo>
                  <a:pt x="91" y="37"/>
                  <a:pt x="91" y="37"/>
                  <a:pt x="91" y="37"/>
                </a:cubicBezTo>
                <a:cubicBezTo>
                  <a:pt x="96" y="37"/>
                  <a:pt x="100" y="41"/>
                  <a:pt x="100" y="46"/>
                </a:cubicBezTo>
                <a:cubicBezTo>
                  <a:pt x="100" y="58"/>
                  <a:pt x="100" y="58"/>
                  <a:pt x="100" y="58"/>
                </a:cubicBezTo>
                <a:cubicBezTo>
                  <a:pt x="61" y="58"/>
                  <a:pt x="61" y="58"/>
                  <a:pt x="61" y="58"/>
                </a:cubicBezTo>
                <a:cubicBezTo>
                  <a:pt x="58" y="58"/>
                  <a:pt x="56" y="59"/>
                  <a:pt x="54" y="61"/>
                </a:cubicBezTo>
                <a:cubicBezTo>
                  <a:pt x="52" y="62"/>
                  <a:pt x="51" y="65"/>
                  <a:pt x="51" y="68"/>
                </a:cubicBezTo>
                <a:cubicBezTo>
                  <a:pt x="51" y="79"/>
                  <a:pt x="51" y="79"/>
                  <a:pt x="51" y="79"/>
                </a:cubicBezTo>
                <a:cubicBezTo>
                  <a:pt x="51" y="82"/>
                  <a:pt x="52" y="84"/>
                  <a:pt x="54" y="86"/>
                </a:cubicBezTo>
                <a:cubicBezTo>
                  <a:pt x="56" y="88"/>
                  <a:pt x="58" y="89"/>
                  <a:pt x="61" y="89"/>
                </a:cubicBezTo>
                <a:cubicBezTo>
                  <a:pt x="100" y="89"/>
                  <a:pt x="100" y="89"/>
                  <a:pt x="100" y="89"/>
                </a:cubicBezTo>
                <a:cubicBezTo>
                  <a:pt x="100" y="104"/>
                  <a:pt x="100" y="104"/>
                  <a:pt x="100" y="104"/>
                </a:cubicBezTo>
                <a:cubicBezTo>
                  <a:pt x="100" y="109"/>
                  <a:pt x="96" y="113"/>
                  <a:pt x="91" y="113"/>
                </a:cubicBezTo>
                <a:cubicBezTo>
                  <a:pt x="12" y="113"/>
                  <a:pt x="12" y="113"/>
                  <a:pt x="12" y="113"/>
                </a:cubicBezTo>
                <a:cubicBezTo>
                  <a:pt x="5" y="114"/>
                  <a:pt x="1" y="111"/>
                  <a:pt x="0" y="104"/>
                </a:cubicBezTo>
                <a:cubicBezTo>
                  <a:pt x="0" y="37"/>
                  <a:pt x="0" y="37"/>
                  <a:pt x="0" y="37"/>
                </a:cubicBezTo>
                <a:cubicBezTo>
                  <a:pt x="0" y="28"/>
                  <a:pt x="3" y="21"/>
                  <a:pt x="10" y="19"/>
                </a:cubicBezTo>
                <a:cubicBezTo>
                  <a:pt x="10" y="19"/>
                  <a:pt x="10" y="19"/>
                  <a:pt x="10" y="19"/>
                </a:cubicBezTo>
                <a:cubicBezTo>
                  <a:pt x="11" y="19"/>
                  <a:pt x="11" y="19"/>
                  <a:pt x="11" y="19"/>
                </a:cubicBezTo>
                <a:cubicBezTo>
                  <a:pt x="38" y="19"/>
                  <a:pt x="38" y="19"/>
                  <a:pt x="38" y="19"/>
                </a:cubicBezTo>
                <a:cubicBezTo>
                  <a:pt x="19" y="28"/>
                  <a:pt x="19" y="28"/>
                  <a:pt x="19" y="28"/>
                </a:cubicBezTo>
                <a:cubicBezTo>
                  <a:pt x="11" y="28"/>
                  <a:pt x="11" y="28"/>
                  <a:pt x="11" y="28"/>
                </a:cubicBezTo>
                <a:cubicBezTo>
                  <a:pt x="9" y="29"/>
                  <a:pt x="9" y="36"/>
                  <a:pt x="12" y="37"/>
                </a:cubicBezTo>
                <a:close/>
                <a:moveTo>
                  <a:pt x="12" y="105"/>
                </a:moveTo>
                <a:cubicBezTo>
                  <a:pt x="11" y="105"/>
                  <a:pt x="11" y="105"/>
                  <a:pt x="11" y="106"/>
                </a:cubicBezTo>
                <a:cubicBezTo>
                  <a:pt x="11" y="106"/>
                  <a:pt x="11" y="106"/>
                  <a:pt x="11" y="106"/>
                </a:cubicBezTo>
                <a:cubicBezTo>
                  <a:pt x="11" y="107"/>
                  <a:pt x="11" y="107"/>
                  <a:pt x="12" y="107"/>
                </a:cubicBezTo>
                <a:cubicBezTo>
                  <a:pt x="20" y="107"/>
                  <a:pt x="20" y="107"/>
                  <a:pt x="20" y="107"/>
                </a:cubicBezTo>
                <a:cubicBezTo>
                  <a:pt x="21" y="107"/>
                  <a:pt x="21" y="107"/>
                  <a:pt x="21" y="106"/>
                </a:cubicBezTo>
                <a:cubicBezTo>
                  <a:pt x="21" y="106"/>
                  <a:pt x="21" y="106"/>
                  <a:pt x="21" y="106"/>
                </a:cubicBezTo>
                <a:cubicBezTo>
                  <a:pt x="21" y="105"/>
                  <a:pt x="21" y="105"/>
                  <a:pt x="20" y="105"/>
                </a:cubicBezTo>
                <a:cubicBezTo>
                  <a:pt x="12" y="105"/>
                  <a:pt x="12" y="105"/>
                  <a:pt x="12" y="105"/>
                </a:cubicBezTo>
                <a:close/>
                <a:moveTo>
                  <a:pt x="68" y="66"/>
                </a:moveTo>
                <a:cubicBezTo>
                  <a:pt x="64" y="66"/>
                  <a:pt x="61" y="69"/>
                  <a:pt x="61" y="73"/>
                </a:cubicBezTo>
                <a:cubicBezTo>
                  <a:pt x="61" y="77"/>
                  <a:pt x="64" y="80"/>
                  <a:pt x="68" y="80"/>
                </a:cubicBezTo>
                <a:cubicBezTo>
                  <a:pt x="72" y="80"/>
                  <a:pt x="75" y="77"/>
                  <a:pt x="75" y="73"/>
                </a:cubicBezTo>
                <a:cubicBezTo>
                  <a:pt x="75" y="69"/>
                  <a:pt x="72" y="66"/>
                  <a:pt x="68" y="66"/>
                </a:cubicBezTo>
                <a:close/>
                <a:moveTo>
                  <a:pt x="12" y="45"/>
                </a:moveTo>
                <a:cubicBezTo>
                  <a:pt x="11" y="45"/>
                  <a:pt x="11" y="46"/>
                  <a:pt x="11" y="46"/>
                </a:cubicBezTo>
                <a:cubicBezTo>
                  <a:pt x="11" y="46"/>
                  <a:pt x="11" y="46"/>
                  <a:pt x="11" y="46"/>
                </a:cubicBezTo>
                <a:cubicBezTo>
                  <a:pt x="11" y="47"/>
                  <a:pt x="11" y="48"/>
                  <a:pt x="12" y="48"/>
                </a:cubicBezTo>
                <a:cubicBezTo>
                  <a:pt x="20" y="48"/>
                  <a:pt x="20" y="48"/>
                  <a:pt x="20" y="48"/>
                </a:cubicBezTo>
                <a:cubicBezTo>
                  <a:pt x="21" y="48"/>
                  <a:pt x="21" y="47"/>
                  <a:pt x="21" y="46"/>
                </a:cubicBezTo>
                <a:cubicBezTo>
                  <a:pt x="21" y="46"/>
                  <a:pt x="21" y="46"/>
                  <a:pt x="21" y="46"/>
                </a:cubicBezTo>
                <a:cubicBezTo>
                  <a:pt x="21" y="46"/>
                  <a:pt x="21" y="45"/>
                  <a:pt x="20" y="45"/>
                </a:cubicBezTo>
                <a:cubicBezTo>
                  <a:pt x="12" y="45"/>
                  <a:pt x="12" y="45"/>
                  <a:pt x="12" y="45"/>
                </a:cubicBezTo>
                <a:close/>
                <a:moveTo>
                  <a:pt x="84" y="45"/>
                </a:moveTo>
                <a:cubicBezTo>
                  <a:pt x="83" y="45"/>
                  <a:pt x="82" y="46"/>
                  <a:pt x="82" y="46"/>
                </a:cubicBezTo>
                <a:cubicBezTo>
                  <a:pt x="82" y="46"/>
                  <a:pt x="82" y="46"/>
                  <a:pt x="82" y="46"/>
                </a:cubicBezTo>
                <a:cubicBezTo>
                  <a:pt x="82" y="47"/>
                  <a:pt x="83" y="48"/>
                  <a:pt x="84" y="48"/>
                </a:cubicBezTo>
                <a:cubicBezTo>
                  <a:pt x="91" y="48"/>
                  <a:pt x="91" y="48"/>
                  <a:pt x="91" y="48"/>
                </a:cubicBezTo>
                <a:cubicBezTo>
                  <a:pt x="92" y="48"/>
                  <a:pt x="93" y="47"/>
                  <a:pt x="93" y="46"/>
                </a:cubicBezTo>
                <a:cubicBezTo>
                  <a:pt x="93" y="46"/>
                  <a:pt x="93" y="46"/>
                  <a:pt x="93" y="46"/>
                </a:cubicBezTo>
                <a:cubicBezTo>
                  <a:pt x="93" y="46"/>
                  <a:pt x="92" y="45"/>
                  <a:pt x="91" y="45"/>
                </a:cubicBezTo>
                <a:cubicBezTo>
                  <a:pt x="84" y="45"/>
                  <a:pt x="84" y="45"/>
                  <a:pt x="84" y="45"/>
                </a:cubicBezTo>
                <a:close/>
                <a:moveTo>
                  <a:pt x="69" y="45"/>
                </a:moveTo>
                <a:cubicBezTo>
                  <a:pt x="69" y="45"/>
                  <a:pt x="68" y="46"/>
                  <a:pt x="68" y="46"/>
                </a:cubicBezTo>
                <a:cubicBezTo>
                  <a:pt x="68" y="46"/>
                  <a:pt x="68" y="46"/>
                  <a:pt x="68" y="46"/>
                </a:cubicBezTo>
                <a:cubicBezTo>
                  <a:pt x="68" y="47"/>
                  <a:pt x="69" y="48"/>
                  <a:pt x="69" y="48"/>
                </a:cubicBezTo>
                <a:cubicBezTo>
                  <a:pt x="77" y="48"/>
                  <a:pt x="77" y="48"/>
                  <a:pt x="77" y="48"/>
                </a:cubicBezTo>
                <a:cubicBezTo>
                  <a:pt x="78" y="48"/>
                  <a:pt x="79" y="47"/>
                  <a:pt x="79" y="46"/>
                </a:cubicBezTo>
                <a:cubicBezTo>
                  <a:pt x="79" y="46"/>
                  <a:pt x="79" y="46"/>
                  <a:pt x="79" y="46"/>
                </a:cubicBezTo>
                <a:cubicBezTo>
                  <a:pt x="79" y="46"/>
                  <a:pt x="78" y="45"/>
                  <a:pt x="77" y="45"/>
                </a:cubicBezTo>
                <a:cubicBezTo>
                  <a:pt x="69" y="45"/>
                  <a:pt x="69" y="45"/>
                  <a:pt x="69" y="45"/>
                </a:cubicBezTo>
                <a:close/>
                <a:moveTo>
                  <a:pt x="56" y="45"/>
                </a:moveTo>
                <a:cubicBezTo>
                  <a:pt x="55" y="45"/>
                  <a:pt x="54" y="46"/>
                  <a:pt x="54" y="46"/>
                </a:cubicBezTo>
                <a:cubicBezTo>
                  <a:pt x="54" y="46"/>
                  <a:pt x="54" y="46"/>
                  <a:pt x="54" y="46"/>
                </a:cubicBezTo>
                <a:cubicBezTo>
                  <a:pt x="54" y="47"/>
                  <a:pt x="55" y="48"/>
                  <a:pt x="56" y="48"/>
                </a:cubicBezTo>
                <a:cubicBezTo>
                  <a:pt x="63" y="48"/>
                  <a:pt x="63" y="48"/>
                  <a:pt x="63" y="48"/>
                </a:cubicBezTo>
                <a:cubicBezTo>
                  <a:pt x="64" y="48"/>
                  <a:pt x="65" y="47"/>
                  <a:pt x="65" y="46"/>
                </a:cubicBezTo>
                <a:cubicBezTo>
                  <a:pt x="65" y="46"/>
                  <a:pt x="65" y="46"/>
                  <a:pt x="65" y="46"/>
                </a:cubicBezTo>
                <a:cubicBezTo>
                  <a:pt x="65" y="46"/>
                  <a:pt x="64" y="45"/>
                  <a:pt x="63" y="45"/>
                </a:cubicBezTo>
                <a:cubicBezTo>
                  <a:pt x="56" y="45"/>
                  <a:pt x="56" y="45"/>
                  <a:pt x="56" y="45"/>
                </a:cubicBezTo>
                <a:close/>
                <a:moveTo>
                  <a:pt x="41" y="45"/>
                </a:moveTo>
                <a:cubicBezTo>
                  <a:pt x="41" y="45"/>
                  <a:pt x="40" y="46"/>
                  <a:pt x="40" y="46"/>
                </a:cubicBezTo>
                <a:cubicBezTo>
                  <a:pt x="40" y="46"/>
                  <a:pt x="40" y="46"/>
                  <a:pt x="40" y="46"/>
                </a:cubicBezTo>
                <a:cubicBezTo>
                  <a:pt x="40" y="47"/>
                  <a:pt x="41" y="48"/>
                  <a:pt x="41" y="48"/>
                </a:cubicBezTo>
                <a:cubicBezTo>
                  <a:pt x="49" y="48"/>
                  <a:pt x="49" y="48"/>
                  <a:pt x="49" y="48"/>
                </a:cubicBezTo>
                <a:cubicBezTo>
                  <a:pt x="50" y="48"/>
                  <a:pt x="51" y="47"/>
                  <a:pt x="51" y="46"/>
                </a:cubicBezTo>
                <a:cubicBezTo>
                  <a:pt x="51" y="46"/>
                  <a:pt x="51" y="46"/>
                  <a:pt x="51" y="46"/>
                </a:cubicBezTo>
                <a:cubicBezTo>
                  <a:pt x="51" y="46"/>
                  <a:pt x="50" y="45"/>
                  <a:pt x="49" y="45"/>
                </a:cubicBezTo>
                <a:cubicBezTo>
                  <a:pt x="41" y="45"/>
                  <a:pt x="41" y="45"/>
                  <a:pt x="41" y="45"/>
                </a:cubicBezTo>
                <a:close/>
                <a:moveTo>
                  <a:pt x="26" y="45"/>
                </a:moveTo>
                <a:cubicBezTo>
                  <a:pt x="26" y="45"/>
                  <a:pt x="25" y="46"/>
                  <a:pt x="25" y="46"/>
                </a:cubicBezTo>
                <a:cubicBezTo>
                  <a:pt x="25" y="46"/>
                  <a:pt x="25" y="46"/>
                  <a:pt x="25" y="46"/>
                </a:cubicBezTo>
                <a:cubicBezTo>
                  <a:pt x="25" y="47"/>
                  <a:pt x="26" y="48"/>
                  <a:pt x="26" y="48"/>
                </a:cubicBezTo>
                <a:cubicBezTo>
                  <a:pt x="34" y="48"/>
                  <a:pt x="34" y="48"/>
                  <a:pt x="34" y="48"/>
                </a:cubicBezTo>
                <a:cubicBezTo>
                  <a:pt x="35" y="48"/>
                  <a:pt x="35" y="47"/>
                  <a:pt x="35" y="46"/>
                </a:cubicBezTo>
                <a:cubicBezTo>
                  <a:pt x="35" y="46"/>
                  <a:pt x="35" y="46"/>
                  <a:pt x="35" y="46"/>
                </a:cubicBezTo>
                <a:cubicBezTo>
                  <a:pt x="35" y="46"/>
                  <a:pt x="35" y="45"/>
                  <a:pt x="34" y="45"/>
                </a:cubicBezTo>
                <a:cubicBezTo>
                  <a:pt x="26" y="45"/>
                  <a:pt x="26" y="45"/>
                  <a:pt x="26" y="45"/>
                </a:cubicBezTo>
                <a:close/>
                <a:moveTo>
                  <a:pt x="10" y="51"/>
                </a:moveTo>
                <a:cubicBezTo>
                  <a:pt x="10" y="51"/>
                  <a:pt x="9" y="50"/>
                  <a:pt x="8" y="50"/>
                </a:cubicBezTo>
                <a:cubicBezTo>
                  <a:pt x="8" y="50"/>
                  <a:pt x="8" y="50"/>
                  <a:pt x="8" y="50"/>
                </a:cubicBezTo>
                <a:cubicBezTo>
                  <a:pt x="8" y="50"/>
                  <a:pt x="7" y="51"/>
                  <a:pt x="7" y="51"/>
                </a:cubicBezTo>
                <a:cubicBezTo>
                  <a:pt x="7" y="59"/>
                  <a:pt x="7" y="59"/>
                  <a:pt x="7" y="59"/>
                </a:cubicBezTo>
                <a:cubicBezTo>
                  <a:pt x="7" y="60"/>
                  <a:pt x="8" y="61"/>
                  <a:pt x="8" y="61"/>
                </a:cubicBezTo>
                <a:cubicBezTo>
                  <a:pt x="8" y="61"/>
                  <a:pt x="8" y="61"/>
                  <a:pt x="8" y="61"/>
                </a:cubicBezTo>
                <a:cubicBezTo>
                  <a:pt x="9" y="61"/>
                  <a:pt x="10" y="60"/>
                  <a:pt x="10" y="59"/>
                </a:cubicBezTo>
                <a:cubicBezTo>
                  <a:pt x="10" y="51"/>
                  <a:pt x="10" y="51"/>
                  <a:pt x="10" y="51"/>
                </a:cubicBezTo>
                <a:close/>
                <a:moveTo>
                  <a:pt x="8" y="108"/>
                </a:moveTo>
                <a:cubicBezTo>
                  <a:pt x="15" y="108"/>
                  <a:pt x="2" y="108"/>
                  <a:pt x="8" y="108"/>
                </a:cubicBezTo>
                <a:close/>
                <a:moveTo>
                  <a:pt x="10" y="95"/>
                </a:moveTo>
                <a:cubicBezTo>
                  <a:pt x="10" y="94"/>
                  <a:pt x="9" y="94"/>
                  <a:pt x="8" y="94"/>
                </a:cubicBezTo>
                <a:cubicBezTo>
                  <a:pt x="8" y="94"/>
                  <a:pt x="8" y="94"/>
                  <a:pt x="8" y="94"/>
                </a:cubicBezTo>
                <a:cubicBezTo>
                  <a:pt x="8" y="94"/>
                  <a:pt x="7" y="94"/>
                  <a:pt x="7" y="95"/>
                </a:cubicBezTo>
                <a:cubicBezTo>
                  <a:pt x="7" y="103"/>
                  <a:pt x="7" y="103"/>
                  <a:pt x="7" y="103"/>
                </a:cubicBezTo>
                <a:cubicBezTo>
                  <a:pt x="7" y="104"/>
                  <a:pt x="8" y="104"/>
                  <a:pt x="8" y="104"/>
                </a:cubicBezTo>
                <a:cubicBezTo>
                  <a:pt x="8" y="104"/>
                  <a:pt x="8" y="104"/>
                  <a:pt x="8" y="104"/>
                </a:cubicBezTo>
                <a:cubicBezTo>
                  <a:pt x="9" y="104"/>
                  <a:pt x="10" y="104"/>
                  <a:pt x="10" y="103"/>
                </a:cubicBezTo>
                <a:cubicBezTo>
                  <a:pt x="10" y="95"/>
                  <a:pt x="10" y="95"/>
                  <a:pt x="10" y="95"/>
                </a:cubicBezTo>
                <a:close/>
                <a:moveTo>
                  <a:pt x="10" y="81"/>
                </a:moveTo>
                <a:cubicBezTo>
                  <a:pt x="10" y="80"/>
                  <a:pt x="9" y="80"/>
                  <a:pt x="8" y="80"/>
                </a:cubicBezTo>
                <a:cubicBezTo>
                  <a:pt x="8" y="80"/>
                  <a:pt x="8" y="80"/>
                  <a:pt x="8" y="80"/>
                </a:cubicBezTo>
                <a:cubicBezTo>
                  <a:pt x="8" y="80"/>
                  <a:pt x="7" y="80"/>
                  <a:pt x="7" y="81"/>
                </a:cubicBezTo>
                <a:cubicBezTo>
                  <a:pt x="7" y="89"/>
                  <a:pt x="7" y="89"/>
                  <a:pt x="7" y="89"/>
                </a:cubicBezTo>
                <a:cubicBezTo>
                  <a:pt x="7" y="89"/>
                  <a:pt x="8" y="90"/>
                  <a:pt x="8" y="90"/>
                </a:cubicBezTo>
                <a:cubicBezTo>
                  <a:pt x="8" y="90"/>
                  <a:pt x="8" y="90"/>
                  <a:pt x="8" y="90"/>
                </a:cubicBezTo>
                <a:cubicBezTo>
                  <a:pt x="9" y="90"/>
                  <a:pt x="10" y="89"/>
                  <a:pt x="10" y="89"/>
                </a:cubicBezTo>
                <a:cubicBezTo>
                  <a:pt x="10" y="81"/>
                  <a:pt x="10" y="81"/>
                  <a:pt x="10" y="81"/>
                </a:cubicBezTo>
                <a:close/>
                <a:moveTo>
                  <a:pt x="10" y="66"/>
                </a:moveTo>
                <a:cubicBezTo>
                  <a:pt x="10" y="65"/>
                  <a:pt x="9" y="64"/>
                  <a:pt x="8" y="64"/>
                </a:cubicBezTo>
                <a:cubicBezTo>
                  <a:pt x="8" y="64"/>
                  <a:pt x="8" y="64"/>
                  <a:pt x="8" y="64"/>
                </a:cubicBezTo>
                <a:cubicBezTo>
                  <a:pt x="8" y="64"/>
                  <a:pt x="7" y="65"/>
                  <a:pt x="7" y="66"/>
                </a:cubicBezTo>
                <a:cubicBezTo>
                  <a:pt x="7" y="73"/>
                  <a:pt x="7" y="73"/>
                  <a:pt x="7" y="73"/>
                </a:cubicBezTo>
                <a:cubicBezTo>
                  <a:pt x="7" y="74"/>
                  <a:pt x="8" y="75"/>
                  <a:pt x="8" y="75"/>
                </a:cubicBezTo>
                <a:cubicBezTo>
                  <a:pt x="8" y="75"/>
                  <a:pt x="8" y="75"/>
                  <a:pt x="8" y="75"/>
                </a:cubicBezTo>
                <a:cubicBezTo>
                  <a:pt x="9" y="75"/>
                  <a:pt x="10" y="74"/>
                  <a:pt x="10" y="73"/>
                </a:cubicBezTo>
                <a:cubicBezTo>
                  <a:pt x="10" y="66"/>
                  <a:pt x="10" y="66"/>
                  <a:pt x="10" y="66"/>
                </a:cubicBezTo>
                <a:close/>
                <a:moveTo>
                  <a:pt x="84" y="105"/>
                </a:moveTo>
                <a:cubicBezTo>
                  <a:pt x="83" y="105"/>
                  <a:pt x="82" y="105"/>
                  <a:pt x="82" y="106"/>
                </a:cubicBezTo>
                <a:cubicBezTo>
                  <a:pt x="82" y="106"/>
                  <a:pt x="82" y="106"/>
                  <a:pt x="82" y="106"/>
                </a:cubicBezTo>
                <a:cubicBezTo>
                  <a:pt x="82" y="107"/>
                  <a:pt x="83" y="107"/>
                  <a:pt x="84" y="107"/>
                </a:cubicBezTo>
                <a:cubicBezTo>
                  <a:pt x="91" y="107"/>
                  <a:pt x="91" y="107"/>
                  <a:pt x="91" y="107"/>
                </a:cubicBezTo>
                <a:cubicBezTo>
                  <a:pt x="92" y="107"/>
                  <a:pt x="93" y="107"/>
                  <a:pt x="93" y="106"/>
                </a:cubicBezTo>
                <a:cubicBezTo>
                  <a:pt x="93" y="106"/>
                  <a:pt x="93" y="106"/>
                  <a:pt x="93" y="106"/>
                </a:cubicBezTo>
                <a:cubicBezTo>
                  <a:pt x="93" y="105"/>
                  <a:pt x="92" y="105"/>
                  <a:pt x="91" y="105"/>
                </a:cubicBezTo>
                <a:cubicBezTo>
                  <a:pt x="84" y="105"/>
                  <a:pt x="84" y="105"/>
                  <a:pt x="84" y="105"/>
                </a:cubicBezTo>
                <a:close/>
                <a:moveTo>
                  <a:pt x="69" y="105"/>
                </a:moveTo>
                <a:cubicBezTo>
                  <a:pt x="69" y="105"/>
                  <a:pt x="68" y="105"/>
                  <a:pt x="68" y="106"/>
                </a:cubicBezTo>
                <a:cubicBezTo>
                  <a:pt x="68" y="106"/>
                  <a:pt x="68" y="106"/>
                  <a:pt x="68" y="106"/>
                </a:cubicBezTo>
                <a:cubicBezTo>
                  <a:pt x="68" y="107"/>
                  <a:pt x="69" y="107"/>
                  <a:pt x="69" y="107"/>
                </a:cubicBezTo>
                <a:cubicBezTo>
                  <a:pt x="77" y="107"/>
                  <a:pt x="77" y="107"/>
                  <a:pt x="77" y="107"/>
                </a:cubicBezTo>
                <a:cubicBezTo>
                  <a:pt x="78" y="107"/>
                  <a:pt x="79" y="107"/>
                  <a:pt x="79" y="106"/>
                </a:cubicBezTo>
                <a:cubicBezTo>
                  <a:pt x="79" y="106"/>
                  <a:pt x="79" y="106"/>
                  <a:pt x="79" y="106"/>
                </a:cubicBezTo>
                <a:cubicBezTo>
                  <a:pt x="79" y="105"/>
                  <a:pt x="78" y="105"/>
                  <a:pt x="77" y="105"/>
                </a:cubicBezTo>
                <a:cubicBezTo>
                  <a:pt x="69" y="105"/>
                  <a:pt x="69" y="105"/>
                  <a:pt x="69" y="105"/>
                </a:cubicBezTo>
                <a:close/>
                <a:moveTo>
                  <a:pt x="56" y="105"/>
                </a:moveTo>
                <a:cubicBezTo>
                  <a:pt x="55" y="105"/>
                  <a:pt x="54" y="105"/>
                  <a:pt x="54" y="106"/>
                </a:cubicBezTo>
                <a:cubicBezTo>
                  <a:pt x="54" y="106"/>
                  <a:pt x="54" y="106"/>
                  <a:pt x="54" y="106"/>
                </a:cubicBezTo>
                <a:cubicBezTo>
                  <a:pt x="54" y="107"/>
                  <a:pt x="55" y="107"/>
                  <a:pt x="56" y="107"/>
                </a:cubicBezTo>
                <a:cubicBezTo>
                  <a:pt x="63" y="107"/>
                  <a:pt x="63" y="107"/>
                  <a:pt x="63" y="107"/>
                </a:cubicBezTo>
                <a:cubicBezTo>
                  <a:pt x="64" y="107"/>
                  <a:pt x="65" y="107"/>
                  <a:pt x="65" y="106"/>
                </a:cubicBezTo>
                <a:cubicBezTo>
                  <a:pt x="65" y="106"/>
                  <a:pt x="65" y="106"/>
                  <a:pt x="65" y="106"/>
                </a:cubicBezTo>
                <a:cubicBezTo>
                  <a:pt x="65" y="105"/>
                  <a:pt x="64" y="105"/>
                  <a:pt x="63" y="105"/>
                </a:cubicBezTo>
                <a:cubicBezTo>
                  <a:pt x="56" y="105"/>
                  <a:pt x="56" y="105"/>
                  <a:pt x="56" y="105"/>
                </a:cubicBezTo>
                <a:close/>
                <a:moveTo>
                  <a:pt x="41" y="105"/>
                </a:moveTo>
                <a:cubicBezTo>
                  <a:pt x="41" y="105"/>
                  <a:pt x="40" y="105"/>
                  <a:pt x="40" y="106"/>
                </a:cubicBezTo>
                <a:cubicBezTo>
                  <a:pt x="40" y="106"/>
                  <a:pt x="40" y="106"/>
                  <a:pt x="40" y="106"/>
                </a:cubicBezTo>
                <a:cubicBezTo>
                  <a:pt x="40" y="107"/>
                  <a:pt x="41" y="107"/>
                  <a:pt x="41" y="107"/>
                </a:cubicBezTo>
                <a:cubicBezTo>
                  <a:pt x="49" y="107"/>
                  <a:pt x="49" y="107"/>
                  <a:pt x="49" y="107"/>
                </a:cubicBezTo>
                <a:cubicBezTo>
                  <a:pt x="50" y="107"/>
                  <a:pt x="51" y="107"/>
                  <a:pt x="51" y="106"/>
                </a:cubicBezTo>
                <a:cubicBezTo>
                  <a:pt x="51" y="106"/>
                  <a:pt x="51" y="106"/>
                  <a:pt x="51" y="106"/>
                </a:cubicBezTo>
                <a:cubicBezTo>
                  <a:pt x="51" y="105"/>
                  <a:pt x="50" y="105"/>
                  <a:pt x="49" y="105"/>
                </a:cubicBezTo>
                <a:cubicBezTo>
                  <a:pt x="41" y="105"/>
                  <a:pt x="41" y="105"/>
                  <a:pt x="41" y="105"/>
                </a:cubicBezTo>
                <a:close/>
                <a:moveTo>
                  <a:pt x="26" y="105"/>
                </a:moveTo>
                <a:cubicBezTo>
                  <a:pt x="26" y="105"/>
                  <a:pt x="25" y="105"/>
                  <a:pt x="25" y="106"/>
                </a:cubicBezTo>
                <a:cubicBezTo>
                  <a:pt x="25" y="106"/>
                  <a:pt x="25" y="106"/>
                  <a:pt x="25" y="106"/>
                </a:cubicBezTo>
                <a:cubicBezTo>
                  <a:pt x="25" y="107"/>
                  <a:pt x="26" y="107"/>
                  <a:pt x="26" y="107"/>
                </a:cubicBezTo>
                <a:cubicBezTo>
                  <a:pt x="34" y="107"/>
                  <a:pt x="34" y="107"/>
                  <a:pt x="34" y="107"/>
                </a:cubicBezTo>
                <a:cubicBezTo>
                  <a:pt x="35" y="107"/>
                  <a:pt x="35" y="107"/>
                  <a:pt x="35" y="106"/>
                </a:cubicBezTo>
                <a:cubicBezTo>
                  <a:pt x="35" y="106"/>
                  <a:pt x="35" y="106"/>
                  <a:pt x="35" y="106"/>
                </a:cubicBezTo>
                <a:cubicBezTo>
                  <a:pt x="35" y="105"/>
                  <a:pt x="35" y="105"/>
                  <a:pt x="34" y="105"/>
                </a:cubicBezTo>
                <a:cubicBezTo>
                  <a:pt x="26" y="105"/>
                  <a:pt x="26" y="105"/>
                  <a:pt x="26" y="105"/>
                </a:cubicBezTo>
                <a:close/>
                <a:moveTo>
                  <a:pt x="12" y="34"/>
                </a:moveTo>
                <a:cubicBezTo>
                  <a:pt x="28" y="34"/>
                  <a:pt x="28" y="34"/>
                  <a:pt x="28" y="34"/>
                </a:cubicBezTo>
                <a:cubicBezTo>
                  <a:pt x="90" y="8"/>
                  <a:pt x="90" y="8"/>
                  <a:pt x="90" y="8"/>
                </a:cubicBezTo>
                <a:cubicBezTo>
                  <a:pt x="108" y="49"/>
                  <a:pt x="108" y="49"/>
                  <a:pt x="108" y="49"/>
                </a:cubicBezTo>
                <a:cubicBezTo>
                  <a:pt x="103" y="51"/>
                  <a:pt x="103" y="51"/>
                  <a:pt x="103" y="51"/>
                </a:cubicBezTo>
                <a:cubicBezTo>
                  <a:pt x="104" y="59"/>
                  <a:pt x="104" y="59"/>
                  <a:pt x="104" y="59"/>
                </a:cubicBezTo>
                <a:cubicBezTo>
                  <a:pt x="117" y="52"/>
                  <a:pt x="117" y="52"/>
                  <a:pt x="117" y="52"/>
                </a:cubicBezTo>
                <a:cubicBezTo>
                  <a:pt x="95" y="3"/>
                  <a:pt x="95" y="3"/>
                  <a:pt x="95" y="3"/>
                </a:cubicBezTo>
                <a:cubicBezTo>
                  <a:pt x="94" y="0"/>
                  <a:pt x="94" y="0"/>
                  <a:pt x="94" y="0"/>
                </a:cubicBezTo>
                <a:cubicBezTo>
                  <a:pt x="91" y="1"/>
                  <a:pt x="91" y="1"/>
                  <a:pt x="91" y="1"/>
                </a:cubicBezTo>
                <a:cubicBezTo>
                  <a:pt x="12" y="34"/>
                  <a:pt x="12" y="34"/>
                  <a:pt x="12" y="34"/>
                </a:cubicBezTo>
                <a:close/>
                <a:moveTo>
                  <a:pt x="103" y="62"/>
                </a:moveTo>
                <a:cubicBezTo>
                  <a:pt x="100" y="62"/>
                  <a:pt x="100" y="62"/>
                  <a:pt x="100" y="62"/>
                </a:cubicBezTo>
                <a:cubicBezTo>
                  <a:pt x="61" y="62"/>
                  <a:pt x="61" y="62"/>
                  <a:pt x="61" y="62"/>
                </a:cubicBezTo>
                <a:cubicBezTo>
                  <a:pt x="59" y="62"/>
                  <a:pt x="58" y="63"/>
                  <a:pt x="57" y="64"/>
                </a:cubicBezTo>
                <a:cubicBezTo>
                  <a:pt x="56" y="65"/>
                  <a:pt x="55" y="66"/>
                  <a:pt x="55" y="68"/>
                </a:cubicBezTo>
                <a:cubicBezTo>
                  <a:pt x="55" y="79"/>
                  <a:pt x="55" y="79"/>
                  <a:pt x="55" y="79"/>
                </a:cubicBezTo>
                <a:cubicBezTo>
                  <a:pt x="55" y="80"/>
                  <a:pt x="56" y="82"/>
                  <a:pt x="57" y="83"/>
                </a:cubicBezTo>
                <a:cubicBezTo>
                  <a:pt x="58" y="84"/>
                  <a:pt x="59" y="85"/>
                  <a:pt x="61" y="85"/>
                </a:cubicBezTo>
                <a:cubicBezTo>
                  <a:pt x="100" y="85"/>
                  <a:pt x="100" y="85"/>
                  <a:pt x="100" y="85"/>
                </a:cubicBezTo>
                <a:cubicBezTo>
                  <a:pt x="103" y="85"/>
                  <a:pt x="103" y="85"/>
                  <a:pt x="103" y="85"/>
                </a:cubicBezTo>
                <a:lnTo>
                  <a:pt x="103" y="62"/>
                </a:lnTo>
                <a:close/>
              </a:path>
            </a:pathLst>
          </a:custGeom>
          <a:solidFill>
            <a:schemeClr val="tx1">
              <a:alpha val="100000"/>
            </a:scheme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5553"/>
          <p:cNvSpPr>
            <a:spLocks noEditPoints="1"/>
          </p:cNvSpPr>
          <p:nvPr/>
        </p:nvSpPr>
        <p:spPr>
          <a:xfrm>
            <a:off x="8371456" y="3268662"/>
            <a:ext cx="522287" cy="390525"/>
          </a:xfrm>
          <a:custGeom>
            <a:avLst/>
            <a:gdLst>
              <a:gd name="txL" fmla="*/ 0 w 130"/>
              <a:gd name="txT" fmla="*/ 0 h 97"/>
              <a:gd name="txR" fmla="*/ 130 w 130"/>
              <a:gd name="txB" fmla="*/ 97 h 97"/>
            </a:gdLst>
            <a:ahLst/>
            <a:cxnLst>
              <a:cxn ang="0">
                <a:pos x="209834829" y="1264294492"/>
              </a:cxn>
              <a:cxn ang="0">
                <a:pos x="1936925445" y="1037371285"/>
              </a:cxn>
              <a:cxn ang="0">
                <a:pos x="1710951948" y="0"/>
              </a:cxn>
              <a:cxn ang="0">
                <a:pos x="193692143" y="243132008"/>
              </a:cxn>
              <a:cxn ang="0">
                <a:pos x="209834829" y="226923207"/>
              </a:cxn>
              <a:cxn ang="0">
                <a:pos x="290540223" y="226923207"/>
              </a:cxn>
              <a:cxn ang="0">
                <a:pos x="338960245" y="243132008"/>
              </a:cxn>
              <a:cxn ang="0">
                <a:pos x="371245617" y="210714407"/>
              </a:cxn>
              <a:cxn ang="0">
                <a:pos x="435808326" y="194505606"/>
              </a:cxn>
              <a:cxn ang="0">
                <a:pos x="500371034" y="162088005"/>
              </a:cxn>
              <a:cxn ang="0">
                <a:pos x="548795074" y="210714407"/>
              </a:cxn>
              <a:cxn ang="0">
                <a:pos x="532656406" y="194505606"/>
              </a:cxn>
              <a:cxn ang="0">
                <a:pos x="629500468" y="194505606"/>
              </a:cxn>
              <a:cxn ang="0">
                <a:pos x="694063177" y="194505606"/>
              </a:cxn>
              <a:cxn ang="0">
                <a:pos x="661781823" y="226923207"/>
              </a:cxn>
              <a:cxn ang="0">
                <a:pos x="677924508" y="243132008"/>
              </a:cxn>
              <a:cxn ang="0">
                <a:pos x="758629903" y="194505606"/>
              </a:cxn>
              <a:cxn ang="0">
                <a:pos x="758629903" y="210714407"/>
              </a:cxn>
              <a:cxn ang="0">
                <a:pos x="790911257" y="243132008"/>
              </a:cxn>
              <a:cxn ang="0">
                <a:pos x="242116183" y="891492080"/>
              </a:cxn>
              <a:cxn ang="0">
                <a:pos x="1371987685" y="907700881"/>
              </a:cxn>
              <a:cxn ang="0">
                <a:pos x="1581822514" y="826656878"/>
              </a:cxn>
              <a:cxn ang="0">
                <a:pos x="1614103868" y="810448078"/>
              </a:cxn>
              <a:cxn ang="0">
                <a:pos x="1630246554" y="891492080"/>
              </a:cxn>
              <a:cxn ang="0">
                <a:pos x="1549541160" y="907700881"/>
              </a:cxn>
              <a:cxn ang="0">
                <a:pos x="1517259805" y="842865679"/>
              </a:cxn>
              <a:cxn ang="0">
                <a:pos x="1420411725" y="826656878"/>
              </a:cxn>
              <a:cxn ang="0">
                <a:pos x="1468835765" y="826656878"/>
              </a:cxn>
              <a:cxn ang="0">
                <a:pos x="1468835765" y="891492080"/>
              </a:cxn>
              <a:cxn ang="0">
                <a:pos x="1371987685" y="891492080"/>
              </a:cxn>
              <a:cxn ang="0">
                <a:pos x="952322045" y="891492080"/>
              </a:cxn>
              <a:cxn ang="0">
                <a:pos x="1210576897" y="810448078"/>
              </a:cxn>
              <a:cxn ang="0">
                <a:pos x="1242862268" y="826656878"/>
              </a:cxn>
              <a:cxn ang="0">
                <a:pos x="1242862268" y="891492080"/>
              </a:cxn>
              <a:cxn ang="0">
                <a:pos x="1146014188" y="907700881"/>
              </a:cxn>
              <a:cxn ang="0">
                <a:pos x="1129871502" y="826656878"/>
              </a:cxn>
              <a:cxn ang="0">
                <a:pos x="1146014188" y="826656878"/>
              </a:cxn>
              <a:cxn ang="0">
                <a:pos x="1097590148" y="826656878"/>
              </a:cxn>
              <a:cxn ang="0">
                <a:pos x="1081451480" y="891492080"/>
              </a:cxn>
              <a:cxn ang="0">
                <a:pos x="968464731" y="891492080"/>
              </a:cxn>
              <a:cxn ang="0">
                <a:pos x="581076428" y="826656878"/>
              </a:cxn>
              <a:cxn ang="0">
                <a:pos x="613361800" y="810448078"/>
              </a:cxn>
              <a:cxn ang="0">
                <a:pos x="871616651" y="842865679"/>
              </a:cxn>
              <a:cxn ang="0">
                <a:pos x="839335297" y="891492080"/>
              </a:cxn>
              <a:cxn ang="0">
                <a:pos x="726348548" y="891492080"/>
              </a:cxn>
              <a:cxn ang="0">
                <a:pos x="774768571" y="826656878"/>
              </a:cxn>
              <a:cxn ang="0">
                <a:pos x="774768571" y="826656878"/>
              </a:cxn>
              <a:cxn ang="0">
                <a:pos x="710205863" y="891492080"/>
              </a:cxn>
              <a:cxn ang="0">
                <a:pos x="661781823" y="891492080"/>
              </a:cxn>
              <a:cxn ang="0">
                <a:pos x="581076428" y="826656878"/>
              </a:cxn>
              <a:cxn ang="0">
                <a:pos x="451951011" y="810448078"/>
              </a:cxn>
              <a:cxn ang="0">
                <a:pos x="484232366" y="826656878"/>
              </a:cxn>
              <a:cxn ang="0">
                <a:pos x="468089680" y="891492080"/>
              </a:cxn>
              <a:cxn ang="0">
                <a:pos x="371245617" y="907700881"/>
              </a:cxn>
              <a:cxn ang="0">
                <a:pos x="355102931" y="826656878"/>
              </a:cxn>
              <a:cxn ang="0">
                <a:pos x="387384285" y="826656878"/>
              </a:cxn>
              <a:cxn ang="0">
                <a:pos x="322821577" y="826656878"/>
              </a:cxn>
              <a:cxn ang="0">
                <a:pos x="306678891" y="891492080"/>
              </a:cxn>
              <a:cxn ang="0">
                <a:pos x="193692143" y="891492080"/>
              </a:cxn>
              <a:cxn ang="0">
                <a:pos x="387384285" y="664564847"/>
              </a:cxn>
              <a:cxn ang="0">
                <a:pos x="484232366" y="534894443"/>
              </a:cxn>
              <a:cxn ang="0">
                <a:pos x="193692143" y="599729645"/>
              </a:cxn>
              <a:cxn ang="0">
                <a:pos x="193692143" y="518685643"/>
              </a:cxn>
            </a:cxnLst>
            <a:rect l="txL" t="txT" r="txR" b="txB"/>
            <a:pathLst>
              <a:path w="130" h="97">
                <a:moveTo>
                  <a:pt x="120" y="23"/>
                </a:moveTo>
                <a:cubicBezTo>
                  <a:pt x="123" y="23"/>
                  <a:pt x="125" y="24"/>
                  <a:pt x="127" y="26"/>
                </a:cubicBezTo>
                <a:cubicBezTo>
                  <a:pt x="127" y="26"/>
                  <a:pt x="127" y="26"/>
                  <a:pt x="127" y="26"/>
                </a:cubicBezTo>
                <a:cubicBezTo>
                  <a:pt x="129" y="28"/>
                  <a:pt x="130" y="31"/>
                  <a:pt x="130" y="34"/>
                </a:cubicBezTo>
                <a:cubicBezTo>
                  <a:pt x="130" y="86"/>
                  <a:pt x="130" y="86"/>
                  <a:pt x="130" y="86"/>
                </a:cubicBezTo>
                <a:cubicBezTo>
                  <a:pt x="130" y="89"/>
                  <a:pt x="129" y="92"/>
                  <a:pt x="127" y="94"/>
                </a:cubicBezTo>
                <a:cubicBezTo>
                  <a:pt x="127" y="94"/>
                  <a:pt x="127" y="94"/>
                  <a:pt x="127" y="94"/>
                </a:cubicBezTo>
                <a:cubicBezTo>
                  <a:pt x="125" y="96"/>
                  <a:pt x="122" y="97"/>
                  <a:pt x="119" y="97"/>
                </a:cubicBezTo>
                <a:cubicBezTo>
                  <a:pt x="24" y="97"/>
                  <a:pt x="24" y="97"/>
                  <a:pt x="24" y="97"/>
                </a:cubicBezTo>
                <a:cubicBezTo>
                  <a:pt x="21" y="97"/>
                  <a:pt x="19" y="96"/>
                  <a:pt x="17" y="94"/>
                </a:cubicBezTo>
                <a:cubicBezTo>
                  <a:pt x="17" y="94"/>
                  <a:pt x="17" y="94"/>
                  <a:pt x="17" y="94"/>
                </a:cubicBezTo>
                <a:cubicBezTo>
                  <a:pt x="15" y="92"/>
                  <a:pt x="13" y="89"/>
                  <a:pt x="13" y="86"/>
                </a:cubicBezTo>
                <a:cubicBezTo>
                  <a:pt x="13" y="78"/>
                  <a:pt x="13" y="78"/>
                  <a:pt x="13" y="78"/>
                </a:cubicBezTo>
                <a:cubicBezTo>
                  <a:pt x="20" y="78"/>
                  <a:pt x="20" y="78"/>
                  <a:pt x="20" y="78"/>
                </a:cubicBezTo>
                <a:cubicBezTo>
                  <a:pt x="20" y="86"/>
                  <a:pt x="20" y="86"/>
                  <a:pt x="20" y="86"/>
                </a:cubicBezTo>
                <a:cubicBezTo>
                  <a:pt x="20" y="87"/>
                  <a:pt x="20" y="89"/>
                  <a:pt x="21" y="89"/>
                </a:cubicBezTo>
                <a:cubicBezTo>
                  <a:pt x="22" y="90"/>
                  <a:pt x="23" y="91"/>
                  <a:pt x="24" y="91"/>
                </a:cubicBezTo>
                <a:cubicBezTo>
                  <a:pt x="119" y="91"/>
                  <a:pt x="119" y="91"/>
                  <a:pt x="119" y="91"/>
                </a:cubicBezTo>
                <a:cubicBezTo>
                  <a:pt x="120" y="91"/>
                  <a:pt x="122" y="90"/>
                  <a:pt x="122" y="89"/>
                </a:cubicBezTo>
                <a:cubicBezTo>
                  <a:pt x="123" y="89"/>
                  <a:pt x="124" y="87"/>
                  <a:pt x="124" y="86"/>
                </a:cubicBezTo>
                <a:cubicBezTo>
                  <a:pt x="124" y="85"/>
                  <a:pt x="124" y="85"/>
                  <a:pt x="124" y="85"/>
                </a:cubicBezTo>
                <a:cubicBezTo>
                  <a:pt x="37" y="85"/>
                  <a:pt x="37" y="85"/>
                  <a:pt x="37" y="85"/>
                </a:cubicBezTo>
                <a:cubicBezTo>
                  <a:pt x="37" y="78"/>
                  <a:pt x="37" y="78"/>
                  <a:pt x="37" y="78"/>
                </a:cubicBezTo>
                <a:cubicBezTo>
                  <a:pt x="108" y="78"/>
                  <a:pt x="108" y="78"/>
                  <a:pt x="108" y="78"/>
                </a:cubicBezTo>
                <a:cubicBezTo>
                  <a:pt x="115" y="78"/>
                  <a:pt x="120" y="72"/>
                  <a:pt x="120" y="65"/>
                </a:cubicBezTo>
                <a:cubicBezTo>
                  <a:pt x="120" y="64"/>
                  <a:pt x="120" y="64"/>
                  <a:pt x="120" y="64"/>
                </a:cubicBezTo>
                <a:cubicBezTo>
                  <a:pt x="124" y="64"/>
                  <a:pt x="124" y="64"/>
                  <a:pt x="124" y="64"/>
                </a:cubicBezTo>
                <a:cubicBezTo>
                  <a:pt x="124" y="34"/>
                  <a:pt x="124" y="34"/>
                  <a:pt x="124" y="34"/>
                </a:cubicBezTo>
                <a:cubicBezTo>
                  <a:pt x="124" y="33"/>
                  <a:pt x="123" y="32"/>
                  <a:pt x="122" y="31"/>
                </a:cubicBezTo>
                <a:cubicBezTo>
                  <a:pt x="122" y="30"/>
                  <a:pt x="121" y="30"/>
                  <a:pt x="120" y="29"/>
                </a:cubicBezTo>
                <a:cubicBezTo>
                  <a:pt x="120" y="23"/>
                  <a:pt x="120" y="23"/>
                  <a:pt x="120" y="23"/>
                </a:cubicBezTo>
                <a:close/>
                <a:moveTo>
                  <a:pt x="5" y="0"/>
                </a:moveTo>
                <a:cubicBezTo>
                  <a:pt x="2" y="0"/>
                  <a:pt x="0" y="2"/>
                  <a:pt x="0" y="5"/>
                </a:cubicBezTo>
                <a:cubicBezTo>
                  <a:pt x="0" y="63"/>
                  <a:pt x="0" y="63"/>
                  <a:pt x="0" y="63"/>
                </a:cubicBezTo>
                <a:cubicBezTo>
                  <a:pt x="0" y="66"/>
                  <a:pt x="2" y="69"/>
                  <a:pt x="5" y="69"/>
                </a:cubicBezTo>
                <a:cubicBezTo>
                  <a:pt x="106" y="69"/>
                  <a:pt x="106" y="69"/>
                  <a:pt x="106" y="69"/>
                </a:cubicBezTo>
                <a:cubicBezTo>
                  <a:pt x="109" y="69"/>
                  <a:pt x="112" y="66"/>
                  <a:pt x="112" y="63"/>
                </a:cubicBezTo>
                <a:cubicBezTo>
                  <a:pt x="112" y="5"/>
                  <a:pt x="112" y="5"/>
                  <a:pt x="112" y="5"/>
                </a:cubicBezTo>
                <a:cubicBezTo>
                  <a:pt x="112" y="2"/>
                  <a:pt x="109" y="0"/>
                  <a:pt x="106" y="0"/>
                </a:cubicBezTo>
                <a:cubicBezTo>
                  <a:pt x="5" y="0"/>
                  <a:pt x="5" y="0"/>
                  <a:pt x="5" y="0"/>
                </a:cubicBezTo>
                <a:close/>
                <a:moveTo>
                  <a:pt x="15" y="24"/>
                </a:moveTo>
                <a:cubicBezTo>
                  <a:pt x="13" y="24"/>
                  <a:pt x="12" y="25"/>
                  <a:pt x="12" y="27"/>
                </a:cubicBezTo>
                <a:cubicBezTo>
                  <a:pt x="12" y="28"/>
                  <a:pt x="12" y="28"/>
                  <a:pt x="12" y="28"/>
                </a:cubicBezTo>
                <a:cubicBezTo>
                  <a:pt x="16" y="28"/>
                  <a:pt x="16" y="28"/>
                  <a:pt x="16" y="28"/>
                </a:cubicBezTo>
                <a:cubicBezTo>
                  <a:pt x="16" y="24"/>
                  <a:pt x="16" y="24"/>
                  <a:pt x="16" y="24"/>
                </a:cubicBezTo>
                <a:cubicBezTo>
                  <a:pt x="15" y="24"/>
                  <a:pt x="15" y="24"/>
                  <a:pt x="15" y="24"/>
                </a:cubicBezTo>
                <a:close/>
                <a:moveTo>
                  <a:pt x="15" y="13"/>
                </a:moveTo>
                <a:cubicBezTo>
                  <a:pt x="16" y="14"/>
                  <a:pt x="16" y="14"/>
                  <a:pt x="16" y="14"/>
                </a:cubicBezTo>
                <a:cubicBezTo>
                  <a:pt x="16" y="14"/>
                  <a:pt x="16" y="14"/>
                  <a:pt x="16" y="15"/>
                </a:cubicBezTo>
                <a:cubicBezTo>
                  <a:pt x="15" y="15"/>
                  <a:pt x="15" y="15"/>
                  <a:pt x="15" y="15"/>
                </a:cubicBezTo>
                <a:cubicBezTo>
                  <a:pt x="14" y="15"/>
                  <a:pt x="14" y="15"/>
                  <a:pt x="14" y="15"/>
                </a:cubicBezTo>
                <a:cubicBezTo>
                  <a:pt x="13" y="15"/>
                  <a:pt x="13" y="15"/>
                  <a:pt x="12" y="15"/>
                </a:cubicBezTo>
                <a:cubicBezTo>
                  <a:pt x="12" y="15"/>
                  <a:pt x="12" y="15"/>
                  <a:pt x="11" y="14"/>
                </a:cubicBezTo>
                <a:cubicBezTo>
                  <a:pt x="11" y="14"/>
                  <a:pt x="11" y="13"/>
                  <a:pt x="11" y="13"/>
                </a:cubicBezTo>
                <a:cubicBezTo>
                  <a:pt x="11" y="12"/>
                  <a:pt x="11" y="11"/>
                  <a:pt x="12" y="11"/>
                </a:cubicBezTo>
                <a:cubicBezTo>
                  <a:pt x="12" y="10"/>
                  <a:pt x="13" y="10"/>
                  <a:pt x="14" y="10"/>
                </a:cubicBezTo>
                <a:cubicBezTo>
                  <a:pt x="14" y="10"/>
                  <a:pt x="15" y="10"/>
                  <a:pt x="15" y="10"/>
                </a:cubicBezTo>
                <a:cubicBezTo>
                  <a:pt x="15" y="11"/>
                  <a:pt x="16" y="11"/>
                  <a:pt x="16" y="12"/>
                </a:cubicBezTo>
                <a:cubicBezTo>
                  <a:pt x="15" y="12"/>
                  <a:pt x="15" y="12"/>
                  <a:pt x="15" y="12"/>
                </a:cubicBezTo>
                <a:cubicBezTo>
                  <a:pt x="14" y="12"/>
                  <a:pt x="14" y="12"/>
                  <a:pt x="14" y="12"/>
                </a:cubicBezTo>
                <a:cubicBezTo>
                  <a:pt x="14" y="12"/>
                  <a:pt x="14" y="11"/>
                  <a:pt x="14" y="11"/>
                </a:cubicBezTo>
                <a:cubicBezTo>
                  <a:pt x="14" y="11"/>
                  <a:pt x="14" y="11"/>
                  <a:pt x="14" y="11"/>
                </a:cubicBezTo>
                <a:cubicBezTo>
                  <a:pt x="13" y="11"/>
                  <a:pt x="13" y="11"/>
                  <a:pt x="13" y="12"/>
                </a:cubicBezTo>
                <a:cubicBezTo>
                  <a:pt x="13" y="12"/>
                  <a:pt x="13" y="12"/>
                  <a:pt x="13" y="13"/>
                </a:cubicBezTo>
                <a:cubicBezTo>
                  <a:pt x="13" y="13"/>
                  <a:pt x="13" y="14"/>
                  <a:pt x="13" y="14"/>
                </a:cubicBezTo>
                <a:cubicBezTo>
                  <a:pt x="13" y="14"/>
                  <a:pt x="13" y="14"/>
                  <a:pt x="14" y="14"/>
                </a:cubicBezTo>
                <a:cubicBezTo>
                  <a:pt x="14" y="14"/>
                  <a:pt x="14" y="14"/>
                  <a:pt x="14" y="14"/>
                </a:cubicBezTo>
                <a:cubicBezTo>
                  <a:pt x="14" y="14"/>
                  <a:pt x="15" y="14"/>
                  <a:pt x="15" y="13"/>
                </a:cubicBezTo>
                <a:close/>
                <a:moveTo>
                  <a:pt x="17" y="12"/>
                </a:moveTo>
                <a:cubicBezTo>
                  <a:pt x="18" y="12"/>
                  <a:pt x="18" y="12"/>
                  <a:pt x="18" y="12"/>
                </a:cubicBezTo>
                <a:cubicBezTo>
                  <a:pt x="18" y="12"/>
                  <a:pt x="18" y="12"/>
                  <a:pt x="18" y="12"/>
                </a:cubicBezTo>
                <a:cubicBezTo>
                  <a:pt x="18" y="12"/>
                  <a:pt x="18" y="12"/>
                  <a:pt x="18" y="12"/>
                </a:cubicBezTo>
                <a:cubicBezTo>
                  <a:pt x="19" y="12"/>
                  <a:pt x="19" y="12"/>
                  <a:pt x="19" y="12"/>
                </a:cubicBezTo>
                <a:cubicBezTo>
                  <a:pt x="19" y="12"/>
                  <a:pt x="19" y="12"/>
                  <a:pt x="20" y="12"/>
                </a:cubicBezTo>
                <a:cubicBezTo>
                  <a:pt x="19" y="13"/>
                  <a:pt x="19" y="13"/>
                  <a:pt x="19" y="13"/>
                </a:cubicBezTo>
                <a:cubicBezTo>
                  <a:pt x="19" y="13"/>
                  <a:pt x="19" y="13"/>
                  <a:pt x="19" y="13"/>
                </a:cubicBezTo>
                <a:cubicBezTo>
                  <a:pt x="19" y="13"/>
                  <a:pt x="18" y="13"/>
                  <a:pt x="18" y="13"/>
                </a:cubicBezTo>
                <a:cubicBezTo>
                  <a:pt x="18" y="13"/>
                  <a:pt x="18" y="14"/>
                  <a:pt x="18" y="14"/>
                </a:cubicBezTo>
                <a:cubicBezTo>
                  <a:pt x="18" y="15"/>
                  <a:pt x="18" y="15"/>
                  <a:pt x="18" y="15"/>
                </a:cubicBezTo>
                <a:cubicBezTo>
                  <a:pt x="17" y="15"/>
                  <a:pt x="17" y="15"/>
                  <a:pt x="17" y="15"/>
                </a:cubicBezTo>
                <a:cubicBezTo>
                  <a:pt x="17" y="12"/>
                  <a:pt x="17" y="12"/>
                  <a:pt x="17" y="12"/>
                </a:cubicBezTo>
                <a:close/>
                <a:moveTo>
                  <a:pt x="24" y="14"/>
                </a:moveTo>
                <a:cubicBezTo>
                  <a:pt x="21" y="14"/>
                  <a:pt x="21" y="14"/>
                  <a:pt x="21" y="14"/>
                </a:cubicBezTo>
                <a:cubicBezTo>
                  <a:pt x="21" y="14"/>
                  <a:pt x="21" y="14"/>
                  <a:pt x="22" y="14"/>
                </a:cubicBezTo>
                <a:cubicBezTo>
                  <a:pt x="22" y="15"/>
                  <a:pt x="22" y="15"/>
                  <a:pt x="22" y="15"/>
                </a:cubicBezTo>
                <a:cubicBezTo>
                  <a:pt x="22" y="15"/>
                  <a:pt x="22" y="15"/>
                  <a:pt x="22" y="15"/>
                </a:cubicBezTo>
                <a:cubicBezTo>
                  <a:pt x="23" y="14"/>
                  <a:pt x="23" y="14"/>
                  <a:pt x="23" y="14"/>
                </a:cubicBezTo>
                <a:cubicBezTo>
                  <a:pt x="24" y="14"/>
                  <a:pt x="24" y="14"/>
                  <a:pt x="24" y="14"/>
                </a:cubicBezTo>
                <a:cubicBezTo>
                  <a:pt x="24" y="15"/>
                  <a:pt x="24" y="15"/>
                  <a:pt x="23" y="15"/>
                </a:cubicBezTo>
                <a:cubicBezTo>
                  <a:pt x="23" y="15"/>
                  <a:pt x="23" y="15"/>
                  <a:pt x="22" y="15"/>
                </a:cubicBezTo>
                <a:cubicBezTo>
                  <a:pt x="22" y="15"/>
                  <a:pt x="21" y="15"/>
                  <a:pt x="21" y="15"/>
                </a:cubicBezTo>
                <a:cubicBezTo>
                  <a:pt x="21" y="15"/>
                  <a:pt x="20" y="15"/>
                  <a:pt x="20" y="15"/>
                </a:cubicBezTo>
                <a:cubicBezTo>
                  <a:pt x="20" y="14"/>
                  <a:pt x="20" y="14"/>
                  <a:pt x="20" y="13"/>
                </a:cubicBezTo>
                <a:cubicBezTo>
                  <a:pt x="20" y="13"/>
                  <a:pt x="20" y="12"/>
                  <a:pt x="20" y="12"/>
                </a:cubicBezTo>
                <a:cubicBezTo>
                  <a:pt x="21" y="12"/>
                  <a:pt x="21" y="12"/>
                  <a:pt x="22" y="12"/>
                </a:cubicBezTo>
                <a:cubicBezTo>
                  <a:pt x="23" y="12"/>
                  <a:pt x="23" y="12"/>
                  <a:pt x="23" y="12"/>
                </a:cubicBezTo>
                <a:cubicBezTo>
                  <a:pt x="24" y="12"/>
                  <a:pt x="24" y="12"/>
                  <a:pt x="24" y="12"/>
                </a:cubicBezTo>
                <a:cubicBezTo>
                  <a:pt x="24" y="13"/>
                  <a:pt x="24" y="13"/>
                  <a:pt x="24" y="14"/>
                </a:cubicBezTo>
                <a:cubicBezTo>
                  <a:pt x="24" y="14"/>
                  <a:pt x="24" y="14"/>
                  <a:pt x="24" y="14"/>
                </a:cubicBezTo>
                <a:close/>
                <a:moveTo>
                  <a:pt x="23" y="13"/>
                </a:moveTo>
                <a:cubicBezTo>
                  <a:pt x="21" y="13"/>
                  <a:pt x="21" y="13"/>
                  <a:pt x="21" y="13"/>
                </a:cubicBezTo>
                <a:cubicBezTo>
                  <a:pt x="21" y="13"/>
                  <a:pt x="21" y="13"/>
                  <a:pt x="22" y="13"/>
                </a:cubicBezTo>
                <a:cubicBezTo>
                  <a:pt x="22" y="12"/>
                  <a:pt x="22" y="12"/>
                  <a:pt x="22" y="12"/>
                </a:cubicBezTo>
                <a:cubicBezTo>
                  <a:pt x="22" y="12"/>
                  <a:pt x="22" y="12"/>
                  <a:pt x="23" y="13"/>
                </a:cubicBezTo>
                <a:cubicBezTo>
                  <a:pt x="23" y="13"/>
                  <a:pt x="23" y="13"/>
                  <a:pt x="23" y="13"/>
                </a:cubicBezTo>
                <a:close/>
                <a:moveTo>
                  <a:pt x="29" y="10"/>
                </a:moveTo>
                <a:cubicBezTo>
                  <a:pt x="29" y="15"/>
                  <a:pt x="29" y="15"/>
                  <a:pt x="29" y="15"/>
                </a:cubicBezTo>
                <a:cubicBezTo>
                  <a:pt x="28" y="15"/>
                  <a:pt x="28" y="15"/>
                  <a:pt x="28" y="15"/>
                </a:cubicBezTo>
                <a:cubicBezTo>
                  <a:pt x="28" y="15"/>
                  <a:pt x="28" y="15"/>
                  <a:pt x="28" y="15"/>
                </a:cubicBezTo>
                <a:cubicBezTo>
                  <a:pt x="27" y="15"/>
                  <a:pt x="27" y="15"/>
                  <a:pt x="27" y="15"/>
                </a:cubicBezTo>
                <a:cubicBezTo>
                  <a:pt x="27" y="15"/>
                  <a:pt x="27" y="15"/>
                  <a:pt x="26" y="15"/>
                </a:cubicBezTo>
                <a:cubicBezTo>
                  <a:pt x="26" y="15"/>
                  <a:pt x="25" y="15"/>
                  <a:pt x="25" y="15"/>
                </a:cubicBezTo>
                <a:cubicBezTo>
                  <a:pt x="25" y="14"/>
                  <a:pt x="25" y="14"/>
                  <a:pt x="25" y="13"/>
                </a:cubicBezTo>
                <a:cubicBezTo>
                  <a:pt x="25" y="13"/>
                  <a:pt x="25" y="12"/>
                  <a:pt x="25" y="12"/>
                </a:cubicBezTo>
                <a:cubicBezTo>
                  <a:pt x="25" y="12"/>
                  <a:pt x="26" y="12"/>
                  <a:pt x="26" y="12"/>
                </a:cubicBezTo>
                <a:cubicBezTo>
                  <a:pt x="27" y="12"/>
                  <a:pt x="27" y="12"/>
                  <a:pt x="27" y="12"/>
                </a:cubicBezTo>
                <a:cubicBezTo>
                  <a:pt x="27" y="12"/>
                  <a:pt x="27" y="12"/>
                  <a:pt x="27" y="12"/>
                </a:cubicBezTo>
                <a:cubicBezTo>
                  <a:pt x="27" y="10"/>
                  <a:pt x="27" y="10"/>
                  <a:pt x="27" y="10"/>
                </a:cubicBezTo>
                <a:cubicBezTo>
                  <a:pt x="29" y="10"/>
                  <a:pt x="29" y="10"/>
                  <a:pt x="29" y="10"/>
                </a:cubicBezTo>
                <a:close/>
                <a:moveTo>
                  <a:pt x="27" y="13"/>
                </a:moveTo>
                <a:cubicBezTo>
                  <a:pt x="27" y="14"/>
                  <a:pt x="27" y="14"/>
                  <a:pt x="27" y="14"/>
                </a:cubicBezTo>
                <a:cubicBezTo>
                  <a:pt x="27" y="14"/>
                  <a:pt x="27" y="14"/>
                  <a:pt x="27" y="14"/>
                </a:cubicBezTo>
                <a:cubicBezTo>
                  <a:pt x="27" y="14"/>
                  <a:pt x="26" y="14"/>
                  <a:pt x="26" y="14"/>
                </a:cubicBezTo>
                <a:cubicBezTo>
                  <a:pt x="26" y="14"/>
                  <a:pt x="26" y="14"/>
                  <a:pt x="26" y="14"/>
                </a:cubicBezTo>
                <a:cubicBezTo>
                  <a:pt x="26" y="13"/>
                  <a:pt x="26" y="13"/>
                  <a:pt x="26" y="13"/>
                </a:cubicBezTo>
                <a:cubicBezTo>
                  <a:pt x="26" y="13"/>
                  <a:pt x="27" y="13"/>
                  <a:pt x="27" y="13"/>
                </a:cubicBezTo>
                <a:cubicBezTo>
                  <a:pt x="27" y="13"/>
                  <a:pt x="27" y="13"/>
                  <a:pt x="27" y="13"/>
                </a:cubicBezTo>
                <a:cubicBezTo>
                  <a:pt x="27" y="13"/>
                  <a:pt x="27" y="13"/>
                  <a:pt x="27" y="13"/>
                </a:cubicBezTo>
                <a:close/>
                <a:moveTo>
                  <a:pt x="30" y="10"/>
                </a:moveTo>
                <a:cubicBezTo>
                  <a:pt x="31" y="10"/>
                  <a:pt x="31" y="10"/>
                  <a:pt x="31" y="10"/>
                </a:cubicBezTo>
                <a:cubicBezTo>
                  <a:pt x="31" y="11"/>
                  <a:pt x="31" y="11"/>
                  <a:pt x="31" y="11"/>
                </a:cubicBezTo>
                <a:cubicBezTo>
                  <a:pt x="30" y="11"/>
                  <a:pt x="30" y="11"/>
                  <a:pt x="30" y="11"/>
                </a:cubicBezTo>
                <a:cubicBezTo>
                  <a:pt x="30" y="10"/>
                  <a:pt x="30" y="10"/>
                  <a:pt x="30" y="10"/>
                </a:cubicBezTo>
                <a:close/>
                <a:moveTo>
                  <a:pt x="30" y="12"/>
                </a:moveTo>
                <a:cubicBezTo>
                  <a:pt x="31" y="12"/>
                  <a:pt x="31" y="12"/>
                  <a:pt x="31" y="12"/>
                </a:cubicBezTo>
                <a:cubicBezTo>
                  <a:pt x="31" y="15"/>
                  <a:pt x="31" y="15"/>
                  <a:pt x="31" y="15"/>
                </a:cubicBezTo>
                <a:cubicBezTo>
                  <a:pt x="30" y="15"/>
                  <a:pt x="30" y="15"/>
                  <a:pt x="30" y="15"/>
                </a:cubicBezTo>
                <a:cubicBezTo>
                  <a:pt x="30" y="12"/>
                  <a:pt x="30" y="12"/>
                  <a:pt x="30" y="12"/>
                </a:cubicBezTo>
                <a:close/>
                <a:moveTo>
                  <a:pt x="34" y="10"/>
                </a:moveTo>
                <a:cubicBezTo>
                  <a:pt x="34" y="12"/>
                  <a:pt x="34" y="12"/>
                  <a:pt x="34" y="12"/>
                </a:cubicBezTo>
                <a:cubicBezTo>
                  <a:pt x="35" y="12"/>
                  <a:pt x="35" y="12"/>
                  <a:pt x="35" y="12"/>
                </a:cubicBezTo>
                <a:cubicBezTo>
                  <a:pt x="35" y="13"/>
                  <a:pt x="35" y="13"/>
                  <a:pt x="35" y="13"/>
                </a:cubicBezTo>
                <a:cubicBezTo>
                  <a:pt x="34" y="13"/>
                  <a:pt x="34" y="13"/>
                  <a:pt x="34" y="13"/>
                </a:cubicBezTo>
                <a:cubicBezTo>
                  <a:pt x="34" y="14"/>
                  <a:pt x="34" y="14"/>
                  <a:pt x="34" y="14"/>
                </a:cubicBezTo>
                <a:cubicBezTo>
                  <a:pt x="34" y="14"/>
                  <a:pt x="34" y="14"/>
                  <a:pt x="34" y="14"/>
                </a:cubicBezTo>
                <a:cubicBezTo>
                  <a:pt x="34" y="14"/>
                  <a:pt x="34" y="14"/>
                  <a:pt x="34" y="14"/>
                </a:cubicBezTo>
                <a:cubicBezTo>
                  <a:pt x="34" y="14"/>
                  <a:pt x="35" y="14"/>
                  <a:pt x="35" y="14"/>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4"/>
                  <a:pt x="33" y="14"/>
                </a:cubicBezTo>
                <a:cubicBezTo>
                  <a:pt x="33" y="13"/>
                  <a:pt x="33" y="13"/>
                  <a:pt x="33" y="13"/>
                </a:cubicBezTo>
                <a:cubicBezTo>
                  <a:pt x="32" y="13"/>
                  <a:pt x="32" y="13"/>
                  <a:pt x="32" y="13"/>
                </a:cubicBezTo>
                <a:cubicBezTo>
                  <a:pt x="32" y="12"/>
                  <a:pt x="32" y="12"/>
                  <a:pt x="32" y="12"/>
                </a:cubicBezTo>
                <a:cubicBezTo>
                  <a:pt x="33" y="12"/>
                  <a:pt x="33" y="12"/>
                  <a:pt x="33" y="12"/>
                </a:cubicBezTo>
                <a:cubicBezTo>
                  <a:pt x="33" y="11"/>
                  <a:pt x="33" y="11"/>
                  <a:pt x="33" y="11"/>
                </a:cubicBezTo>
                <a:cubicBezTo>
                  <a:pt x="34" y="10"/>
                  <a:pt x="34" y="10"/>
                  <a:pt x="34" y="10"/>
                </a:cubicBezTo>
                <a:close/>
                <a:moveTo>
                  <a:pt x="39" y="13"/>
                </a:moveTo>
                <a:cubicBezTo>
                  <a:pt x="40" y="14"/>
                  <a:pt x="40" y="14"/>
                  <a:pt x="40" y="14"/>
                </a:cubicBezTo>
                <a:cubicBezTo>
                  <a:pt x="40" y="14"/>
                  <a:pt x="39" y="15"/>
                  <a:pt x="39" y="15"/>
                </a:cubicBezTo>
                <a:cubicBezTo>
                  <a:pt x="39" y="15"/>
                  <a:pt x="38" y="15"/>
                  <a:pt x="38" y="15"/>
                </a:cubicBezTo>
                <a:cubicBezTo>
                  <a:pt x="37" y="15"/>
                  <a:pt x="36" y="15"/>
                  <a:pt x="36" y="15"/>
                </a:cubicBezTo>
                <a:cubicBezTo>
                  <a:pt x="36" y="14"/>
                  <a:pt x="35" y="14"/>
                  <a:pt x="35" y="13"/>
                </a:cubicBezTo>
                <a:cubicBezTo>
                  <a:pt x="35" y="12"/>
                  <a:pt x="36" y="11"/>
                  <a:pt x="36" y="11"/>
                </a:cubicBezTo>
                <a:cubicBezTo>
                  <a:pt x="36" y="10"/>
                  <a:pt x="37" y="10"/>
                  <a:pt x="38" y="10"/>
                </a:cubicBezTo>
                <a:cubicBezTo>
                  <a:pt x="38" y="10"/>
                  <a:pt x="39" y="10"/>
                  <a:pt x="39" y="11"/>
                </a:cubicBezTo>
                <a:cubicBezTo>
                  <a:pt x="40" y="11"/>
                  <a:pt x="40" y="11"/>
                  <a:pt x="40" y="12"/>
                </a:cubicBezTo>
                <a:cubicBezTo>
                  <a:pt x="39" y="12"/>
                  <a:pt x="39" y="12"/>
                  <a:pt x="39" y="12"/>
                </a:cubicBezTo>
                <a:cubicBezTo>
                  <a:pt x="39" y="12"/>
                  <a:pt x="39" y="11"/>
                  <a:pt x="38" y="11"/>
                </a:cubicBezTo>
                <a:cubicBezTo>
                  <a:pt x="38" y="11"/>
                  <a:pt x="38" y="11"/>
                  <a:pt x="38" y="11"/>
                </a:cubicBezTo>
                <a:cubicBezTo>
                  <a:pt x="37" y="11"/>
                  <a:pt x="37" y="11"/>
                  <a:pt x="37" y="11"/>
                </a:cubicBezTo>
                <a:cubicBezTo>
                  <a:pt x="37" y="12"/>
                  <a:pt x="36" y="12"/>
                  <a:pt x="36" y="13"/>
                </a:cubicBezTo>
                <a:cubicBezTo>
                  <a:pt x="36" y="13"/>
                  <a:pt x="37" y="14"/>
                  <a:pt x="37" y="14"/>
                </a:cubicBezTo>
                <a:cubicBezTo>
                  <a:pt x="37" y="14"/>
                  <a:pt x="37" y="15"/>
                  <a:pt x="38" y="15"/>
                </a:cubicBezTo>
                <a:cubicBezTo>
                  <a:pt x="38" y="15"/>
                  <a:pt x="38" y="14"/>
                  <a:pt x="38" y="14"/>
                </a:cubicBezTo>
                <a:cubicBezTo>
                  <a:pt x="39" y="14"/>
                  <a:pt x="39" y="14"/>
                  <a:pt x="39" y="13"/>
                </a:cubicBezTo>
                <a:close/>
                <a:moveTo>
                  <a:pt x="42" y="13"/>
                </a:moveTo>
                <a:cubicBezTo>
                  <a:pt x="41" y="13"/>
                  <a:pt x="41" y="13"/>
                  <a:pt x="41" y="13"/>
                </a:cubicBezTo>
                <a:cubicBezTo>
                  <a:pt x="41" y="12"/>
                  <a:pt x="41" y="12"/>
                  <a:pt x="41" y="12"/>
                </a:cubicBezTo>
                <a:cubicBezTo>
                  <a:pt x="41" y="12"/>
                  <a:pt x="42" y="12"/>
                  <a:pt x="42" y="12"/>
                </a:cubicBezTo>
                <a:cubicBezTo>
                  <a:pt x="43" y="12"/>
                  <a:pt x="43" y="12"/>
                  <a:pt x="43" y="12"/>
                </a:cubicBezTo>
                <a:cubicBezTo>
                  <a:pt x="43" y="12"/>
                  <a:pt x="44" y="12"/>
                  <a:pt x="44" y="12"/>
                </a:cubicBezTo>
                <a:cubicBezTo>
                  <a:pt x="44" y="12"/>
                  <a:pt x="44" y="13"/>
                  <a:pt x="44" y="13"/>
                </a:cubicBezTo>
                <a:cubicBezTo>
                  <a:pt x="44" y="14"/>
                  <a:pt x="44" y="14"/>
                  <a:pt x="44" y="14"/>
                </a:cubicBezTo>
                <a:cubicBezTo>
                  <a:pt x="44" y="14"/>
                  <a:pt x="44" y="15"/>
                  <a:pt x="44" y="15"/>
                </a:cubicBezTo>
                <a:cubicBezTo>
                  <a:pt x="44" y="15"/>
                  <a:pt x="44" y="15"/>
                  <a:pt x="44" y="15"/>
                </a:cubicBezTo>
                <a:cubicBezTo>
                  <a:pt x="43" y="15"/>
                  <a:pt x="43" y="15"/>
                  <a:pt x="43" y="15"/>
                </a:cubicBezTo>
                <a:cubicBezTo>
                  <a:pt x="43" y="15"/>
                  <a:pt x="43" y="15"/>
                  <a:pt x="43" y="15"/>
                </a:cubicBezTo>
                <a:cubicBezTo>
                  <a:pt x="43" y="15"/>
                  <a:pt x="43" y="15"/>
                  <a:pt x="43" y="15"/>
                </a:cubicBezTo>
                <a:cubicBezTo>
                  <a:pt x="43" y="15"/>
                  <a:pt x="43" y="15"/>
                  <a:pt x="42" y="15"/>
                </a:cubicBezTo>
                <a:cubicBezTo>
                  <a:pt x="42" y="15"/>
                  <a:pt x="42" y="15"/>
                  <a:pt x="42" y="15"/>
                </a:cubicBezTo>
                <a:cubicBezTo>
                  <a:pt x="41" y="15"/>
                  <a:pt x="41" y="15"/>
                  <a:pt x="41" y="15"/>
                </a:cubicBezTo>
                <a:cubicBezTo>
                  <a:pt x="41" y="15"/>
                  <a:pt x="41" y="15"/>
                  <a:pt x="41" y="14"/>
                </a:cubicBezTo>
                <a:cubicBezTo>
                  <a:pt x="41" y="14"/>
                  <a:pt x="41" y="14"/>
                  <a:pt x="41" y="14"/>
                </a:cubicBezTo>
                <a:cubicBezTo>
                  <a:pt x="41" y="14"/>
                  <a:pt x="41" y="13"/>
                  <a:pt x="41" y="13"/>
                </a:cubicBezTo>
                <a:cubicBezTo>
                  <a:pt x="41" y="13"/>
                  <a:pt x="42" y="13"/>
                  <a:pt x="42" y="13"/>
                </a:cubicBezTo>
                <a:cubicBezTo>
                  <a:pt x="42" y="13"/>
                  <a:pt x="43" y="13"/>
                  <a:pt x="43" y="13"/>
                </a:cubicBezTo>
                <a:cubicBezTo>
                  <a:pt x="43" y="13"/>
                  <a:pt x="43" y="13"/>
                  <a:pt x="43" y="13"/>
                </a:cubicBezTo>
                <a:cubicBezTo>
                  <a:pt x="43" y="13"/>
                  <a:pt x="43" y="12"/>
                  <a:pt x="43" y="12"/>
                </a:cubicBezTo>
                <a:cubicBezTo>
                  <a:pt x="43" y="12"/>
                  <a:pt x="42" y="12"/>
                  <a:pt x="42" y="12"/>
                </a:cubicBezTo>
                <a:cubicBezTo>
                  <a:pt x="42" y="12"/>
                  <a:pt x="42" y="12"/>
                  <a:pt x="42" y="12"/>
                </a:cubicBezTo>
                <a:cubicBezTo>
                  <a:pt x="42" y="12"/>
                  <a:pt x="42" y="13"/>
                  <a:pt x="42" y="13"/>
                </a:cubicBezTo>
                <a:close/>
                <a:moveTo>
                  <a:pt x="43" y="14"/>
                </a:moveTo>
                <a:cubicBezTo>
                  <a:pt x="43" y="14"/>
                  <a:pt x="43" y="14"/>
                  <a:pt x="43" y="14"/>
                </a:cubicBezTo>
                <a:cubicBezTo>
                  <a:pt x="43" y="14"/>
                  <a:pt x="43" y="14"/>
                  <a:pt x="43" y="14"/>
                </a:cubicBezTo>
                <a:cubicBezTo>
                  <a:pt x="43" y="14"/>
                  <a:pt x="43" y="15"/>
                  <a:pt x="43" y="15"/>
                </a:cubicBezTo>
                <a:cubicBezTo>
                  <a:pt x="42" y="15"/>
                  <a:pt x="42" y="15"/>
                  <a:pt x="42" y="15"/>
                </a:cubicBezTo>
                <a:cubicBezTo>
                  <a:pt x="42" y="15"/>
                  <a:pt x="42" y="15"/>
                  <a:pt x="42" y="15"/>
                </a:cubicBezTo>
                <a:cubicBezTo>
                  <a:pt x="42" y="15"/>
                  <a:pt x="42" y="14"/>
                  <a:pt x="42" y="14"/>
                </a:cubicBezTo>
                <a:cubicBezTo>
                  <a:pt x="42" y="14"/>
                  <a:pt x="42" y="14"/>
                  <a:pt x="42" y="14"/>
                </a:cubicBezTo>
                <a:cubicBezTo>
                  <a:pt x="42" y="14"/>
                  <a:pt x="42" y="14"/>
                  <a:pt x="42" y="14"/>
                </a:cubicBezTo>
                <a:cubicBezTo>
                  <a:pt x="43" y="14"/>
                  <a:pt x="43" y="14"/>
                  <a:pt x="43" y="14"/>
                </a:cubicBezTo>
                <a:close/>
                <a:moveTo>
                  <a:pt x="46" y="15"/>
                </a:moveTo>
                <a:cubicBezTo>
                  <a:pt x="45" y="15"/>
                  <a:pt x="45" y="15"/>
                  <a:pt x="45" y="15"/>
                </a:cubicBezTo>
                <a:cubicBezTo>
                  <a:pt x="45" y="12"/>
                  <a:pt x="45" y="12"/>
                  <a:pt x="45" y="12"/>
                </a:cubicBezTo>
                <a:cubicBezTo>
                  <a:pt x="46" y="12"/>
                  <a:pt x="46" y="12"/>
                  <a:pt x="46" y="12"/>
                </a:cubicBezTo>
                <a:cubicBezTo>
                  <a:pt x="46" y="12"/>
                  <a:pt x="46" y="12"/>
                  <a:pt x="46" y="12"/>
                </a:cubicBezTo>
                <a:cubicBezTo>
                  <a:pt x="46" y="12"/>
                  <a:pt x="46" y="12"/>
                  <a:pt x="46" y="12"/>
                </a:cubicBezTo>
                <a:cubicBezTo>
                  <a:pt x="46" y="12"/>
                  <a:pt x="46" y="12"/>
                  <a:pt x="47" y="12"/>
                </a:cubicBezTo>
                <a:cubicBezTo>
                  <a:pt x="47" y="12"/>
                  <a:pt x="47" y="12"/>
                  <a:pt x="47" y="12"/>
                </a:cubicBezTo>
                <a:cubicBezTo>
                  <a:pt x="47" y="13"/>
                  <a:pt x="47" y="13"/>
                  <a:pt x="47" y="13"/>
                </a:cubicBezTo>
                <a:cubicBezTo>
                  <a:pt x="47" y="12"/>
                  <a:pt x="47" y="12"/>
                  <a:pt x="46" y="12"/>
                </a:cubicBezTo>
                <a:cubicBezTo>
                  <a:pt x="46" y="12"/>
                  <a:pt x="46" y="12"/>
                  <a:pt x="46" y="13"/>
                </a:cubicBezTo>
                <a:cubicBezTo>
                  <a:pt x="46" y="13"/>
                  <a:pt x="46" y="13"/>
                  <a:pt x="46" y="13"/>
                </a:cubicBezTo>
                <a:cubicBezTo>
                  <a:pt x="46" y="13"/>
                  <a:pt x="46" y="14"/>
                  <a:pt x="46" y="14"/>
                </a:cubicBezTo>
                <a:cubicBezTo>
                  <a:pt x="46" y="15"/>
                  <a:pt x="46" y="15"/>
                  <a:pt x="46" y="15"/>
                </a:cubicBezTo>
                <a:close/>
                <a:moveTo>
                  <a:pt x="51" y="15"/>
                </a:moveTo>
                <a:cubicBezTo>
                  <a:pt x="50" y="15"/>
                  <a:pt x="50" y="15"/>
                  <a:pt x="50" y="15"/>
                </a:cubicBezTo>
                <a:cubicBezTo>
                  <a:pt x="50" y="15"/>
                  <a:pt x="50" y="15"/>
                  <a:pt x="50" y="15"/>
                </a:cubicBezTo>
                <a:cubicBezTo>
                  <a:pt x="50" y="15"/>
                  <a:pt x="50" y="15"/>
                  <a:pt x="50" y="15"/>
                </a:cubicBezTo>
                <a:cubicBezTo>
                  <a:pt x="49" y="15"/>
                  <a:pt x="49" y="15"/>
                  <a:pt x="49" y="15"/>
                </a:cubicBezTo>
                <a:cubicBezTo>
                  <a:pt x="49" y="15"/>
                  <a:pt x="48" y="15"/>
                  <a:pt x="48" y="15"/>
                </a:cubicBezTo>
                <a:cubicBezTo>
                  <a:pt x="48" y="15"/>
                  <a:pt x="47" y="14"/>
                  <a:pt x="47" y="13"/>
                </a:cubicBezTo>
                <a:cubicBezTo>
                  <a:pt x="47" y="13"/>
                  <a:pt x="48" y="12"/>
                  <a:pt x="48" y="12"/>
                </a:cubicBezTo>
                <a:cubicBezTo>
                  <a:pt x="48" y="12"/>
                  <a:pt x="49" y="12"/>
                  <a:pt x="49" y="12"/>
                </a:cubicBezTo>
                <a:cubicBezTo>
                  <a:pt x="49" y="12"/>
                  <a:pt x="50" y="12"/>
                  <a:pt x="50" y="12"/>
                </a:cubicBezTo>
                <a:cubicBezTo>
                  <a:pt x="50" y="10"/>
                  <a:pt x="50" y="10"/>
                  <a:pt x="50" y="10"/>
                </a:cubicBezTo>
                <a:cubicBezTo>
                  <a:pt x="51" y="10"/>
                  <a:pt x="51" y="10"/>
                  <a:pt x="51" y="10"/>
                </a:cubicBezTo>
                <a:cubicBezTo>
                  <a:pt x="51" y="15"/>
                  <a:pt x="51" y="15"/>
                  <a:pt x="51" y="15"/>
                </a:cubicBezTo>
                <a:close/>
                <a:moveTo>
                  <a:pt x="49" y="13"/>
                </a:moveTo>
                <a:cubicBezTo>
                  <a:pt x="49" y="13"/>
                  <a:pt x="49" y="13"/>
                  <a:pt x="49" y="13"/>
                </a:cubicBezTo>
                <a:cubicBezTo>
                  <a:pt x="49" y="12"/>
                  <a:pt x="49" y="12"/>
                  <a:pt x="49" y="12"/>
                </a:cubicBezTo>
                <a:cubicBezTo>
                  <a:pt x="50" y="12"/>
                  <a:pt x="50" y="12"/>
                  <a:pt x="50" y="13"/>
                </a:cubicBezTo>
                <a:cubicBezTo>
                  <a:pt x="50" y="13"/>
                  <a:pt x="50" y="13"/>
                  <a:pt x="50" y="14"/>
                </a:cubicBezTo>
                <a:cubicBezTo>
                  <a:pt x="50" y="14"/>
                  <a:pt x="50" y="14"/>
                  <a:pt x="50" y="14"/>
                </a:cubicBezTo>
                <a:cubicBezTo>
                  <a:pt x="50" y="15"/>
                  <a:pt x="50" y="15"/>
                  <a:pt x="49" y="15"/>
                </a:cubicBezTo>
                <a:cubicBezTo>
                  <a:pt x="49" y="15"/>
                  <a:pt x="49" y="15"/>
                  <a:pt x="49" y="14"/>
                </a:cubicBezTo>
                <a:cubicBezTo>
                  <a:pt x="49" y="14"/>
                  <a:pt x="49" y="14"/>
                  <a:pt x="49" y="13"/>
                </a:cubicBezTo>
                <a:close/>
                <a:moveTo>
                  <a:pt x="13" y="50"/>
                </a:moveTo>
                <a:cubicBezTo>
                  <a:pt x="13" y="50"/>
                  <a:pt x="12" y="51"/>
                  <a:pt x="12" y="51"/>
                </a:cubicBezTo>
                <a:cubicBezTo>
                  <a:pt x="12" y="51"/>
                  <a:pt x="12" y="51"/>
                  <a:pt x="12" y="51"/>
                </a:cubicBezTo>
                <a:cubicBezTo>
                  <a:pt x="12" y="51"/>
                  <a:pt x="12" y="51"/>
                  <a:pt x="12" y="52"/>
                </a:cubicBezTo>
                <a:cubicBezTo>
                  <a:pt x="12" y="55"/>
                  <a:pt x="12" y="55"/>
                  <a:pt x="12" y="55"/>
                </a:cubicBezTo>
                <a:cubicBezTo>
                  <a:pt x="12" y="55"/>
                  <a:pt x="12" y="55"/>
                  <a:pt x="12" y="56"/>
                </a:cubicBezTo>
                <a:cubicBezTo>
                  <a:pt x="12" y="56"/>
                  <a:pt x="13" y="56"/>
                  <a:pt x="13" y="56"/>
                </a:cubicBezTo>
                <a:cubicBezTo>
                  <a:pt x="14" y="56"/>
                  <a:pt x="14" y="56"/>
                  <a:pt x="14" y="56"/>
                </a:cubicBezTo>
                <a:cubicBezTo>
                  <a:pt x="14" y="56"/>
                  <a:pt x="15" y="56"/>
                  <a:pt x="15" y="56"/>
                </a:cubicBezTo>
                <a:cubicBezTo>
                  <a:pt x="15" y="56"/>
                  <a:pt x="15" y="56"/>
                  <a:pt x="15" y="56"/>
                </a:cubicBezTo>
                <a:cubicBezTo>
                  <a:pt x="15" y="55"/>
                  <a:pt x="15" y="55"/>
                  <a:pt x="15" y="55"/>
                </a:cubicBezTo>
                <a:cubicBezTo>
                  <a:pt x="15" y="52"/>
                  <a:pt x="15" y="52"/>
                  <a:pt x="15" y="52"/>
                </a:cubicBezTo>
                <a:cubicBezTo>
                  <a:pt x="15" y="51"/>
                  <a:pt x="15" y="51"/>
                  <a:pt x="15" y="51"/>
                </a:cubicBezTo>
                <a:cubicBezTo>
                  <a:pt x="15" y="51"/>
                  <a:pt x="15" y="51"/>
                  <a:pt x="15" y="51"/>
                </a:cubicBezTo>
                <a:cubicBezTo>
                  <a:pt x="15" y="51"/>
                  <a:pt x="15" y="51"/>
                  <a:pt x="15" y="51"/>
                </a:cubicBezTo>
                <a:cubicBezTo>
                  <a:pt x="15" y="51"/>
                  <a:pt x="14" y="50"/>
                  <a:pt x="14" y="50"/>
                </a:cubicBezTo>
                <a:cubicBezTo>
                  <a:pt x="13" y="50"/>
                  <a:pt x="13" y="50"/>
                  <a:pt x="13" y="50"/>
                </a:cubicBezTo>
                <a:close/>
                <a:moveTo>
                  <a:pt x="85" y="50"/>
                </a:moveTo>
                <a:cubicBezTo>
                  <a:pt x="84" y="50"/>
                  <a:pt x="84" y="51"/>
                  <a:pt x="83" y="51"/>
                </a:cubicBezTo>
                <a:cubicBezTo>
                  <a:pt x="83" y="51"/>
                  <a:pt x="83" y="51"/>
                  <a:pt x="83" y="51"/>
                </a:cubicBezTo>
                <a:cubicBezTo>
                  <a:pt x="83" y="51"/>
                  <a:pt x="83" y="51"/>
                  <a:pt x="83" y="52"/>
                </a:cubicBezTo>
                <a:cubicBezTo>
                  <a:pt x="83" y="55"/>
                  <a:pt x="83" y="55"/>
                  <a:pt x="83" y="55"/>
                </a:cubicBezTo>
                <a:cubicBezTo>
                  <a:pt x="83" y="55"/>
                  <a:pt x="83" y="55"/>
                  <a:pt x="83" y="56"/>
                </a:cubicBezTo>
                <a:cubicBezTo>
                  <a:pt x="84" y="56"/>
                  <a:pt x="84" y="56"/>
                  <a:pt x="85" y="56"/>
                </a:cubicBezTo>
                <a:cubicBezTo>
                  <a:pt x="85" y="56"/>
                  <a:pt x="85" y="56"/>
                  <a:pt x="85" y="56"/>
                </a:cubicBezTo>
                <a:cubicBezTo>
                  <a:pt x="86" y="56"/>
                  <a:pt x="86" y="56"/>
                  <a:pt x="87" y="56"/>
                </a:cubicBezTo>
                <a:cubicBezTo>
                  <a:pt x="87" y="56"/>
                  <a:pt x="87" y="56"/>
                  <a:pt x="87" y="56"/>
                </a:cubicBezTo>
                <a:cubicBezTo>
                  <a:pt x="87" y="55"/>
                  <a:pt x="87" y="55"/>
                  <a:pt x="87" y="55"/>
                </a:cubicBezTo>
                <a:cubicBezTo>
                  <a:pt x="87" y="52"/>
                  <a:pt x="87" y="52"/>
                  <a:pt x="87" y="52"/>
                </a:cubicBezTo>
                <a:cubicBezTo>
                  <a:pt x="87" y="51"/>
                  <a:pt x="87" y="51"/>
                  <a:pt x="87" y="51"/>
                </a:cubicBezTo>
                <a:cubicBezTo>
                  <a:pt x="87" y="51"/>
                  <a:pt x="87" y="51"/>
                  <a:pt x="87" y="51"/>
                </a:cubicBezTo>
                <a:cubicBezTo>
                  <a:pt x="87" y="51"/>
                  <a:pt x="87" y="51"/>
                  <a:pt x="87" y="51"/>
                </a:cubicBezTo>
                <a:cubicBezTo>
                  <a:pt x="86" y="51"/>
                  <a:pt x="86" y="50"/>
                  <a:pt x="85" y="50"/>
                </a:cubicBezTo>
                <a:cubicBezTo>
                  <a:pt x="85" y="50"/>
                  <a:pt x="85" y="50"/>
                  <a:pt x="85" y="50"/>
                </a:cubicBezTo>
                <a:close/>
                <a:moveTo>
                  <a:pt x="99" y="50"/>
                </a:moveTo>
                <a:cubicBezTo>
                  <a:pt x="99" y="50"/>
                  <a:pt x="98" y="51"/>
                  <a:pt x="98" y="51"/>
                </a:cubicBezTo>
                <a:cubicBezTo>
                  <a:pt x="98" y="51"/>
                  <a:pt x="98" y="51"/>
                  <a:pt x="98" y="51"/>
                </a:cubicBezTo>
                <a:cubicBezTo>
                  <a:pt x="98" y="51"/>
                  <a:pt x="98" y="51"/>
                  <a:pt x="98" y="52"/>
                </a:cubicBezTo>
                <a:cubicBezTo>
                  <a:pt x="98" y="55"/>
                  <a:pt x="98" y="55"/>
                  <a:pt x="98" y="55"/>
                </a:cubicBezTo>
                <a:cubicBezTo>
                  <a:pt x="98" y="55"/>
                  <a:pt x="98" y="55"/>
                  <a:pt x="98" y="56"/>
                </a:cubicBezTo>
                <a:cubicBezTo>
                  <a:pt x="98" y="56"/>
                  <a:pt x="99" y="56"/>
                  <a:pt x="99" y="56"/>
                </a:cubicBezTo>
                <a:cubicBezTo>
                  <a:pt x="100" y="56"/>
                  <a:pt x="100" y="56"/>
                  <a:pt x="100" y="56"/>
                </a:cubicBezTo>
                <a:cubicBezTo>
                  <a:pt x="101" y="56"/>
                  <a:pt x="101" y="56"/>
                  <a:pt x="101" y="56"/>
                </a:cubicBezTo>
                <a:cubicBezTo>
                  <a:pt x="101" y="56"/>
                  <a:pt x="101" y="56"/>
                  <a:pt x="101" y="56"/>
                </a:cubicBezTo>
                <a:cubicBezTo>
                  <a:pt x="101" y="55"/>
                  <a:pt x="102" y="55"/>
                  <a:pt x="102" y="55"/>
                </a:cubicBezTo>
                <a:cubicBezTo>
                  <a:pt x="102" y="52"/>
                  <a:pt x="102" y="52"/>
                  <a:pt x="102" y="52"/>
                </a:cubicBezTo>
                <a:cubicBezTo>
                  <a:pt x="102" y="51"/>
                  <a:pt x="101" y="51"/>
                  <a:pt x="101" y="51"/>
                </a:cubicBezTo>
                <a:cubicBezTo>
                  <a:pt x="101" y="51"/>
                  <a:pt x="101" y="51"/>
                  <a:pt x="101" y="51"/>
                </a:cubicBezTo>
                <a:cubicBezTo>
                  <a:pt x="101" y="51"/>
                  <a:pt x="101" y="51"/>
                  <a:pt x="101" y="51"/>
                </a:cubicBezTo>
                <a:cubicBezTo>
                  <a:pt x="101" y="51"/>
                  <a:pt x="101" y="50"/>
                  <a:pt x="100" y="50"/>
                </a:cubicBezTo>
                <a:cubicBezTo>
                  <a:pt x="99" y="50"/>
                  <a:pt x="99" y="50"/>
                  <a:pt x="99" y="50"/>
                </a:cubicBezTo>
                <a:close/>
                <a:moveTo>
                  <a:pt x="100" y="51"/>
                </a:moveTo>
                <a:cubicBezTo>
                  <a:pt x="99" y="51"/>
                  <a:pt x="99" y="51"/>
                  <a:pt x="99" y="51"/>
                </a:cubicBezTo>
                <a:cubicBezTo>
                  <a:pt x="99" y="51"/>
                  <a:pt x="99" y="51"/>
                  <a:pt x="99" y="51"/>
                </a:cubicBezTo>
                <a:cubicBezTo>
                  <a:pt x="99" y="51"/>
                  <a:pt x="99" y="51"/>
                  <a:pt x="99" y="51"/>
                </a:cubicBezTo>
                <a:cubicBezTo>
                  <a:pt x="99" y="51"/>
                  <a:pt x="99" y="52"/>
                  <a:pt x="99" y="52"/>
                </a:cubicBezTo>
                <a:cubicBezTo>
                  <a:pt x="99" y="55"/>
                  <a:pt x="99" y="55"/>
                  <a:pt x="99" y="55"/>
                </a:cubicBezTo>
                <a:cubicBezTo>
                  <a:pt x="99" y="55"/>
                  <a:pt x="99" y="55"/>
                  <a:pt x="99" y="55"/>
                </a:cubicBezTo>
                <a:cubicBezTo>
                  <a:pt x="99" y="55"/>
                  <a:pt x="99" y="55"/>
                  <a:pt x="99" y="55"/>
                </a:cubicBezTo>
                <a:cubicBezTo>
                  <a:pt x="100" y="55"/>
                  <a:pt x="100" y="55"/>
                  <a:pt x="100" y="55"/>
                </a:cubicBezTo>
                <a:cubicBezTo>
                  <a:pt x="100" y="55"/>
                  <a:pt x="101" y="55"/>
                  <a:pt x="101" y="55"/>
                </a:cubicBezTo>
                <a:cubicBezTo>
                  <a:pt x="101" y="55"/>
                  <a:pt x="101" y="55"/>
                  <a:pt x="101" y="55"/>
                </a:cubicBezTo>
                <a:cubicBezTo>
                  <a:pt x="101" y="55"/>
                  <a:pt x="101" y="55"/>
                  <a:pt x="101" y="55"/>
                </a:cubicBezTo>
                <a:cubicBezTo>
                  <a:pt x="101" y="52"/>
                  <a:pt x="101" y="52"/>
                  <a:pt x="101" y="52"/>
                </a:cubicBezTo>
                <a:cubicBezTo>
                  <a:pt x="101" y="52"/>
                  <a:pt x="101" y="51"/>
                  <a:pt x="101" y="51"/>
                </a:cubicBezTo>
                <a:cubicBezTo>
                  <a:pt x="101" y="51"/>
                  <a:pt x="101" y="51"/>
                  <a:pt x="101" y="51"/>
                </a:cubicBezTo>
                <a:cubicBezTo>
                  <a:pt x="101" y="51"/>
                  <a:pt x="100" y="51"/>
                  <a:pt x="100" y="51"/>
                </a:cubicBezTo>
                <a:close/>
                <a:moveTo>
                  <a:pt x="94" y="50"/>
                </a:moveTo>
                <a:cubicBezTo>
                  <a:pt x="94" y="50"/>
                  <a:pt x="94" y="51"/>
                  <a:pt x="93" y="51"/>
                </a:cubicBezTo>
                <a:cubicBezTo>
                  <a:pt x="93" y="51"/>
                  <a:pt x="93" y="51"/>
                  <a:pt x="93" y="51"/>
                </a:cubicBezTo>
                <a:cubicBezTo>
                  <a:pt x="93" y="51"/>
                  <a:pt x="93" y="51"/>
                  <a:pt x="93" y="52"/>
                </a:cubicBezTo>
                <a:cubicBezTo>
                  <a:pt x="93" y="55"/>
                  <a:pt x="93" y="55"/>
                  <a:pt x="93" y="55"/>
                </a:cubicBezTo>
                <a:cubicBezTo>
                  <a:pt x="93" y="55"/>
                  <a:pt x="93" y="55"/>
                  <a:pt x="93" y="56"/>
                </a:cubicBezTo>
                <a:cubicBezTo>
                  <a:pt x="94" y="56"/>
                  <a:pt x="94" y="56"/>
                  <a:pt x="94" y="56"/>
                </a:cubicBezTo>
                <a:cubicBezTo>
                  <a:pt x="95" y="56"/>
                  <a:pt x="95" y="56"/>
                  <a:pt x="95" y="56"/>
                </a:cubicBezTo>
                <a:cubicBezTo>
                  <a:pt x="96" y="56"/>
                  <a:pt x="96" y="56"/>
                  <a:pt x="96" y="56"/>
                </a:cubicBezTo>
                <a:cubicBezTo>
                  <a:pt x="96" y="56"/>
                  <a:pt x="96" y="56"/>
                  <a:pt x="96" y="56"/>
                </a:cubicBezTo>
                <a:cubicBezTo>
                  <a:pt x="97" y="55"/>
                  <a:pt x="97" y="55"/>
                  <a:pt x="97" y="55"/>
                </a:cubicBezTo>
                <a:cubicBezTo>
                  <a:pt x="97" y="52"/>
                  <a:pt x="97" y="52"/>
                  <a:pt x="97" y="52"/>
                </a:cubicBezTo>
                <a:cubicBezTo>
                  <a:pt x="97" y="51"/>
                  <a:pt x="97" y="51"/>
                  <a:pt x="96" y="51"/>
                </a:cubicBezTo>
                <a:cubicBezTo>
                  <a:pt x="96" y="51"/>
                  <a:pt x="96" y="51"/>
                  <a:pt x="96" y="51"/>
                </a:cubicBezTo>
                <a:cubicBezTo>
                  <a:pt x="96" y="51"/>
                  <a:pt x="96" y="51"/>
                  <a:pt x="96" y="51"/>
                </a:cubicBezTo>
                <a:cubicBezTo>
                  <a:pt x="96" y="51"/>
                  <a:pt x="96" y="50"/>
                  <a:pt x="95" y="50"/>
                </a:cubicBezTo>
                <a:cubicBezTo>
                  <a:pt x="94" y="50"/>
                  <a:pt x="94" y="50"/>
                  <a:pt x="94" y="50"/>
                </a:cubicBezTo>
                <a:close/>
                <a:moveTo>
                  <a:pt x="95" y="51"/>
                </a:moveTo>
                <a:cubicBezTo>
                  <a:pt x="94" y="51"/>
                  <a:pt x="94" y="51"/>
                  <a:pt x="94" y="51"/>
                </a:cubicBezTo>
                <a:cubicBezTo>
                  <a:pt x="94" y="51"/>
                  <a:pt x="94" y="51"/>
                  <a:pt x="94" y="51"/>
                </a:cubicBezTo>
                <a:cubicBezTo>
                  <a:pt x="94" y="51"/>
                  <a:pt x="94" y="51"/>
                  <a:pt x="94" y="51"/>
                </a:cubicBezTo>
                <a:cubicBezTo>
                  <a:pt x="94" y="51"/>
                  <a:pt x="94" y="52"/>
                  <a:pt x="94" y="52"/>
                </a:cubicBezTo>
                <a:cubicBezTo>
                  <a:pt x="94" y="55"/>
                  <a:pt x="94" y="55"/>
                  <a:pt x="94" y="55"/>
                </a:cubicBezTo>
                <a:cubicBezTo>
                  <a:pt x="94" y="55"/>
                  <a:pt x="94" y="55"/>
                  <a:pt x="94" y="55"/>
                </a:cubicBezTo>
                <a:cubicBezTo>
                  <a:pt x="94" y="55"/>
                  <a:pt x="94" y="55"/>
                  <a:pt x="94" y="55"/>
                </a:cubicBezTo>
                <a:cubicBezTo>
                  <a:pt x="95" y="55"/>
                  <a:pt x="95" y="55"/>
                  <a:pt x="95" y="55"/>
                </a:cubicBezTo>
                <a:cubicBezTo>
                  <a:pt x="95" y="55"/>
                  <a:pt x="96" y="55"/>
                  <a:pt x="96" y="55"/>
                </a:cubicBezTo>
                <a:cubicBezTo>
                  <a:pt x="96" y="55"/>
                  <a:pt x="96" y="55"/>
                  <a:pt x="96" y="55"/>
                </a:cubicBezTo>
                <a:cubicBezTo>
                  <a:pt x="96" y="55"/>
                  <a:pt x="96" y="55"/>
                  <a:pt x="96" y="55"/>
                </a:cubicBezTo>
                <a:cubicBezTo>
                  <a:pt x="96" y="52"/>
                  <a:pt x="96" y="52"/>
                  <a:pt x="96" y="52"/>
                </a:cubicBezTo>
                <a:cubicBezTo>
                  <a:pt x="96" y="52"/>
                  <a:pt x="96" y="51"/>
                  <a:pt x="96" y="51"/>
                </a:cubicBezTo>
                <a:cubicBezTo>
                  <a:pt x="96" y="51"/>
                  <a:pt x="96" y="51"/>
                  <a:pt x="96" y="51"/>
                </a:cubicBezTo>
                <a:cubicBezTo>
                  <a:pt x="96" y="51"/>
                  <a:pt x="95" y="51"/>
                  <a:pt x="95" y="51"/>
                </a:cubicBezTo>
                <a:close/>
                <a:moveTo>
                  <a:pt x="89" y="50"/>
                </a:moveTo>
                <a:cubicBezTo>
                  <a:pt x="89" y="50"/>
                  <a:pt x="89" y="51"/>
                  <a:pt x="88" y="51"/>
                </a:cubicBezTo>
                <a:cubicBezTo>
                  <a:pt x="88" y="51"/>
                  <a:pt x="88" y="51"/>
                  <a:pt x="88" y="51"/>
                </a:cubicBezTo>
                <a:cubicBezTo>
                  <a:pt x="88" y="51"/>
                  <a:pt x="88" y="51"/>
                  <a:pt x="88" y="52"/>
                </a:cubicBezTo>
                <a:cubicBezTo>
                  <a:pt x="88" y="55"/>
                  <a:pt x="88" y="55"/>
                  <a:pt x="88" y="55"/>
                </a:cubicBezTo>
                <a:cubicBezTo>
                  <a:pt x="88" y="55"/>
                  <a:pt x="88" y="55"/>
                  <a:pt x="88" y="56"/>
                </a:cubicBezTo>
                <a:cubicBezTo>
                  <a:pt x="89" y="56"/>
                  <a:pt x="89" y="56"/>
                  <a:pt x="89" y="56"/>
                </a:cubicBezTo>
                <a:cubicBezTo>
                  <a:pt x="90" y="56"/>
                  <a:pt x="90" y="56"/>
                  <a:pt x="90" y="56"/>
                </a:cubicBezTo>
                <a:cubicBezTo>
                  <a:pt x="91" y="56"/>
                  <a:pt x="91" y="56"/>
                  <a:pt x="91" y="56"/>
                </a:cubicBezTo>
                <a:cubicBezTo>
                  <a:pt x="91" y="56"/>
                  <a:pt x="91" y="56"/>
                  <a:pt x="91" y="56"/>
                </a:cubicBezTo>
                <a:cubicBezTo>
                  <a:pt x="92" y="55"/>
                  <a:pt x="92" y="55"/>
                  <a:pt x="92" y="55"/>
                </a:cubicBezTo>
                <a:cubicBezTo>
                  <a:pt x="92" y="52"/>
                  <a:pt x="92" y="52"/>
                  <a:pt x="92" y="52"/>
                </a:cubicBezTo>
                <a:cubicBezTo>
                  <a:pt x="92" y="51"/>
                  <a:pt x="92" y="51"/>
                  <a:pt x="91" y="51"/>
                </a:cubicBezTo>
                <a:cubicBezTo>
                  <a:pt x="91" y="51"/>
                  <a:pt x="91" y="51"/>
                  <a:pt x="91" y="51"/>
                </a:cubicBezTo>
                <a:cubicBezTo>
                  <a:pt x="91" y="51"/>
                  <a:pt x="91" y="51"/>
                  <a:pt x="91" y="51"/>
                </a:cubicBezTo>
                <a:cubicBezTo>
                  <a:pt x="91" y="51"/>
                  <a:pt x="91" y="50"/>
                  <a:pt x="90" y="50"/>
                </a:cubicBezTo>
                <a:cubicBezTo>
                  <a:pt x="89" y="50"/>
                  <a:pt x="89" y="50"/>
                  <a:pt x="89" y="50"/>
                </a:cubicBezTo>
                <a:close/>
                <a:moveTo>
                  <a:pt x="90" y="51"/>
                </a:moveTo>
                <a:cubicBezTo>
                  <a:pt x="89" y="51"/>
                  <a:pt x="89" y="51"/>
                  <a:pt x="89" y="51"/>
                </a:cubicBezTo>
                <a:cubicBezTo>
                  <a:pt x="89" y="51"/>
                  <a:pt x="89" y="51"/>
                  <a:pt x="89" y="51"/>
                </a:cubicBezTo>
                <a:cubicBezTo>
                  <a:pt x="89" y="51"/>
                  <a:pt x="89" y="51"/>
                  <a:pt x="89" y="51"/>
                </a:cubicBezTo>
                <a:cubicBezTo>
                  <a:pt x="89" y="51"/>
                  <a:pt x="89" y="52"/>
                  <a:pt x="89" y="52"/>
                </a:cubicBezTo>
                <a:cubicBezTo>
                  <a:pt x="89" y="55"/>
                  <a:pt x="89" y="55"/>
                  <a:pt x="89" y="55"/>
                </a:cubicBezTo>
                <a:cubicBezTo>
                  <a:pt x="89" y="55"/>
                  <a:pt x="89" y="55"/>
                  <a:pt x="89" y="55"/>
                </a:cubicBezTo>
                <a:cubicBezTo>
                  <a:pt x="89" y="55"/>
                  <a:pt x="89" y="55"/>
                  <a:pt x="89" y="55"/>
                </a:cubicBezTo>
                <a:cubicBezTo>
                  <a:pt x="90" y="55"/>
                  <a:pt x="90" y="55"/>
                  <a:pt x="90" y="55"/>
                </a:cubicBezTo>
                <a:cubicBezTo>
                  <a:pt x="91" y="55"/>
                  <a:pt x="91" y="55"/>
                  <a:pt x="91" y="55"/>
                </a:cubicBezTo>
                <a:cubicBezTo>
                  <a:pt x="91" y="55"/>
                  <a:pt x="91" y="55"/>
                  <a:pt x="91" y="55"/>
                </a:cubicBezTo>
                <a:cubicBezTo>
                  <a:pt x="91" y="55"/>
                  <a:pt x="91" y="55"/>
                  <a:pt x="91" y="55"/>
                </a:cubicBezTo>
                <a:cubicBezTo>
                  <a:pt x="91" y="52"/>
                  <a:pt x="91" y="52"/>
                  <a:pt x="91" y="52"/>
                </a:cubicBezTo>
                <a:cubicBezTo>
                  <a:pt x="91" y="52"/>
                  <a:pt x="91" y="51"/>
                  <a:pt x="91" y="51"/>
                </a:cubicBezTo>
                <a:cubicBezTo>
                  <a:pt x="91" y="51"/>
                  <a:pt x="91" y="51"/>
                  <a:pt x="91" y="51"/>
                </a:cubicBezTo>
                <a:cubicBezTo>
                  <a:pt x="91" y="51"/>
                  <a:pt x="91" y="51"/>
                  <a:pt x="90" y="51"/>
                </a:cubicBezTo>
                <a:close/>
                <a:moveTo>
                  <a:pt x="85" y="51"/>
                </a:moveTo>
                <a:cubicBezTo>
                  <a:pt x="85" y="51"/>
                  <a:pt x="85" y="51"/>
                  <a:pt x="85" y="51"/>
                </a:cubicBezTo>
                <a:cubicBezTo>
                  <a:pt x="84" y="51"/>
                  <a:pt x="84" y="51"/>
                  <a:pt x="84" y="51"/>
                </a:cubicBezTo>
                <a:cubicBezTo>
                  <a:pt x="84" y="51"/>
                  <a:pt x="84" y="51"/>
                  <a:pt x="84" y="51"/>
                </a:cubicBezTo>
                <a:cubicBezTo>
                  <a:pt x="84" y="51"/>
                  <a:pt x="84" y="52"/>
                  <a:pt x="84" y="52"/>
                </a:cubicBezTo>
                <a:cubicBezTo>
                  <a:pt x="84" y="55"/>
                  <a:pt x="84" y="55"/>
                  <a:pt x="84" y="55"/>
                </a:cubicBezTo>
                <a:cubicBezTo>
                  <a:pt x="84" y="55"/>
                  <a:pt x="84" y="55"/>
                  <a:pt x="84" y="55"/>
                </a:cubicBezTo>
                <a:cubicBezTo>
                  <a:pt x="84" y="55"/>
                  <a:pt x="84" y="55"/>
                  <a:pt x="85" y="55"/>
                </a:cubicBezTo>
                <a:cubicBezTo>
                  <a:pt x="85" y="55"/>
                  <a:pt x="85" y="55"/>
                  <a:pt x="85" y="55"/>
                </a:cubicBezTo>
                <a:cubicBezTo>
                  <a:pt x="86" y="55"/>
                  <a:pt x="86" y="55"/>
                  <a:pt x="86" y="55"/>
                </a:cubicBezTo>
                <a:cubicBezTo>
                  <a:pt x="86" y="55"/>
                  <a:pt x="86" y="55"/>
                  <a:pt x="86" y="55"/>
                </a:cubicBezTo>
                <a:cubicBezTo>
                  <a:pt x="86" y="55"/>
                  <a:pt x="86" y="55"/>
                  <a:pt x="86" y="55"/>
                </a:cubicBezTo>
                <a:cubicBezTo>
                  <a:pt x="86" y="52"/>
                  <a:pt x="86" y="52"/>
                  <a:pt x="86" y="52"/>
                </a:cubicBezTo>
                <a:cubicBezTo>
                  <a:pt x="86" y="52"/>
                  <a:pt x="86" y="51"/>
                  <a:pt x="86" y="51"/>
                </a:cubicBezTo>
                <a:cubicBezTo>
                  <a:pt x="86" y="51"/>
                  <a:pt x="86" y="51"/>
                  <a:pt x="86" y="51"/>
                </a:cubicBezTo>
                <a:cubicBezTo>
                  <a:pt x="86" y="51"/>
                  <a:pt x="86" y="51"/>
                  <a:pt x="85" y="51"/>
                </a:cubicBezTo>
                <a:close/>
                <a:moveTo>
                  <a:pt x="61" y="50"/>
                </a:moveTo>
                <a:cubicBezTo>
                  <a:pt x="60" y="50"/>
                  <a:pt x="60" y="51"/>
                  <a:pt x="60" y="51"/>
                </a:cubicBezTo>
                <a:cubicBezTo>
                  <a:pt x="60" y="51"/>
                  <a:pt x="60" y="51"/>
                  <a:pt x="60" y="51"/>
                </a:cubicBezTo>
                <a:cubicBezTo>
                  <a:pt x="59" y="51"/>
                  <a:pt x="59" y="51"/>
                  <a:pt x="59" y="52"/>
                </a:cubicBezTo>
                <a:cubicBezTo>
                  <a:pt x="59" y="55"/>
                  <a:pt x="59" y="55"/>
                  <a:pt x="59" y="55"/>
                </a:cubicBezTo>
                <a:cubicBezTo>
                  <a:pt x="59" y="55"/>
                  <a:pt x="59" y="55"/>
                  <a:pt x="60" y="56"/>
                </a:cubicBezTo>
                <a:cubicBezTo>
                  <a:pt x="60" y="56"/>
                  <a:pt x="60" y="56"/>
                  <a:pt x="61" y="56"/>
                </a:cubicBezTo>
                <a:cubicBezTo>
                  <a:pt x="62" y="56"/>
                  <a:pt x="62" y="56"/>
                  <a:pt x="62" y="56"/>
                </a:cubicBezTo>
                <a:cubicBezTo>
                  <a:pt x="62" y="56"/>
                  <a:pt x="62" y="56"/>
                  <a:pt x="63" y="56"/>
                </a:cubicBezTo>
                <a:cubicBezTo>
                  <a:pt x="63" y="56"/>
                  <a:pt x="63" y="56"/>
                  <a:pt x="63" y="56"/>
                </a:cubicBezTo>
                <a:cubicBezTo>
                  <a:pt x="63" y="55"/>
                  <a:pt x="63" y="55"/>
                  <a:pt x="63" y="55"/>
                </a:cubicBezTo>
                <a:cubicBezTo>
                  <a:pt x="63" y="52"/>
                  <a:pt x="63" y="52"/>
                  <a:pt x="63" y="52"/>
                </a:cubicBezTo>
                <a:cubicBezTo>
                  <a:pt x="63" y="51"/>
                  <a:pt x="63" y="51"/>
                  <a:pt x="63" y="51"/>
                </a:cubicBezTo>
                <a:cubicBezTo>
                  <a:pt x="63" y="51"/>
                  <a:pt x="63" y="51"/>
                  <a:pt x="63" y="51"/>
                </a:cubicBezTo>
                <a:cubicBezTo>
                  <a:pt x="63" y="51"/>
                  <a:pt x="63" y="51"/>
                  <a:pt x="63" y="51"/>
                </a:cubicBezTo>
                <a:cubicBezTo>
                  <a:pt x="62" y="51"/>
                  <a:pt x="62" y="50"/>
                  <a:pt x="62" y="50"/>
                </a:cubicBezTo>
                <a:cubicBezTo>
                  <a:pt x="61" y="50"/>
                  <a:pt x="61" y="50"/>
                  <a:pt x="61" y="50"/>
                </a:cubicBezTo>
                <a:close/>
                <a:moveTo>
                  <a:pt x="75" y="50"/>
                </a:moveTo>
                <a:cubicBezTo>
                  <a:pt x="75" y="50"/>
                  <a:pt x="75" y="51"/>
                  <a:pt x="74" y="51"/>
                </a:cubicBezTo>
                <a:cubicBezTo>
                  <a:pt x="74" y="51"/>
                  <a:pt x="74" y="51"/>
                  <a:pt x="74" y="51"/>
                </a:cubicBezTo>
                <a:cubicBezTo>
                  <a:pt x="74" y="51"/>
                  <a:pt x="74" y="51"/>
                  <a:pt x="74" y="52"/>
                </a:cubicBezTo>
                <a:cubicBezTo>
                  <a:pt x="74" y="55"/>
                  <a:pt x="74" y="55"/>
                  <a:pt x="74" y="55"/>
                </a:cubicBezTo>
                <a:cubicBezTo>
                  <a:pt x="74" y="55"/>
                  <a:pt x="74" y="55"/>
                  <a:pt x="74" y="56"/>
                </a:cubicBezTo>
                <a:cubicBezTo>
                  <a:pt x="75" y="56"/>
                  <a:pt x="75" y="56"/>
                  <a:pt x="75" y="56"/>
                </a:cubicBezTo>
                <a:cubicBezTo>
                  <a:pt x="76" y="56"/>
                  <a:pt x="76" y="56"/>
                  <a:pt x="76" y="56"/>
                </a:cubicBezTo>
                <a:cubicBezTo>
                  <a:pt x="77" y="56"/>
                  <a:pt x="77" y="56"/>
                  <a:pt x="77" y="56"/>
                </a:cubicBezTo>
                <a:cubicBezTo>
                  <a:pt x="77" y="56"/>
                  <a:pt x="77" y="56"/>
                  <a:pt x="77" y="56"/>
                </a:cubicBezTo>
                <a:cubicBezTo>
                  <a:pt x="78" y="55"/>
                  <a:pt x="78" y="55"/>
                  <a:pt x="78" y="55"/>
                </a:cubicBezTo>
                <a:cubicBezTo>
                  <a:pt x="78" y="52"/>
                  <a:pt x="78" y="52"/>
                  <a:pt x="78" y="52"/>
                </a:cubicBezTo>
                <a:cubicBezTo>
                  <a:pt x="78" y="51"/>
                  <a:pt x="78" y="51"/>
                  <a:pt x="77" y="51"/>
                </a:cubicBezTo>
                <a:cubicBezTo>
                  <a:pt x="77" y="51"/>
                  <a:pt x="77" y="51"/>
                  <a:pt x="77" y="51"/>
                </a:cubicBezTo>
                <a:cubicBezTo>
                  <a:pt x="77" y="51"/>
                  <a:pt x="77" y="51"/>
                  <a:pt x="77" y="51"/>
                </a:cubicBezTo>
                <a:cubicBezTo>
                  <a:pt x="77" y="51"/>
                  <a:pt x="77" y="50"/>
                  <a:pt x="76" y="50"/>
                </a:cubicBezTo>
                <a:cubicBezTo>
                  <a:pt x="75" y="50"/>
                  <a:pt x="75" y="50"/>
                  <a:pt x="75" y="50"/>
                </a:cubicBezTo>
                <a:close/>
                <a:moveTo>
                  <a:pt x="76" y="51"/>
                </a:moveTo>
                <a:cubicBezTo>
                  <a:pt x="75" y="51"/>
                  <a:pt x="75" y="51"/>
                  <a:pt x="75" y="51"/>
                </a:cubicBezTo>
                <a:cubicBezTo>
                  <a:pt x="75" y="51"/>
                  <a:pt x="75" y="51"/>
                  <a:pt x="75" y="51"/>
                </a:cubicBezTo>
                <a:cubicBezTo>
                  <a:pt x="75" y="51"/>
                  <a:pt x="75" y="51"/>
                  <a:pt x="75" y="51"/>
                </a:cubicBezTo>
                <a:cubicBezTo>
                  <a:pt x="75" y="51"/>
                  <a:pt x="75" y="52"/>
                  <a:pt x="75" y="52"/>
                </a:cubicBezTo>
                <a:cubicBezTo>
                  <a:pt x="75" y="55"/>
                  <a:pt x="75" y="55"/>
                  <a:pt x="75" y="55"/>
                </a:cubicBezTo>
                <a:cubicBezTo>
                  <a:pt x="75" y="55"/>
                  <a:pt x="75" y="55"/>
                  <a:pt x="75" y="55"/>
                </a:cubicBezTo>
                <a:cubicBezTo>
                  <a:pt x="75" y="55"/>
                  <a:pt x="75" y="55"/>
                  <a:pt x="75" y="55"/>
                </a:cubicBezTo>
                <a:cubicBezTo>
                  <a:pt x="76" y="55"/>
                  <a:pt x="76" y="55"/>
                  <a:pt x="76" y="55"/>
                </a:cubicBezTo>
                <a:cubicBezTo>
                  <a:pt x="77" y="55"/>
                  <a:pt x="77" y="55"/>
                  <a:pt x="77" y="55"/>
                </a:cubicBezTo>
                <a:cubicBezTo>
                  <a:pt x="77" y="55"/>
                  <a:pt x="77" y="55"/>
                  <a:pt x="77" y="55"/>
                </a:cubicBezTo>
                <a:cubicBezTo>
                  <a:pt x="77" y="55"/>
                  <a:pt x="77" y="55"/>
                  <a:pt x="77" y="55"/>
                </a:cubicBezTo>
                <a:cubicBezTo>
                  <a:pt x="77" y="52"/>
                  <a:pt x="77" y="52"/>
                  <a:pt x="77" y="52"/>
                </a:cubicBezTo>
                <a:cubicBezTo>
                  <a:pt x="77" y="52"/>
                  <a:pt x="77" y="51"/>
                  <a:pt x="77" y="51"/>
                </a:cubicBezTo>
                <a:cubicBezTo>
                  <a:pt x="77" y="51"/>
                  <a:pt x="77" y="51"/>
                  <a:pt x="77" y="51"/>
                </a:cubicBezTo>
                <a:cubicBezTo>
                  <a:pt x="77" y="51"/>
                  <a:pt x="77" y="51"/>
                  <a:pt x="76" y="51"/>
                </a:cubicBezTo>
                <a:close/>
                <a:moveTo>
                  <a:pt x="71" y="50"/>
                </a:moveTo>
                <a:cubicBezTo>
                  <a:pt x="70" y="50"/>
                  <a:pt x="70" y="51"/>
                  <a:pt x="69" y="51"/>
                </a:cubicBezTo>
                <a:cubicBezTo>
                  <a:pt x="69" y="51"/>
                  <a:pt x="69" y="51"/>
                  <a:pt x="69" y="51"/>
                </a:cubicBezTo>
                <a:cubicBezTo>
                  <a:pt x="69" y="51"/>
                  <a:pt x="69" y="51"/>
                  <a:pt x="69" y="52"/>
                </a:cubicBezTo>
                <a:cubicBezTo>
                  <a:pt x="69" y="55"/>
                  <a:pt x="69" y="55"/>
                  <a:pt x="69" y="55"/>
                </a:cubicBezTo>
                <a:cubicBezTo>
                  <a:pt x="69" y="55"/>
                  <a:pt x="69" y="55"/>
                  <a:pt x="69" y="56"/>
                </a:cubicBezTo>
                <a:cubicBezTo>
                  <a:pt x="70" y="56"/>
                  <a:pt x="70" y="56"/>
                  <a:pt x="71" y="56"/>
                </a:cubicBezTo>
                <a:cubicBezTo>
                  <a:pt x="71" y="56"/>
                  <a:pt x="71" y="56"/>
                  <a:pt x="71" y="56"/>
                </a:cubicBezTo>
                <a:cubicBezTo>
                  <a:pt x="72" y="56"/>
                  <a:pt x="72" y="56"/>
                  <a:pt x="73" y="56"/>
                </a:cubicBezTo>
                <a:cubicBezTo>
                  <a:pt x="73" y="56"/>
                  <a:pt x="73" y="56"/>
                  <a:pt x="73" y="56"/>
                </a:cubicBezTo>
                <a:cubicBezTo>
                  <a:pt x="73" y="55"/>
                  <a:pt x="73" y="55"/>
                  <a:pt x="73" y="55"/>
                </a:cubicBezTo>
                <a:cubicBezTo>
                  <a:pt x="73" y="52"/>
                  <a:pt x="73" y="52"/>
                  <a:pt x="73" y="52"/>
                </a:cubicBezTo>
                <a:cubicBezTo>
                  <a:pt x="73" y="51"/>
                  <a:pt x="73" y="51"/>
                  <a:pt x="73" y="51"/>
                </a:cubicBezTo>
                <a:cubicBezTo>
                  <a:pt x="73" y="51"/>
                  <a:pt x="73" y="51"/>
                  <a:pt x="73" y="51"/>
                </a:cubicBezTo>
                <a:cubicBezTo>
                  <a:pt x="73" y="51"/>
                  <a:pt x="73" y="51"/>
                  <a:pt x="73" y="51"/>
                </a:cubicBezTo>
                <a:cubicBezTo>
                  <a:pt x="72" y="51"/>
                  <a:pt x="72" y="50"/>
                  <a:pt x="71" y="50"/>
                </a:cubicBezTo>
                <a:cubicBezTo>
                  <a:pt x="71" y="50"/>
                  <a:pt x="71" y="50"/>
                  <a:pt x="71" y="50"/>
                </a:cubicBezTo>
                <a:close/>
                <a:moveTo>
                  <a:pt x="71" y="51"/>
                </a:moveTo>
                <a:cubicBezTo>
                  <a:pt x="71" y="51"/>
                  <a:pt x="71" y="51"/>
                  <a:pt x="71" y="51"/>
                </a:cubicBezTo>
                <a:cubicBezTo>
                  <a:pt x="70" y="51"/>
                  <a:pt x="70" y="51"/>
                  <a:pt x="70" y="51"/>
                </a:cubicBezTo>
                <a:cubicBezTo>
                  <a:pt x="70" y="51"/>
                  <a:pt x="70" y="51"/>
                  <a:pt x="70" y="51"/>
                </a:cubicBezTo>
                <a:cubicBezTo>
                  <a:pt x="70" y="51"/>
                  <a:pt x="70" y="52"/>
                  <a:pt x="70" y="52"/>
                </a:cubicBezTo>
                <a:cubicBezTo>
                  <a:pt x="70" y="55"/>
                  <a:pt x="70" y="55"/>
                  <a:pt x="70" y="55"/>
                </a:cubicBezTo>
                <a:cubicBezTo>
                  <a:pt x="70" y="55"/>
                  <a:pt x="70" y="55"/>
                  <a:pt x="70" y="55"/>
                </a:cubicBezTo>
                <a:cubicBezTo>
                  <a:pt x="70" y="55"/>
                  <a:pt x="70" y="55"/>
                  <a:pt x="71" y="55"/>
                </a:cubicBezTo>
                <a:cubicBezTo>
                  <a:pt x="71" y="55"/>
                  <a:pt x="71" y="55"/>
                  <a:pt x="71" y="55"/>
                </a:cubicBezTo>
                <a:cubicBezTo>
                  <a:pt x="72" y="55"/>
                  <a:pt x="72" y="55"/>
                  <a:pt x="72" y="55"/>
                </a:cubicBezTo>
                <a:cubicBezTo>
                  <a:pt x="72" y="55"/>
                  <a:pt x="72" y="55"/>
                  <a:pt x="72" y="55"/>
                </a:cubicBezTo>
                <a:cubicBezTo>
                  <a:pt x="72" y="55"/>
                  <a:pt x="72" y="55"/>
                  <a:pt x="72" y="55"/>
                </a:cubicBezTo>
                <a:cubicBezTo>
                  <a:pt x="72" y="52"/>
                  <a:pt x="72" y="52"/>
                  <a:pt x="72" y="52"/>
                </a:cubicBezTo>
                <a:cubicBezTo>
                  <a:pt x="72" y="52"/>
                  <a:pt x="72" y="51"/>
                  <a:pt x="72" y="51"/>
                </a:cubicBezTo>
                <a:cubicBezTo>
                  <a:pt x="72" y="51"/>
                  <a:pt x="72" y="51"/>
                  <a:pt x="72" y="51"/>
                </a:cubicBezTo>
                <a:cubicBezTo>
                  <a:pt x="72" y="51"/>
                  <a:pt x="72" y="51"/>
                  <a:pt x="71" y="51"/>
                </a:cubicBezTo>
                <a:close/>
                <a:moveTo>
                  <a:pt x="66" y="50"/>
                </a:moveTo>
                <a:cubicBezTo>
                  <a:pt x="65" y="50"/>
                  <a:pt x="65" y="51"/>
                  <a:pt x="65" y="51"/>
                </a:cubicBezTo>
                <a:cubicBezTo>
                  <a:pt x="65" y="51"/>
                  <a:pt x="65" y="51"/>
                  <a:pt x="65" y="51"/>
                </a:cubicBezTo>
                <a:cubicBezTo>
                  <a:pt x="64" y="51"/>
                  <a:pt x="64" y="51"/>
                  <a:pt x="64" y="52"/>
                </a:cubicBezTo>
                <a:cubicBezTo>
                  <a:pt x="64" y="55"/>
                  <a:pt x="64" y="55"/>
                  <a:pt x="64" y="55"/>
                </a:cubicBezTo>
                <a:cubicBezTo>
                  <a:pt x="64" y="55"/>
                  <a:pt x="64" y="55"/>
                  <a:pt x="65" y="56"/>
                </a:cubicBezTo>
                <a:cubicBezTo>
                  <a:pt x="65" y="56"/>
                  <a:pt x="65" y="56"/>
                  <a:pt x="66" y="56"/>
                </a:cubicBezTo>
                <a:cubicBezTo>
                  <a:pt x="67" y="56"/>
                  <a:pt x="67" y="56"/>
                  <a:pt x="67" y="56"/>
                </a:cubicBezTo>
                <a:cubicBezTo>
                  <a:pt x="67" y="56"/>
                  <a:pt x="67" y="56"/>
                  <a:pt x="68" y="56"/>
                </a:cubicBezTo>
                <a:cubicBezTo>
                  <a:pt x="68" y="56"/>
                  <a:pt x="68" y="56"/>
                  <a:pt x="68" y="56"/>
                </a:cubicBezTo>
                <a:cubicBezTo>
                  <a:pt x="68" y="55"/>
                  <a:pt x="68" y="55"/>
                  <a:pt x="68" y="55"/>
                </a:cubicBezTo>
                <a:cubicBezTo>
                  <a:pt x="68" y="52"/>
                  <a:pt x="68" y="52"/>
                  <a:pt x="68" y="52"/>
                </a:cubicBezTo>
                <a:cubicBezTo>
                  <a:pt x="68" y="51"/>
                  <a:pt x="68" y="51"/>
                  <a:pt x="68" y="51"/>
                </a:cubicBezTo>
                <a:cubicBezTo>
                  <a:pt x="68" y="51"/>
                  <a:pt x="68" y="51"/>
                  <a:pt x="68" y="51"/>
                </a:cubicBezTo>
                <a:cubicBezTo>
                  <a:pt x="68" y="51"/>
                  <a:pt x="68" y="51"/>
                  <a:pt x="68" y="51"/>
                </a:cubicBezTo>
                <a:cubicBezTo>
                  <a:pt x="67" y="51"/>
                  <a:pt x="67" y="50"/>
                  <a:pt x="67" y="50"/>
                </a:cubicBezTo>
                <a:cubicBezTo>
                  <a:pt x="66" y="50"/>
                  <a:pt x="66" y="50"/>
                  <a:pt x="66" y="50"/>
                </a:cubicBezTo>
                <a:close/>
                <a:moveTo>
                  <a:pt x="67" y="51"/>
                </a:moveTo>
                <a:cubicBezTo>
                  <a:pt x="66" y="51"/>
                  <a:pt x="66" y="51"/>
                  <a:pt x="66" y="51"/>
                </a:cubicBezTo>
                <a:cubicBezTo>
                  <a:pt x="65" y="51"/>
                  <a:pt x="65" y="51"/>
                  <a:pt x="65" y="51"/>
                </a:cubicBezTo>
                <a:cubicBezTo>
                  <a:pt x="65" y="51"/>
                  <a:pt x="65" y="51"/>
                  <a:pt x="65" y="51"/>
                </a:cubicBezTo>
                <a:cubicBezTo>
                  <a:pt x="65" y="51"/>
                  <a:pt x="65" y="52"/>
                  <a:pt x="65" y="52"/>
                </a:cubicBezTo>
                <a:cubicBezTo>
                  <a:pt x="65" y="55"/>
                  <a:pt x="65" y="55"/>
                  <a:pt x="65" y="55"/>
                </a:cubicBezTo>
                <a:cubicBezTo>
                  <a:pt x="65" y="55"/>
                  <a:pt x="65" y="55"/>
                  <a:pt x="65" y="55"/>
                </a:cubicBezTo>
                <a:cubicBezTo>
                  <a:pt x="65" y="55"/>
                  <a:pt x="65" y="55"/>
                  <a:pt x="66" y="55"/>
                </a:cubicBezTo>
                <a:cubicBezTo>
                  <a:pt x="67" y="55"/>
                  <a:pt x="67" y="55"/>
                  <a:pt x="67" y="55"/>
                </a:cubicBezTo>
                <a:cubicBezTo>
                  <a:pt x="67" y="55"/>
                  <a:pt x="67" y="55"/>
                  <a:pt x="67" y="55"/>
                </a:cubicBezTo>
                <a:cubicBezTo>
                  <a:pt x="67" y="55"/>
                  <a:pt x="67" y="55"/>
                  <a:pt x="67" y="55"/>
                </a:cubicBezTo>
                <a:cubicBezTo>
                  <a:pt x="67" y="55"/>
                  <a:pt x="67" y="55"/>
                  <a:pt x="67" y="55"/>
                </a:cubicBezTo>
                <a:cubicBezTo>
                  <a:pt x="67" y="52"/>
                  <a:pt x="67" y="52"/>
                  <a:pt x="67" y="52"/>
                </a:cubicBezTo>
                <a:cubicBezTo>
                  <a:pt x="67" y="52"/>
                  <a:pt x="67" y="51"/>
                  <a:pt x="67" y="51"/>
                </a:cubicBezTo>
                <a:cubicBezTo>
                  <a:pt x="67" y="51"/>
                  <a:pt x="67" y="51"/>
                  <a:pt x="67" y="51"/>
                </a:cubicBezTo>
                <a:cubicBezTo>
                  <a:pt x="67" y="51"/>
                  <a:pt x="67" y="51"/>
                  <a:pt x="67" y="51"/>
                </a:cubicBezTo>
                <a:close/>
                <a:moveTo>
                  <a:pt x="62" y="51"/>
                </a:moveTo>
                <a:cubicBezTo>
                  <a:pt x="61" y="51"/>
                  <a:pt x="61" y="51"/>
                  <a:pt x="61" y="51"/>
                </a:cubicBezTo>
                <a:cubicBezTo>
                  <a:pt x="61" y="51"/>
                  <a:pt x="60" y="51"/>
                  <a:pt x="60" y="51"/>
                </a:cubicBezTo>
                <a:cubicBezTo>
                  <a:pt x="60" y="51"/>
                  <a:pt x="60" y="51"/>
                  <a:pt x="60" y="51"/>
                </a:cubicBezTo>
                <a:cubicBezTo>
                  <a:pt x="60" y="51"/>
                  <a:pt x="60" y="52"/>
                  <a:pt x="60" y="52"/>
                </a:cubicBezTo>
                <a:cubicBezTo>
                  <a:pt x="60" y="55"/>
                  <a:pt x="60" y="55"/>
                  <a:pt x="60" y="55"/>
                </a:cubicBezTo>
                <a:cubicBezTo>
                  <a:pt x="60" y="55"/>
                  <a:pt x="60" y="55"/>
                  <a:pt x="60" y="55"/>
                </a:cubicBezTo>
                <a:cubicBezTo>
                  <a:pt x="60" y="55"/>
                  <a:pt x="61" y="55"/>
                  <a:pt x="61" y="55"/>
                </a:cubicBezTo>
                <a:cubicBezTo>
                  <a:pt x="62" y="55"/>
                  <a:pt x="62" y="55"/>
                  <a:pt x="62" y="55"/>
                </a:cubicBezTo>
                <a:cubicBezTo>
                  <a:pt x="62" y="55"/>
                  <a:pt x="62" y="55"/>
                  <a:pt x="62" y="55"/>
                </a:cubicBezTo>
                <a:cubicBezTo>
                  <a:pt x="62" y="55"/>
                  <a:pt x="62" y="55"/>
                  <a:pt x="62" y="55"/>
                </a:cubicBezTo>
                <a:cubicBezTo>
                  <a:pt x="62" y="55"/>
                  <a:pt x="62" y="55"/>
                  <a:pt x="62" y="55"/>
                </a:cubicBezTo>
                <a:cubicBezTo>
                  <a:pt x="62" y="52"/>
                  <a:pt x="62" y="52"/>
                  <a:pt x="62" y="52"/>
                </a:cubicBezTo>
                <a:cubicBezTo>
                  <a:pt x="62" y="52"/>
                  <a:pt x="62" y="51"/>
                  <a:pt x="62" y="51"/>
                </a:cubicBezTo>
                <a:cubicBezTo>
                  <a:pt x="62" y="51"/>
                  <a:pt x="62" y="51"/>
                  <a:pt x="62" y="51"/>
                </a:cubicBezTo>
                <a:cubicBezTo>
                  <a:pt x="62" y="51"/>
                  <a:pt x="62" y="51"/>
                  <a:pt x="62" y="51"/>
                </a:cubicBezTo>
                <a:close/>
                <a:moveTo>
                  <a:pt x="37" y="50"/>
                </a:moveTo>
                <a:cubicBezTo>
                  <a:pt x="36" y="50"/>
                  <a:pt x="36" y="51"/>
                  <a:pt x="36" y="51"/>
                </a:cubicBezTo>
                <a:cubicBezTo>
                  <a:pt x="36" y="51"/>
                  <a:pt x="36" y="51"/>
                  <a:pt x="36" y="51"/>
                </a:cubicBezTo>
                <a:cubicBezTo>
                  <a:pt x="36" y="51"/>
                  <a:pt x="35" y="51"/>
                  <a:pt x="35" y="52"/>
                </a:cubicBezTo>
                <a:cubicBezTo>
                  <a:pt x="35" y="55"/>
                  <a:pt x="35" y="55"/>
                  <a:pt x="35" y="55"/>
                </a:cubicBezTo>
                <a:cubicBezTo>
                  <a:pt x="35" y="55"/>
                  <a:pt x="36" y="55"/>
                  <a:pt x="36" y="56"/>
                </a:cubicBezTo>
                <a:cubicBezTo>
                  <a:pt x="36" y="56"/>
                  <a:pt x="36" y="56"/>
                  <a:pt x="37" y="56"/>
                </a:cubicBezTo>
                <a:cubicBezTo>
                  <a:pt x="38" y="56"/>
                  <a:pt x="38" y="56"/>
                  <a:pt x="38" y="56"/>
                </a:cubicBezTo>
                <a:cubicBezTo>
                  <a:pt x="38" y="56"/>
                  <a:pt x="39" y="56"/>
                  <a:pt x="39" y="56"/>
                </a:cubicBezTo>
                <a:cubicBezTo>
                  <a:pt x="39" y="56"/>
                  <a:pt x="39" y="56"/>
                  <a:pt x="39" y="56"/>
                </a:cubicBezTo>
                <a:cubicBezTo>
                  <a:pt x="39" y="55"/>
                  <a:pt x="39" y="55"/>
                  <a:pt x="39" y="55"/>
                </a:cubicBezTo>
                <a:cubicBezTo>
                  <a:pt x="39" y="52"/>
                  <a:pt x="39" y="52"/>
                  <a:pt x="39" y="52"/>
                </a:cubicBezTo>
                <a:cubicBezTo>
                  <a:pt x="39" y="51"/>
                  <a:pt x="39" y="51"/>
                  <a:pt x="39" y="51"/>
                </a:cubicBezTo>
                <a:cubicBezTo>
                  <a:pt x="39" y="51"/>
                  <a:pt x="39" y="51"/>
                  <a:pt x="39" y="51"/>
                </a:cubicBezTo>
                <a:cubicBezTo>
                  <a:pt x="39" y="51"/>
                  <a:pt x="39" y="51"/>
                  <a:pt x="39" y="51"/>
                </a:cubicBezTo>
                <a:cubicBezTo>
                  <a:pt x="39" y="51"/>
                  <a:pt x="38" y="50"/>
                  <a:pt x="38" y="50"/>
                </a:cubicBezTo>
                <a:cubicBezTo>
                  <a:pt x="37" y="50"/>
                  <a:pt x="37" y="50"/>
                  <a:pt x="37" y="50"/>
                </a:cubicBezTo>
                <a:close/>
                <a:moveTo>
                  <a:pt x="52" y="50"/>
                </a:moveTo>
                <a:cubicBezTo>
                  <a:pt x="51" y="50"/>
                  <a:pt x="51" y="51"/>
                  <a:pt x="51" y="51"/>
                </a:cubicBezTo>
                <a:cubicBezTo>
                  <a:pt x="51" y="51"/>
                  <a:pt x="51" y="51"/>
                  <a:pt x="51" y="51"/>
                </a:cubicBezTo>
                <a:cubicBezTo>
                  <a:pt x="50" y="51"/>
                  <a:pt x="50" y="51"/>
                  <a:pt x="50" y="52"/>
                </a:cubicBezTo>
                <a:cubicBezTo>
                  <a:pt x="50" y="55"/>
                  <a:pt x="50" y="55"/>
                  <a:pt x="50" y="55"/>
                </a:cubicBezTo>
                <a:cubicBezTo>
                  <a:pt x="50" y="55"/>
                  <a:pt x="50" y="55"/>
                  <a:pt x="51" y="56"/>
                </a:cubicBezTo>
                <a:cubicBezTo>
                  <a:pt x="51" y="56"/>
                  <a:pt x="51" y="56"/>
                  <a:pt x="52" y="56"/>
                </a:cubicBezTo>
                <a:cubicBezTo>
                  <a:pt x="53" y="56"/>
                  <a:pt x="53" y="56"/>
                  <a:pt x="53" y="56"/>
                </a:cubicBezTo>
                <a:cubicBezTo>
                  <a:pt x="53" y="56"/>
                  <a:pt x="53" y="56"/>
                  <a:pt x="54" y="56"/>
                </a:cubicBezTo>
                <a:cubicBezTo>
                  <a:pt x="54" y="56"/>
                  <a:pt x="54" y="56"/>
                  <a:pt x="54" y="56"/>
                </a:cubicBezTo>
                <a:cubicBezTo>
                  <a:pt x="54" y="55"/>
                  <a:pt x="54" y="55"/>
                  <a:pt x="54" y="55"/>
                </a:cubicBezTo>
                <a:cubicBezTo>
                  <a:pt x="54" y="52"/>
                  <a:pt x="54" y="52"/>
                  <a:pt x="54" y="52"/>
                </a:cubicBezTo>
                <a:cubicBezTo>
                  <a:pt x="54" y="51"/>
                  <a:pt x="54" y="51"/>
                  <a:pt x="54" y="51"/>
                </a:cubicBezTo>
                <a:cubicBezTo>
                  <a:pt x="54" y="51"/>
                  <a:pt x="54" y="51"/>
                  <a:pt x="54" y="51"/>
                </a:cubicBezTo>
                <a:cubicBezTo>
                  <a:pt x="54" y="51"/>
                  <a:pt x="54" y="51"/>
                  <a:pt x="54" y="51"/>
                </a:cubicBezTo>
                <a:cubicBezTo>
                  <a:pt x="53" y="51"/>
                  <a:pt x="53" y="50"/>
                  <a:pt x="53" y="50"/>
                </a:cubicBezTo>
                <a:cubicBezTo>
                  <a:pt x="52" y="50"/>
                  <a:pt x="52" y="50"/>
                  <a:pt x="52" y="50"/>
                </a:cubicBezTo>
                <a:close/>
                <a:moveTo>
                  <a:pt x="53" y="51"/>
                </a:moveTo>
                <a:cubicBezTo>
                  <a:pt x="52" y="51"/>
                  <a:pt x="52" y="51"/>
                  <a:pt x="52" y="51"/>
                </a:cubicBezTo>
                <a:cubicBezTo>
                  <a:pt x="51" y="51"/>
                  <a:pt x="51" y="51"/>
                  <a:pt x="51" y="51"/>
                </a:cubicBezTo>
                <a:cubicBezTo>
                  <a:pt x="51" y="51"/>
                  <a:pt x="51" y="51"/>
                  <a:pt x="51" y="51"/>
                </a:cubicBezTo>
                <a:cubicBezTo>
                  <a:pt x="51" y="51"/>
                  <a:pt x="51" y="52"/>
                  <a:pt x="51" y="52"/>
                </a:cubicBezTo>
                <a:cubicBezTo>
                  <a:pt x="51" y="55"/>
                  <a:pt x="51" y="55"/>
                  <a:pt x="51" y="55"/>
                </a:cubicBezTo>
                <a:cubicBezTo>
                  <a:pt x="51" y="55"/>
                  <a:pt x="51" y="55"/>
                  <a:pt x="51" y="55"/>
                </a:cubicBezTo>
                <a:cubicBezTo>
                  <a:pt x="51" y="55"/>
                  <a:pt x="51" y="55"/>
                  <a:pt x="52" y="55"/>
                </a:cubicBezTo>
                <a:cubicBezTo>
                  <a:pt x="53" y="55"/>
                  <a:pt x="53" y="55"/>
                  <a:pt x="53" y="55"/>
                </a:cubicBezTo>
                <a:cubicBezTo>
                  <a:pt x="53" y="55"/>
                  <a:pt x="53" y="55"/>
                  <a:pt x="53" y="55"/>
                </a:cubicBezTo>
                <a:cubicBezTo>
                  <a:pt x="53" y="55"/>
                  <a:pt x="53" y="55"/>
                  <a:pt x="53" y="55"/>
                </a:cubicBezTo>
                <a:cubicBezTo>
                  <a:pt x="53" y="55"/>
                  <a:pt x="53" y="55"/>
                  <a:pt x="53" y="55"/>
                </a:cubicBezTo>
                <a:cubicBezTo>
                  <a:pt x="53" y="52"/>
                  <a:pt x="53" y="52"/>
                  <a:pt x="53" y="52"/>
                </a:cubicBezTo>
                <a:cubicBezTo>
                  <a:pt x="53" y="52"/>
                  <a:pt x="53" y="51"/>
                  <a:pt x="53" y="51"/>
                </a:cubicBezTo>
                <a:cubicBezTo>
                  <a:pt x="53" y="51"/>
                  <a:pt x="53" y="51"/>
                  <a:pt x="53" y="51"/>
                </a:cubicBezTo>
                <a:cubicBezTo>
                  <a:pt x="53" y="51"/>
                  <a:pt x="53" y="51"/>
                  <a:pt x="53" y="51"/>
                </a:cubicBezTo>
                <a:close/>
                <a:moveTo>
                  <a:pt x="47" y="50"/>
                </a:moveTo>
                <a:cubicBezTo>
                  <a:pt x="46" y="50"/>
                  <a:pt x="46" y="51"/>
                  <a:pt x="46" y="51"/>
                </a:cubicBezTo>
                <a:cubicBezTo>
                  <a:pt x="46" y="51"/>
                  <a:pt x="46" y="51"/>
                  <a:pt x="46" y="51"/>
                </a:cubicBezTo>
                <a:cubicBezTo>
                  <a:pt x="45" y="51"/>
                  <a:pt x="45" y="51"/>
                  <a:pt x="45" y="52"/>
                </a:cubicBezTo>
                <a:cubicBezTo>
                  <a:pt x="45" y="55"/>
                  <a:pt x="45" y="55"/>
                  <a:pt x="45" y="55"/>
                </a:cubicBezTo>
                <a:cubicBezTo>
                  <a:pt x="45" y="55"/>
                  <a:pt x="45" y="55"/>
                  <a:pt x="46" y="56"/>
                </a:cubicBezTo>
                <a:cubicBezTo>
                  <a:pt x="46" y="56"/>
                  <a:pt x="46" y="56"/>
                  <a:pt x="47" y="56"/>
                </a:cubicBezTo>
                <a:cubicBezTo>
                  <a:pt x="48" y="56"/>
                  <a:pt x="48" y="56"/>
                  <a:pt x="48" y="56"/>
                </a:cubicBezTo>
                <a:cubicBezTo>
                  <a:pt x="48" y="56"/>
                  <a:pt x="48" y="56"/>
                  <a:pt x="49" y="56"/>
                </a:cubicBezTo>
                <a:cubicBezTo>
                  <a:pt x="49" y="56"/>
                  <a:pt x="49" y="56"/>
                  <a:pt x="49" y="56"/>
                </a:cubicBezTo>
                <a:cubicBezTo>
                  <a:pt x="49" y="55"/>
                  <a:pt x="49" y="55"/>
                  <a:pt x="49" y="55"/>
                </a:cubicBezTo>
                <a:cubicBezTo>
                  <a:pt x="49" y="52"/>
                  <a:pt x="49" y="52"/>
                  <a:pt x="49" y="52"/>
                </a:cubicBezTo>
                <a:cubicBezTo>
                  <a:pt x="49" y="51"/>
                  <a:pt x="49" y="51"/>
                  <a:pt x="49" y="51"/>
                </a:cubicBezTo>
                <a:cubicBezTo>
                  <a:pt x="49" y="51"/>
                  <a:pt x="49" y="51"/>
                  <a:pt x="49" y="51"/>
                </a:cubicBezTo>
                <a:cubicBezTo>
                  <a:pt x="49" y="51"/>
                  <a:pt x="49" y="51"/>
                  <a:pt x="49" y="51"/>
                </a:cubicBezTo>
                <a:cubicBezTo>
                  <a:pt x="48" y="51"/>
                  <a:pt x="48" y="50"/>
                  <a:pt x="48" y="50"/>
                </a:cubicBezTo>
                <a:cubicBezTo>
                  <a:pt x="47" y="50"/>
                  <a:pt x="47" y="50"/>
                  <a:pt x="47" y="50"/>
                </a:cubicBezTo>
                <a:close/>
                <a:moveTo>
                  <a:pt x="48" y="51"/>
                </a:moveTo>
                <a:cubicBezTo>
                  <a:pt x="47" y="51"/>
                  <a:pt x="47" y="51"/>
                  <a:pt x="47" y="51"/>
                </a:cubicBezTo>
                <a:cubicBezTo>
                  <a:pt x="46" y="51"/>
                  <a:pt x="46" y="51"/>
                  <a:pt x="46" y="51"/>
                </a:cubicBezTo>
                <a:cubicBezTo>
                  <a:pt x="46" y="51"/>
                  <a:pt x="46" y="51"/>
                  <a:pt x="46" y="51"/>
                </a:cubicBezTo>
                <a:cubicBezTo>
                  <a:pt x="46" y="51"/>
                  <a:pt x="46" y="52"/>
                  <a:pt x="46" y="52"/>
                </a:cubicBezTo>
                <a:cubicBezTo>
                  <a:pt x="46" y="55"/>
                  <a:pt x="46" y="55"/>
                  <a:pt x="46" y="55"/>
                </a:cubicBezTo>
                <a:cubicBezTo>
                  <a:pt x="46" y="55"/>
                  <a:pt x="46" y="55"/>
                  <a:pt x="46" y="55"/>
                </a:cubicBezTo>
                <a:cubicBezTo>
                  <a:pt x="46" y="55"/>
                  <a:pt x="46" y="55"/>
                  <a:pt x="47" y="55"/>
                </a:cubicBezTo>
                <a:cubicBezTo>
                  <a:pt x="48" y="55"/>
                  <a:pt x="48" y="55"/>
                  <a:pt x="48" y="55"/>
                </a:cubicBezTo>
                <a:cubicBezTo>
                  <a:pt x="48" y="55"/>
                  <a:pt x="48" y="55"/>
                  <a:pt x="48" y="55"/>
                </a:cubicBezTo>
                <a:cubicBezTo>
                  <a:pt x="48" y="55"/>
                  <a:pt x="48" y="55"/>
                  <a:pt x="48" y="55"/>
                </a:cubicBezTo>
                <a:cubicBezTo>
                  <a:pt x="48" y="55"/>
                  <a:pt x="48" y="55"/>
                  <a:pt x="48" y="55"/>
                </a:cubicBezTo>
                <a:cubicBezTo>
                  <a:pt x="48" y="52"/>
                  <a:pt x="48" y="52"/>
                  <a:pt x="48" y="52"/>
                </a:cubicBezTo>
                <a:cubicBezTo>
                  <a:pt x="48" y="52"/>
                  <a:pt x="48" y="51"/>
                  <a:pt x="48" y="51"/>
                </a:cubicBezTo>
                <a:cubicBezTo>
                  <a:pt x="48" y="51"/>
                  <a:pt x="48" y="51"/>
                  <a:pt x="48" y="51"/>
                </a:cubicBezTo>
                <a:cubicBezTo>
                  <a:pt x="48" y="51"/>
                  <a:pt x="48" y="51"/>
                  <a:pt x="48" y="51"/>
                </a:cubicBezTo>
                <a:close/>
                <a:moveTo>
                  <a:pt x="42" y="50"/>
                </a:moveTo>
                <a:cubicBezTo>
                  <a:pt x="41" y="50"/>
                  <a:pt x="41" y="51"/>
                  <a:pt x="41" y="51"/>
                </a:cubicBezTo>
                <a:cubicBezTo>
                  <a:pt x="41" y="51"/>
                  <a:pt x="41" y="51"/>
                  <a:pt x="41" y="51"/>
                </a:cubicBezTo>
                <a:cubicBezTo>
                  <a:pt x="40" y="51"/>
                  <a:pt x="40" y="51"/>
                  <a:pt x="40" y="52"/>
                </a:cubicBezTo>
                <a:cubicBezTo>
                  <a:pt x="40" y="55"/>
                  <a:pt x="40" y="55"/>
                  <a:pt x="40" y="55"/>
                </a:cubicBezTo>
                <a:cubicBezTo>
                  <a:pt x="40" y="55"/>
                  <a:pt x="40" y="55"/>
                  <a:pt x="41" y="56"/>
                </a:cubicBezTo>
                <a:cubicBezTo>
                  <a:pt x="41" y="56"/>
                  <a:pt x="41" y="56"/>
                  <a:pt x="42" y="56"/>
                </a:cubicBezTo>
                <a:cubicBezTo>
                  <a:pt x="43" y="56"/>
                  <a:pt x="43" y="56"/>
                  <a:pt x="43" y="56"/>
                </a:cubicBezTo>
                <a:cubicBezTo>
                  <a:pt x="43" y="56"/>
                  <a:pt x="43" y="56"/>
                  <a:pt x="44" y="56"/>
                </a:cubicBezTo>
                <a:cubicBezTo>
                  <a:pt x="44" y="56"/>
                  <a:pt x="44" y="56"/>
                  <a:pt x="44" y="56"/>
                </a:cubicBezTo>
                <a:cubicBezTo>
                  <a:pt x="44" y="55"/>
                  <a:pt x="44" y="55"/>
                  <a:pt x="44" y="55"/>
                </a:cubicBezTo>
                <a:cubicBezTo>
                  <a:pt x="44" y="52"/>
                  <a:pt x="44" y="52"/>
                  <a:pt x="44" y="52"/>
                </a:cubicBezTo>
                <a:cubicBezTo>
                  <a:pt x="44" y="51"/>
                  <a:pt x="44" y="51"/>
                  <a:pt x="44" y="51"/>
                </a:cubicBezTo>
                <a:cubicBezTo>
                  <a:pt x="44" y="51"/>
                  <a:pt x="44" y="51"/>
                  <a:pt x="44" y="51"/>
                </a:cubicBezTo>
                <a:cubicBezTo>
                  <a:pt x="44" y="51"/>
                  <a:pt x="44" y="51"/>
                  <a:pt x="44" y="51"/>
                </a:cubicBezTo>
                <a:cubicBezTo>
                  <a:pt x="43" y="51"/>
                  <a:pt x="43" y="50"/>
                  <a:pt x="43" y="50"/>
                </a:cubicBezTo>
                <a:cubicBezTo>
                  <a:pt x="42" y="50"/>
                  <a:pt x="42" y="50"/>
                  <a:pt x="42" y="50"/>
                </a:cubicBezTo>
                <a:close/>
                <a:moveTo>
                  <a:pt x="43" y="51"/>
                </a:moveTo>
                <a:cubicBezTo>
                  <a:pt x="42" y="51"/>
                  <a:pt x="42" y="51"/>
                  <a:pt x="42" y="51"/>
                </a:cubicBezTo>
                <a:cubicBezTo>
                  <a:pt x="42" y="51"/>
                  <a:pt x="41" y="51"/>
                  <a:pt x="41" y="51"/>
                </a:cubicBezTo>
                <a:cubicBezTo>
                  <a:pt x="41" y="51"/>
                  <a:pt x="41" y="51"/>
                  <a:pt x="41" y="51"/>
                </a:cubicBezTo>
                <a:cubicBezTo>
                  <a:pt x="41" y="51"/>
                  <a:pt x="41" y="52"/>
                  <a:pt x="41" y="52"/>
                </a:cubicBezTo>
                <a:cubicBezTo>
                  <a:pt x="41" y="55"/>
                  <a:pt x="41" y="55"/>
                  <a:pt x="41" y="55"/>
                </a:cubicBezTo>
                <a:cubicBezTo>
                  <a:pt x="41" y="55"/>
                  <a:pt x="41" y="55"/>
                  <a:pt x="41" y="55"/>
                </a:cubicBezTo>
                <a:cubicBezTo>
                  <a:pt x="41" y="55"/>
                  <a:pt x="42" y="55"/>
                  <a:pt x="42" y="55"/>
                </a:cubicBezTo>
                <a:cubicBezTo>
                  <a:pt x="43" y="55"/>
                  <a:pt x="43" y="55"/>
                  <a:pt x="43" y="55"/>
                </a:cubicBezTo>
                <a:cubicBezTo>
                  <a:pt x="43" y="55"/>
                  <a:pt x="43" y="55"/>
                  <a:pt x="43" y="55"/>
                </a:cubicBezTo>
                <a:cubicBezTo>
                  <a:pt x="43" y="55"/>
                  <a:pt x="43" y="55"/>
                  <a:pt x="43" y="55"/>
                </a:cubicBezTo>
                <a:cubicBezTo>
                  <a:pt x="43" y="55"/>
                  <a:pt x="43" y="55"/>
                  <a:pt x="43" y="55"/>
                </a:cubicBezTo>
                <a:cubicBezTo>
                  <a:pt x="43" y="52"/>
                  <a:pt x="43" y="52"/>
                  <a:pt x="43" y="52"/>
                </a:cubicBezTo>
                <a:cubicBezTo>
                  <a:pt x="43" y="52"/>
                  <a:pt x="43" y="51"/>
                  <a:pt x="43" y="51"/>
                </a:cubicBezTo>
                <a:cubicBezTo>
                  <a:pt x="43" y="51"/>
                  <a:pt x="43" y="51"/>
                  <a:pt x="43" y="51"/>
                </a:cubicBezTo>
                <a:cubicBezTo>
                  <a:pt x="43" y="51"/>
                  <a:pt x="43" y="51"/>
                  <a:pt x="43" y="51"/>
                </a:cubicBezTo>
                <a:close/>
                <a:moveTo>
                  <a:pt x="38" y="51"/>
                </a:moveTo>
                <a:cubicBezTo>
                  <a:pt x="37" y="51"/>
                  <a:pt x="37" y="51"/>
                  <a:pt x="37" y="51"/>
                </a:cubicBezTo>
                <a:cubicBezTo>
                  <a:pt x="37" y="51"/>
                  <a:pt x="37" y="51"/>
                  <a:pt x="36" y="51"/>
                </a:cubicBezTo>
                <a:cubicBezTo>
                  <a:pt x="36" y="51"/>
                  <a:pt x="36" y="51"/>
                  <a:pt x="36" y="51"/>
                </a:cubicBezTo>
                <a:cubicBezTo>
                  <a:pt x="36" y="51"/>
                  <a:pt x="36" y="52"/>
                  <a:pt x="36" y="52"/>
                </a:cubicBezTo>
                <a:cubicBezTo>
                  <a:pt x="36" y="55"/>
                  <a:pt x="36" y="55"/>
                  <a:pt x="36" y="55"/>
                </a:cubicBezTo>
                <a:cubicBezTo>
                  <a:pt x="36" y="55"/>
                  <a:pt x="36" y="55"/>
                  <a:pt x="36" y="55"/>
                </a:cubicBezTo>
                <a:cubicBezTo>
                  <a:pt x="37" y="55"/>
                  <a:pt x="37" y="55"/>
                  <a:pt x="37" y="55"/>
                </a:cubicBezTo>
                <a:cubicBezTo>
                  <a:pt x="38" y="55"/>
                  <a:pt x="38" y="55"/>
                  <a:pt x="38" y="55"/>
                </a:cubicBezTo>
                <a:cubicBezTo>
                  <a:pt x="38" y="55"/>
                  <a:pt x="38" y="55"/>
                  <a:pt x="38" y="55"/>
                </a:cubicBezTo>
                <a:cubicBezTo>
                  <a:pt x="38" y="55"/>
                  <a:pt x="38" y="55"/>
                  <a:pt x="38" y="55"/>
                </a:cubicBezTo>
                <a:cubicBezTo>
                  <a:pt x="38" y="55"/>
                  <a:pt x="39" y="55"/>
                  <a:pt x="39" y="55"/>
                </a:cubicBezTo>
                <a:cubicBezTo>
                  <a:pt x="39" y="52"/>
                  <a:pt x="39" y="52"/>
                  <a:pt x="39" y="52"/>
                </a:cubicBezTo>
                <a:cubicBezTo>
                  <a:pt x="39" y="52"/>
                  <a:pt x="38" y="51"/>
                  <a:pt x="38" y="51"/>
                </a:cubicBezTo>
                <a:cubicBezTo>
                  <a:pt x="38" y="51"/>
                  <a:pt x="38" y="51"/>
                  <a:pt x="38" y="51"/>
                </a:cubicBezTo>
                <a:cubicBezTo>
                  <a:pt x="38" y="51"/>
                  <a:pt x="38" y="51"/>
                  <a:pt x="38" y="51"/>
                </a:cubicBezTo>
                <a:close/>
                <a:moveTo>
                  <a:pt x="28" y="50"/>
                </a:moveTo>
                <a:cubicBezTo>
                  <a:pt x="27" y="50"/>
                  <a:pt x="27" y="51"/>
                  <a:pt x="27" y="51"/>
                </a:cubicBezTo>
                <a:cubicBezTo>
                  <a:pt x="27" y="51"/>
                  <a:pt x="27" y="51"/>
                  <a:pt x="27" y="51"/>
                </a:cubicBezTo>
                <a:cubicBezTo>
                  <a:pt x="26" y="51"/>
                  <a:pt x="26" y="51"/>
                  <a:pt x="26" y="52"/>
                </a:cubicBezTo>
                <a:cubicBezTo>
                  <a:pt x="26" y="55"/>
                  <a:pt x="26" y="55"/>
                  <a:pt x="26" y="55"/>
                </a:cubicBezTo>
                <a:cubicBezTo>
                  <a:pt x="26" y="55"/>
                  <a:pt x="26" y="55"/>
                  <a:pt x="27" y="56"/>
                </a:cubicBezTo>
                <a:cubicBezTo>
                  <a:pt x="27" y="56"/>
                  <a:pt x="27" y="56"/>
                  <a:pt x="28" y="56"/>
                </a:cubicBezTo>
                <a:cubicBezTo>
                  <a:pt x="29" y="56"/>
                  <a:pt x="29" y="56"/>
                  <a:pt x="29" y="56"/>
                </a:cubicBezTo>
                <a:cubicBezTo>
                  <a:pt x="29" y="56"/>
                  <a:pt x="29" y="56"/>
                  <a:pt x="30" y="56"/>
                </a:cubicBezTo>
                <a:cubicBezTo>
                  <a:pt x="30" y="56"/>
                  <a:pt x="30" y="56"/>
                  <a:pt x="30" y="56"/>
                </a:cubicBezTo>
                <a:cubicBezTo>
                  <a:pt x="30" y="55"/>
                  <a:pt x="30" y="55"/>
                  <a:pt x="30" y="55"/>
                </a:cubicBezTo>
                <a:cubicBezTo>
                  <a:pt x="30" y="52"/>
                  <a:pt x="30" y="52"/>
                  <a:pt x="30" y="52"/>
                </a:cubicBezTo>
                <a:cubicBezTo>
                  <a:pt x="30" y="51"/>
                  <a:pt x="30" y="51"/>
                  <a:pt x="30" y="51"/>
                </a:cubicBezTo>
                <a:cubicBezTo>
                  <a:pt x="30" y="51"/>
                  <a:pt x="30" y="51"/>
                  <a:pt x="30" y="51"/>
                </a:cubicBezTo>
                <a:cubicBezTo>
                  <a:pt x="30" y="51"/>
                  <a:pt x="30" y="51"/>
                  <a:pt x="30" y="51"/>
                </a:cubicBezTo>
                <a:cubicBezTo>
                  <a:pt x="29" y="51"/>
                  <a:pt x="29" y="50"/>
                  <a:pt x="29" y="50"/>
                </a:cubicBezTo>
                <a:cubicBezTo>
                  <a:pt x="28" y="50"/>
                  <a:pt x="28" y="50"/>
                  <a:pt x="28" y="50"/>
                </a:cubicBezTo>
                <a:close/>
                <a:moveTo>
                  <a:pt x="29" y="51"/>
                </a:moveTo>
                <a:cubicBezTo>
                  <a:pt x="28" y="51"/>
                  <a:pt x="28" y="51"/>
                  <a:pt x="28" y="51"/>
                </a:cubicBezTo>
                <a:cubicBezTo>
                  <a:pt x="28" y="51"/>
                  <a:pt x="27" y="51"/>
                  <a:pt x="27" y="51"/>
                </a:cubicBezTo>
                <a:cubicBezTo>
                  <a:pt x="27" y="51"/>
                  <a:pt x="27" y="51"/>
                  <a:pt x="27" y="51"/>
                </a:cubicBezTo>
                <a:cubicBezTo>
                  <a:pt x="27" y="51"/>
                  <a:pt x="27" y="52"/>
                  <a:pt x="27" y="52"/>
                </a:cubicBezTo>
                <a:cubicBezTo>
                  <a:pt x="27" y="55"/>
                  <a:pt x="27" y="55"/>
                  <a:pt x="27" y="55"/>
                </a:cubicBezTo>
                <a:cubicBezTo>
                  <a:pt x="27" y="55"/>
                  <a:pt x="27" y="55"/>
                  <a:pt x="27" y="55"/>
                </a:cubicBezTo>
                <a:cubicBezTo>
                  <a:pt x="27" y="55"/>
                  <a:pt x="28" y="55"/>
                  <a:pt x="28" y="55"/>
                </a:cubicBezTo>
                <a:cubicBezTo>
                  <a:pt x="29" y="55"/>
                  <a:pt x="29" y="55"/>
                  <a:pt x="29" y="55"/>
                </a:cubicBezTo>
                <a:cubicBezTo>
                  <a:pt x="29" y="55"/>
                  <a:pt x="29" y="55"/>
                  <a:pt x="29" y="55"/>
                </a:cubicBezTo>
                <a:cubicBezTo>
                  <a:pt x="29" y="55"/>
                  <a:pt x="29" y="55"/>
                  <a:pt x="29" y="55"/>
                </a:cubicBezTo>
                <a:cubicBezTo>
                  <a:pt x="29" y="55"/>
                  <a:pt x="29" y="55"/>
                  <a:pt x="29" y="55"/>
                </a:cubicBezTo>
                <a:cubicBezTo>
                  <a:pt x="29" y="52"/>
                  <a:pt x="29" y="52"/>
                  <a:pt x="29" y="52"/>
                </a:cubicBezTo>
                <a:cubicBezTo>
                  <a:pt x="29" y="52"/>
                  <a:pt x="29" y="51"/>
                  <a:pt x="29" y="51"/>
                </a:cubicBezTo>
                <a:cubicBezTo>
                  <a:pt x="29" y="51"/>
                  <a:pt x="29" y="51"/>
                  <a:pt x="29" y="51"/>
                </a:cubicBezTo>
                <a:cubicBezTo>
                  <a:pt x="29" y="51"/>
                  <a:pt x="29" y="51"/>
                  <a:pt x="29" y="51"/>
                </a:cubicBezTo>
                <a:close/>
                <a:moveTo>
                  <a:pt x="23" y="50"/>
                </a:moveTo>
                <a:cubicBezTo>
                  <a:pt x="22" y="50"/>
                  <a:pt x="22" y="51"/>
                  <a:pt x="22" y="51"/>
                </a:cubicBezTo>
                <a:cubicBezTo>
                  <a:pt x="22" y="51"/>
                  <a:pt x="22" y="51"/>
                  <a:pt x="22" y="51"/>
                </a:cubicBezTo>
                <a:cubicBezTo>
                  <a:pt x="22" y="51"/>
                  <a:pt x="21" y="51"/>
                  <a:pt x="21" y="52"/>
                </a:cubicBezTo>
                <a:cubicBezTo>
                  <a:pt x="21" y="55"/>
                  <a:pt x="21" y="55"/>
                  <a:pt x="21" y="55"/>
                </a:cubicBezTo>
                <a:cubicBezTo>
                  <a:pt x="21" y="55"/>
                  <a:pt x="22" y="55"/>
                  <a:pt x="22" y="56"/>
                </a:cubicBezTo>
                <a:cubicBezTo>
                  <a:pt x="22" y="56"/>
                  <a:pt x="22" y="56"/>
                  <a:pt x="23" y="56"/>
                </a:cubicBezTo>
                <a:cubicBezTo>
                  <a:pt x="24" y="56"/>
                  <a:pt x="24" y="56"/>
                  <a:pt x="24" y="56"/>
                </a:cubicBezTo>
                <a:cubicBezTo>
                  <a:pt x="24" y="56"/>
                  <a:pt x="25" y="56"/>
                  <a:pt x="25" y="56"/>
                </a:cubicBezTo>
                <a:cubicBezTo>
                  <a:pt x="25" y="56"/>
                  <a:pt x="25" y="56"/>
                  <a:pt x="25" y="56"/>
                </a:cubicBezTo>
                <a:cubicBezTo>
                  <a:pt x="25" y="55"/>
                  <a:pt x="25" y="55"/>
                  <a:pt x="25" y="55"/>
                </a:cubicBezTo>
                <a:cubicBezTo>
                  <a:pt x="25" y="52"/>
                  <a:pt x="25" y="52"/>
                  <a:pt x="25" y="52"/>
                </a:cubicBezTo>
                <a:cubicBezTo>
                  <a:pt x="25" y="51"/>
                  <a:pt x="25" y="51"/>
                  <a:pt x="25" y="51"/>
                </a:cubicBezTo>
                <a:cubicBezTo>
                  <a:pt x="25" y="51"/>
                  <a:pt x="25" y="51"/>
                  <a:pt x="25" y="51"/>
                </a:cubicBezTo>
                <a:cubicBezTo>
                  <a:pt x="25" y="51"/>
                  <a:pt x="25" y="51"/>
                  <a:pt x="25" y="51"/>
                </a:cubicBezTo>
                <a:cubicBezTo>
                  <a:pt x="25" y="51"/>
                  <a:pt x="24" y="50"/>
                  <a:pt x="24" y="50"/>
                </a:cubicBezTo>
                <a:cubicBezTo>
                  <a:pt x="23" y="50"/>
                  <a:pt x="23" y="50"/>
                  <a:pt x="23" y="50"/>
                </a:cubicBezTo>
                <a:close/>
                <a:moveTo>
                  <a:pt x="24" y="51"/>
                </a:moveTo>
                <a:cubicBezTo>
                  <a:pt x="23" y="51"/>
                  <a:pt x="23" y="51"/>
                  <a:pt x="23" y="51"/>
                </a:cubicBezTo>
                <a:cubicBezTo>
                  <a:pt x="23" y="51"/>
                  <a:pt x="23" y="51"/>
                  <a:pt x="22" y="51"/>
                </a:cubicBezTo>
                <a:cubicBezTo>
                  <a:pt x="22" y="51"/>
                  <a:pt x="22" y="51"/>
                  <a:pt x="22" y="51"/>
                </a:cubicBezTo>
                <a:cubicBezTo>
                  <a:pt x="22" y="51"/>
                  <a:pt x="22" y="52"/>
                  <a:pt x="22" y="52"/>
                </a:cubicBezTo>
                <a:cubicBezTo>
                  <a:pt x="22" y="55"/>
                  <a:pt x="22" y="55"/>
                  <a:pt x="22" y="55"/>
                </a:cubicBezTo>
                <a:cubicBezTo>
                  <a:pt x="22" y="55"/>
                  <a:pt x="22" y="55"/>
                  <a:pt x="22" y="55"/>
                </a:cubicBezTo>
                <a:cubicBezTo>
                  <a:pt x="23" y="55"/>
                  <a:pt x="23" y="55"/>
                  <a:pt x="23" y="55"/>
                </a:cubicBezTo>
                <a:cubicBezTo>
                  <a:pt x="24" y="55"/>
                  <a:pt x="24" y="55"/>
                  <a:pt x="24" y="55"/>
                </a:cubicBezTo>
                <a:cubicBezTo>
                  <a:pt x="24" y="55"/>
                  <a:pt x="24" y="55"/>
                  <a:pt x="24" y="55"/>
                </a:cubicBezTo>
                <a:cubicBezTo>
                  <a:pt x="24" y="55"/>
                  <a:pt x="24" y="55"/>
                  <a:pt x="24" y="55"/>
                </a:cubicBezTo>
                <a:cubicBezTo>
                  <a:pt x="24" y="55"/>
                  <a:pt x="24" y="55"/>
                  <a:pt x="24" y="55"/>
                </a:cubicBezTo>
                <a:cubicBezTo>
                  <a:pt x="24" y="52"/>
                  <a:pt x="24" y="52"/>
                  <a:pt x="24" y="52"/>
                </a:cubicBezTo>
                <a:cubicBezTo>
                  <a:pt x="24" y="52"/>
                  <a:pt x="24" y="51"/>
                  <a:pt x="24" y="51"/>
                </a:cubicBezTo>
                <a:cubicBezTo>
                  <a:pt x="24" y="51"/>
                  <a:pt x="24" y="51"/>
                  <a:pt x="24" y="51"/>
                </a:cubicBezTo>
                <a:cubicBezTo>
                  <a:pt x="24" y="51"/>
                  <a:pt x="24" y="51"/>
                  <a:pt x="24" y="51"/>
                </a:cubicBezTo>
                <a:close/>
                <a:moveTo>
                  <a:pt x="18" y="50"/>
                </a:moveTo>
                <a:cubicBezTo>
                  <a:pt x="18" y="50"/>
                  <a:pt x="17" y="51"/>
                  <a:pt x="17" y="51"/>
                </a:cubicBezTo>
                <a:cubicBezTo>
                  <a:pt x="17" y="51"/>
                  <a:pt x="17" y="51"/>
                  <a:pt x="17" y="51"/>
                </a:cubicBezTo>
                <a:cubicBezTo>
                  <a:pt x="17" y="51"/>
                  <a:pt x="16" y="51"/>
                  <a:pt x="16" y="52"/>
                </a:cubicBezTo>
                <a:cubicBezTo>
                  <a:pt x="16" y="55"/>
                  <a:pt x="16" y="55"/>
                  <a:pt x="16" y="55"/>
                </a:cubicBezTo>
                <a:cubicBezTo>
                  <a:pt x="16" y="55"/>
                  <a:pt x="17" y="55"/>
                  <a:pt x="17" y="56"/>
                </a:cubicBezTo>
                <a:cubicBezTo>
                  <a:pt x="17" y="56"/>
                  <a:pt x="18" y="56"/>
                  <a:pt x="18" y="56"/>
                </a:cubicBezTo>
                <a:cubicBezTo>
                  <a:pt x="19" y="56"/>
                  <a:pt x="19" y="56"/>
                  <a:pt x="19" y="56"/>
                </a:cubicBezTo>
                <a:cubicBezTo>
                  <a:pt x="19" y="56"/>
                  <a:pt x="20" y="56"/>
                  <a:pt x="20" y="56"/>
                </a:cubicBezTo>
                <a:cubicBezTo>
                  <a:pt x="20" y="56"/>
                  <a:pt x="20" y="56"/>
                  <a:pt x="20" y="56"/>
                </a:cubicBezTo>
                <a:cubicBezTo>
                  <a:pt x="20" y="55"/>
                  <a:pt x="20" y="55"/>
                  <a:pt x="20" y="55"/>
                </a:cubicBezTo>
                <a:cubicBezTo>
                  <a:pt x="20" y="52"/>
                  <a:pt x="20" y="52"/>
                  <a:pt x="20" y="52"/>
                </a:cubicBezTo>
                <a:cubicBezTo>
                  <a:pt x="20" y="51"/>
                  <a:pt x="20" y="51"/>
                  <a:pt x="20" y="51"/>
                </a:cubicBezTo>
                <a:cubicBezTo>
                  <a:pt x="20" y="51"/>
                  <a:pt x="20" y="51"/>
                  <a:pt x="20" y="51"/>
                </a:cubicBezTo>
                <a:cubicBezTo>
                  <a:pt x="20" y="51"/>
                  <a:pt x="20" y="51"/>
                  <a:pt x="20" y="51"/>
                </a:cubicBezTo>
                <a:cubicBezTo>
                  <a:pt x="20" y="51"/>
                  <a:pt x="19" y="50"/>
                  <a:pt x="19" y="50"/>
                </a:cubicBezTo>
                <a:cubicBezTo>
                  <a:pt x="18" y="50"/>
                  <a:pt x="18" y="50"/>
                  <a:pt x="18" y="50"/>
                </a:cubicBezTo>
                <a:close/>
                <a:moveTo>
                  <a:pt x="19" y="51"/>
                </a:moveTo>
                <a:cubicBezTo>
                  <a:pt x="18" y="51"/>
                  <a:pt x="18" y="51"/>
                  <a:pt x="18" y="51"/>
                </a:cubicBezTo>
                <a:cubicBezTo>
                  <a:pt x="18" y="51"/>
                  <a:pt x="18" y="51"/>
                  <a:pt x="17" y="51"/>
                </a:cubicBezTo>
                <a:cubicBezTo>
                  <a:pt x="17" y="51"/>
                  <a:pt x="17" y="51"/>
                  <a:pt x="17" y="51"/>
                </a:cubicBezTo>
                <a:cubicBezTo>
                  <a:pt x="17" y="51"/>
                  <a:pt x="17" y="52"/>
                  <a:pt x="17" y="52"/>
                </a:cubicBezTo>
                <a:cubicBezTo>
                  <a:pt x="17" y="55"/>
                  <a:pt x="17" y="55"/>
                  <a:pt x="17" y="55"/>
                </a:cubicBezTo>
                <a:cubicBezTo>
                  <a:pt x="17" y="55"/>
                  <a:pt x="17" y="55"/>
                  <a:pt x="17" y="55"/>
                </a:cubicBezTo>
                <a:cubicBezTo>
                  <a:pt x="18" y="55"/>
                  <a:pt x="18" y="55"/>
                  <a:pt x="18" y="55"/>
                </a:cubicBezTo>
                <a:cubicBezTo>
                  <a:pt x="19" y="55"/>
                  <a:pt x="19" y="55"/>
                  <a:pt x="19" y="55"/>
                </a:cubicBezTo>
                <a:cubicBezTo>
                  <a:pt x="19" y="55"/>
                  <a:pt x="19" y="55"/>
                  <a:pt x="19" y="55"/>
                </a:cubicBezTo>
                <a:cubicBezTo>
                  <a:pt x="19" y="55"/>
                  <a:pt x="19" y="55"/>
                  <a:pt x="19" y="55"/>
                </a:cubicBezTo>
                <a:cubicBezTo>
                  <a:pt x="19" y="55"/>
                  <a:pt x="20" y="55"/>
                  <a:pt x="20" y="55"/>
                </a:cubicBezTo>
                <a:cubicBezTo>
                  <a:pt x="20" y="52"/>
                  <a:pt x="20" y="52"/>
                  <a:pt x="20" y="52"/>
                </a:cubicBezTo>
                <a:cubicBezTo>
                  <a:pt x="20" y="52"/>
                  <a:pt x="19" y="51"/>
                  <a:pt x="19" y="51"/>
                </a:cubicBezTo>
                <a:cubicBezTo>
                  <a:pt x="19" y="51"/>
                  <a:pt x="19" y="51"/>
                  <a:pt x="19" y="51"/>
                </a:cubicBezTo>
                <a:cubicBezTo>
                  <a:pt x="19" y="51"/>
                  <a:pt x="19" y="51"/>
                  <a:pt x="19" y="51"/>
                </a:cubicBezTo>
                <a:close/>
                <a:moveTo>
                  <a:pt x="14" y="51"/>
                </a:moveTo>
                <a:cubicBezTo>
                  <a:pt x="13" y="51"/>
                  <a:pt x="13" y="51"/>
                  <a:pt x="13" y="51"/>
                </a:cubicBezTo>
                <a:cubicBezTo>
                  <a:pt x="13" y="51"/>
                  <a:pt x="13" y="51"/>
                  <a:pt x="13" y="51"/>
                </a:cubicBezTo>
                <a:cubicBezTo>
                  <a:pt x="13" y="51"/>
                  <a:pt x="13" y="51"/>
                  <a:pt x="13" y="51"/>
                </a:cubicBezTo>
                <a:cubicBezTo>
                  <a:pt x="12" y="51"/>
                  <a:pt x="12" y="52"/>
                  <a:pt x="12" y="52"/>
                </a:cubicBezTo>
                <a:cubicBezTo>
                  <a:pt x="12" y="55"/>
                  <a:pt x="12" y="55"/>
                  <a:pt x="12" y="55"/>
                </a:cubicBezTo>
                <a:cubicBezTo>
                  <a:pt x="12" y="55"/>
                  <a:pt x="12" y="55"/>
                  <a:pt x="13" y="55"/>
                </a:cubicBezTo>
                <a:cubicBezTo>
                  <a:pt x="13" y="55"/>
                  <a:pt x="13" y="55"/>
                  <a:pt x="13" y="55"/>
                </a:cubicBezTo>
                <a:cubicBezTo>
                  <a:pt x="14" y="55"/>
                  <a:pt x="14" y="55"/>
                  <a:pt x="14" y="55"/>
                </a:cubicBezTo>
                <a:cubicBezTo>
                  <a:pt x="14" y="55"/>
                  <a:pt x="14" y="55"/>
                  <a:pt x="14" y="55"/>
                </a:cubicBezTo>
                <a:cubicBezTo>
                  <a:pt x="14" y="55"/>
                  <a:pt x="14" y="55"/>
                  <a:pt x="14" y="55"/>
                </a:cubicBezTo>
                <a:cubicBezTo>
                  <a:pt x="15" y="55"/>
                  <a:pt x="15" y="55"/>
                  <a:pt x="15" y="55"/>
                </a:cubicBezTo>
                <a:cubicBezTo>
                  <a:pt x="15" y="52"/>
                  <a:pt x="15" y="52"/>
                  <a:pt x="15" y="52"/>
                </a:cubicBezTo>
                <a:cubicBezTo>
                  <a:pt x="15" y="52"/>
                  <a:pt x="15" y="51"/>
                  <a:pt x="14" y="51"/>
                </a:cubicBezTo>
                <a:cubicBezTo>
                  <a:pt x="14" y="51"/>
                  <a:pt x="14" y="51"/>
                  <a:pt x="14" y="51"/>
                </a:cubicBezTo>
                <a:cubicBezTo>
                  <a:pt x="14" y="51"/>
                  <a:pt x="14" y="51"/>
                  <a:pt x="14" y="51"/>
                </a:cubicBezTo>
                <a:close/>
                <a:moveTo>
                  <a:pt x="17" y="24"/>
                </a:moveTo>
                <a:cubicBezTo>
                  <a:pt x="17" y="41"/>
                  <a:pt x="17" y="41"/>
                  <a:pt x="17" y="41"/>
                </a:cubicBezTo>
                <a:cubicBezTo>
                  <a:pt x="24" y="41"/>
                  <a:pt x="24" y="41"/>
                  <a:pt x="24" y="41"/>
                </a:cubicBezTo>
                <a:cubicBezTo>
                  <a:pt x="24" y="28"/>
                  <a:pt x="24" y="28"/>
                  <a:pt x="24" y="28"/>
                </a:cubicBezTo>
                <a:cubicBezTo>
                  <a:pt x="25" y="28"/>
                  <a:pt x="25" y="28"/>
                  <a:pt x="25" y="28"/>
                </a:cubicBezTo>
                <a:cubicBezTo>
                  <a:pt x="25" y="28"/>
                  <a:pt x="25" y="28"/>
                  <a:pt x="25" y="28"/>
                </a:cubicBezTo>
                <a:cubicBezTo>
                  <a:pt x="30" y="28"/>
                  <a:pt x="30" y="28"/>
                  <a:pt x="30" y="28"/>
                </a:cubicBezTo>
                <a:cubicBezTo>
                  <a:pt x="30" y="27"/>
                  <a:pt x="30" y="27"/>
                  <a:pt x="30" y="27"/>
                </a:cubicBezTo>
                <a:cubicBezTo>
                  <a:pt x="30" y="25"/>
                  <a:pt x="29" y="24"/>
                  <a:pt x="27" y="24"/>
                </a:cubicBezTo>
                <a:cubicBezTo>
                  <a:pt x="17" y="24"/>
                  <a:pt x="17" y="24"/>
                  <a:pt x="17" y="24"/>
                </a:cubicBezTo>
                <a:close/>
                <a:moveTo>
                  <a:pt x="30" y="29"/>
                </a:moveTo>
                <a:cubicBezTo>
                  <a:pt x="25" y="29"/>
                  <a:pt x="25" y="29"/>
                  <a:pt x="25" y="29"/>
                </a:cubicBezTo>
                <a:cubicBezTo>
                  <a:pt x="25" y="32"/>
                  <a:pt x="25" y="32"/>
                  <a:pt x="25" y="32"/>
                </a:cubicBezTo>
                <a:cubicBezTo>
                  <a:pt x="30" y="32"/>
                  <a:pt x="30" y="32"/>
                  <a:pt x="30" y="32"/>
                </a:cubicBezTo>
                <a:cubicBezTo>
                  <a:pt x="30" y="29"/>
                  <a:pt x="30" y="29"/>
                  <a:pt x="30" y="29"/>
                </a:cubicBezTo>
                <a:close/>
                <a:moveTo>
                  <a:pt x="30" y="33"/>
                </a:moveTo>
                <a:cubicBezTo>
                  <a:pt x="25" y="33"/>
                  <a:pt x="25" y="33"/>
                  <a:pt x="25" y="33"/>
                </a:cubicBezTo>
                <a:cubicBezTo>
                  <a:pt x="25" y="36"/>
                  <a:pt x="25" y="36"/>
                  <a:pt x="25" y="36"/>
                </a:cubicBezTo>
                <a:cubicBezTo>
                  <a:pt x="30" y="36"/>
                  <a:pt x="30" y="36"/>
                  <a:pt x="30" y="36"/>
                </a:cubicBezTo>
                <a:cubicBezTo>
                  <a:pt x="30" y="33"/>
                  <a:pt x="30" y="33"/>
                  <a:pt x="30" y="33"/>
                </a:cubicBezTo>
                <a:close/>
                <a:moveTo>
                  <a:pt x="30" y="37"/>
                </a:moveTo>
                <a:cubicBezTo>
                  <a:pt x="25" y="37"/>
                  <a:pt x="25" y="37"/>
                  <a:pt x="25" y="37"/>
                </a:cubicBezTo>
                <a:cubicBezTo>
                  <a:pt x="25" y="41"/>
                  <a:pt x="25" y="41"/>
                  <a:pt x="25" y="41"/>
                </a:cubicBezTo>
                <a:cubicBezTo>
                  <a:pt x="27" y="41"/>
                  <a:pt x="27" y="41"/>
                  <a:pt x="27" y="41"/>
                </a:cubicBezTo>
                <a:cubicBezTo>
                  <a:pt x="29" y="41"/>
                  <a:pt x="30" y="40"/>
                  <a:pt x="30" y="38"/>
                </a:cubicBezTo>
                <a:cubicBezTo>
                  <a:pt x="30" y="37"/>
                  <a:pt x="30" y="37"/>
                  <a:pt x="30" y="37"/>
                </a:cubicBezTo>
                <a:close/>
                <a:moveTo>
                  <a:pt x="16" y="41"/>
                </a:moveTo>
                <a:cubicBezTo>
                  <a:pt x="16" y="37"/>
                  <a:pt x="16" y="37"/>
                  <a:pt x="16" y="37"/>
                </a:cubicBezTo>
                <a:cubicBezTo>
                  <a:pt x="12" y="37"/>
                  <a:pt x="12" y="37"/>
                  <a:pt x="12" y="37"/>
                </a:cubicBezTo>
                <a:cubicBezTo>
                  <a:pt x="12" y="38"/>
                  <a:pt x="12" y="38"/>
                  <a:pt x="12" y="38"/>
                </a:cubicBezTo>
                <a:cubicBezTo>
                  <a:pt x="12" y="40"/>
                  <a:pt x="13" y="41"/>
                  <a:pt x="15" y="41"/>
                </a:cubicBezTo>
                <a:cubicBezTo>
                  <a:pt x="16" y="41"/>
                  <a:pt x="16" y="41"/>
                  <a:pt x="16" y="41"/>
                </a:cubicBezTo>
                <a:close/>
                <a:moveTo>
                  <a:pt x="12" y="36"/>
                </a:moveTo>
                <a:cubicBezTo>
                  <a:pt x="16" y="36"/>
                  <a:pt x="16" y="36"/>
                  <a:pt x="16" y="36"/>
                </a:cubicBezTo>
                <a:cubicBezTo>
                  <a:pt x="16" y="33"/>
                  <a:pt x="16" y="33"/>
                  <a:pt x="16" y="33"/>
                </a:cubicBezTo>
                <a:cubicBezTo>
                  <a:pt x="12" y="33"/>
                  <a:pt x="12" y="33"/>
                  <a:pt x="12" y="33"/>
                </a:cubicBezTo>
                <a:cubicBezTo>
                  <a:pt x="12" y="36"/>
                  <a:pt x="12" y="36"/>
                  <a:pt x="12" y="36"/>
                </a:cubicBezTo>
                <a:close/>
                <a:moveTo>
                  <a:pt x="12" y="32"/>
                </a:moveTo>
                <a:cubicBezTo>
                  <a:pt x="16" y="32"/>
                  <a:pt x="16" y="32"/>
                  <a:pt x="16" y="32"/>
                </a:cubicBezTo>
                <a:cubicBezTo>
                  <a:pt x="16" y="29"/>
                  <a:pt x="16" y="29"/>
                  <a:pt x="16" y="29"/>
                </a:cubicBezTo>
                <a:cubicBezTo>
                  <a:pt x="12" y="29"/>
                  <a:pt x="12" y="29"/>
                  <a:pt x="12" y="29"/>
                </a:cubicBezTo>
                <a:lnTo>
                  <a:pt x="12" y="32"/>
                </a:lnTo>
                <a:close/>
              </a:path>
            </a:pathLst>
          </a:custGeom>
          <a:solidFill>
            <a:schemeClr val="tx1">
              <a:alpha val="100000"/>
            </a:scheme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Freeform 5554"/>
          <p:cNvSpPr>
            <a:spLocks noEditPoints="1"/>
          </p:cNvSpPr>
          <p:nvPr/>
        </p:nvSpPr>
        <p:spPr>
          <a:xfrm>
            <a:off x="3106398" y="3198812"/>
            <a:ext cx="538162" cy="412750"/>
          </a:xfrm>
          <a:custGeom>
            <a:avLst/>
            <a:gdLst>
              <a:gd name="txL" fmla="*/ 0 w 134"/>
              <a:gd name="txT" fmla="*/ 0 h 103"/>
              <a:gd name="txR" fmla="*/ 134 w 134"/>
              <a:gd name="txB" fmla="*/ 103 h 103"/>
            </a:gdLst>
            <a:ahLst/>
            <a:cxnLst>
              <a:cxn ang="0">
                <a:pos x="1548416574" y="401457481"/>
              </a:cxn>
              <a:cxn ang="0">
                <a:pos x="96776789" y="513865735"/>
              </a:cxn>
              <a:cxn ang="0">
                <a:pos x="1822614129" y="1557654383"/>
              </a:cxn>
              <a:cxn ang="0">
                <a:pos x="1887133327" y="963498755"/>
              </a:cxn>
              <a:cxn ang="0">
                <a:pos x="1919390918" y="883204854"/>
              </a:cxn>
              <a:cxn ang="0">
                <a:pos x="1919390918" y="883204854"/>
              </a:cxn>
              <a:cxn ang="0">
                <a:pos x="1919390918" y="1654005461"/>
              </a:cxn>
              <a:cxn ang="0">
                <a:pos x="48386386" y="1654005461"/>
              </a:cxn>
              <a:cxn ang="0">
                <a:pos x="0" y="1605829922"/>
              </a:cxn>
              <a:cxn ang="0">
                <a:pos x="0" y="401457481"/>
              </a:cxn>
              <a:cxn ang="0">
                <a:pos x="274197555" y="1059849833"/>
              </a:cxn>
              <a:cxn ang="0">
                <a:pos x="822596682" y="1140139726"/>
              </a:cxn>
              <a:cxn ang="0">
                <a:pos x="274197555" y="1059849833"/>
              </a:cxn>
              <a:cxn ang="0">
                <a:pos x="274197555" y="915323216"/>
              </a:cxn>
              <a:cxn ang="0">
                <a:pos x="1209699821" y="835033323"/>
              </a:cxn>
              <a:cxn ang="0">
                <a:pos x="274197555" y="610216813"/>
              </a:cxn>
              <a:cxn ang="0">
                <a:pos x="1209699821" y="690506706"/>
              </a:cxn>
              <a:cxn ang="0">
                <a:pos x="274197555" y="610216813"/>
              </a:cxn>
              <a:cxn ang="0">
                <a:pos x="2000038912" y="256934871"/>
              </a:cxn>
              <a:cxn ang="0">
                <a:pos x="1887133327" y="690506706"/>
              </a:cxn>
              <a:cxn ang="0">
                <a:pos x="1967777305" y="674449529"/>
              </a:cxn>
              <a:cxn ang="0">
                <a:pos x="2145202087" y="272992049"/>
              </a:cxn>
              <a:cxn ang="0">
                <a:pos x="2129073291" y="224816510"/>
              </a:cxn>
              <a:cxn ang="0">
                <a:pos x="1725837340" y="256934871"/>
              </a:cxn>
              <a:cxn ang="0">
                <a:pos x="1822614129" y="802914961"/>
              </a:cxn>
              <a:cxn ang="0">
                <a:pos x="1451639785" y="1108021364"/>
              </a:cxn>
              <a:cxn ang="0">
                <a:pos x="1419382194" y="1364956235"/>
              </a:cxn>
              <a:cxn ang="0">
                <a:pos x="1483897376" y="1268605158"/>
              </a:cxn>
              <a:cxn ang="0">
                <a:pos x="1532287779" y="1188315265"/>
              </a:cxn>
              <a:cxn ang="0">
                <a:pos x="1516158983" y="1268605158"/>
              </a:cxn>
              <a:cxn ang="0">
                <a:pos x="1500026172" y="1397070590"/>
              </a:cxn>
              <a:cxn ang="0">
                <a:pos x="1645193363" y="1172258087"/>
              </a:cxn>
              <a:cxn ang="0">
                <a:pos x="1806485334" y="835033323"/>
              </a:cxn>
              <a:cxn ang="0">
                <a:pos x="1451639785" y="1075907010"/>
              </a:cxn>
              <a:cxn ang="0">
                <a:pos x="1806485334" y="835033323"/>
              </a:cxn>
              <a:cxn ang="0">
                <a:pos x="677433506" y="1461307313"/>
              </a:cxn>
              <a:cxn ang="0">
                <a:pos x="822596682" y="1348899058"/>
              </a:cxn>
              <a:cxn ang="0">
                <a:pos x="838725477" y="1445246129"/>
              </a:cxn>
              <a:cxn ang="0">
                <a:pos x="1032279055" y="1413131774"/>
              </a:cxn>
              <a:cxn ang="0">
                <a:pos x="1112923032" y="1429188951"/>
              </a:cxn>
              <a:cxn ang="0">
                <a:pos x="1129051828" y="1429188951"/>
              </a:cxn>
              <a:cxn ang="0">
                <a:pos x="1129051828" y="1509478845"/>
              </a:cxn>
              <a:cxn ang="0">
                <a:pos x="1290347814" y="1525540029"/>
              </a:cxn>
              <a:cxn ang="0">
                <a:pos x="1193571026" y="1461307313"/>
              </a:cxn>
              <a:cxn ang="0">
                <a:pos x="1193571026" y="1445246129"/>
              </a:cxn>
              <a:cxn ang="0">
                <a:pos x="1161313435" y="1348899058"/>
              </a:cxn>
              <a:cxn ang="0">
                <a:pos x="1080665441" y="1364956235"/>
              </a:cxn>
              <a:cxn ang="0">
                <a:pos x="887111863" y="1381013413"/>
              </a:cxn>
              <a:cxn ang="0">
                <a:pos x="629043104" y="1397070590"/>
              </a:cxn>
            </a:cxnLst>
            <a:rect l="txL" t="txT" r="txR" b="txB"/>
            <a:pathLst>
              <a:path w="134" h="103">
                <a:moveTo>
                  <a:pt x="3" y="25"/>
                </a:moveTo>
                <a:cubicBezTo>
                  <a:pt x="96" y="25"/>
                  <a:pt x="96" y="25"/>
                  <a:pt x="96" y="25"/>
                </a:cubicBezTo>
                <a:cubicBezTo>
                  <a:pt x="96" y="27"/>
                  <a:pt x="95" y="30"/>
                  <a:pt x="94" y="32"/>
                </a:cubicBezTo>
                <a:cubicBezTo>
                  <a:pt x="6" y="32"/>
                  <a:pt x="6" y="32"/>
                  <a:pt x="6" y="32"/>
                </a:cubicBezTo>
                <a:cubicBezTo>
                  <a:pt x="6" y="97"/>
                  <a:pt x="6" y="97"/>
                  <a:pt x="6" y="97"/>
                </a:cubicBezTo>
                <a:cubicBezTo>
                  <a:pt x="113" y="97"/>
                  <a:pt x="113" y="97"/>
                  <a:pt x="113" y="97"/>
                </a:cubicBezTo>
                <a:cubicBezTo>
                  <a:pt x="113" y="69"/>
                  <a:pt x="113" y="69"/>
                  <a:pt x="113" y="69"/>
                </a:cubicBezTo>
                <a:cubicBezTo>
                  <a:pt x="114" y="66"/>
                  <a:pt x="115" y="63"/>
                  <a:pt x="117" y="60"/>
                </a:cubicBezTo>
                <a:cubicBezTo>
                  <a:pt x="117" y="60"/>
                  <a:pt x="117" y="60"/>
                  <a:pt x="117" y="60"/>
                </a:cubicBezTo>
                <a:cubicBezTo>
                  <a:pt x="119" y="55"/>
                  <a:pt x="119" y="55"/>
                  <a:pt x="119" y="55"/>
                </a:cubicBezTo>
                <a:cubicBezTo>
                  <a:pt x="119" y="54"/>
                  <a:pt x="119" y="54"/>
                  <a:pt x="119" y="54"/>
                </a:cubicBezTo>
                <a:cubicBezTo>
                  <a:pt x="119" y="54"/>
                  <a:pt x="119" y="54"/>
                  <a:pt x="119" y="55"/>
                </a:cubicBezTo>
                <a:cubicBezTo>
                  <a:pt x="119" y="100"/>
                  <a:pt x="119" y="100"/>
                  <a:pt x="119" y="100"/>
                </a:cubicBezTo>
                <a:cubicBezTo>
                  <a:pt x="119" y="103"/>
                  <a:pt x="119" y="103"/>
                  <a:pt x="119" y="103"/>
                </a:cubicBezTo>
                <a:cubicBezTo>
                  <a:pt x="116" y="103"/>
                  <a:pt x="116" y="103"/>
                  <a:pt x="116" y="103"/>
                </a:cubicBezTo>
                <a:cubicBezTo>
                  <a:pt x="3" y="103"/>
                  <a:pt x="3" y="103"/>
                  <a:pt x="3" y="103"/>
                </a:cubicBezTo>
                <a:cubicBezTo>
                  <a:pt x="0" y="103"/>
                  <a:pt x="0" y="103"/>
                  <a:pt x="0" y="103"/>
                </a:cubicBezTo>
                <a:cubicBezTo>
                  <a:pt x="0" y="100"/>
                  <a:pt x="0" y="100"/>
                  <a:pt x="0" y="100"/>
                </a:cubicBezTo>
                <a:cubicBezTo>
                  <a:pt x="0" y="28"/>
                  <a:pt x="0" y="28"/>
                  <a:pt x="0" y="28"/>
                </a:cubicBezTo>
                <a:cubicBezTo>
                  <a:pt x="0" y="25"/>
                  <a:pt x="0" y="25"/>
                  <a:pt x="0" y="25"/>
                </a:cubicBezTo>
                <a:cubicBezTo>
                  <a:pt x="3" y="25"/>
                  <a:pt x="3" y="25"/>
                  <a:pt x="3" y="25"/>
                </a:cubicBezTo>
                <a:close/>
                <a:moveTo>
                  <a:pt x="17" y="66"/>
                </a:moveTo>
                <a:cubicBezTo>
                  <a:pt x="17" y="71"/>
                  <a:pt x="17" y="71"/>
                  <a:pt x="17" y="71"/>
                </a:cubicBezTo>
                <a:cubicBezTo>
                  <a:pt x="51" y="71"/>
                  <a:pt x="51" y="71"/>
                  <a:pt x="51" y="71"/>
                </a:cubicBezTo>
                <a:cubicBezTo>
                  <a:pt x="51" y="66"/>
                  <a:pt x="51" y="66"/>
                  <a:pt x="51" y="66"/>
                </a:cubicBezTo>
                <a:cubicBezTo>
                  <a:pt x="17" y="66"/>
                  <a:pt x="17" y="66"/>
                  <a:pt x="17" y="66"/>
                </a:cubicBezTo>
                <a:close/>
                <a:moveTo>
                  <a:pt x="17" y="52"/>
                </a:moveTo>
                <a:cubicBezTo>
                  <a:pt x="17" y="57"/>
                  <a:pt x="17" y="57"/>
                  <a:pt x="17" y="57"/>
                </a:cubicBezTo>
                <a:cubicBezTo>
                  <a:pt x="75" y="57"/>
                  <a:pt x="75" y="57"/>
                  <a:pt x="75" y="57"/>
                </a:cubicBezTo>
                <a:cubicBezTo>
                  <a:pt x="75" y="52"/>
                  <a:pt x="75" y="52"/>
                  <a:pt x="75" y="52"/>
                </a:cubicBezTo>
                <a:cubicBezTo>
                  <a:pt x="17" y="52"/>
                  <a:pt x="17" y="52"/>
                  <a:pt x="17" y="52"/>
                </a:cubicBezTo>
                <a:close/>
                <a:moveTo>
                  <a:pt x="17" y="38"/>
                </a:moveTo>
                <a:cubicBezTo>
                  <a:pt x="17" y="43"/>
                  <a:pt x="17" y="43"/>
                  <a:pt x="17" y="43"/>
                </a:cubicBezTo>
                <a:cubicBezTo>
                  <a:pt x="75" y="43"/>
                  <a:pt x="75" y="43"/>
                  <a:pt x="75" y="43"/>
                </a:cubicBezTo>
                <a:cubicBezTo>
                  <a:pt x="75" y="38"/>
                  <a:pt x="75" y="38"/>
                  <a:pt x="75" y="38"/>
                </a:cubicBezTo>
                <a:cubicBezTo>
                  <a:pt x="17" y="38"/>
                  <a:pt x="17" y="38"/>
                  <a:pt x="17" y="38"/>
                </a:cubicBezTo>
                <a:close/>
                <a:moveTo>
                  <a:pt x="123" y="21"/>
                </a:moveTo>
                <a:cubicBezTo>
                  <a:pt x="123" y="19"/>
                  <a:pt x="124" y="18"/>
                  <a:pt x="124" y="16"/>
                </a:cubicBezTo>
                <a:cubicBezTo>
                  <a:pt x="128" y="17"/>
                  <a:pt x="128" y="17"/>
                  <a:pt x="128" y="17"/>
                </a:cubicBezTo>
                <a:cubicBezTo>
                  <a:pt x="125" y="23"/>
                  <a:pt x="116" y="41"/>
                  <a:pt x="117" y="43"/>
                </a:cubicBezTo>
                <a:cubicBezTo>
                  <a:pt x="118" y="46"/>
                  <a:pt x="121" y="46"/>
                  <a:pt x="121" y="46"/>
                </a:cubicBezTo>
                <a:cubicBezTo>
                  <a:pt x="122" y="42"/>
                  <a:pt x="122" y="42"/>
                  <a:pt x="122" y="42"/>
                </a:cubicBezTo>
                <a:cubicBezTo>
                  <a:pt x="122" y="42"/>
                  <a:pt x="121" y="43"/>
                  <a:pt x="121" y="42"/>
                </a:cubicBezTo>
                <a:cubicBezTo>
                  <a:pt x="120" y="41"/>
                  <a:pt x="133" y="17"/>
                  <a:pt x="133" y="17"/>
                </a:cubicBezTo>
                <a:cubicBezTo>
                  <a:pt x="134" y="15"/>
                  <a:pt x="134" y="15"/>
                  <a:pt x="134" y="15"/>
                </a:cubicBezTo>
                <a:cubicBezTo>
                  <a:pt x="132" y="14"/>
                  <a:pt x="132" y="14"/>
                  <a:pt x="132" y="14"/>
                </a:cubicBezTo>
                <a:cubicBezTo>
                  <a:pt x="124" y="12"/>
                  <a:pt x="124" y="12"/>
                  <a:pt x="124" y="12"/>
                </a:cubicBezTo>
                <a:cubicBezTo>
                  <a:pt x="124" y="0"/>
                  <a:pt x="114" y="0"/>
                  <a:pt x="107" y="16"/>
                </a:cubicBezTo>
                <a:cubicBezTo>
                  <a:pt x="103" y="25"/>
                  <a:pt x="99" y="35"/>
                  <a:pt x="96" y="44"/>
                </a:cubicBezTo>
                <a:cubicBezTo>
                  <a:pt x="113" y="50"/>
                  <a:pt x="113" y="50"/>
                  <a:pt x="113" y="50"/>
                </a:cubicBezTo>
                <a:cubicBezTo>
                  <a:pt x="117" y="41"/>
                  <a:pt x="120" y="31"/>
                  <a:pt x="123" y="21"/>
                </a:cubicBezTo>
                <a:close/>
                <a:moveTo>
                  <a:pt x="90" y="69"/>
                </a:moveTo>
                <a:cubicBezTo>
                  <a:pt x="86" y="74"/>
                  <a:pt x="86" y="74"/>
                  <a:pt x="86" y="74"/>
                </a:cubicBezTo>
                <a:cubicBezTo>
                  <a:pt x="88" y="85"/>
                  <a:pt x="88" y="85"/>
                  <a:pt x="88" y="85"/>
                </a:cubicBezTo>
                <a:cubicBezTo>
                  <a:pt x="90" y="86"/>
                  <a:pt x="90" y="86"/>
                  <a:pt x="90" y="86"/>
                </a:cubicBezTo>
                <a:cubicBezTo>
                  <a:pt x="92" y="79"/>
                  <a:pt x="92" y="79"/>
                  <a:pt x="92" y="79"/>
                </a:cubicBezTo>
                <a:cubicBezTo>
                  <a:pt x="91" y="78"/>
                  <a:pt x="91" y="77"/>
                  <a:pt x="91" y="76"/>
                </a:cubicBezTo>
                <a:cubicBezTo>
                  <a:pt x="92" y="75"/>
                  <a:pt x="93" y="74"/>
                  <a:pt x="95" y="74"/>
                </a:cubicBezTo>
                <a:cubicBezTo>
                  <a:pt x="96" y="75"/>
                  <a:pt x="97" y="76"/>
                  <a:pt x="96" y="78"/>
                </a:cubicBezTo>
                <a:cubicBezTo>
                  <a:pt x="96" y="79"/>
                  <a:pt x="95" y="79"/>
                  <a:pt x="94" y="79"/>
                </a:cubicBezTo>
                <a:cubicBezTo>
                  <a:pt x="91" y="87"/>
                  <a:pt x="91" y="87"/>
                  <a:pt x="91" y="87"/>
                </a:cubicBezTo>
                <a:cubicBezTo>
                  <a:pt x="93" y="87"/>
                  <a:pt x="93" y="87"/>
                  <a:pt x="93" y="87"/>
                </a:cubicBezTo>
                <a:cubicBezTo>
                  <a:pt x="102" y="80"/>
                  <a:pt x="102" y="80"/>
                  <a:pt x="102" y="80"/>
                </a:cubicBezTo>
                <a:cubicBezTo>
                  <a:pt x="102" y="73"/>
                  <a:pt x="102" y="73"/>
                  <a:pt x="102" y="73"/>
                </a:cubicBezTo>
                <a:cubicBezTo>
                  <a:pt x="90" y="69"/>
                  <a:pt x="90" y="69"/>
                  <a:pt x="90" y="69"/>
                </a:cubicBezTo>
                <a:close/>
                <a:moveTo>
                  <a:pt x="112" y="52"/>
                </a:moveTo>
                <a:cubicBezTo>
                  <a:pt x="96" y="46"/>
                  <a:pt x="96" y="46"/>
                  <a:pt x="96" y="46"/>
                </a:cubicBezTo>
                <a:cubicBezTo>
                  <a:pt x="93" y="53"/>
                  <a:pt x="92" y="60"/>
                  <a:pt x="90" y="67"/>
                </a:cubicBezTo>
                <a:cubicBezTo>
                  <a:pt x="94" y="69"/>
                  <a:pt x="99" y="70"/>
                  <a:pt x="103" y="72"/>
                </a:cubicBezTo>
                <a:cubicBezTo>
                  <a:pt x="107" y="65"/>
                  <a:pt x="109" y="59"/>
                  <a:pt x="112" y="52"/>
                </a:cubicBezTo>
                <a:close/>
                <a:moveTo>
                  <a:pt x="39" y="87"/>
                </a:moveTo>
                <a:cubicBezTo>
                  <a:pt x="42" y="91"/>
                  <a:pt x="42" y="91"/>
                  <a:pt x="42" y="91"/>
                </a:cubicBezTo>
                <a:cubicBezTo>
                  <a:pt x="42" y="91"/>
                  <a:pt x="53" y="80"/>
                  <a:pt x="53" y="81"/>
                </a:cubicBezTo>
                <a:cubicBezTo>
                  <a:pt x="53" y="82"/>
                  <a:pt x="51" y="83"/>
                  <a:pt x="51" y="84"/>
                </a:cubicBezTo>
                <a:cubicBezTo>
                  <a:pt x="49" y="85"/>
                  <a:pt x="48" y="86"/>
                  <a:pt x="48" y="87"/>
                </a:cubicBezTo>
                <a:cubicBezTo>
                  <a:pt x="48" y="89"/>
                  <a:pt x="49" y="90"/>
                  <a:pt x="52" y="90"/>
                </a:cubicBezTo>
                <a:cubicBezTo>
                  <a:pt x="55" y="91"/>
                  <a:pt x="57" y="90"/>
                  <a:pt x="60" y="89"/>
                </a:cubicBezTo>
                <a:cubicBezTo>
                  <a:pt x="61" y="88"/>
                  <a:pt x="63" y="88"/>
                  <a:pt x="64" y="88"/>
                </a:cubicBezTo>
                <a:cubicBezTo>
                  <a:pt x="64" y="89"/>
                  <a:pt x="65" y="89"/>
                  <a:pt x="66" y="90"/>
                </a:cubicBezTo>
                <a:cubicBezTo>
                  <a:pt x="67" y="90"/>
                  <a:pt x="68" y="89"/>
                  <a:pt x="69" y="89"/>
                </a:cubicBezTo>
                <a:cubicBezTo>
                  <a:pt x="70" y="89"/>
                  <a:pt x="70" y="89"/>
                  <a:pt x="70" y="89"/>
                </a:cubicBezTo>
                <a:cubicBezTo>
                  <a:pt x="70" y="89"/>
                  <a:pt x="70" y="89"/>
                  <a:pt x="70" y="89"/>
                </a:cubicBezTo>
                <a:cubicBezTo>
                  <a:pt x="70" y="89"/>
                  <a:pt x="70" y="89"/>
                  <a:pt x="70" y="89"/>
                </a:cubicBezTo>
                <a:cubicBezTo>
                  <a:pt x="69" y="91"/>
                  <a:pt x="69" y="93"/>
                  <a:pt x="70" y="94"/>
                </a:cubicBezTo>
                <a:cubicBezTo>
                  <a:pt x="70" y="96"/>
                  <a:pt x="72" y="96"/>
                  <a:pt x="74" y="95"/>
                </a:cubicBezTo>
                <a:cubicBezTo>
                  <a:pt x="76" y="95"/>
                  <a:pt x="80" y="95"/>
                  <a:pt x="80" y="95"/>
                </a:cubicBezTo>
                <a:cubicBezTo>
                  <a:pt x="81" y="91"/>
                  <a:pt x="81" y="91"/>
                  <a:pt x="81" y="91"/>
                </a:cubicBezTo>
                <a:cubicBezTo>
                  <a:pt x="81" y="91"/>
                  <a:pt x="77" y="90"/>
                  <a:pt x="74" y="91"/>
                </a:cubicBezTo>
                <a:cubicBezTo>
                  <a:pt x="74" y="90"/>
                  <a:pt x="74" y="90"/>
                  <a:pt x="74" y="90"/>
                </a:cubicBezTo>
                <a:cubicBezTo>
                  <a:pt x="74" y="90"/>
                  <a:pt x="74" y="90"/>
                  <a:pt x="74" y="90"/>
                </a:cubicBezTo>
                <a:cubicBezTo>
                  <a:pt x="74" y="89"/>
                  <a:pt x="75" y="89"/>
                  <a:pt x="75" y="88"/>
                </a:cubicBezTo>
                <a:cubicBezTo>
                  <a:pt x="75" y="85"/>
                  <a:pt x="74" y="84"/>
                  <a:pt x="72" y="84"/>
                </a:cubicBezTo>
                <a:cubicBezTo>
                  <a:pt x="71" y="83"/>
                  <a:pt x="69" y="84"/>
                  <a:pt x="68" y="85"/>
                </a:cubicBezTo>
                <a:cubicBezTo>
                  <a:pt x="68" y="85"/>
                  <a:pt x="67" y="85"/>
                  <a:pt x="67" y="85"/>
                </a:cubicBezTo>
                <a:cubicBezTo>
                  <a:pt x="65" y="83"/>
                  <a:pt x="62" y="84"/>
                  <a:pt x="58" y="85"/>
                </a:cubicBezTo>
                <a:cubicBezTo>
                  <a:pt x="57" y="85"/>
                  <a:pt x="56" y="86"/>
                  <a:pt x="55" y="86"/>
                </a:cubicBezTo>
                <a:cubicBezTo>
                  <a:pt x="56" y="85"/>
                  <a:pt x="57" y="83"/>
                  <a:pt x="57" y="81"/>
                </a:cubicBezTo>
                <a:cubicBezTo>
                  <a:pt x="57" y="73"/>
                  <a:pt x="39" y="87"/>
                  <a:pt x="39" y="87"/>
                </a:cubicBezTo>
                <a:close/>
              </a:path>
            </a:pathLst>
          </a:custGeom>
          <a:solidFill>
            <a:schemeClr val="tx1">
              <a:alpha val="100000"/>
            </a:scheme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5567"/>
          <p:cNvSpPr>
            <a:spLocks noEditPoints="1"/>
          </p:cNvSpPr>
          <p:nvPr/>
        </p:nvSpPr>
        <p:spPr>
          <a:xfrm>
            <a:off x="6632235" y="3181349"/>
            <a:ext cx="434975" cy="495300"/>
          </a:xfrm>
          <a:custGeom>
            <a:avLst/>
            <a:gdLst>
              <a:gd name="txL" fmla="*/ 0 w 108"/>
              <a:gd name="txT" fmla="*/ 0 h 123"/>
              <a:gd name="txR" fmla="*/ 108 w 108"/>
              <a:gd name="txB" fmla="*/ 123 h 123"/>
            </a:gdLst>
            <a:ahLst/>
            <a:cxnLst>
              <a:cxn ang="0">
                <a:pos x="535297151" y="1783688051"/>
              </a:cxn>
              <a:cxn ang="0">
                <a:pos x="502855265" y="1816120134"/>
              </a:cxn>
              <a:cxn ang="0">
                <a:pos x="502855265" y="1848552217"/>
              </a:cxn>
              <a:cxn ang="0">
                <a:pos x="535297151" y="1880980273"/>
              </a:cxn>
              <a:cxn ang="0">
                <a:pos x="811055191" y="1880980273"/>
              </a:cxn>
              <a:cxn ang="0">
                <a:pos x="843497076" y="1848552217"/>
              </a:cxn>
              <a:cxn ang="0">
                <a:pos x="843497076" y="1816120134"/>
              </a:cxn>
              <a:cxn ang="0">
                <a:pos x="811055191" y="1783688051"/>
              </a:cxn>
              <a:cxn ang="0">
                <a:pos x="535297151" y="1783688051"/>
              </a:cxn>
              <a:cxn ang="0">
                <a:pos x="729952491" y="599969373"/>
              </a:cxn>
              <a:cxn ang="0">
                <a:pos x="729952491" y="664829512"/>
              </a:cxn>
              <a:cxn ang="0">
                <a:pos x="1476123910" y="664829512"/>
              </a:cxn>
              <a:cxn ang="0">
                <a:pos x="1476123910" y="599969373"/>
              </a:cxn>
              <a:cxn ang="0">
                <a:pos x="729952491" y="599969373"/>
              </a:cxn>
              <a:cxn ang="0">
                <a:pos x="665064692" y="762121734"/>
              </a:cxn>
              <a:cxn ang="0">
                <a:pos x="665064692" y="826981873"/>
              </a:cxn>
              <a:cxn ang="0">
                <a:pos x="1557226610" y="826981873"/>
              </a:cxn>
              <a:cxn ang="0">
                <a:pos x="1557226610" y="762121734"/>
              </a:cxn>
              <a:cxn ang="0">
                <a:pos x="665064692" y="762121734"/>
              </a:cxn>
              <a:cxn ang="0">
                <a:pos x="729952491" y="940490137"/>
              </a:cxn>
              <a:cxn ang="0">
                <a:pos x="729952491" y="1005350276"/>
              </a:cxn>
              <a:cxn ang="0">
                <a:pos x="1476123910" y="1005350276"/>
              </a:cxn>
              <a:cxn ang="0">
                <a:pos x="1476123910" y="940490137"/>
              </a:cxn>
              <a:cxn ang="0">
                <a:pos x="729952491" y="940490137"/>
              </a:cxn>
              <a:cxn ang="0">
                <a:pos x="1086817258" y="340520763"/>
              </a:cxn>
              <a:cxn ang="0">
                <a:pos x="1086817258" y="340520763"/>
              </a:cxn>
              <a:cxn ang="0">
                <a:pos x="1751881950" y="810765832"/>
              </a:cxn>
              <a:cxn ang="0">
                <a:pos x="1086817258" y="1281014927"/>
              </a:cxn>
              <a:cxn ang="0">
                <a:pos x="859720032" y="1248582844"/>
              </a:cxn>
              <a:cxn ang="0">
                <a:pos x="665064692" y="1410735205"/>
              </a:cxn>
              <a:cxn ang="0">
                <a:pos x="729952491" y="1216150761"/>
              </a:cxn>
              <a:cxn ang="0">
                <a:pos x="421748538" y="810765832"/>
              </a:cxn>
              <a:cxn ang="0">
                <a:pos x="1086817258" y="340520763"/>
              </a:cxn>
              <a:cxn ang="0">
                <a:pos x="64883771" y="0"/>
              </a:cxn>
              <a:cxn ang="0">
                <a:pos x="1265249641" y="0"/>
              </a:cxn>
              <a:cxn ang="0">
                <a:pos x="1346352341" y="81076180"/>
              </a:cxn>
              <a:cxn ang="0">
                <a:pos x="1346352341" y="259444583"/>
              </a:cxn>
              <a:cxn ang="0">
                <a:pos x="1167919958" y="227016527"/>
              </a:cxn>
              <a:cxn ang="0">
                <a:pos x="1167919958" y="178368402"/>
              </a:cxn>
              <a:cxn ang="0">
                <a:pos x="178432384" y="178368402"/>
              </a:cxn>
              <a:cxn ang="0">
                <a:pos x="178432384" y="1670179788"/>
              </a:cxn>
              <a:cxn ang="0">
                <a:pos x="1167919958" y="1670179788"/>
              </a:cxn>
              <a:cxn ang="0">
                <a:pos x="1167919958" y="1394519163"/>
              </a:cxn>
              <a:cxn ang="0">
                <a:pos x="1346352341" y="1362091107"/>
              </a:cxn>
              <a:cxn ang="0">
                <a:pos x="1346352341" y="1913412356"/>
              </a:cxn>
              <a:cxn ang="0">
                <a:pos x="1265249641" y="1994488537"/>
              </a:cxn>
              <a:cxn ang="0">
                <a:pos x="64883771" y="1994488537"/>
              </a:cxn>
              <a:cxn ang="0">
                <a:pos x="0" y="1913412356"/>
              </a:cxn>
              <a:cxn ang="0">
                <a:pos x="0" y="81076180"/>
              </a:cxn>
              <a:cxn ang="0">
                <a:pos x="64883771" y="0"/>
              </a:cxn>
            </a:cxnLst>
            <a:rect l="txL" t="txT" r="txR" b="txB"/>
            <a:pathLst>
              <a:path w="108" h="123">
                <a:moveTo>
                  <a:pt x="33" y="110"/>
                </a:moveTo>
                <a:cubicBezTo>
                  <a:pt x="32" y="110"/>
                  <a:pt x="31" y="111"/>
                  <a:pt x="31" y="112"/>
                </a:cubicBezTo>
                <a:cubicBezTo>
                  <a:pt x="31" y="114"/>
                  <a:pt x="31" y="114"/>
                  <a:pt x="31" y="114"/>
                </a:cubicBezTo>
                <a:cubicBezTo>
                  <a:pt x="31" y="115"/>
                  <a:pt x="32" y="116"/>
                  <a:pt x="33" y="116"/>
                </a:cubicBezTo>
                <a:cubicBezTo>
                  <a:pt x="50" y="116"/>
                  <a:pt x="50" y="116"/>
                  <a:pt x="50" y="116"/>
                </a:cubicBezTo>
                <a:cubicBezTo>
                  <a:pt x="51" y="116"/>
                  <a:pt x="52" y="115"/>
                  <a:pt x="52" y="114"/>
                </a:cubicBezTo>
                <a:cubicBezTo>
                  <a:pt x="52" y="112"/>
                  <a:pt x="52" y="112"/>
                  <a:pt x="52" y="112"/>
                </a:cubicBezTo>
                <a:cubicBezTo>
                  <a:pt x="52" y="111"/>
                  <a:pt x="51" y="110"/>
                  <a:pt x="50" y="110"/>
                </a:cubicBezTo>
                <a:cubicBezTo>
                  <a:pt x="33" y="110"/>
                  <a:pt x="33" y="110"/>
                  <a:pt x="33" y="110"/>
                </a:cubicBezTo>
                <a:close/>
                <a:moveTo>
                  <a:pt x="45" y="37"/>
                </a:moveTo>
                <a:cubicBezTo>
                  <a:pt x="45" y="41"/>
                  <a:pt x="45" y="41"/>
                  <a:pt x="45" y="41"/>
                </a:cubicBezTo>
                <a:cubicBezTo>
                  <a:pt x="91" y="41"/>
                  <a:pt x="91" y="41"/>
                  <a:pt x="91" y="41"/>
                </a:cubicBezTo>
                <a:cubicBezTo>
                  <a:pt x="91" y="37"/>
                  <a:pt x="91" y="37"/>
                  <a:pt x="91" y="37"/>
                </a:cubicBezTo>
                <a:cubicBezTo>
                  <a:pt x="45" y="37"/>
                  <a:pt x="45" y="37"/>
                  <a:pt x="45" y="37"/>
                </a:cubicBezTo>
                <a:close/>
                <a:moveTo>
                  <a:pt x="41" y="47"/>
                </a:moveTo>
                <a:cubicBezTo>
                  <a:pt x="41" y="51"/>
                  <a:pt x="41" y="51"/>
                  <a:pt x="41" y="51"/>
                </a:cubicBezTo>
                <a:cubicBezTo>
                  <a:pt x="96" y="51"/>
                  <a:pt x="96" y="51"/>
                  <a:pt x="96" y="51"/>
                </a:cubicBezTo>
                <a:cubicBezTo>
                  <a:pt x="96" y="47"/>
                  <a:pt x="96" y="47"/>
                  <a:pt x="96" y="47"/>
                </a:cubicBezTo>
                <a:cubicBezTo>
                  <a:pt x="41" y="47"/>
                  <a:pt x="41" y="47"/>
                  <a:pt x="41" y="47"/>
                </a:cubicBezTo>
                <a:close/>
                <a:moveTo>
                  <a:pt x="45" y="58"/>
                </a:moveTo>
                <a:cubicBezTo>
                  <a:pt x="45" y="62"/>
                  <a:pt x="45" y="62"/>
                  <a:pt x="45" y="62"/>
                </a:cubicBezTo>
                <a:cubicBezTo>
                  <a:pt x="91" y="62"/>
                  <a:pt x="91" y="62"/>
                  <a:pt x="91" y="62"/>
                </a:cubicBezTo>
                <a:cubicBezTo>
                  <a:pt x="91" y="58"/>
                  <a:pt x="91" y="58"/>
                  <a:pt x="91" y="58"/>
                </a:cubicBezTo>
                <a:cubicBezTo>
                  <a:pt x="45" y="58"/>
                  <a:pt x="45" y="58"/>
                  <a:pt x="45" y="58"/>
                </a:cubicBezTo>
                <a:close/>
                <a:moveTo>
                  <a:pt x="67" y="21"/>
                </a:moveTo>
                <a:cubicBezTo>
                  <a:pt x="67" y="21"/>
                  <a:pt x="67" y="21"/>
                  <a:pt x="67" y="21"/>
                </a:cubicBezTo>
                <a:cubicBezTo>
                  <a:pt x="90" y="21"/>
                  <a:pt x="108" y="34"/>
                  <a:pt x="108" y="50"/>
                </a:cubicBezTo>
                <a:cubicBezTo>
                  <a:pt x="108" y="66"/>
                  <a:pt x="90" y="79"/>
                  <a:pt x="67" y="79"/>
                </a:cubicBezTo>
                <a:cubicBezTo>
                  <a:pt x="62" y="79"/>
                  <a:pt x="58" y="79"/>
                  <a:pt x="53" y="77"/>
                </a:cubicBezTo>
                <a:cubicBezTo>
                  <a:pt x="41" y="87"/>
                  <a:pt x="41" y="87"/>
                  <a:pt x="41" y="87"/>
                </a:cubicBezTo>
                <a:cubicBezTo>
                  <a:pt x="45" y="75"/>
                  <a:pt x="45" y="75"/>
                  <a:pt x="45" y="75"/>
                </a:cubicBezTo>
                <a:cubicBezTo>
                  <a:pt x="33" y="69"/>
                  <a:pt x="26" y="60"/>
                  <a:pt x="26" y="50"/>
                </a:cubicBezTo>
                <a:cubicBezTo>
                  <a:pt x="26" y="34"/>
                  <a:pt x="44" y="21"/>
                  <a:pt x="67" y="21"/>
                </a:cubicBezTo>
                <a:close/>
                <a:moveTo>
                  <a:pt x="4" y="0"/>
                </a:moveTo>
                <a:cubicBezTo>
                  <a:pt x="78" y="0"/>
                  <a:pt x="78" y="0"/>
                  <a:pt x="78" y="0"/>
                </a:cubicBezTo>
                <a:cubicBezTo>
                  <a:pt x="81" y="0"/>
                  <a:pt x="83" y="2"/>
                  <a:pt x="83" y="5"/>
                </a:cubicBezTo>
                <a:cubicBezTo>
                  <a:pt x="83" y="16"/>
                  <a:pt x="83" y="16"/>
                  <a:pt x="83" y="16"/>
                </a:cubicBezTo>
                <a:cubicBezTo>
                  <a:pt x="80" y="15"/>
                  <a:pt x="76" y="15"/>
                  <a:pt x="72" y="14"/>
                </a:cubicBezTo>
                <a:cubicBezTo>
                  <a:pt x="72" y="11"/>
                  <a:pt x="72" y="11"/>
                  <a:pt x="72" y="11"/>
                </a:cubicBezTo>
                <a:cubicBezTo>
                  <a:pt x="11" y="11"/>
                  <a:pt x="11" y="11"/>
                  <a:pt x="11" y="11"/>
                </a:cubicBezTo>
                <a:cubicBezTo>
                  <a:pt x="11" y="103"/>
                  <a:pt x="11" y="103"/>
                  <a:pt x="11" y="103"/>
                </a:cubicBezTo>
                <a:cubicBezTo>
                  <a:pt x="31" y="103"/>
                  <a:pt x="47" y="103"/>
                  <a:pt x="72" y="103"/>
                </a:cubicBezTo>
                <a:cubicBezTo>
                  <a:pt x="72" y="86"/>
                  <a:pt x="72" y="86"/>
                  <a:pt x="72" y="86"/>
                </a:cubicBezTo>
                <a:cubicBezTo>
                  <a:pt x="76" y="86"/>
                  <a:pt x="80" y="85"/>
                  <a:pt x="83" y="84"/>
                </a:cubicBezTo>
                <a:cubicBezTo>
                  <a:pt x="83" y="118"/>
                  <a:pt x="83" y="118"/>
                  <a:pt x="83" y="118"/>
                </a:cubicBezTo>
                <a:cubicBezTo>
                  <a:pt x="83" y="121"/>
                  <a:pt x="81" y="123"/>
                  <a:pt x="78" y="123"/>
                </a:cubicBezTo>
                <a:cubicBezTo>
                  <a:pt x="4" y="123"/>
                  <a:pt x="4" y="123"/>
                  <a:pt x="4" y="123"/>
                </a:cubicBezTo>
                <a:cubicBezTo>
                  <a:pt x="2" y="123"/>
                  <a:pt x="0" y="121"/>
                  <a:pt x="0" y="118"/>
                </a:cubicBezTo>
                <a:cubicBezTo>
                  <a:pt x="0" y="5"/>
                  <a:pt x="0" y="5"/>
                  <a:pt x="0" y="5"/>
                </a:cubicBezTo>
                <a:cubicBezTo>
                  <a:pt x="0" y="2"/>
                  <a:pt x="2" y="0"/>
                  <a:pt x="4" y="0"/>
                </a:cubicBezTo>
                <a:close/>
              </a:path>
            </a:pathLst>
          </a:custGeom>
          <a:solidFill>
            <a:schemeClr val="tx1">
              <a:alpha val="100000"/>
            </a:scheme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椭圆 37"/>
          <p:cNvSpPr/>
          <p:nvPr/>
        </p:nvSpPr>
        <p:spPr>
          <a:xfrm>
            <a:off x="3211173" y="3997324"/>
            <a:ext cx="252412" cy="252413"/>
          </a:xfrm>
          <a:prstGeom prst="ellipse">
            <a:avLst/>
          </a:prstGeom>
          <a:solidFill>
            <a:srgbClr val="647B84"/>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pPr>
            <a:endParaRPr lang="zh-CN" altLang="en-US" sz="900" dirty="0">
              <a:solidFill>
                <a:schemeClr val="bg1"/>
              </a:solidFill>
              <a:latin typeface="时尚中黑简体" pitchFamily="2" charset="-122"/>
              <a:ea typeface="时尚中黑简体" pitchFamily="2" charset="-122"/>
              <a:sym typeface="宋体" panose="02010600030101010101" pitchFamily="2" charset="-122"/>
            </a:endParaRPr>
          </a:p>
        </p:txBody>
      </p:sp>
      <p:sp>
        <p:nvSpPr>
          <p:cNvPr id="39" name="椭圆 38"/>
          <p:cNvSpPr/>
          <p:nvPr/>
        </p:nvSpPr>
        <p:spPr>
          <a:xfrm>
            <a:off x="6722723" y="3997324"/>
            <a:ext cx="252412" cy="252413"/>
          </a:xfrm>
          <a:prstGeom prst="ellipse">
            <a:avLst/>
          </a:prstGeom>
          <a:solidFill>
            <a:srgbClr val="647B84"/>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pPr>
            <a:endParaRPr lang="zh-CN" altLang="en-US" sz="900" dirty="0">
              <a:solidFill>
                <a:schemeClr val="bg1"/>
              </a:solidFill>
              <a:latin typeface="时尚中黑简体" pitchFamily="2" charset="-122"/>
              <a:ea typeface="时尚中黑简体" pitchFamily="2" charset="-122"/>
              <a:sym typeface="宋体" panose="02010600030101010101" pitchFamily="2" charset="-122"/>
            </a:endParaRPr>
          </a:p>
        </p:txBody>
      </p:sp>
      <p:sp>
        <p:nvSpPr>
          <p:cNvPr id="48" name="文本框 12"/>
          <p:cNvSpPr txBox="1"/>
          <p:nvPr/>
        </p:nvSpPr>
        <p:spPr>
          <a:xfrm>
            <a:off x="2433139" y="4386017"/>
            <a:ext cx="1877438" cy="769441"/>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400" dirty="0">
                <a:solidFill>
                  <a:schemeClr val="tx1">
                    <a:lumMod val="75000"/>
                    <a:lumOff val="25000"/>
                  </a:schemeClr>
                </a:solidFill>
                <a:latin typeface="文悦古典明朝体 (非商业使用) W5" pitchFamily="50" charset="-122"/>
                <a:ea typeface="文悦古典明朝体 (非商业使用) W5" pitchFamily="50" charset="-122"/>
              </a:rPr>
              <a:t>腊八粥</a:t>
            </a:r>
            <a:endParaRPr lang="zh-CN" altLang="en-US" sz="4400" dirty="0">
              <a:solidFill>
                <a:schemeClr val="tx1">
                  <a:lumMod val="75000"/>
                  <a:lumOff val="25000"/>
                </a:schemeClr>
              </a:solidFill>
              <a:latin typeface="文悦古典明朝体 (非商业使用) W5" pitchFamily="50" charset="-122"/>
              <a:ea typeface="文悦古典明朝体 (非商业使用) W5" pitchFamily="50" charset="-122"/>
            </a:endParaRPr>
          </a:p>
        </p:txBody>
      </p:sp>
      <p:cxnSp>
        <p:nvCxnSpPr>
          <p:cNvPr id="49" name="直接连接符 48"/>
          <p:cNvCxnSpPr/>
          <p:nvPr/>
        </p:nvCxnSpPr>
        <p:spPr>
          <a:xfrm>
            <a:off x="2400062" y="5230859"/>
            <a:ext cx="197539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0" name="文本框 15"/>
          <p:cNvSpPr txBox="1"/>
          <p:nvPr/>
        </p:nvSpPr>
        <p:spPr>
          <a:xfrm>
            <a:off x="2412275" y="5306261"/>
            <a:ext cx="1845634"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dirty="0">
                <a:latin typeface="微软雅黑 Light" panose="020B0502040204020203" pitchFamily="34" charset="-122"/>
                <a:ea typeface="微软雅黑 Light" panose="020B0502040204020203" pitchFamily="34" charset="-122"/>
              </a:rPr>
              <a:t>LABAZHOU</a:t>
            </a:r>
            <a:endParaRPr lang="zh-CN" altLang="en-US" sz="2400" dirty="0">
              <a:latin typeface="微软雅黑 Light" panose="020B0502040204020203" pitchFamily="34" charset="-122"/>
              <a:ea typeface="微软雅黑 Light" panose="020B0502040204020203" pitchFamily="34" charset="-122"/>
            </a:endParaRPr>
          </a:p>
        </p:txBody>
      </p:sp>
      <p:sp>
        <p:nvSpPr>
          <p:cNvPr id="51" name="文本框 19"/>
          <p:cNvSpPr txBox="1"/>
          <p:nvPr/>
        </p:nvSpPr>
        <p:spPr>
          <a:xfrm>
            <a:off x="4166280" y="1149000"/>
            <a:ext cx="1877437" cy="769441"/>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400" dirty="0">
                <a:solidFill>
                  <a:schemeClr val="tx1">
                    <a:lumMod val="75000"/>
                    <a:lumOff val="25000"/>
                  </a:schemeClr>
                </a:solidFill>
                <a:latin typeface="文悦古典明朝体 (非商业使用) W5" pitchFamily="50" charset="-122"/>
                <a:ea typeface="文悦古典明朝体 (非商业使用) W5" pitchFamily="50" charset="-122"/>
              </a:rPr>
              <a:t>腊八蒜</a:t>
            </a:r>
            <a:endParaRPr lang="zh-CN" altLang="en-US" sz="4400" dirty="0">
              <a:solidFill>
                <a:schemeClr val="tx1">
                  <a:lumMod val="75000"/>
                  <a:lumOff val="25000"/>
                </a:schemeClr>
              </a:solidFill>
              <a:latin typeface="文悦古典明朝体 (非商业使用) W5" pitchFamily="50" charset="-122"/>
              <a:ea typeface="文悦古典明朝体 (非商业使用) W5" pitchFamily="50" charset="-122"/>
            </a:endParaRPr>
          </a:p>
        </p:txBody>
      </p:sp>
      <p:sp>
        <p:nvSpPr>
          <p:cNvPr id="52" name="文本框 21"/>
          <p:cNvSpPr txBox="1"/>
          <p:nvPr/>
        </p:nvSpPr>
        <p:spPr>
          <a:xfrm>
            <a:off x="4239184" y="2072067"/>
            <a:ext cx="1763432"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dirty="0">
                <a:latin typeface="微软雅黑 Light" panose="020B0502040204020203" pitchFamily="34" charset="-122"/>
                <a:ea typeface="微软雅黑 Light" panose="020B0502040204020203" pitchFamily="34" charset="-122"/>
              </a:rPr>
              <a:t>LABASUAN</a:t>
            </a:r>
            <a:endParaRPr lang="zh-CN" altLang="en-US" sz="2400" dirty="0">
              <a:latin typeface="微软雅黑 Light" panose="020B0502040204020203" pitchFamily="34" charset="-122"/>
              <a:ea typeface="微软雅黑 Light" panose="020B0502040204020203" pitchFamily="34" charset="-122"/>
            </a:endParaRPr>
          </a:p>
        </p:txBody>
      </p:sp>
      <p:cxnSp>
        <p:nvCxnSpPr>
          <p:cNvPr id="53" name="直接连接符 52"/>
          <p:cNvCxnSpPr/>
          <p:nvPr/>
        </p:nvCxnSpPr>
        <p:spPr>
          <a:xfrm>
            <a:off x="4195411" y="2033089"/>
            <a:ext cx="197539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4" name="文本框 26"/>
          <p:cNvSpPr txBox="1"/>
          <p:nvPr/>
        </p:nvSpPr>
        <p:spPr>
          <a:xfrm>
            <a:off x="6061589" y="4401211"/>
            <a:ext cx="1877437" cy="769441"/>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400" dirty="0">
                <a:solidFill>
                  <a:schemeClr val="tx1">
                    <a:lumMod val="75000"/>
                    <a:lumOff val="25000"/>
                  </a:schemeClr>
                </a:solidFill>
                <a:latin typeface="文悦古典明朝体 (非商业使用) W5" pitchFamily="50" charset="-122"/>
                <a:ea typeface="文悦古典明朝体 (非商业使用) W5" pitchFamily="50" charset="-122"/>
              </a:rPr>
              <a:t>腊祭祀</a:t>
            </a:r>
            <a:endParaRPr lang="zh-CN" altLang="en-US" sz="4400" dirty="0">
              <a:solidFill>
                <a:schemeClr val="tx1">
                  <a:lumMod val="75000"/>
                  <a:lumOff val="25000"/>
                </a:schemeClr>
              </a:solidFill>
              <a:latin typeface="文悦古典明朝体 (非商业使用) W5" pitchFamily="50" charset="-122"/>
              <a:ea typeface="文悦古典明朝体 (非商业使用) W5" pitchFamily="50" charset="-122"/>
            </a:endParaRPr>
          </a:p>
        </p:txBody>
      </p:sp>
      <p:cxnSp>
        <p:nvCxnSpPr>
          <p:cNvPr id="55" name="直接连接符 54"/>
          <p:cNvCxnSpPr/>
          <p:nvPr/>
        </p:nvCxnSpPr>
        <p:spPr>
          <a:xfrm>
            <a:off x="6008420" y="5202551"/>
            <a:ext cx="197539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6" name="文本框 28"/>
          <p:cNvSpPr txBox="1"/>
          <p:nvPr/>
        </p:nvSpPr>
        <p:spPr>
          <a:xfrm>
            <a:off x="6513090" y="5324278"/>
            <a:ext cx="1006238"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dirty="0">
                <a:latin typeface="微软雅黑 Light" panose="020B0502040204020203" pitchFamily="34" charset="-122"/>
                <a:ea typeface="微软雅黑 Light" panose="020B0502040204020203" pitchFamily="34" charset="-122"/>
              </a:rPr>
              <a:t>LAJISI</a:t>
            </a:r>
            <a:endParaRPr lang="zh-CN" altLang="en-US" sz="2400" dirty="0">
              <a:latin typeface="微软雅黑 Light" panose="020B0502040204020203" pitchFamily="34" charset="-122"/>
              <a:ea typeface="微软雅黑 Light" panose="020B0502040204020203" pitchFamily="34" charset="-122"/>
            </a:endParaRPr>
          </a:p>
        </p:txBody>
      </p:sp>
      <p:sp>
        <p:nvSpPr>
          <p:cNvPr id="57" name="文本框 12"/>
          <p:cNvSpPr txBox="1"/>
          <p:nvPr/>
        </p:nvSpPr>
        <p:spPr>
          <a:xfrm>
            <a:off x="7742056" y="1125485"/>
            <a:ext cx="1877438" cy="769441"/>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400" dirty="0">
                <a:solidFill>
                  <a:schemeClr val="tx1">
                    <a:lumMod val="75000"/>
                    <a:lumOff val="25000"/>
                  </a:schemeClr>
                </a:solidFill>
                <a:latin typeface="文悦古典明朝体 (非商业使用) W5" pitchFamily="50" charset="-122"/>
                <a:ea typeface="文悦古典明朝体 (非商业使用) W5" pitchFamily="50" charset="-122"/>
              </a:rPr>
              <a:t>腊八粥</a:t>
            </a:r>
            <a:endParaRPr lang="zh-CN" altLang="en-US" sz="4400" dirty="0">
              <a:solidFill>
                <a:schemeClr val="tx1">
                  <a:lumMod val="75000"/>
                  <a:lumOff val="25000"/>
                </a:schemeClr>
              </a:solidFill>
              <a:latin typeface="文悦古典明朝体 (非商业使用) W5" pitchFamily="50" charset="-122"/>
              <a:ea typeface="文悦古典明朝体 (非商业使用) W5" pitchFamily="50" charset="-122"/>
            </a:endParaRPr>
          </a:p>
        </p:txBody>
      </p:sp>
      <p:sp>
        <p:nvSpPr>
          <p:cNvPr id="58" name="文本框 15"/>
          <p:cNvSpPr txBox="1"/>
          <p:nvPr/>
        </p:nvSpPr>
        <p:spPr>
          <a:xfrm>
            <a:off x="7721192" y="2045729"/>
            <a:ext cx="1845634"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dirty="0">
                <a:latin typeface="微软雅黑 Light" panose="020B0502040204020203" pitchFamily="34" charset="-122"/>
                <a:ea typeface="微软雅黑 Light" panose="020B0502040204020203" pitchFamily="34" charset="-122"/>
              </a:rPr>
              <a:t>LABAZHOU</a:t>
            </a:r>
            <a:endParaRPr lang="zh-CN" altLang="en-US" sz="2400" dirty="0">
              <a:latin typeface="微软雅黑 Light" panose="020B0502040204020203" pitchFamily="34" charset="-122"/>
              <a:ea typeface="微软雅黑 Light" panose="020B0502040204020203" pitchFamily="34" charset="-122"/>
            </a:endParaRPr>
          </a:p>
        </p:txBody>
      </p:sp>
      <p:cxnSp>
        <p:nvCxnSpPr>
          <p:cNvPr id="59" name="直接连接符 58"/>
          <p:cNvCxnSpPr/>
          <p:nvPr/>
        </p:nvCxnSpPr>
        <p:spPr>
          <a:xfrm>
            <a:off x="7552985" y="2033089"/>
            <a:ext cx="197539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5" name="图片 6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252869" y="-41993"/>
            <a:ext cx="2783570" cy="2428005"/>
          </a:xfrm>
          <a:prstGeom prst="rect">
            <a:avLst/>
          </a:prstGeom>
        </p:spPr>
      </p:pic>
      <p:pic>
        <p:nvPicPr>
          <p:cNvPr id="67" name="图片 6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961">
            <a:off x="178219" y="5060520"/>
            <a:ext cx="1845635" cy="1450845"/>
          </a:xfrm>
          <a:prstGeom prst="rect">
            <a:avLst/>
          </a:prstGeom>
        </p:spPr>
      </p:pic>
    </p:spTree>
    <p:custDataLst>
      <p:tags r:id="rId3"/>
    </p:custDataLst>
  </p:cSld>
  <p:clrMapOvr>
    <a:masterClrMapping/>
  </p:clrMapOvr>
  <p:transition spd="slow" advTm="1347">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1000"/>
                                        <p:tgtEl>
                                          <p:spTgt spid="30"/>
                                        </p:tgtEl>
                                      </p:cBhvr>
                                    </p:animEffect>
                                    <p:anim calcmode="lin" valueType="num">
                                      <p:cBhvr>
                                        <p:cTn id="38" dur="1000" fill="hold"/>
                                        <p:tgtEl>
                                          <p:spTgt spid="30"/>
                                        </p:tgtEl>
                                        <p:attrNameLst>
                                          <p:attrName>ppt_x</p:attrName>
                                        </p:attrNameLst>
                                      </p:cBhvr>
                                      <p:tavLst>
                                        <p:tav tm="0">
                                          <p:val>
                                            <p:strVal val="#ppt_x"/>
                                          </p:val>
                                        </p:tav>
                                        <p:tav tm="100000">
                                          <p:val>
                                            <p:strVal val="#ppt_x"/>
                                          </p:val>
                                        </p:tav>
                                      </p:tavLst>
                                    </p:anim>
                                    <p:anim calcmode="lin" valueType="num">
                                      <p:cBhvr>
                                        <p:cTn id="39" dur="1000" fill="hold"/>
                                        <p:tgtEl>
                                          <p:spTgt spid="3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1000"/>
                                        <p:tgtEl>
                                          <p:spTgt spid="35"/>
                                        </p:tgtEl>
                                      </p:cBhvr>
                                    </p:animEffect>
                                    <p:anim calcmode="lin" valueType="num">
                                      <p:cBhvr>
                                        <p:cTn id="63" dur="1000" fill="hold"/>
                                        <p:tgtEl>
                                          <p:spTgt spid="35"/>
                                        </p:tgtEl>
                                        <p:attrNameLst>
                                          <p:attrName>ppt_x</p:attrName>
                                        </p:attrNameLst>
                                      </p:cBhvr>
                                      <p:tavLst>
                                        <p:tav tm="0">
                                          <p:val>
                                            <p:strVal val="#ppt_x"/>
                                          </p:val>
                                        </p:tav>
                                        <p:tav tm="100000">
                                          <p:val>
                                            <p:strVal val="#ppt_x"/>
                                          </p:val>
                                        </p:tav>
                                      </p:tavLst>
                                    </p:anim>
                                    <p:anim calcmode="lin" valueType="num">
                                      <p:cBhvr>
                                        <p:cTn id="64" dur="1000" fill="hold"/>
                                        <p:tgtEl>
                                          <p:spTgt spid="3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1000"/>
                                        <p:tgtEl>
                                          <p:spTgt spid="36"/>
                                        </p:tgtEl>
                                      </p:cBhvr>
                                    </p:animEffect>
                                    <p:anim calcmode="lin" valueType="num">
                                      <p:cBhvr>
                                        <p:cTn id="68" dur="1000" fill="hold"/>
                                        <p:tgtEl>
                                          <p:spTgt spid="36"/>
                                        </p:tgtEl>
                                        <p:attrNameLst>
                                          <p:attrName>ppt_x</p:attrName>
                                        </p:attrNameLst>
                                      </p:cBhvr>
                                      <p:tavLst>
                                        <p:tav tm="0">
                                          <p:val>
                                            <p:strVal val="#ppt_x"/>
                                          </p:val>
                                        </p:tav>
                                        <p:tav tm="100000">
                                          <p:val>
                                            <p:strVal val="#ppt_x"/>
                                          </p:val>
                                        </p:tav>
                                      </p:tavLst>
                                    </p:anim>
                                    <p:anim calcmode="lin" valueType="num">
                                      <p:cBhvr>
                                        <p:cTn id="69" dur="1000" fill="hold"/>
                                        <p:tgtEl>
                                          <p:spTgt spid="3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fade">
                                      <p:cBhvr>
                                        <p:cTn id="72" dur="1000"/>
                                        <p:tgtEl>
                                          <p:spTgt spid="37"/>
                                        </p:tgtEl>
                                      </p:cBhvr>
                                    </p:animEffect>
                                    <p:anim calcmode="lin" valueType="num">
                                      <p:cBhvr>
                                        <p:cTn id="73" dur="1000" fill="hold"/>
                                        <p:tgtEl>
                                          <p:spTgt spid="37"/>
                                        </p:tgtEl>
                                        <p:attrNameLst>
                                          <p:attrName>ppt_x</p:attrName>
                                        </p:attrNameLst>
                                      </p:cBhvr>
                                      <p:tavLst>
                                        <p:tav tm="0">
                                          <p:val>
                                            <p:strVal val="#ppt_x"/>
                                          </p:val>
                                        </p:tav>
                                        <p:tav tm="100000">
                                          <p:val>
                                            <p:strVal val="#ppt_x"/>
                                          </p:val>
                                        </p:tav>
                                      </p:tavLst>
                                    </p:anim>
                                    <p:anim calcmode="lin" valueType="num">
                                      <p:cBhvr>
                                        <p:cTn id="74" dur="1000" fill="hold"/>
                                        <p:tgtEl>
                                          <p:spTgt spid="3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1000"/>
                                        <p:tgtEl>
                                          <p:spTgt spid="38"/>
                                        </p:tgtEl>
                                      </p:cBhvr>
                                    </p:animEffect>
                                    <p:anim calcmode="lin" valueType="num">
                                      <p:cBhvr>
                                        <p:cTn id="78" dur="1000" fill="hold"/>
                                        <p:tgtEl>
                                          <p:spTgt spid="38"/>
                                        </p:tgtEl>
                                        <p:attrNameLst>
                                          <p:attrName>ppt_x</p:attrName>
                                        </p:attrNameLst>
                                      </p:cBhvr>
                                      <p:tavLst>
                                        <p:tav tm="0">
                                          <p:val>
                                            <p:strVal val="#ppt_x"/>
                                          </p:val>
                                        </p:tav>
                                        <p:tav tm="100000">
                                          <p:val>
                                            <p:strVal val="#ppt_x"/>
                                          </p:val>
                                        </p:tav>
                                      </p:tavLst>
                                    </p:anim>
                                    <p:anim calcmode="lin" valueType="num">
                                      <p:cBhvr>
                                        <p:cTn id="79" dur="1000" fill="hold"/>
                                        <p:tgtEl>
                                          <p:spTgt spid="3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fade">
                                      <p:cBhvr>
                                        <p:cTn id="82" dur="1000"/>
                                        <p:tgtEl>
                                          <p:spTgt spid="39"/>
                                        </p:tgtEl>
                                      </p:cBhvr>
                                    </p:animEffect>
                                    <p:anim calcmode="lin" valueType="num">
                                      <p:cBhvr>
                                        <p:cTn id="83" dur="1000" fill="hold"/>
                                        <p:tgtEl>
                                          <p:spTgt spid="39"/>
                                        </p:tgtEl>
                                        <p:attrNameLst>
                                          <p:attrName>ppt_x</p:attrName>
                                        </p:attrNameLst>
                                      </p:cBhvr>
                                      <p:tavLst>
                                        <p:tav tm="0">
                                          <p:val>
                                            <p:strVal val="#ppt_x"/>
                                          </p:val>
                                        </p:tav>
                                        <p:tav tm="100000">
                                          <p:val>
                                            <p:strVal val="#ppt_x"/>
                                          </p:val>
                                        </p:tav>
                                      </p:tavLst>
                                    </p:anim>
                                    <p:anim calcmode="lin" valueType="num">
                                      <p:cBhvr>
                                        <p:cTn id="84" dur="1000" fill="hold"/>
                                        <p:tgtEl>
                                          <p:spTgt spid="3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fade">
                                      <p:cBhvr>
                                        <p:cTn id="87" dur="1000"/>
                                        <p:tgtEl>
                                          <p:spTgt spid="48"/>
                                        </p:tgtEl>
                                      </p:cBhvr>
                                    </p:animEffect>
                                    <p:anim calcmode="lin" valueType="num">
                                      <p:cBhvr>
                                        <p:cTn id="88" dur="1000" fill="hold"/>
                                        <p:tgtEl>
                                          <p:spTgt spid="48"/>
                                        </p:tgtEl>
                                        <p:attrNameLst>
                                          <p:attrName>ppt_x</p:attrName>
                                        </p:attrNameLst>
                                      </p:cBhvr>
                                      <p:tavLst>
                                        <p:tav tm="0">
                                          <p:val>
                                            <p:strVal val="#ppt_x"/>
                                          </p:val>
                                        </p:tav>
                                        <p:tav tm="100000">
                                          <p:val>
                                            <p:strVal val="#ppt_x"/>
                                          </p:val>
                                        </p:tav>
                                      </p:tavLst>
                                    </p:anim>
                                    <p:anim calcmode="lin" valueType="num">
                                      <p:cBhvr>
                                        <p:cTn id="89" dur="1000" fill="hold"/>
                                        <p:tgtEl>
                                          <p:spTgt spid="48"/>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49"/>
                                        </p:tgtEl>
                                        <p:attrNameLst>
                                          <p:attrName>style.visibility</p:attrName>
                                        </p:attrNameLst>
                                      </p:cBhvr>
                                      <p:to>
                                        <p:strVal val="visible"/>
                                      </p:to>
                                    </p:set>
                                    <p:animEffect transition="in" filter="fade">
                                      <p:cBhvr>
                                        <p:cTn id="92" dur="1000"/>
                                        <p:tgtEl>
                                          <p:spTgt spid="49"/>
                                        </p:tgtEl>
                                      </p:cBhvr>
                                    </p:animEffect>
                                    <p:anim calcmode="lin" valueType="num">
                                      <p:cBhvr>
                                        <p:cTn id="93" dur="1000" fill="hold"/>
                                        <p:tgtEl>
                                          <p:spTgt spid="49"/>
                                        </p:tgtEl>
                                        <p:attrNameLst>
                                          <p:attrName>ppt_x</p:attrName>
                                        </p:attrNameLst>
                                      </p:cBhvr>
                                      <p:tavLst>
                                        <p:tav tm="0">
                                          <p:val>
                                            <p:strVal val="#ppt_x"/>
                                          </p:val>
                                        </p:tav>
                                        <p:tav tm="100000">
                                          <p:val>
                                            <p:strVal val="#ppt_x"/>
                                          </p:val>
                                        </p:tav>
                                      </p:tavLst>
                                    </p:anim>
                                    <p:anim calcmode="lin" valueType="num">
                                      <p:cBhvr>
                                        <p:cTn id="94" dur="1000" fill="hold"/>
                                        <p:tgtEl>
                                          <p:spTgt spid="49"/>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50"/>
                                        </p:tgtEl>
                                        <p:attrNameLst>
                                          <p:attrName>style.visibility</p:attrName>
                                        </p:attrNameLst>
                                      </p:cBhvr>
                                      <p:to>
                                        <p:strVal val="visible"/>
                                      </p:to>
                                    </p:set>
                                    <p:animEffect transition="in" filter="fade">
                                      <p:cBhvr>
                                        <p:cTn id="97" dur="1000"/>
                                        <p:tgtEl>
                                          <p:spTgt spid="50"/>
                                        </p:tgtEl>
                                      </p:cBhvr>
                                    </p:animEffect>
                                    <p:anim calcmode="lin" valueType="num">
                                      <p:cBhvr>
                                        <p:cTn id="98" dur="1000" fill="hold"/>
                                        <p:tgtEl>
                                          <p:spTgt spid="50"/>
                                        </p:tgtEl>
                                        <p:attrNameLst>
                                          <p:attrName>ppt_x</p:attrName>
                                        </p:attrNameLst>
                                      </p:cBhvr>
                                      <p:tavLst>
                                        <p:tav tm="0">
                                          <p:val>
                                            <p:strVal val="#ppt_x"/>
                                          </p:val>
                                        </p:tav>
                                        <p:tav tm="100000">
                                          <p:val>
                                            <p:strVal val="#ppt_x"/>
                                          </p:val>
                                        </p:tav>
                                      </p:tavLst>
                                    </p:anim>
                                    <p:anim calcmode="lin" valueType="num">
                                      <p:cBhvr>
                                        <p:cTn id="99" dur="1000" fill="hold"/>
                                        <p:tgtEl>
                                          <p:spTgt spid="50"/>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51"/>
                                        </p:tgtEl>
                                        <p:attrNameLst>
                                          <p:attrName>style.visibility</p:attrName>
                                        </p:attrNameLst>
                                      </p:cBhvr>
                                      <p:to>
                                        <p:strVal val="visible"/>
                                      </p:to>
                                    </p:set>
                                    <p:animEffect transition="in" filter="fade">
                                      <p:cBhvr>
                                        <p:cTn id="102" dur="1000"/>
                                        <p:tgtEl>
                                          <p:spTgt spid="51"/>
                                        </p:tgtEl>
                                      </p:cBhvr>
                                    </p:animEffect>
                                    <p:anim calcmode="lin" valueType="num">
                                      <p:cBhvr>
                                        <p:cTn id="103" dur="1000" fill="hold"/>
                                        <p:tgtEl>
                                          <p:spTgt spid="51"/>
                                        </p:tgtEl>
                                        <p:attrNameLst>
                                          <p:attrName>ppt_x</p:attrName>
                                        </p:attrNameLst>
                                      </p:cBhvr>
                                      <p:tavLst>
                                        <p:tav tm="0">
                                          <p:val>
                                            <p:strVal val="#ppt_x"/>
                                          </p:val>
                                        </p:tav>
                                        <p:tav tm="100000">
                                          <p:val>
                                            <p:strVal val="#ppt_x"/>
                                          </p:val>
                                        </p:tav>
                                      </p:tavLst>
                                    </p:anim>
                                    <p:anim calcmode="lin" valueType="num">
                                      <p:cBhvr>
                                        <p:cTn id="104" dur="1000" fill="hold"/>
                                        <p:tgtEl>
                                          <p:spTgt spid="51"/>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52"/>
                                        </p:tgtEl>
                                        <p:attrNameLst>
                                          <p:attrName>style.visibility</p:attrName>
                                        </p:attrNameLst>
                                      </p:cBhvr>
                                      <p:to>
                                        <p:strVal val="visible"/>
                                      </p:to>
                                    </p:set>
                                    <p:animEffect transition="in" filter="fade">
                                      <p:cBhvr>
                                        <p:cTn id="107" dur="1000"/>
                                        <p:tgtEl>
                                          <p:spTgt spid="52"/>
                                        </p:tgtEl>
                                      </p:cBhvr>
                                    </p:animEffect>
                                    <p:anim calcmode="lin" valueType="num">
                                      <p:cBhvr>
                                        <p:cTn id="108" dur="1000" fill="hold"/>
                                        <p:tgtEl>
                                          <p:spTgt spid="52"/>
                                        </p:tgtEl>
                                        <p:attrNameLst>
                                          <p:attrName>ppt_x</p:attrName>
                                        </p:attrNameLst>
                                      </p:cBhvr>
                                      <p:tavLst>
                                        <p:tav tm="0">
                                          <p:val>
                                            <p:strVal val="#ppt_x"/>
                                          </p:val>
                                        </p:tav>
                                        <p:tav tm="100000">
                                          <p:val>
                                            <p:strVal val="#ppt_x"/>
                                          </p:val>
                                        </p:tav>
                                      </p:tavLst>
                                    </p:anim>
                                    <p:anim calcmode="lin" valueType="num">
                                      <p:cBhvr>
                                        <p:cTn id="109" dur="1000" fill="hold"/>
                                        <p:tgtEl>
                                          <p:spTgt spid="52"/>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0"/>
                                  </p:stCondLst>
                                  <p:childTnLst>
                                    <p:set>
                                      <p:cBhvr>
                                        <p:cTn id="111" dur="1" fill="hold">
                                          <p:stCondLst>
                                            <p:cond delay="0"/>
                                          </p:stCondLst>
                                        </p:cTn>
                                        <p:tgtEl>
                                          <p:spTgt spid="53"/>
                                        </p:tgtEl>
                                        <p:attrNameLst>
                                          <p:attrName>style.visibility</p:attrName>
                                        </p:attrNameLst>
                                      </p:cBhvr>
                                      <p:to>
                                        <p:strVal val="visible"/>
                                      </p:to>
                                    </p:set>
                                    <p:animEffect transition="in" filter="fade">
                                      <p:cBhvr>
                                        <p:cTn id="112" dur="1000"/>
                                        <p:tgtEl>
                                          <p:spTgt spid="53"/>
                                        </p:tgtEl>
                                      </p:cBhvr>
                                    </p:animEffect>
                                    <p:anim calcmode="lin" valueType="num">
                                      <p:cBhvr>
                                        <p:cTn id="113" dur="1000" fill="hold"/>
                                        <p:tgtEl>
                                          <p:spTgt spid="53"/>
                                        </p:tgtEl>
                                        <p:attrNameLst>
                                          <p:attrName>ppt_x</p:attrName>
                                        </p:attrNameLst>
                                      </p:cBhvr>
                                      <p:tavLst>
                                        <p:tav tm="0">
                                          <p:val>
                                            <p:strVal val="#ppt_x"/>
                                          </p:val>
                                        </p:tav>
                                        <p:tav tm="100000">
                                          <p:val>
                                            <p:strVal val="#ppt_x"/>
                                          </p:val>
                                        </p:tav>
                                      </p:tavLst>
                                    </p:anim>
                                    <p:anim calcmode="lin" valueType="num">
                                      <p:cBhvr>
                                        <p:cTn id="114" dur="1000" fill="hold"/>
                                        <p:tgtEl>
                                          <p:spTgt spid="53"/>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54"/>
                                        </p:tgtEl>
                                        <p:attrNameLst>
                                          <p:attrName>style.visibility</p:attrName>
                                        </p:attrNameLst>
                                      </p:cBhvr>
                                      <p:to>
                                        <p:strVal val="visible"/>
                                      </p:to>
                                    </p:set>
                                    <p:animEffect transition="in" filter="fade">
                                      <p:cBhvr>
                                        <p:cTn id="117" dur="1000"/>
                                        <p:tgtEl>
                                          <p:spTgt spid="54"/>
                                        </p:tgtEl>
                                      </p:cBhvr>
                                    </p:animEffect>
                                    <p:anim calcmode="lin" valueType="num">
                                      <p:cBhvr>
                                        <p:cTn id="118" dur="1000" fill="hold"/>
                                        <p:tgtEl>
                                          <p:spTgt spid="54"/>
                                        </p:tgtEl>
                                        <p:attrNameLst>
                                          <p:attrName>ppt_x</p:attrName>
                                        </p:attrNameLst>
                                      </p:cBhvr>
                                      <p:tavLst>
                                        <p:tav tm="0">
                                          <p:val>
                                            <p:strVal val="#ppt_x"/>
                                          </p:val>
                                        </p:tav>
                                        <p:tav tm="100000">
                                          <p:val>
                                            <p:strVal val="#ppt_x"/>
                                          </p:val>
                                        </p:tav>
                                      </p:tavLst>
                                    </p:anim>
                                    <p:anim calcmode="lin" valueType="num">
                                      <p:cBhvr>
                                        <p:cTn id="119" dur="1000" fill="hold"/>
                                        <p:tgtEl>
                                          <p:spTgt spid="54"/>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0"/>
                                  </p:stCondLst>
                                  <p:childTnLst>
                                    <p:set>
                                      <p:cBhvr>
                                        <p:cTn id="121" dur="1" fill="hold">
                                          <p:stCondLst>
                                            <p:cond delay="0"/>
                                          </p:stCondLst>
                                        </p:cTn>
                                        <p:tgtEl>
                                          <p:spTgt spid="55"/>
                                        </p:tgtEl>
                                        <p:attrNameLst>
                                          <p:attrName>style.visibility</p:attrName>
                                        </p:attrNameLst>
                                      </p:cBhvr>
                                      <p:to>
                                        <p:strVal val="visible"/>
                                      </p:to>
                                    </p:set>
                                    <p:animEffect transition="in" filter="fade">
                                      <p:cBhvr>
                                        <p:cTn id="122" dur="1000"/>
                                        <p:tgtEl>
                                          <p:spTgt spid="55"/>
                                        </p:tgtEl>
                                      </p:cBhvr>
                                    </p:animEffect>
                                    <p:anim calcmode="lin" valueType="num">
                                      <p:cBhvr>
                                        <p:cTn id="123" dur="1000" fill="hold"/>
                                        <p:tgtEl>
                                          <p:spTgt spid="55"/>
                                        </p:tgtEl>
                                        <p:attrNameLst>
                                          <p:attrName>ppt_x</p:attrName>
                                        </p:attrNameLst>
                                      </p:cBhvr>
                                      <p:tavLst>
                                        <p:tav tm="0">
                                          <p:val>
                                            <p:strVal val="#ppt_x"/>
                                          </p:val>
                                        </p:tav>
                                        <p:tav tm="100000">
                                          <p:val>
                                            <p:strVal val="#ppt_x"/>
                                          </p:val>
                                        </p:tav>
                                      </p:tavLst>
                                    </p:anim>
                                    <p:anim calcmode="lin" valueType="num">
                                      <p:cBhvr>
                                        <p:cTn id="124" dur="1000" fill="hold"/>
                                        <p:tgtEl>
                                          <p:spTgt spid="55"/>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56"/>
                                        </p:tgtEl>
                                        <p:attrNameLst>
                                          <p:attrName>style.visibility</p:attrName>
                                        </p:attrNameLst>
                                      </p:cBhvr>
                                      <p:to>
                                        <p:strVal val="visible"/>
                                      </p:to>
                                    </p:set>
                                    <p:animEffect transition="in" filter="fade">
                                      <p:cBhvr>
                                        <p:cTn id="127" dur="1000"/>
                                        <p:tgtEl>
                                          <p:spTgt spid="56"/>
                                        </p:tgtEl>
                                      </p:cBhvr>
                                    </p:animEffect>
                                    <p:anim calcmode="lin" valueType="num">
                                      <p:cBhvr>
                                        <p:cTn id="128" dur="1000" fill="hold"/>
                                        <p:tgtEl>
                                          <p:spTgt spid="56"/>
                                        </p:tgtEl>
                                        <p:attrNameLst>
                                          <p:attrName>ppt_x</p:attrName>
                                        </p:attrNameLst>
                                      </p:cBhvr>
                                      <p:tavLst>
                                        <p:tav tm="0">
                                          <p:val>
                                            <p:strVal val="#ppt_x"/>
                                          </p:val>
                                        </p:tav>
                                        <p:tav tm="100000">
                                          <p:val>
                                            <p:strVal val="#ppt_x"/>
                                          </p:val>
                                        </p:tav>
                                      </p:tavLst>
                                    </p:anim>
                                    <p:anim calcmode="lin" valueType="num">
                                      <p:cBhvr>
                                        <p:cTn id="129" dur="1000" fill="hold"/>
                                        <p:tgtEl>
                                          <p:spTgt spid="56"/>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57"/>
                                        </p:tgtEl>
                                        <p:attrNameLst>
                                          <p:attrName>style.visibility</p:attrName>
                                        </p:attrNameLst>
                                      </p:cBhvr>
                                      <p:to>
                                        <p:strVal val="visible"/>
                                      </p:to>
                                    </p:set>
                                    <p:animEffect transition="in" filter="fade">
                                      <p:cBhvr>
                                        <p:cTn id="132" dur="1000"/>
                                        <p:tgtEl>
                                          <p:spTgt spid="57"/>
                                        </p:tgtEl>
                                      </p:cBhvr>
                                    </p:animEffect>
                                    <p:anim calcmode="lin" valueType="num">
                                      <p:cBhvr>
                                        <p:cTn id="133" dur="1000" fill="hold"/>
                                        <p:tgtEl>
                                          <p:spTgt spid="57"/>
                                        </p:tgtEl>
                                        <p:attrNameLst>
                                          <p:attrName>ppt_x</p:attrName>
                                        </p:attrNameLst>
                                      </p:cBhvr>
                                      <p:tavLst>
                                        <p:tav tm="0">
                                          <p:val>
                                            <p:strVal val="#ppt_x"/>
                                          </p:val>
                                        </p:tav>
                                        <p:tav tm="100000">
                                          <p:val>
                                            <p:strVal val="#ppt_x"/>
                                          </p:val>
                                        </p:tav>
                                      </p:tavLst>
                                    </p:anim>
                                    <p:anim calcmode="lin" valueType="num">
                                      <p:cBhvr>
                                        <p:cTn id="134" dur="1000" fill="hold"/>
                                        <p:tgtEl>
                                          <p:spTgt spid="57"/>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58"/>
                                        </p:tgtEl>
                                        <p:attrNameLst>
                                          <p:attrName>style.visibility</p:attrName>
                                        </p:attrNameLst>
                                      </p:cBhvr>
                                      <p:to>
                                        <p:strVal val="visible"/>
                                      </p:to>
                                    </p:set>
                                    <p:animEffect transition="in" filter="fade">
                                      <p:cBhvr>
                                        <p:cTn id="137" dur="1000"/>
                                        <p:tgtEl>
                                          <p:spTgt spid="58"/>
                                        </p:tgtEl>
                                      </p:cBhvr>
                                    </p:animEffect>
                                    <p:anim calcmode="lin" valueType="num">
                                      <p:cBhvr>
                                        <p:cTn id="138" dur="1000" fill="hold"/>
                                        <p:tgtEl>
                                          <p:spTgt spid="58"/>
                                        </p:tgtEl>
                                        <p:attrNameLst>
                                          <p:attrName>ppt_x</p:attrName>
                                        </p:attrNameLst>
                                      </p:cBhvr>
                                      <p:tavLst>
                                        <p:tav tm="0">
                                          <p:val>
                                            <p:strVal val="#ppt_x"/>
                                          </p:val>
                                        </p:tav>
                                        <p:tav tm="100000">
                                          <p:val>
                                            <p:strVal val="#ppt_x"/>
                                          </p:val>
                                        </p:tav>
                                      </p:tavLst>
                                    </p:anim>
                                    <p:anim calcmode="lin" valueType="num">
                                      <p:cBhvr>
                                        <p:cTn id="139" dur="1000" fill="hold"/>
                                        <p:tgtEl>
                                          <p:spTgt spid="58"/>
                                        </p:tgtEl>
                                        <p:attrNameLst>
                                          <p:attrName>ppt_y</p:attrName>
                                        </p:attrNameLst>
                                      </p:cBhvr>
                                      <p:tavLst>
                                        <p:tav tm="0">
                                          <p:val>
                                            <p:strVal val="#ppt_y+.1"/>
                                          </p:val>
                                        </p:tav>
                                        <p:tav tm="100000">
                                          <p:val>
                                            <p:strVal val="#ppt_y"/>
                                          </p:val>
                                        </p:tav>
                                      </p:tavLst>
                                    </p:anim>
                                  </p:childTnLst>
                                </p:cTn>
                              </p:par>
                              <p:par>
                                <p:cTn id="140" presetID="42" presetClass="entr" presetSubtype="0" fill="hold" nodeType="withEffect">
                                  <p:stCondLst>
                                    <p:cond delay="0"/>
                                  </p:stCondLst>
                                  <p:childTnLst>
                                    <p:set>
                                      <p:cBhvr>
                                        <p:cTn id="141" dur="1" fill="hold">
                                          <p:stCondLst>
                                            <p:cond delay="0"/>
                                          </p:stCondLst>
                                        </p:cTn>
                                        <p:tgtEl>
                                          <p:spTgt spid="59"/>
                                        </p:tgtEl>
                                        <p:attrNameLst>
                                          <p:attrName>style.visibility</p:attrName>
                                        </p:attrNameLst>
                                      </p:cBhvr>
                                      <p:to>
                                        <p:strVal val="visible"/>
                                      </p:to>
                                    </p:set>
                                    <p:animEffect transition="in" filter="fade">
                                      <p:cBhvr>
                                        <p:cTn id="142" dur="1000"/>
                                        <p:tgtEl>
                                          <p:spTgt spid="59"/>
                                        </p:tgtEl>
                                      </p:cBhvr>
                                    </p:animEffect>
                                    <p:anim calcmode="lin" valueType="num">
                                      <p:cBhvr>
                                        <p:cTn id="143" dur="1000" fill="hold"/>
                                        <p:tgtEl>
                                          <p:spTgt spid="59"/>
                                        </p:tgtEl>
                                        <p:attrNameLst>
                                          <p:attrName>ppt_x</p:attrName>
                                        </p:attrNameLst>
                                      </p:cBhvr>
                                      <p:tavLst>
                                        <p:tav tm="0">
                                          <p:val>
                                            <p:strVal val="#ppt_x"/>
                                          </p:val>
                                        </p:tav>
                                        <p:tav tm="100000">
                                          <p:val>
                                            <p:strVal val="#ppt_x"/>
                                          </p:val>
                                        </p:tav>
                                      </p:tavLst>
                                    </p:anim>
                                    <p:anim calcmode="lin" valueType="num">
                                      <p:cBhvr>
                                        <p:cTn id="144"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8" grpId="0"/>
      <p:bldP spid="50" grpId="0"/>
      <p:bldP spid="51" grpId="0"/>
      <p:bldP spid="52" grpId="0"/>
      <p:bldP spid="54" grpId="0"/>
      <p:bldP spid="56" grpId="0"/>
      <p:bldP spid="57" grpId="0"/>
      <p:bldP spid="5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20"/>
          <p:cNvSpPr/>
          <p:nvPr/>
        </p:nvSpPr>
        <p:spPr>
          <a:xfrm>
            <a:off x="8553780" y="2582417"/>
            <a:ext cx="2160587" cy="2995613"/>
          </a:xfrm>
          <a:custGeom>
            <a:avLst/>
            <a:gdLst>
              <a:gd name="txL" fmla="*/ 0 w 2380342"/>
              <a:gd name="txT" fmla="*/ 0 h 2931886"/>
              <a:gd name="txR" fmla="*/ 2380342 w 2380342"/>
              <a:gd name="txB" fmla="*/ 2931886 h 2931886"/>
            </a:gdLst>
            <a:ahLst/>
            <a:cxnLst>
              <a:cxn ang="0">
                <a:pos x="0" y="0"/>
              </a:cxn>
              <a:cxn ang="0">
                <a:pos x="2160587" y="0"/>
              </a:cxn>
              <a:cxn ang="0">
                <a:pos x="2160587" y="2930871"/>
              </a:cxn>
              <a:cxn ang="0">
                <a:pos x="2103072" y="2995613"/>
              </a:cxn>
              <a:cxn ang="0">
                <a:pos x="57515" y="2995613"/>
              </a:cxn>
              <a:cxn ang="0">
                <a:pos x="0" y="2930871"/>
              </a:cxn>
            </a:cxnLst>
            <a:rect l="txL" t="txT" r="txR" b="txB"/>
            <a:pathLst>
              <a:path w="2380342" h="2931886">
                <a:moveTo>
                  <a:pt x="0" y="0"/>
                </a:moveTo>
                <a:lnTo>
                  <a:pt x="2380342" y="0"/>
                </a:lnTo>
                <a:lnTo>
                  <a:pt x="2380342" y="2868521"/>
                </a:lnTo>
                <a:cubicBezTo>
                  <a:pt x="2380342" y="2903517"/>
                  <a:pt x="2351973" y="2931886"/>
                  <a:pt x="2316977" y="2931886"/>
                </a:cubicBezTo>
                <a:lnTo>
                  <a:pt x="63365" y="2931886"/>
                </a:lnTo>
                <a:cubicBezTo>
                  <a:pt x="28369" y="2931886"/>
                  <a:pt x="0" y="2903517"/>
                  <a:pt x="0" y="2868521"/>
                </a:cubicBezTo>
                <a:lnTo>
                  <a:pt x="0" y="0"/>
                </a:lnTo>
                <a:close/>
              </a:path>
            </a:pathLst>
          </a:custGeom>
          <a:solidFill>
            <a:srgbClr val="F2F2F2"/>
          </a:solidFill>
          <a:ln w="3175" cap="flat" cmpd="sng">
            <a:solidFill>
              <a:srgbClr val="EAEAEA"/>
            </a:solidFill>
            <a:prstDash val="solid"/>
            <a:bevel/>
            <a:headEnd type="none" w="med" len="med"/>
            <a:tailEnd type="none" w="med" len="med"/>
          </a:ln>
        </p:spPr>
        <p:txBody>
          <a:bodyPr bIns="144000" anchor="b"/>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任意多边形 18"/>
          <p:cNvSpPr/>
          <p:nvPr/>
        </p:nvSpPr>
        <p:spPr>
          <a:xfrm>
            <a:off x="5247810" y="2582417"/>
            <a:ext cx="2160588" cy="2995613"/>
          </a:xfrm>
          <a:custGeom>
            <a:avLst/>
            <a:gdLst>
              <a:gd name="txL" fmla="*/ 0 w 2380342"/>
              <a:gd name="txT" fmla="*/ 0 h 2931886"/>
              <a:gd name="txR" fmla="*/ 2380342 w 2380342"/>
              <a:gd name="txB" fmla="*/ 2931886 h 2931886"/>
            </a:gdLst>
            <a:ahLst/>
            <a:cxnLst>
              <a:cxn ang="0">
                <a:pos x="0" y="0"/>
              </a:cxn>
              <a:cxn ang="0">
                <a:pos x="2160588" y="0"/>
              </a:cxn>
              <a:cxn ang="0">
                <a:pos x="2160588" y="2930871"/>
              </a:cxn>
              <a:cxn ang="0">
                <a:pos x="2103073" y="2995613"/>
              </a:cxn>
              <a:cxn ang="0">
                <a:pos x="57515" y="2995613"/>
              </a:cxn>
              <a:cxn ang="0">
                <a:pos x="0" y="2930871"/>
              </a:cxn>
            </a:cxnLst>
            <a:rect l="txL" t="txT" r="txR" b="txB"/>
            <a:pathLst>
              <a:path w="2380342" h="2931886">
                <a:moveTo>
                  <a:pt x="0" y="0"/>
                </a:moveTo>
                <a:lnTo>
                  <a:pt x="2380342" y="0"/>
                </a:lnTo>
                <a:lnTo>
                  <a:pt x="2380342" y="2868521"/>
                </a:lnTo>
                <a:cubicBezTo>
                  <a:pt x="2380342" y="2903517"/>
                  <a:pt x="2351973" y="2931886"/>
                  <a:pt x="2316977" y="2931886"/>
                </a:cubicBezTo>
                <a:lnTo>
                  <a:pt x="63365" y="2931886"/>
                </a:lnTo>
                <a:cubicBezTo>
                  <a:pt x="28369" y="2931886"/>
                  <a:pt x="0" y="2903517"/>
                  <a:pt x="0" y="2868521"/>
                </a:cubicBezTo>
                <a:lnTo>
                  <a:pt x="0" y="0"/>
                </a:lnTo>
                <a:close/>
              </a:path>
            </a:pathLst>
          </a:custGeom>
          <a:solidFill>
            <a:srgbClr val="F2F2F2"/>
          </a:solidFill>
          <a:ln w="3175" cap="flat" cmpd="sng">
            <a:solidFill>
              <a:srgbClr val="EAEAEA"/>
            </a:solidFill>
            <a:prstDash val="solid"/>
            <a:bevel/>
            <a:headEnd type="none" w="med" len="med"/>
            <a:tailEnd type="none" w="med" len="med"/>
          </a:ln>
        </p:spPr>
        <p:txBody>
          <a:bodyPr bIns="144000" anchor="b"/>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任意多边形 9"/>
          <p:cNvSpPr/>
          <p:nvPr/>
        </p:nvSpPr>
        <p:spPr>
          <a:xfrm>
            <a:off x="1753677" y="2584749"/>
            <a:ext cx="2160588" cy="2995613"/>
          </a:xfrm>
          <a:custGeom>
            <a:avLst/>
            <a:gdLst>
              <a:gd name="txL" fmla="*/ 0 w 2380342"/>
              <a:gd name="txT" fmla="*/ 0 h 2931886"/>
              <a:gd name="txR" fmla="*/ 2380342 w 2380342"/>
              <a:gd name="txB" fmla="*/ 2931886 h 2931886"/>
            </a:gdLst>
            <a:ahLst/>
            <a:cxnLst>
              <a:cxn ang="0">
                <a:pos x="0" y="0"/>
              </a:cxn>
              <a:cxn ang="0">
                <a:pos x="2160588" y="0"/>
              </a:cxn>
              <a:cxn ang="0">
                <a:pos x="2160588" y="2930871"/>
              </a:cxn>
              <a:cxn ang="0">
                <a:pos x="2103073" y="2995613"/>
              </a:cxn>
              <a:cxn ang="0">
                <a:pos x="57515" y="2995613"/>
              </a:cxn>
              <a:cxn ang="0">
                <a:pos x="0" y="2930871"/>
              </a:cxn>
            </a:cxnLst>
            <a:rect l="txL" t="txT" r="txR" b="txB"/>
            <a:pathLst>
              <a:path w="2380342" h="2931886">
                <a:moveTo>
                  <a:pt x="0" y="0"/>
                </a:moveTo>
                <a:lnTo>
                  <a:pt x="2380342" y="0"/>
                </a:lnTo>
                <a:lnTo>
                  <a:pt x="2380342" y="2868521"/>
                </a:lnTo>
                <a:cubicBezTo>
                  <a:pt x="2380342" y="2903517"/>
                  <a:pt x="2351973" y="2931886"/>
                  <a:pt x="2316977" y="2931886"/>
                </a:cubicBezTo>
                <a:lnTo>
                  <a:pt x="63365" y="2931886"/>
                </a:lnTo>
                <a:cubicBezTo>
                  <a:pt x="28369" y="2931886"/>
                  <a:pt x="0" y="2903517"/>
                  <a:pt x="0" y="2868521"/>
                </a:cubicBezTo>
                <a:lnTo>
                  <a:pt x="0" y="0"/>
                </a:lnTo>
                <a:close/>
              </a:path>
            </a:pathLst>
          </a:custGeom>
          <a:solidFill>
            <a:srgbClr val="F2F2F2"/>
          </a:solidFill>
          <a:ln w="3175" cap="flat" cmpd="sng">
            <a:solidFill>
              <a:srgbClr val="EAEAEA"/>
            </a:solidFill>
            <a:prstDash val="solid"/>
            <a:bevel/>
            <a:headEnd type="none" w="med" len="med"/>
            <a:tailEnd type="none" w="med" len="med"/>
          </a:ln>
        </p:spPr>
        <p:txBody>
          <a:bodyPr bIns="144000" anchor="b"/>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5440464" y="620639"/>
            <a:ext cx="1723549" cy="424732"/>
          </a:xfrm>
          <a:prstGeom prst="rect">
            <a:avLst/>
          </a:prstGeom>
          <a:no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ts val="1000"/>
              </a:spcBef>
            </a:pPr>
            <a:r>
              <a:rPr lang="zh-CN" altLang="en-US" sz="2400" b="1" dirty="0">
                <a:solidFill>
                  <a:srgbClr val="4E4E4E"/>
                </a:solidFill>
                <a:latin typeface="微软雅黑" panose="020B0503020204020204" pitchFamily="34" charset="-122"/>
                <a:ea typeface="微软雅黑" panose="020B0503020204020204" pitchFamily="34" charset="-122"/>
              </a:rPr>
              <a:t>腊八的习俗</a:t>
            </a:r>
            <a:endParaRPr lang="zh-CN" altLang="en-US" sz="2400" b="1" dirty="0">
              <a:solidFill>
                <a:srgbClr val="4E4E4E"/>
              </a:solidFill>
              <a:latin typeface="微软雅黑" panose="020B0503020204020204" pitchFamily="34" charset="-122"/>
              <a:ea typeface="微软雅黑" panose="020B0503020204020204" pitchFamily="34" charset="-122"/>
            </a:endParaRPr>
          </a:p>
        </p:txBody>
      </p:sp>
      <p:sp>
        <p:nvSpPr>
          <p:cNvPr id="18" name="矩形 17"/>
          <p:cNvSpPr/>
          <p:nvPr/>
        </p:nvSpPr>
        <p:spPr>
          <a:xfrm>
            <a:off x="1670424" y="1451069"/>
            <a:ext cx="8851152" cy="830997"/>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输入您的文本这里请输入您的文本这里输入您的文本通用设计，输入您的文本这里请输入您的文本这里输入您的文本通用设计，输入您的文本这里请输入您的文本这里输入您的文本通用设计，输入您的文本</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9" name="直接连接符 18"/>
          <p:cNvSpPr/>
          <p:nvPr/>
        </p:nvSpPr>
        <p:spPr>
          <a:xfrm>
            <a:off x="5089585" y="1118815"/>
            <a:ext cx="2355984" cy="23468"/>
          </a:xfrm>
          <a:prstGeom prst="line">
            <a:avLst/>
          </a:prstGeom>
          <a:ln w="6350" cap="flat" cmpd="sng">
            <a:solidFill>
              <a:schemeClr val="accent1"/>
            </a:solidFill>
            <a:prstDash val="solid"/>
            <a:bevel/>
            <a:headEnd type="none" w="med" len="med"/>
            <a:tailEnd type="none" w="med" len="med"/>
          </a:ln>
        </p:spPr>
      </p:sp>
      <p:pic>
        <p:nvPicPr>
          <p:cNvPr id="20" name="图片 19"/>
          <p:cNvPicPr>
            <a:picLocks noChangeAspect="1"/>
          </p:cNvPicPr>
          <p:nvPr/>
        </p:nvPicPr>
        <p:blipFill rotWithShape="1">
          <a:blip r:embed="rId1" cstate="print">
            <a:extLst>
              <a:ext uri="{28A0092B-C50C-407E-A947-70E740481C1C}">
                <a14:useLocalDpi xmlns:a14="http://schemas.microsoft.com/office/drawing/2010/main" val="0"/>
              </a:ext>
            </a:extLst>
          </a:blip>
          <a:srcRect l="14348" t="33473" r="59682" b="1113"/>
          <a:stretch>
            <a:fillRect/>
          </a:stretch>
        </p:blipFill>
        <p:spPr>
          <a:xfrm>
            <a:off x="1863658" y="2681669"/>
            <a:ext cx="1946274" cy="2343150"/>
          </a:xfrm>
          <a:prstGeom prst="rect">
            <a:avLst/>
          </a:prstGeom>
        </p:spPr>
      </p:pic>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l="14348" t="33473" r="59682" b="1113"/>
          <a:stretch>
            <a:fillRect/>
          </a:stretch>
        </p:blipFill>
        <p:spPr>
          <a:xfrm>
            <a:off x="5363607" y="2691797"/>
            <a:ext cx="1946274" cy="2343150"/>
          </a:xfrm>
          <a:prstGeom prst="rect">
            <a:avLst/>
          </a:prstGeom>
        </p:spPr>
      </p:pic>
      <p:pic>
        <p:nvPicPr>
          <p:cNvPr id="22" name="图片 21"/>
          <p:cNvPicPr>
            <a:picLocks noChangeAspect="1"/>
          </p:cNvPicPr>
          <p:nvPr/>
        </p:nvPicPr>
        <p:blipFill rotWithShape="1">
          <a:blip r:embed="rId1" cstate="print">
            <a:extLst>
              <a:ext uri="{28A0092B-C50C-407E-A947-70E740481C1C}">
                <a14:useLocalDpi xmlns:a14="http://schemas.microsoft.com/office/drawing/2010/main" val="0"/>
              </a:ext>
            </a:extLst>
          </a:blip>
          <a:srcRect l="14348" t="33473" r="59682" b="1113"/>
          <a:stretch>
            <a:fillRect/>
          </a:stretch>
        </p:blipFill>
        <p:spPr>
          <a:xfrm>
            <a:off x="8660936" y="2691797"/>
            <a:ext cx="1946274" cy="23431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419">
        <p:fade/>
      </p:transition>
    </mc:Choice>
    <mc:Fallback>
      <p:transition spd="med" advTm="419">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8"/>
          <p:cNvPicPr>
            <a:picLocks noChangeAspect="1"/>
          </p:cNvPicPr>
          <p:nvPr/>
        </p:nvPicPr>
        <p:blipFill>
          <a:blip r:embed="rId1" cstate="print"/>
          <a:stretch>
            <a:fillRect/>
          </a:stretch>
        </p:blipFill>
        <p:spPr>
          <a:xfrm>
            <a:off x="1007944" y="1192919"/>
            <a:ext cx="2747962" cy="2741702"/>
          </a:xfrm>
          <a:prstGeom prst="ellipse">
            <a:avLst/>
          </a:prstGeom>
          <a:blipFill>
            <a:blip r:embed="rId2" cstate="print"/>
            <a:stretch>
              <a:fillRect/>
            </a:stretch>
          </a:blipFill>
        </p:spPr>
      </p:pic>
      <p:pic>
        <p:nvPicPr>
          <p:cNvPr id="3" name="图片占位符 9"/>
          <p:cNvPicPr>
            <a:picLocks noChangeAspect="1"/>
          </p:cNvPicPr>
          <p:nvPr/>
        </p:nvPicPr>
        <p:blipFill>
          <a:blip r:embed="rId3" cstate="print"/>
          <a:stretch>
            <a:fillRect/>
          </a:stretch>
        </p:blipFill>
        <p:spPr>
          <a:xfrm>
            <a:off x="8436094" y="1228442"/>
            <a:ext cx="2747962" cy="2706179"/>
          </a:xfrm>
          <a:prstGeom prst="ellipse">
            <a:avLst/>
          </a:prstGeom>
          <a:blipFill>
            <a:blip r:embed="rId4" cstate="print"/>
            <a:stretch>
              <a:fillRect/>
            </a:stretch>
          </a:blipFill>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48416" y="971106"/>
            <a:ext cx="3295167" cy="3185328"/>
          </a:xfrm>
          <a:prstGeom prst="rect">
            <a:avLst/>
          </a:prstGeom>
        </p:spPr>
      </p:pic>
      <p:sp>
        <p:nvSpPr>
          <p:cNvPr id="14" name="文本框 12"/>
          <p:cNvSpPr/>
          <p:nvPr/>
        </p:nvSpPr>
        <p:spPr>
          <a:xfrm>
            <a:off x="1007944" y="4368705"/>
            <a:ext cx="2747962" cy="1492716"/>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buClr>
                <a:srgbClr val="BFBFBF"/>
              </a:buClr>
              <a:buFont typeface="Arial" panose="020B0604020202020204" pitchFamily="34" charset="0"/>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endParaRPr lang="en-US" altLang="x-none"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5" name="文本框 12"/>
          <p:cNvSpPr/>
          <p:nvPr/>
        </p:nvSpPr>
        <p:spPr>
          <a:xfrm>
            <a:off x="4589344" y="4368705"/>
            <a:ext cx="2747962" cy="1492716"/>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buClr>
                <a:srgbClr val="BFBFBF"/>
              </a:buClr>
              <a:buFont typeface="Arial" panose="020B0604020202020204" pitchFamily="34" charset="0"/>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endParaRPr lang="en-US" altLang="x-none"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 name="文本框 12"/>
          <p:cNvSpPr/>
          <p:nvPr/>
        </p:nvSpPr>
        <p:spPr>
          <a:xfrm>
            <a:off x="8606172" y="4368705"/>
            <a:ext cx="2747962" cy="1492716"/>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buClr>
                <a:srgbClr val="BFBFBF"/>
              </a:buClr>
              <a:buFont typeface="Arial" panose="020B0604020202020204" pitchFamily="34" charset="0"/>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endParaRPr lang="en-US" altLang="x-none"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3400" advTm="3489">
        <p14:reveal/>
      </p:transition>
    </mc:Choice>
    <mc:Fallback>
      <p:transition spd="slow" advTm="348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17"/>
          <p:cNvSpPr/>
          <p:nvPr/>
        </p:nvSpPr>
        <p:spPr>
          <a:xfrm rot="-2869658">
            <a:off x="8482061" y="1512823"/>
            <a:ext cx="1168969" cy="2016125"/>
          </a:xfrm>
          <a:custGeom>
            <a:avLst/>
            <a:gdLst>
              <a:gd name="txL" fmla="*/ 0 w 7029"/>
              <a:gd name="txT" fmla="*/ 0 h 10000"/>
              <a:gd name="txR" fmla="*/ 7029 w 7029"/>
              <a:gd name="txB" fmla="*/ 10000 h 10000"/>
            </a:gdLst>
            <a:ahLst/>
            <a:cxnLst>
              <a:cxn ang="0">
                <a:pos x="138266409" y="397939930"/>
              </a:cxn>
              <a:cxn ang="0">
                <a:pos x="138266409" y="315872554"/>
              </a:cxn>
              <a:cxn ang="0">
                <a:pos x="136142000" y="315872554"/>
              </a:cxn>
              <a:cxn ang="0">
                <a:pos x="79116189" y="284086125"/>
              </a:cxn>
              <a:cxn ang="0">
                <a:pos x="53445717" y="198969965"/>
              </a:cxn>
              <a:cxn ang="0">
                <a:pos x="53445717" y="195880858"/>
              </a:cxn>
              <a:cxn ang="0">
                <a:pos x="77680141" y="111780825"/>
              </a:cxn>
              <a:cxn ang="0">
                <a:pos x="136142000" y="75889163"/>
              </a:cxn>
              <a:cxn ang="0">
                <a:pos x="138266409" y="75889163"/>
              </a:cxn>
              <a:cxn ang="0">
                <a:pos x="138266409" y="0"/>
              </a:cxn>
              <a:cxn ang="0">
                <a:pos x="136142000" y="0"/>
              </a:cxn>
              <a:cxn ang="0">
                <a:pos x="39912163" y="57434966"/>
              </a:cxn>
              <a:cxn ang="0">
                <a:pos x="0" y="195880858"/>
              </a:cxn>
              <a:cxn ang="0">
                <a:pos x="0" y="198969965"/>
              </a:cxn>
              <a:cxn ang="0">
                <a:pos x="39912163" y="340504964"/>
              </a:cxn>
              <a:cxn ang="0">
                <a:pos x="136142000" y="397939930"/>
              </a:cxn>
              <a:cxn ang="0">
                <a:pos x="138266409" y="397939930"/>
              </a:cxn>
            </a:cxnLst>
            <a:rect l="txL" t="txT" r="txR" b="txB"/>
            <a:pathLst>
              <a:path w="7029" h="10000">
                <a:moveTo>
                  <a:pt x="7029" y="9790"/>
                </a:moveTo>
                <a:cubicBezTo>
                  <a:pt x="7047" y="9454"/>
                  <a:pt x="7047" y="8107"/>
                  <a:pt x="7029" y="7771"/>
                </a:cubicBezTo>
                <a:lnTo>
                  <a:pt x="6921" y="7771"/>
                </a:lnTo>
                <a:cubicBezTo>
                  <a:pt x="5797" y="7771"/>
                  <a:pt x="4783" y="7494"/>
                  <a:pt x="4022" y="6989"/>
                </a:cubicBezTo>
                <a:cubicBezTo>
                  <a:pt x="3225" y="6485"/>
                  <a:pt x="2717" y="5752"/>
                  <a:pt x="2717" y="4895"/>
                </a:cubicBezTo>
                <a:lnTo>
                  <a:pt x="2717" y="4819"/>
                </a:lnTo>
                <a:cubicBezTo>
                  <a:pt x="2717" y="4012"/>
                  <a:pt x="3188" y="3280"/>
                  <a:pt x="3949" y="2750"/>
                </a:cubicBezTo>
                <a:cubicBezTo>
                  <a:pt x="4710" y="2220"/>
                  <a:pt x="5797" y="1867"/>
                  <a:pt x="6921" y="1867"/>
                </a:cubicBezTo>
                <a:lnTo>
                  <a:pt x="7029" y="1867"/>
                </a:lnTo>
                <a:lnTo>
                  <a:pt x="7029" y="0"/>
                </a:lnTo>
                <a:lnTo>
                  <a:pt x="6921" y="0"/>
                </a:lnTo>
                <a:cubicBezTo>
                  <a:pt x="5000" y="0"/>
                  <a:pt x="3296" y="530"/>
                  <a:pt x="2029" y="1413"/>
                </a:cubicBezTo>
                <a:cubicBezTo>
                  <a:pt x="761" y="2271"/>
                  <a:pt x="0" y="3482"/>
                  <a:pt x="0" y="4819"/>
                </a:cubicBezTo>
                <a:lnTo>
                  <a:pt x="0" y="4895"/>
                </a:lnTo>
                <a:cubicBezTo>
                  <a:pt x="36" y="6283"/>
                  <a:pt x="797" y="7494"/>
                  <a:pt x="2029" y="8377"/>
                </a:cubicBezTo>
                <a:cubicBezTo>
                  <a:pt x="3296" y="9260"/>
                  <a:pt x="5035" y="9790"/>
                  <a:pt x="6921" y="9790"/>
                </a:cubicBezTo>
                <a:cubicBezTo>
                  <a:pt x="6957" y="9790"/>
                  <a:pt x="6516" y="10264"/>
                  <a:pt x="7029" y="9790"/>
                </a:cubicBezTo>
                <a:close/>
              </a:path>
            </a:pathLst>
          </a:custGeom>
          <a:solidFill>
            <a:srgbClr val="647B84"/>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 name="AutoShape 23"/>
          <p:cNvSpPr>
            <a:spLocks noChangeAspect="1" noTextEdit="1"/>
          </p:cNvSpPr>
          <p:nvPr/>
        </p:nvSpPr>
        <p:spPr>
          <a:xfrm>
            <a:off x="1456750" y="1290638"/>
            <a:ext cx="1968500" cy="1968500"/>
          </a:xfrm>
          <a:prstGeom prst="rect">
            <a:avLst/>
          </a:prstGeom>
          <a:no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25"/>
          <p:cNvSpPr/>
          <p:nvPr/>
        </p:nvSpPr>
        <p:spPr>
          <a:xfrm>
            <a:off x="1456750" y="1285875"/>
            <a:ext cx="1973262" cy="1973263"/>
          </a:xfrm>
          <a:custGeom>
            <a:avLst/>
            <a:gdLst>
              <a:gd name="txL" fmla="*/ 0 w 388"/>
              <a:gd name="txT" fmla="*/ 0 h 388"/>
              <a:gd name="txR" fmla="*/ 388 w 388"/>
              <a:gd name="txB" fmla="*/ 388 h 388"/>
            </a:gdLst>
            <a:ahLst/>
            <a:cxnLst>
              <a:cxn ang="0">
                <a:pos x="2147483647" y="2147483647"/>
              </a:cxn>
              <a:cxn ang="0">
                <a:pos x="2147483647" y="2147483647"/>
              </a:cxn>
              <a:cxn ang="0">
                <a:pos x="2147483647" y="2147483647"/>
              </a:cxn>
              <a:cxn ang="0">
                <a:pos x="2147483647" y="2147483647"/>
              </a:cxn>
              <a:cxn ang="0">
                <a:pos x="2147483647" y="2147483647"/>
              </a:cxn>
              <a:cxn ang="0">
                <a:pos x="1939848775" y="2147483647"/>
              </a:cxn>
              <a:cxn ang="0">
                <a:pos x="1939848775" y="2147483647"/>
              </a:cxn>
              <a:cxn ang="0">
                <a:pos x="2147483647" y="2147483647"/>
              </a:cxn>
              <a:cxn ang="0">
                <a:pos x="2147483647" y="1913983738"/>
              </a:cxn>
              <a:cxn ang="0">
                <a:pos x="2147483647" y="1913983738"/>
              </a:cxn>
              <a:cxn ang="0">
                <a:pos x="2147483647" y="0"/>
              </a:cxn>
              <a:cxn ang="0">
                <a:pos x="2147483647" y="0"/>
              </a:cxn>
              <a:cxn ang="0">
                <a:pos x="1448420080" y="1448420814"/>
              </a:cxn>
              <a:cxn ang="0">
                <a:pos x="0" y="2147483647"/>
              </a:cxn>
              <a:cxn ang="0">
                <a:pos x="0" y="2147483647"/>
              </a:cxn>
              <a:cxn ang="0">
                <a:pos x="1448420080"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388" h="388">
                <a:moveTo>
                  <a:pt x="308" y="194"/>
                </a:moveTo>
                <a:cubicBezTo>
                  <a:pt x="307" y="227"/>
                  <a:pt x="296" y="255"/>
                  <a:pt x="276" y="275"/>
                </a:cubicBezTo>
                <a:cubicBezTo>
                  <a:pt x="256" y="295"/>
                  <a:pt x="228" y="307"/>
                  <a:pt x="194" y="308"/>
                </a:cubicBezTo>
                <a:cubicBezTo>
                  <a:pt x="193" y="308"/>
                  <a:pt x="192" y="308"/>
                  <a:pt x="191" y="308"/>
                </a:cubicBezTo>
                <a:cubicBezTo>
                  <a:pt x="160" y="308"/>
                  <a:pt x="132" y="297"/>
                  <a:pt x="111" y="277"/>
                </a:cubicBezTo>
                <a:cubicBezTo>
                  <a:pt x="89" y="257"/>
                  <a:pt x="75" y="228"/>
                  <a:pt x="75" y="194"/>
                </a:cubicBezTo>
                <a:cubicBezTo>
                  <a:pt x="75" y="193"/>
                  <a:pt x="75" y="192"/>
                  <a:pt x="75" y="191"/>
                </a:cubicBezTo>
                <a:cubicBezTo>
                  <a:pt x="75" y="159"/>
                  <a:pt x="88" y="130"/>
                  <a:pt x="109" y="109"/>
                </a:cubicBezTo>
                <a:cubicBezTo>
                  <a:pt x="130" y="88"/>
                  <a:pt x="160" y="74"/>
                  <a:pt x="191" y="74"/>
                </a:cubicBezTo>
                <a:cubicBezTo>
                  <a:pt x="192" y="74"/>
                  <a:pt x="193" y="74"/>
                  <a:pt x="194" y="74"/>
                </a:cubicBezTo>
                <a:cubicBezTo>
                  <a:pt x="194" y="0"/>
                  <a:pt x="194" y="0"/>
                  <a:pt x="194" y="0"/>
                </a:cubicBezTo>
                <a:cubicBezTo>
                  <a:pt x="193" y="0"/>
                  <a:pt x="192" y="0"/>
                  <a:pt x="191" y="0"/>
                </a:cubicBezTo>
                <a:cubicBezTo>
                  <a:pt x="138" y="0"/>
                  <a:pt x="91" y="21"/>
                  <a:pt x="56" y="56"/>
                </a:cubicBezTo>
                <a:cubicBezTo>
                  <a:pt x="21" y="90"/>
                  <a:pt x="0" y="138"/>
                  <a:pt x="0" y="191"/>
                </a:cubicBezTo>
                <a:cubicBezTo>
                  <a:pt x="0" y="192"/>
                  <a:pt x="0" y="193"/>
                  <a:pt x="0" y="194"/>
                </a:cubicBezTo>
                <a:cubicBezTo>
                  <a:pt x="1" y="249"/>
                  <a:pt x="22" y="297"/>
                  <a:pt x="56" y="332"/>
                </a:cubicBezTo>
                <a:cubicBezTo>
                  <a:pt x="91" y="367"/>
                  <a:pt x="139" y="388"/>
                  <a:pt x="191" y="388"/>
                </a:cubicBezTo>
                <a:cubicBezTo>
                  <a:pt x="192" y="388"/>
                  <a:pt x="193" y="388"/>
                  <a:pt x="194" y="388"/>
                </a:cubicBezTo>
                <a:cubicBezTo>
                  <a:pt x="249" y="387"/>
                  <a:pt x="297" y="366"/>
                  <a:pt x="332" y="331"/>
                </a:cubicBezTo>
                <a:cubicBezTo>
                  <a:pt x="366" y="296"/>
                  <a:pt x="387" y="248"/>
                  <a:pt x="388" y="194"/>
                </a:cubicBezTo>
                <a:lnTo>
                  <a:pt x="308" y="194"/>
                </a:lnTo>
                <a:close/>
              </a:path>
            </a:pathLst>
          </a:custGeom>
          <a:solidFill>
            <a:srgbClr val="7D6B67">
              <a:alpha val="100000"/>
            </a:srgbClr>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Freeform 26"/>
          <p:cNvSpPr/>
          <p:nvPr/>
        </p:nvSpPr>
        <p:spPr>
          <a:xfrm>
            <a:off x="1456750" y="1285875"/>
            <a:ext cx="1973262" cy="1973263"/>
          </a:xfrm>
          <a:custGeom>
            <a:avLst/>
            <a:gdLst>
              <a:gd name="txL" fmla="*/ 0 w 388"/>
              <a:gd name="txT" fmla="*/ 0 h 388"/>
              <a:gd name="txR" fmla="*/ 388 w 388"/>
              <a:gd name="txB" fmla="*/ 388 h 388"/>
            </a:gdLst>
            <a:ahLst/>
            <a:cxnLst>
              <a:cxn ang="0">
                <a:pos x="2147483647" y="2147483647"/>
              </a:cxn>
              <a:cxn ang="0">
                <a:pos x="2147483647" y="2147483647"/>
              </a:cxn>
              <a:cxn ang="0">
                <a:pos x="2147483647" y="2147483647"/>
              </a:cxn>
              <a:cxn ang="0">
                <a:pos x="2147483647" y="2147483647"/>
              </a:cxn>
              <a:cxn ang="0">
                <a:pos x="2147483647" y="2147483647"/>
              </a:cxn>
              <a:cxn ang="0">
                <a:pos x="1939848775" y="2147483647"/>
              </a:cxn>
              <a:cxn ang="0">
                <a:pos x="1939848775" y="2147483647"/>
              </a:cxn>
              <a:cxn ang="0">
                <a:pos x="2147483647" y="2147483647"/>
              </a:cxn>
              <a:cxn ang="0">
                <a:pos x="2147483647" y="1913983738"/>
              </a:cxn>
              <a:cxn ang="0">
                <a:pos x="2147483647" y="1913983738"/>
              </a:cxn>
              <a:cxn ang="0">
                <a:pos x="2147483647" y="0"/>
              </a:cxn>
              <a:cxn ang="0">
                <a:pos x="2147483647" y="0"/>
              </a:cxn>
              <a:cxn ang="0">
                <a:pos x="1448420080" y="1448420814"/>
              </a:cxn>
              <a:cxn ang="0">
                <a:pos x="0" y="2147483647"/>
              </a:cxn>
              <a:cxn ang="0">
                <a:pos x="0" y="2147483647"/>
              </a:cxn>
              <a:cxn ang="0">
                <a:pos x="1448420080"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388" h="388">
                <a:moveTo>
                  <a:pt x="308" y="194"/>
                </a:moveTo>
                <a:cubicBezTo>
                  <a:pt x="307" y="227"/>
                  <a:pt x="296" y="255"/>
                  <a:pt x="276" y="275"/>
                </a:cubicBezTo>
                <a:cubicBezTo>
                  <a:pt x="256" y="295"/>
                  <a:pt x="228" y="307"/>
                  <a:pt x="194" y="308"/>
                </a:cubicBezTo>
                <a:cubicBezTo>
                  <a:pt x="193" y="308"/>
                  <a:pt x="192" y="308"/>
                  <a:pt x="191" y="308"/>
                </a:cubicBezTo>
                <a:cubicBezTo>
                  <a:pt x="160" y="308"/>
                  <a:pt x="132" y="297"/>
                  <a:pt x="111" y="277"/>
                </a:cubicBezTo>
                <a:cubicBezTo>
                  <a:pt x="89" y="257"/>
                  <a:pt x="75" y="228"/>
                  <a:pt x="75" y="194"/>
                </a:cubicBezTo>
                <a:cubicBezTo>
                  <a:pt x="75" y="193"/>
                  <a:pt x="75" y="192"/>
                  <a:pt x="75" y="191"/>
                </a:cubicBezTo>
                <a:cubicBezTo>
                  <a:pt x="75" y="159"/>
                  <a:pt x="88" y="130"/>
                  <a:pt x="109" y="109"/>
                </a:cubicBezTo>
                <a:cubicBezTo>
                  <a:pt x="130" y="88"/>
                  <a:pt x="160" y="74"/>
                  <a:pt x="191" y="74"/>
                </a:cubicBezTo>
                <a:cubicBezTo>
                  <a:pt x="192" y="74"/>
                  <a:pt x="193" y="74"/>
                  <a:pt x="194" y="74"/>
                </a:cubicBezTo>
                <a:cubicBezTo>
                  <a:pt x="194" y="0"/>
                  <a:pt x="194" y="0"/>
                  <a:pt x="194" y="0"/>
                </a:cubicBezTo>
                <a:cubicBezTo>
                  <a:pt x="193" y="0"/>
                  <a:pt x="192" y="0"/>
                  <a:pt x="191" y="0"/>
                </a:cubicBezTo>
                <a:cubicBezTo>
                  <a:pt x="138" y="0"/>
                  <a:pt x="91" y="21"/>
                  <a:pt x="56" y="56"/>
                </a:cubicBezTo>
                <a:cubicBezTo>
                  <a:pt x="21" y="90"/>
                  <a:pt x="0" y="138"/>
                  <a:pt x="0" y="191"/>
                </a:cubicBezTo>
                <a:cubicBezTo>
                  <a:pt x="0" y="192"/>
                  <a:pt x="0" y="193"/>
                  <a:pt x="0" y="194"/>
                </a:cubicBezTo>
                <a:cubicBezTo>
                  <a:pt x="1" y="249"/>
                  <a:pt x="22" y="297"/>
                  <a:pt x="56" y="332"/>
                </a:cubicBezTo>
                <a:cubicBezTo>
                  <a:pt x="91" y="367"/>
                  <a:pt x="139" y="388"/>
                  <a:pt x="191" y="388"/>
                </a:cubicBezTo>
                <a:cubicBezTo>
                  <a:pt x="192" y="388"/>
                  <a:pt x="193" y="388"/>
                  <a:pt x="194" y="388"/>
                </a:cubicBezTo>
                <a:cubicBezTo>
                  <a:pt x="249" y="387"/>
                  <a:pt x="297" y="366"/>
                  <a:pt x="332" y="331"/>
                </a:cubicBezTo>
                <a:cubicBezTo>
                  <a:pt x="366" y="296"/>
                  <a:pt x="387" y="248"/>
                  <a:pt x="388" y="194"/>
                </a:cubicBezTo>
                <a:lnTo>
                  <a:pt x="308" y="194"/>
                </a:lnTo>
                <a:close/>
              </a:path>
            </a:pathLst>
          </a:custGeom>
          <a:solidFill>
            <a:srgbClr val="647B84"/>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Oval 27"/>
          <p:cNvSpPr/>
          <p:nvPr/>
        </p:nvSpPr>
        <p:spPr>
          <a:xfrm>
            <a:off x="1613912" y="1443038"/>
            <a:ext cx="1638300" cy="1638300"/>
          </a:xfrm>
          <a:prstGeom prst="ellipse">
            <a:avLst/>
          </a:prstGeom>
          <a:solidFill>
            <a:srgbClr val="FAC294"/>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Tx/>
            </a:pPr>
            <a:endParaRPr lang="zh-CN" altLang="en-US" dirty="0">
              <a:solidFill>
                <a:srgbClr val="000000"/>
              </a:solidFill>
              <a:latin typeface="时尚中黑简体" pitchFamily="2" charset="-122"/>
              <a:ea typeface="时尚中黑简体" pitchFamily="2" charset="-122"/>
              <a:sym typeface="时尚中黑简体" pitchFamily="2" charset="-122"/>
            </a:endParaRPr>
          </a:p>
        </p:txBody>
      </p:sp>
      <p:sp>
        <p:nvSpPr>
          <p:cNvPr id="6" name="矩形 5"/>
          <p:cNvSpPr/>
          <p:nvPr/>
        </p:nvSpPr>
        <p:spPr>
          <a:xfrm>
            <a:off x="1812350" y="1908175"/>
            <a:ext cx="1289050" cy="831850"/>
          </a:xfrm>
          <a:prstGeom prst="rect">
            <a:avLst/>
          </a:prstGeom>
          <a:no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pPr>
            <a:r>
              <a:rPr lang="en-US" altLang="zh-CN" sz="4800" dirty="0">
                <a:solidFill>
                  <a:srgbClr val="000000"/>
                </a:solidFill>
                <a:latin typeface="时尚中黑简体" pitchFamily="2" charset="-122"/>
                <a:ea typeface="时尚中黑简体" pitchFamily="2" charset="-122"/>
                <a:sym typeface="时尚中黑简体" pitchFamily="2" charset="-122"/>
              </a:rPr>
              <a:t>75%</a:t>
            </a:r>
            <a:endParaRPr lang="zh-CN" altLang="en-US" sz="4800" dirty="0">
              <a:solidFill>
                <a:srgbClr val="000000"/>
              </a:solidFill>
              <a:latin typeface="时尚中黑简体" pitchFamily="2" charset="-122"/>
              <a:ea typeface="时尚中黑简体" pitchFamily="2" charset="-122"/>
              <a:sym typeface="时尚中黑简体" pitchFamily="2" charset="-122"/>
            </a:endParaRPr>
          </a:p>
        </p:txBody>
      </p:sp>
      <p:sp>
        <p:nvSpPr>
          <p:cNvPr id="7" name="AutoShape 14"/>
          <p:cNvSpPr>
            <a:spLocks noChangeAspect="1" noTextEdit="1"/>
          </p:cNvSpPr>
          <p:nvPr/>
        </p:nvSpPr>
        <p:spPr>
          <a:xfrm>
            <a:off x="4927087" y="1279752"/>
            <a:ext cx="1968500" cy="1968500"/>
          </a:xfrm>
          <a:prstGeom prst="rect">
            <a:avLst/>
          </a:prstGeom>
          <a:no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17"/>
          <p:cNvSpPr/>
          <p:nvPr/>
        </p:nvSpPr>
        <p:spPr>
          <a:xfrm rot="-2869658">
            <a:off x="5100199" y="1580684"/>
            <a:ext cx="985838" cy="2016125"/>
          </a:xfrm>
          <a:custGeom>
            <a:avLst/>
            <a:gdLst>
              <a:gd name="txL" fmla="*/ 0 w 7029"/>
              <a:gd name="txT" fmla="*/ 0 h 10000"/>
              <a:gd name="txR" fmla="*/ 7029 w 7029"/>
              <a:gd name="txB" fmla="*/ 10000 h 10000"/>
            </a:gdLst>
            <a:ahLst/>
            <a:cxnLst>
              <a:cxn ang="0">
                <a:pos x="138266409" y="397939930"/>
              </a:cxn>
              <a:cxn ang="0">
                <a:pos x="138266409" y="315872554"/>
              </a:cxn>
              <a:cxn ang="0">
                <a:pos x="136142000" y="315872554"/>
              </a:cxn>
              <a:cxn ang="0">
                <a:pos x="79116189" y="284086125"/>
              </a:cxn>
              <a:cxn ang="0">
                <a:pos x="53445717" y="198969965"/>
              </a:cxn>
              <a:cxn ang="0">
                <a:pos x="53445717" y="195880858"/>
              </a:cxn>
              <a:cxn ang="0">
                <a:pos x="77680141" y="111780825"/>
              </a:cxn>
              <a:cxn ang="0">
                <a:pos x="136142000" y="75889163"/>
              </a:cxn>
              <a:cxn ang="0">
                <a:pos x="138266409" y="75889163"/>
              </a:cxn>
              <a:cxn ang="0">
                <a:pos x="138266409" y="0"/>
              </a:cxn>
              <a:cxn ang="0">
                <a:pos x="136142000" y="0"/>
              </a:cxn>
              <a:cxn ang="0">
                <a:pos x="39912163" y="57434966"/>
              </a:cxn>
              <a:cxn ang="0">
                <a:pos x="0" y="195880858"/>
              </a:cxn>
              <a:cxn ang="0">
                <a:pos x="0" y="198969965"/>
              </a:cxn>
              <a:cxn ang="0">
                <a:pos x="39912163" y="340504964"/>
              </a:cxn>
              <a:cxn ang="0">
                <a:pos x="136142000" y="397939930"/>
              </a:cxn>
              <a:cxn ang="0">
                <a:pos x="138266409" y="397939930"/>
              </a:cxn>
            </a:cxnLst>
            <a:rect l="txL" t="txT" r="txR" b="txB"/>
            <a:pathLst>
              <a:path w="7029" h="10000">
                <a:moveTo>
                  <a:pt x="7029" y="9790"/>
                </a:moveTo>
                <a:cubicBezTo>
                  <a:pt x="7047" y="9454"/>
                  <a:pt x="7047" y="8107"/>
                  <a:pt x="7029" y="7771"/>
                </a:cubicBezTo>
                <a:lnTo>
                  <a:pt x="6921" y="7771"/>
                </a:lnTo>
                <a:cubicBezTo>
                  <a:pt x="5797" y="7771"/>
                  <a:pt x="4783" y="7494"/>
                  <a:pt x="4022" y="6989"/>
                </a:cubicBezTo>
                <a:cubicBezTo>
                  <a:pt x="3225" y="6485"/>
                  <a:pt x="2717" y="5752"/>
                  <a:pt x="2717" y="4895"/>
                </a:cubicBezTo>
                <a:lnTo>
                  <a:pt x="2717" y="4819"/>
                </a:lnTo>
                <a:cubicBezTo>
                  <a:pt x="2717" y="4012"/>
                  <a:pt x="3188" y="3280"/>
                  <a:pt x="3949" y="2750"/>
                </a:cubicBezTo>
                <a:cubicBezTo>
                  <a:pt x="4710" y="2220"/>
                  <a:pt x="5797" y="1867"/>
                  <a:pt x="6921" y="1867"/>
                </a:cubicBezTo>
                <a:lnTo>
                  <a:pt x="7029" y="1867"/>
                </a:lnTo>
                <a:lnTo>
                  <a:pt x="7029" y="0"/>
                </a:lnTo>
                <a:lnTo>
                  <a:pt x="6921" y="0"/>
                </a:lnTo>
                <a:cubicBezTo>
                  <a:pt x="5000" y="0"/>
                  <a:pt x="3296" y="530"/>
                  <a:pt x="2029" y="1413"/>
                </a:cubicBezTo>
                <a:cubicBezTo>
                  <a:pt x="761" y="2271"/>
                  <a:pt x="0" y="3482"/>
                  <a:pt x="0" y="4819"/>
                </a:cubicBezTo>
                <a:lnTo>
                  <a:pt x="0" y="4895"/>
                </a:lnTo>
                <a:cubicBezTo>
                  <a:pt x="36" y="6283"/>
                  <a:pt x="797" y="7494"/>
                  <a:pt x="2029" y="8377"/>
                </a:cubicBezTo>
                <a:cubicBezTo>
                  <a:pt x="3296" y="9260"/>
                  <a:pt x="5035" y="9790"/>
                  <a:pt x="6921" y="9790"/>
                </a:cubicBezTo>
                <a:cubicBezTo>
                  <a:pt x="6957" y="9790"/>
                  <a:pt x="6516" y="10264"/>
                  <a:pt x="7029" y="9790"/>
                </a:cubicBezTo>
                <a:close/>
              </a:path>
            </a:pathLst>
          </a:custGeom>
          <a:solidFill>
            <a:srgbClr val="647B84"/>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 name="Oval 18"/>
          <p:cNvSpPr/>
          <p:nvPr/>
        </p:nvSpPr>
        <p:spPr>
          <a:xfrm>
            <a:off x="5084250" y="1432152"/>
            <a:ext cx="1638300" cy="1638300"/>
          </a:xfrm>
          <a:prstGeom prst="ellipse">
            <a:avLst/>
          </a:prstGeom>
          <a:solidFill>
            <a:srgbClr val="FAC294"/>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Tx/>
            </a:pPr>
            <a:endParaRPr lang="zh-CN" altLang="en-US" dirty="0">
              <a:solidFill>
                <a:srgbClr val="000000"/>
              </a:solidFill>
              <a:latin typeface="时尚中黑简体" pitchFamily="2" charset="-122"/>
              <a:ea typeface="时尚中黑简体" pitchFamily="2" charset="-122"/>
              <a:sym typeface="时尚中黑简体" pitchFamily="2" charset="-122"/>
            </a:endParaRPr>
          </a:p>
        </p:txBody>
      </p:sp>
      <p:sp>
        <p:nvSpPr>
          <p:cNvPr id="10" name="矩形 9"/>
          <p:cNvSpPr/>
          <p:nvPr/>
        </p:nvSpPr>
        <p:spPr>
          <a:xfrm>
            <a:off x="5339837" y="1897289"/>
            <a:ext cx="1289050" cy="831850"/>
          </a:xfrm>
          <a:prstGeom prst="rect">
            <a:avLst/>
          </a:prstGeom>
          <a:no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pPr>
            <a:r>
              <a:rPr lang="en-US" altLang="zh-CN" sz="4800" dirty="0">
                <a:solidFill>
                  <a:srgbClr val="000000"/>
                </a:solidFill>
                <a:latin typeface="时尚中黑简体" pitchFamily="2" charset="-122"/>
                <a:ea typeface="时尚中黑简体" pitchFamily="2" charset="-122"/>
                <a:sym typeface="时尚中黑简体" pitchFamily="2" charset="-122"/>
              </a:rPr>
              <a:t>50%</a:t>
            </a:r>
            <a:endParaRPr lang="zh-CN" altLang="en-US" sz="4800" dirty="0">
              <a:solidFill>
                <a:srgbClr val="000000"/>
              </a:solidFill>
              <a:latin typeface="时尚中黑简体" pitchFamily="2" charset="-122"/>
              <a:ea typeface="时尚中黑简体" pitchFamily="2" charset="-122"/>
              <a:sym typeface="时尚中黑简体" pitchFamily="2" charset="-122"/>
            </a:endParaRPr>
          </a:p>
        </p:txBody>
      </p:sp>
      <p:sp>
        <p:nvSpPr>
          <p:cNvPr id="11" name="AutoShape 5"/>
          <p:cNvSpPr>
            <a:spLocks noChangeAspect="1" noTextEdit="1"/>
          </p:cNvSpPr>
          <p:nvPr/>
        </p:nvSpPr>
        <p:spPr>
          <a:xfrm>
            <a:off x="8348213" y="1279752"/>
            <a:ext cx="1970087" cy="1968500"/>
          </a:xfrm>
          <a:prstGeom prst="rect">
            <a:avLst/>
          </a:prstGeom>
          <a:no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Oval 9"/>
          <p:cNvSpPr/>
          <p:nvPr/>
        </p:nvSpPr>
        <p:spPr>
          <a:xfrm>
            <a:off x="8505375" y="1432152"/>
            <a:ext cx="1639888" cy="1638300"/>
          </a:xfrm>
          <a:prstGeom prst="ellipse">
            <a:avLst/>
          </a:prstGeom>
          <a:solidFill>
            <a:srgbClr val="FAC294"/>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Tx/>
            </a:pPr>
            <a:endParaRPr lang="zh-CN" altLang="en-US" dirty="0">
              <a:solidFill>
                <a:srgbClr val="000000"/>
              </a:solidFill>
              <a:latin typeface="时尚中黑简体" pitchFamily="2" charset="-122"/>
              <a:ea typeface="时尚中黑简体" pitchFamily="2" charset="-122"/>
              <a:sym typeface="时尚中黑简体" pitchFamily="2" charset="-122"/>
            </a:endParaRPr>
          </a:p>
        </p:txBody>
      </p:sp>
      <p:sp>
        <p:nvSpPr>
          <p:cNvPr id="13" name="矩形 12"/>
          <p:cNvSpPr/>
          <p:nvPr/>
        </p:nvSpPr>
        <p:spPr>
          <a:xfrm>
            <a:off x="8702225" y="1897289"/>
            <a:ext cx="1289050" cy="831850"/>
          </a:xfrm>
          <a:prstGeom prst="rect">
            <a:avLst/>
          </a:prstGeom>
          <a:no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pPr>
            <a:r>
              <a:rPr lang="en-US" altLang="zh-CN" sz="4800" dirty="0">
                <a:solidFill>
                  <a:srgbClr val="000000"/>
                </a:solidFill>
                <a:latin typeface="时尚中黑简体" pitchFamily="2" charset="-122"/>
                <a:ea typeface="时尚中黑简体" pitchFamily="2" charset="-122"/>
                <a:sym typeface="时尚中黑简体" pitchFamily="2" charset="-122"/>
              </a:rPr>
              <a:t>60%</a:t>
            </a:r>
            <a:endParaRPr lang="zh-CN" altLang="en-US" sz="4800" dirty="0">
              <a:solidFill>
                <a:srgbClr val="000000"/>
              </a:solidFill>
              <a:latin typeface="时尚中黑简体" pitchFamily="2" charset="-122"/>
              <a:ea typeface="时尚中黑简体" pitchFamily="2" charset="-122"/>
              <a:sym typeface="时尚中黑简体" pitchFamily="2" charset="-122"/>
            </a:endParaRPr>
          </a:p>
        </p:txBody>
      </p:sp>
      <p:sp>
        <p:nvSpPr>
          <p:cNvPr id="15" name="矩形 14"/>
          <p:cNvSpPr/>
          <p:nvPr/>
        </p:nvSpPr>
        <p:spPr>
          <a:xfrm>
            <a:off x="1605975" y="3451225"/>
            <a:ext cx="1620837" cy="523875"/>
          </a:xfrm>
          <a:prstGeom prst="rect">
            <a:avLst/>
          </a:prstGeom>
          <a:solidFill>
            <a:srgbClr val="E87A7D"/>
          </a:solid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pPr>
            <a:r>
              <a:rPr lang="zh-CN" altLang="en-US" sz="2800" b="1" dirty="0">
                <a:solidFill>
                  <a:schemeClr val="bg1"/>
                </a:solidFill>
                <a:latin typeface="时尚中黑简体" pitchFamily="2" charset="-122"/>
                <a:ea typeface="时尚中黑简体" pitchFamily="2" charset="-122"/>
                <a:sym typeface="时尚中黑简体" pitchFamily="2" charset="-122"/>
              </a:rPr>
              <a:t>单击输入</a:t>
            </a:r>
            <a:endParaRPr lang="zh-CN" altLang="en-US" dirty="0">
              <a:latin typeface="Arial" panose="020B0604020202020204" pitchFamily="34" charset="0"/>
            </a:endParaRPr>
          </a:p>
        </p:txBody>
      </p:sp>
      <p:sp>
        <p:nvSpPr>
          <p:cNvPr id="17" name="矩形 16"/>
          <p:cNvSpPr/>
          <p:nvPr/>
        </p:nvSpPr>
        <p:spPr>
          <a:xfrm>
            <a:off x="5176325" y="3440339"/>
            <a:ext cx="1620837" cy="523875"/>
          </a:xfrm>
          <a:prstGeom prst="rect">
            <a:avLst/>
          </a:prstGeom>
          <a:solidFill>
            <a:srgbClr val="E87A7D"/>
          </a:solid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pPr>
            <a:r>
              <a:rPr lang="zh-CN" altLang="en-US" sz="2800" b="1" dirty="0">
                <a:solidFill>
                  <a:schemeClr val="bg1"/>
                </a:solidFill>
                <a:latin typeface="时尚中黑简体" pitchFamily="2" charset="-122"/>
                <a:ea typeface="时尚中黑简体" pitchFamily="2" charset="-122"/>
                <a:sym typeface="时尚中黑简体" pitchFamily="2" charset="-122"/>
              </a:rPr>
              <a:t>单击输入</a:t>
            </a:r>
            <a:endParaRPr lang="zh-CN" altLang="en-US" dirty="0">
              <a:latin typeface="Arial" panose="020B0604020202020204" pitchFamily="34" charset="0"/>
            </a:endParaRPr>
          </a:p>
        </p:txBody>
      </p:sp>
      <p:sp>
        <p:nvSpPr>
          <p:cNvPr id="19" name="矩形 18"/>
          <p:cNvSpPr/>
          <p:nvPr/>
        </p:nvSpPr>
        <p:spPr>
          <a:xfrm>
            <a:off x="8695875" y="3441927"/>
            <a:ext cx="1622425" cy="522287"/>
          </a:xfrm>
          <a:prstGeom prst="rect">
            <a:avLst/>
          </a:prstGeom>
          <a:solidFill>
            <a:srgbClr val="E87A7D"/>
          </a:solid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pPr>
            <a:r>
              <a:rPr lang="zh-CN" altLang="en-US" sz="2800" b="1" dirty="0">
                <a:solidFill>
                  <a:schemeClr val="bg1"/>
                </a:solidFill>
                <a:latin typeface="时尚中黑简体" pitchFamily="2" charset="-122"/>
                <a:ea typeface="时尚中黑简体" pitchFamily="2" charset="-122"/>
                <a:sym typeface="时尚中黑简体" pitchFamily="2" charset="-122"/>
              </a:rPr>
              <a:t>单击输入</a:t>
            </a:r>
            <a:endParaRPr lang="zh-CN" altLang="en-US" dirty="0">
              <a:latin typeface="Arial" panose="020B0604020202020204" pitchFamily="34" charset="0"/>
            </a:endParaRPr>
          </a:p>
        </p:txBody>
      </p:sp>
      <p:sp>
        <p:nvSpPr>
          <p:cNvPr id="21" name="文本框 12"/>
          <p:cNvSpPr/>
          <p:nvPr/>
        </p:nvSpPr>
        <p:spPr>
          <a:xfrm>
            <a:off x="1082894" y="4344419"/>
            <a:ext cx="2747962" cy="1492716"/>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buClr>
                <a:srgbClr val="BFBFBF"/>
              </a:buClr>
              <a:buFont typeface="Arial" panose="020B0604020202020204" pitchFamily="34" charset="0"/>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endParaRPr lang="en-US" altLang="x-none"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2" name="文本框 12"/>
          <p:cNvSpPr/>
          <p:nvPr/>
        </p:nvSpPr>
        <p:spPr>
          <a:xfrm>
            <a:off x="4722019" y="4367998"/>
            <a:ext cx="2747962" cy="1492716"/>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buClr>
                <a:srgbClr val="BFBFBF"/>
              </a:buClr>
              <a:buFont typeface="Arial" panose="020B0604020202020204" pitchFamily="34" charset="0"/>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endParaRPr lang="en-US" altLang="x-none"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3" name="文本框 12"/>
          <p:cNvSpPr/>
          <p:nvPr/>
        </p:nvSpPr>
        <p:spPr>
          <a:xfrm>
            <a:off x="8133106" y="4344419"/>
            <a:ext cx="2747962" cy="1492716"/>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buClr>
                <a:srgbClr val="BFBFBF"/>
              </a:buClr>
              <a:buFont typeface="Arial" panose="020B0604020202020204" pitchFamily="34" charset="0"/>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输入您的文本这里请输入您的文本这里输入您的文本通用设计，完美兼容，打造最实用，最具个性的演示方案，让你的演示卓越非凡</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a:t>
            </a:r>
            <a:endParaRPr lang="en-US" altLang="x-none" sz="14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Tree>
    <p:custDataLst>
      <p:tags r:id="rId1"/>
    </p:custDataLst>
  </p:cSld>
  <p:clrMapOvr>
    <a:masterClrMapping/>
  </p:clrMapOvr>
  <p:transition spd="slow" advTm="2871">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inVertical)">
                                      <p:cBhvr>
                                        <p:cTn id="22" dur="500"/>
                                        <p:tgtEl>
                                          <p:spTgt spid="15"/>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arn(inVertical)">
                                      <p:cBhvr>
                                        <p:cTn id="25" dur="5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nodePh="1">
                                  <p:stCondLst>
                                    <p:cond delay="0"/>
                                  </p:stCondLst>
                                  <p:endCondLst>
                                    <p:cond evt="begin" delay="0">
                                      <p:tn val="28"/>
                                    </p:cond>
                                  </p:end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00"/>
                                        <p:tgtEl>
                                          <p:spTgt spid="7"/>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down)">
                                      <p:cBhvr>
                                        <p:cTn id="33" dur="500"/>
                                        <p:tgtEl>
                                          <p:spTgt spid="9"/>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down)">
                                      <p:cBhvr>
                                        <p:cTn id="36" dur="500"/>
                                        <p:tgtEl>
                                          <p:spTgt spid="10"/>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00"/>
                                        <p:tgtEl>
                                          <p:spTgt spid="17"/>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down)">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par>
                                <p:cTn id="48" presetID="22" presetClass="entr" presetSubtype="4" fill="hold" grpId="0" nodeType="withEffect" nodePh="1">
                                  <p:stCondLst>
                                    <p:cond delay="0"/>
                                  </p:stCondLst>
                                  <p:endCondLst>
                                    <p:cond evt="begin" delay="0">
                                      <p:tn val="48"/>
                                    </p:cond>
                                  </p:end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500"/>
                                        <p:tgtEl>
                                          <p:spTgt spid="11"/>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down)">
                                      <p:cBhvr>
                                        <p:cTn id="53" dur="500"/>
                                        <p:tgtEl>
                                          <p:spTgt spid="12"/>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down)">
                                      <p:cBhvr>
                                        <p:cTn id="56" dur="500"/>
                                        <p:tgtEl>
                                          <p:spTgt spid="13"/>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down)">
                                      <p:cBhvr>
                                        <p:cTn id="59" dur="500"/>
                                        <p:tgtEl>
                                          <p:spTgt spid="19"/>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down)">
                                      <p:cBhvr>
                                        <p:cTn id="6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 grpId="0"/>
      <p:bldP spid="3" grpId="0" animBg="1"/>
      <p:bldP spid="4" grpId="0" animBg="1"/>
      <p:bldP spid="5" grpId="0" animBg="1"/>
      <p:bldP spid="6" grpId="0"/>
      <p:bldP spid="7" grpId="0"/>
      <p:bldP spid="9" grpId="0" animBg="1"/>
      <p:bldP spid="10" grpId="0"/>
      <p:bldP spid="11" grpId="0"/>
      <p:bldP spid="12" grpId="0" animBg="1"/>
      <p:bldP spid="13" grpId="0"/>
      <p:bldP spid="15" grpId="0" animBg="1"/>
      <p:bldP spid="17" grpId="0" animBg="1"/>
      <p:bldP spid="19" grpId="0" animBg="1"/>
      <p:bldP spid="21" grpId="0"/>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76115" y="1503362"/>
            <a:ext cx="3848100" cy="3851275"/>
            <a:chOff x="0" y="0"/>
            <a:chExt cx="3848105" cy="3850009"/>
          </a:xfrm>
        </p:grpSpPr>
        <p:sp>
          <p:nvSpPr>
            <p:cNvPr id="19" name="Block Arc 38"/>
            <p:cNvSpPr/>
            <p:nvPr/>
          </p:nvSpPr>
          <p:spPr>
            <a:xfrm rot="2990966">
              <a:off x="15241" y="1"/>
              <a:ext cx="3823336" cy="3823334"/>
            </a:xfrm>
            <a:custGeom>
              <a:avLst/>
              <a:gdLst/>
              <a:ahLst/>
              <a:cxnLst>
                <a:cxn ang="0">
                  <a:pos x="0" y="1911667"/>
                </a:cxn>
                <a:cxn ang="0">
                  <a:pos x="579354" y="540751"/>
                </a:cxn>
                <a:cxn ang="0">
                  <a:pos x="1966254" y="780"/>
                </a:cxn>
                <a:cxn ang="0">
                  <a:pos x="1948429" y="624761"/>
                </a:cxn>
                <a:cxn ang="0">
                  <a:pos x="1014407" y="988410"/>
                </a:cxn>
                <a:cxn ang="0">
                  <a:pos x="624235" y="1911667"/>
                </a:cxn>
                <a:cxn ang="0">
                  <a:pos x="0" y="1911667"/>
                </a:cxn>
              </a:cxnLst>
              <a:rect l="0" t="0" r="0" b="0"/>
              <a:pathLst>
                <a:path w="3823336" h="3823334">
                  <a:moveTo>
                    <a:pt x="0" y="1911667"/>
                  </a:moveTo>
                  <a:cubicBezTo>
                    <a:pt x="0" y="1395195"/>
                    <a:pt x="208976" y="900699"/>
                    <a:pt x="579354" y="540751"/>
                  </a:cubicBezTo>
                  <a:cubicBezTo>
                    <a:pt x="949732" y="180803"/>
                    <a:pt x="1449994" y="-13968"/>
                    <a:pt x="1966254" y="780"/>
                  </a:cubicBezTo>
                  <a:lnTo>
                    <a:pt x="1948429" y="624761"/>
                  </a:lnTo>
                  <a:cubicBezTo>
                    <a:pt x="1600748" y="614829"/>
                    <a:pt x="1263842" y="745999"/>
                    <a:pt x="1014407" y="988410"/>
                  </a:cubicBezTo>
                  <a:cubicBezTo>
                    <a:pt x="764972" y="1230821"/>
                    <a:pt x="624235" y="1563844"/>
                    <a:pt x="624235" y="1911667"/>
                  </a:cubicBezTo>
                  <a:lnTo>
                    <a:pt x="0" y="1911667"/>
                  </a:lnTo>
                  <a:close/>
                </a:path>
              </a:pathLst>
            </a:custGeom>
            <a:solidFill>
              <a:srgbClr val="FAC294"/>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Block Arc 37"/>
            <p:cNvSpPr/>
            <p:nvPr/>
          </p:nvSpPr>
          <p:spPr>
            <a:xfrm rot="-2484302">
              <a:off x="0" y="7620"/>
              <a:ext cx="3823334" cy="3823336"/>
            </a:xfrm>
            <a:custGeom>
              <a:avLst/>
              <a:gdLst/>
              <a:ahLst/>
              <a:cxnLst>
                <a:cxn ang="0">
                  <a:pos x="9943" y="1716950"/>
                </a:cxn>
                <a:cxn ang="0">
                  <a:pos x="1966253" y="779"/>
                </a:cxn>
                <a:cxn ang="0">
                  <a:pos x="1948428" y="624761"/>
                </a:cxn>
                <a:cxn ang="0">
                  <a:pos x="630932" y="1780533"/>
                </a:cxn>
                <a:cxn ang="0">
                  <a:pos x="9943" y="1716950"/>
                </a:cxn>
              </a:cxnLst>
              <a:rect l="0" t="0" r="0" b="0"/>
              <a:pathLst>
                <a:path w="3823334" h="3823336">
                  <a:moveTo>
                    <a:pt x="9943" y="1716950"/>
                  </a:moveTo>
                  <a:cubicBezTo>
                    <a:pt x="111937" y="720819"/>
                    <a:pt x="965323" y="-27813"/>
                    <a:pt x="1966253" y="779"/>
                  </a:cubicBezTo>
                  <a:lnTo>
                    <a:pt x="1948428" y="624761"/>
                  </a:lnTo>
                  <a:cubicBezTo>
                    <a:pt x="1274342" y="605505"/>
                    <a:pt x="699620" y="1109679"/>
                    <a:pt x="630932" y="1780533"/>
                  </a:cubicBezTo>
                  <a:lnTo>
                    <a:pt x="9943" y="1716950"/>
                  </a:lnTo>
                  <a:close/>
                </a:path>
              </a:pathLst>
            </a:custGeom>
            <a:solidFill>
              <a:srgbClr val="63BC9E"/>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1" name="组合 20"/>
            <p:cNvGrpSpPr/>
            <p:nvPr/>
          </p:nvGrpSpPr>
          <p:grpSpPr>
            <a:xfrm>
              <a:off x="9527" y="13337"/>
              <a:ext cx="3838578" cy="3836672"/>
              <a:chOff x="0" y="0"/>
              <a:chExt cx="3838578" cy="3836672"/>
            </a:xfrm>
          </p:grpSpPr>
          <p:sp>
            <p:nvSpPr>
              <p:cNvPr id="22" name="Block Arc 40"/>
              <p:cNvSpPr/>
              <p:nvPr/>
            </p:nvSpPr>
            <p:spPr>
              <a:xfrm rot="13947231">
                <a:off x="0" y="13336"/>
                <a:ext cx="3823336" cy="3823336"/>
              </a:xfrm>
              <a:custGeom>
                <a:avLst/>
                <a:gdLst/>
                <a:ahLst/>
                <a:cxnLst>
                  <a:cxn ang="0">
                    <a:pos x="0" y="1911668"/>
                  </a:cxn>
                  <a:cxn ang="0">
                    <a:pos x="579354" y="540751"/>
                  </a:cxn>
                  <a:cxn ang="0">
                    <a:pos x="1966255" y="779"/>
                  </a:cxn>
                  <a:cxn ang="0">
                    <a:pos x="1948429" y="624761"/>
                  </a:cxn>
                  <a:cxn ang="0">
                    <a:pos x="1014407" y="988411"/>
                  </a:cxn>
                  <a:cxn ang="0">
                    <a:pos x="624236" y="1911669"/>
                  </a:cxn>
                  <a:cxn ang="0">
                    <a:pos x="0" y="1911668"/>
                  </a:cxn>
                </a:cxnLst>
                <a:rect l="0" t="0" r="0" b="0"/>
                <a:pathLst>
                  <a:path w="3823336" h="3823336">
                    <a:moveTo>
                      <a:pt x="0" y="1911668"/>
                    </a:moveTo>
                    <a:cubicBezTo>
                      <a:pt x="0" y="1395196"/>
                      <a:pt x="208976" y="900700"/>
                      <a:pt x="579354" y="540751"/>
                    </a:cubicBezTo>
                    <a:cubicBezTo>
                      <a:pt x="949732" y="180802"/>
                      <a:pt x="1449994" y="-13968"/>
                      <a:pt x="1966255" y="779"/>
                    </a:cubicBezTo>
                    <a:lnTo>
                      <a:pt x="1948429" y="624761"/>
                    </a:lnTo>
                    <a:cubicBezTo>
                      <a:pt x="1600748" y="614829"/>
                      <a:pt x="1263841" y="745999"/>
                      <a:pt x="1014407" y="988411"/>
                    </a:cubicBezTo>
                    <a:cubicBezTo>
                      <a:pt x="764972" y="1230822"/>
                      <a:pt x="624236" y="1563846"/>
                      <a:pt x="624236" y="1911669"/>
                    </a:cubicBezTo>
                    <a:lnTo>
                      <a:pt x="0" y="1911668"/>
                    </a:lnTo>
                    <a:close/>
                  </a:path>
                </a:pathLst>
              </a:custGeom>
              <a:solidFill>
                <a:srgbClr val="E87A7D"/>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3" name="组合 22"/>
              <p:cNvGrpSpPr/>
              <p:nvPr/>
            </p:nvGrpSpPr>
            <p:grpSpPr>
              <a:xfrm>
                <a:off x="15242" y="0"/>
                <a:ext cx="3823336" cy="3823334"/>
                <a:chOff x="0" y="0"/>
                <a:chExt cx="3823336" cy="3823334"/>
              </a:xfrm>
            </p:grpSpPr>
            <p:sp>
              <p:nvSpPr>
                <p:cNvPr id="24" name="Block Arc 39"/>
                <p:cNvSpPr/>
                <p:nvPr/>
              </p:nvSpPr>
              <p:spPr>
                <a:xfrm rot="8470872">
                  <a:off x="0" y="0"/>
                  <a:ext cx="3823336" cy="3823334"/>
                </a:xfrm>
                <a:custGeom>
                  <a:avLst/>
                  <a:gdLst/>
                  <a:ahLst/>
                  <a:cxnLst>
                    <a:cxn ang="0">
                      <a:pos x="0" y="1911667"/>
                    </a:cxn>
                    <a:cxn ang="0">
                      <a:pos x="579354" y="540751"/>
                    </a:cxn>
                    <a:cxn ang="0">
                      <a:pos x="1966254" y="780"/>
                    </a:cxn>
                    <a:cxn ang="0">
                      <a:pos x="1948429" y="624761"/>
                    </a:cxn>
                    <a:cxn ang="0">
                      <a:pos x="1014407" y="988410"/>
                    </a:cxn>
                    <a:cxn ang="0">
                      <a:pos x="624235" y="1911667"/>
                    </a:cxn>
                    <a:cxn ang="0">
                      <a:pos x="0" y="1911667"/>
                    </a:cxn>
                  </a:cxnLst>
                  <a:rect l="0" t="0" r="0" b="0"/>
                  <a:pathLst>
                    <a:path w="3823336" h="3823334">
                      <a:moveTo>
                        <a:pt x="0" y="1911667"/>
                      </a:moveTo>
                      <a:cubicBezTo>
                        <a:pt x="0" y="1395195"/>
                        <a:pt x="208976" y="900699"/>
                        <a:pt x="579354" y="540751"/>
                      </a:cubicBezTo>
                      <a:cubicBezTo>
                        <a:pt x="949732" y="180803"/>
                        <a:pt x="1449994" y="-13968"/>
                        <a:pt x="1966254" y="780"/>
                      </a:cubicBezTo>
                      <a:lnTo>
                        <a:pt x="1948429" y="624761"/>
                      </a:lnTo>
                      <a:cubicBezTo>
                        <a:pt x="1600748" y="614829"/>
                        <a:pt x="1263842" y="745999"/>
                        <a:pt x="1014407" y="988410"/>
                      </a:cubicBezTo>
                      <a:cubicBezTo>
                        <a:pt x="764972" y="1230821"/>
                        <a:pt x="624235" y="1563844"/>
                        <a:pt x="624235" y="1911667"/>
                      </a:cubicBezTo>
                      <a:lnTo>
                        <a:pt x="0" y="1911667"/>
                      </a:lnTo>
                      <a:close/>
                    </a:path>
                  </a:pathLst>
                </a:custGeom>
                <a:solidFill>
                  <a:srgbClr val="647B84"/>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TextBox 44"/>
                <p:cNvSpPr txBox="1"/>
                <p:nvPr/>
              </p:nvSpPr>
              <p:spPr>
                <a:xfrm>
                  <a:off x="556260" y="1847850"/>
                  <a:ext cx="463588" cy="313932"/>
                </a:xfrm>
                <a:prstGeom prst="rect">
                  <a:avLst/>
                </a:prstGeom>
                <a:no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r>
                    <a:rPr lang="en-US" altLang="zh-CN" sz="1400" dirty="0">
                      <a:solidFill>
                        <a:schemeClr val="bg1"/>
                      </a:solidFill>
                      <a:latin typeface="Roboto Medium" panose="02000000000000000000"/>
                      <a:ea typeface="MS PGothic" panose="020B0600070205080204" pitchFamily="34" charset="-128"/>
                    </a:rPr>
                    <a:t>20%</a:t>
                  </a:r>
                  <a:endParaRPr lang="en-US" altLang="zh-CN" sz="1400" dirty="0">
                    <a:solidFill>
                      <a:schemeClr val="bg1"/>
                    </a:solidFill>
                    <a:latin typeface="Roboto Medium" panose="02000000000000000000"/>
                    <a:ea typeface="MS PGothic" panose="020B0600070205080204" pitchFamily="34" charset="-128"/>
                  </a:endParaRPr>
                </a:p>
              </p:txBody>
            </p:sp>
            <p:sp>
              <p:nvSpPr>
                <p:cNvPr id="26" name="Isosceles Triangle 41"/>
                <p:cNvSpPr/>
                <p:nvPr/>
              </p:nvSpPr>
              <p:spPr>
                <a:xfrm rot="2938533">
                  <a:off x="522921" y="385761"/>
                  <a:ext cx="916304" cy="358140"/>
                </a:xfrm>
                <a:prstGeom prst="triangle">
                  <a:avLst>
                    <a:gd name="adj" fmla="val 50000"/>
                  </a:avLst>
                </a:prstGeom>
                <a:solidFill>
                  <a:srgbClr val="63BC9E"/>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endParaRPr lang="en-US" altLang="zh-CN" dirty="0">
                    <a:solidFill>
                      <a:srgbClr val="FFFFFF"/>
                    </a:solidFill>
                    <a:latin typeface="Roboto Medium" panose="02000000000000000000"/>
                    <a:ea typeface="Roboto Medium" panose="02000000000000000000"/>
                  </a:endParaRPr>
                </a:p>
              </p:txBody>
            </p:sp>
            <p:sp>
              <p:nvSpPr>
                <p:cNvPr id="27" name="Isosceles Triangle 42"/>
                <p:cNvSpPr/>
                <p:nvPr/>
              </p:nvSpPr>
              <p:spPr>
                <a:xfrm rot="8461846">
                  <a:off x="2779396" y="861060"/>
                  <a:ext cx="916304" cy="358140"/>
                </a:xfrm>
                <a:prstGeom prst="triangle">
                  <a:avLst>
                    <a:gd name="adj" fmla="val 50000"/>
                  </a:avLst>
                </a:prstGeom>
                <a:solidFill>
                  <a:srgbClr val="FAC294"/>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endParaRPr lang="en-US" altLang="zh-CN" dirty="0">
                    <a:solidFill>
                      <a:srgbClr val="FFFFFF"/>
                    </a:solidFill>
                    <a:latin typeface="Roboto Medium" panose="02000000000000000000"/>
                    <a:ea typeface="Roboto Medium" panose="02000000000000000000"/>
                  </a:endParaRPr>
                </a:p>
              </p:txBody>
            </p:sp>
            <p:sp>
              <p:nvSpPr>
                <p:cNvPr id="28" name="Isosceles Triangle 43"/>
                <p:cNvSpPr/>
                <p:nvPr/>
              </p:nvSpPr>
              <p:spPr>
                <a:xfrm rot="-7527845">
                  <a:off x="2290761" y="3068001"/>
                  <a:ext cx="916304" cy="358140"/>
                </a:xfrm>
                <a:prstGeom prst="triangle">
                  <a:avLst>
                    <a:gd name="adj" fmla="val 50000"/>
                  </a:avLst>
                </a:prstGeom>
                <a:solidFill>
                  <a:srgbClr val="647B84"/>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endParaRPr lang="en-US" altLang="zh-CN" dirty="0">
                    <a:solidFill>
                      <a:srgbClr val="FFFFFF"/>
                    </a:solidFill>
                    <a:latin typeface="Roboto Medium" panose="02000000000000000000"/>
                    <a:ea typeface="Roboto Medium" panose="02000000000000000000"/>
                  </a:endParaRPr>
                </a:p>
              </p:txBody>
            </p:sp>
            <p:sp>
              <p:nvSpPr>
                <p:cNvPr id="29" name="Isosceles Triangle 44"/>
                <p:cNvSpPr/>
                <p:nvPr/>
              </p:nvSpPr>
              <p:spPr>
                <a:xfrm rot="-2140796">
                  <a:off x="43816" y="2567941"/>
                  <a:ext cx="916304" cy="360044"/>
                </a:xfrm>
                <a:prstGeom prst="triangle">
                  <a:avLst>
                    <a:gd name="adj" fmla="val 50000"/>
                  </a:avLst>
                </a:prstGeom>
                <a:solidFill>
                  <a:srgbClr val="E87A7D"/>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endParaRPr lang="en-US" altLang="zh-CN" dirty="0">
                    <a:solidFill>
                      <a:srgbClr val="FFFFFF"/>
                    </a:solidFill>
                    <a:latin typeface="Roboto Medium" panose="02000000000000000000"/>
                    <a:ea typeface="Roboto Medium" panose="02000000000000000000"/>
                  </a:endParaRPr>
                </a:p>
              </p:txBody>
            </p:sp>
            <p:sp>
              <p:nvSpPr>
                <p:cNvPr id="30" name="TextBox 61"/>
                <p:cNvSpPr txBox="1"/>
                <p:nvPr/>
              </p:nvSpPr>
              <p:spPr>
                <a:xfrm>
                  <a:off x="1904995" y="163831"/>
                  <a:ext cx="357790" cy="369332"/>
                </a:xfrm>
                <a:prstGeom prst="rect">
                  <a:avLst/>
                </a:prstGeom>
                <a:no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r>
                    <a:rPr lang="en-US" altLang="zh-CN" b="1" dirty="0">
                      <a:solidFill>
                        <a:schemeClr val="bg1"/>
                      </a:solidFill>
                      <a:latin typeface="微软雅黑" panose="020B0503020204020204" pitchFamily="34" charset="-122"/>
                      <a:ea typeface="微软雅黑" panose="020B0503020204020204" pitchFamily="34" charset="-122"/>
                    </a:rPr>
                    <a:t>A</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1" name="TextBox 62"/>
                <p:cNvSpPr txBox="1"/>
                <p:nvPr/>
              </p:nvSpPr>
              <p:spPr>
                <a:xfrm>
                  <a:off x="1453511" y="3329941"/>
                  <a:ext cx="340158" cy="369332"/>
                </a:xfrm>
                <a:prstGeom prst="rect">
                  <a:avLst/>
                </a:prstGeom>
                <a:no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r>
                    <a:rPr lang="en-US" altLang="zh-CN" b="1" dirty="0">
                      <a:solidFill>
                        <a:schemeClr val="bg1"/>
                      </a:solidFill>
                      <a:latin typeface="微软雅黑" panose="020B0503020204020204" pitchFamily="34" charset="-122"/>
                      <a:ea typeface="微软雅黑" panose="020B0503020204020204" pitchFamily="34" charset="-122"/>
                    </a:rPr>
                    <a:t>C</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2" name="TextBox 63"/>
                <p:cNvSpPr txBox="1"/>
                <p:nvPr/>
              </p:nvSpPr>
              <p:spPr>
                <a:xfrm>
                  <a:off x="134560" y="1508746"/>
                  <a:ext cx="367408" cy="369332"/>
                </a:xfrm>
                <a:prstGeom prst="rect">
                  <a:avLst/>
                </a:prstGeom>
                <a:no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r>
                    <a:rPr lang="en-US" altLang="zh-CN" b="1" dirty="0">
                      <a:solidFill>
                        <a:schemeClr val="bg1"/>
                      </a:solidFill>
                      <a:latin typeface="微软雅黑" panose="020B0503020204020204" pitchFamily="34" charset="-122"/>
                      <a:ea typeface="微软雅黑" panose="020B0503020204020204" pitchFamily="34" charset="-122"/>
                    </a:rPr>
                    <a:t>D</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3" name="TextBox 64"/>
                <p:cNvSpPr txBox="1"/>
                <p:nvPr/>
              </p:nvSpPr>
              <p:spPr>
                <a:xfrm>
                  <a:off x="3276595" y="2042161"/>
                  <a:ext cx="341760" cy="369332"/>
                </a:xfrm>
                <a:prstGeom prst="rect">
                  <a:avLst/>
                </a:prstGeom>
                <a:no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r>
                    <a:rPr lang="en-US" altLang="zh-CN" b="1" dirty="0">
                      <a:solidFill>
                        <a:schemeClr val="bg1"/>
                      </a:solidFill>
                      <a:latin typeface="微软雅黑" panose="020B0503020204020204" pitchFamily="34" charset="-122"/>
                      <a:ea typeface="微软雅黑" panose="020B0503020204020204" pitchFamily="34" charset="-122"/>
                    </a:rPr>
                    <a:t>B</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grpSp>
      <p:cxnSp>
        <p:nvCxnSpPr>
          <p:cNvPr id="3" name="Straight Connector 3"/>
          <p:cNvCxnSpPr/>
          <p:nvPr/>
        </p:nvCxnSpPr>
        <p:spPr>
          <a:xfrm flipH="1">
            <a:off x="885265" y="3182937"/>
            <a:ext cx="2943225" cy="0"/>
          </a:xfrm>
          <a:prstGeom prst="line">
            <a:avLst/>
          </a:prstGeom>
          <a:ln w="12700" cap="flat" cmpd="sng">
            <a:solidFill>
              <a:srgbClr val="7E7E7D"/>
            </a:solidFill>
            <a:prstDash val="solid"/>
            <a:headEnd type="none" w="med" len="med"/>
            <a:tailEnd type="none" w="med" len="med"/>
          </a:ln>
        </p:spPr>
      </p:cxnSp>
      <p:cxnSp>
        <p:nvCxnSpPr>
          <p:cNvPr id="4" name="Straight Connector 71"/>
          <p:cNvCxnSpPr/>
          <p:nvPr/>
        </p:nvCxnSpPr>
        <p:spPr>
          <a:xfrm flipH="1">
            <a:off x="7773428" y="3705224"/>
            <a:ext cx="2927350" cy="0"/>
          </a:xfrm>
          <a:prstGeom prst="line">
            <a:avLst/>
          </a:prstGeom>
          <a:ln w="12700" cap="flat" cmpd="sng">
            <a:solidFill>
              <a:srgbClr val="7E7E7D"/>
            </a:solidFill>
            <a:prstDash val="solid"/>
            <a:headEnd type="none" w="med" len="med"/>
            <a:tailEnd type="none" w="med" len="med"/>
          </a:ln>
        </p:spPr>
      </p:cxnSp>
      <p:cxnSp>
        <p:nvCxnSpPr>
          <p:cNvPr id="5" name="Straight Connector 72"/>
          <p:cNvCxnSpPr/>
          <p:nvPr/>
        </p:nvCxnSpPr>
        <p:spPr>
          <a:xfrm flipH="1">
            <a:off x="6508190" y="1619249"/>
            <a:ext cx="4192588" cy="0"/>
          </a:xfrm>
          <a:prstGeom prst="line">
            <a:avLst/>
          </a:prstGeom>
          <a:ln w="12700" cap="flat" cmpd="sng">
            <a:solidFill>
              <a:srgbClr val="7E7E7D"/>
            </a:solidFill>
            <a:prstDash val="solid"/>
            <a:headEnd type="none" w="med" len="med"/>
            <a:tailEnd type="none" w="med" len="med"/>
          </a:ln>
        </p:spPr>
      </p:cxnSp>
      <p:cxnSp>
        <p:nvCxnSpPr>
          <p:cNvPr id="6" name="Straight Connector 73"/>
          <p:cNvCxnSpPr/>
          <p:nvPr/>
        </p:nvCxnSpPr>
        <p:spPr>
          <a:xfrm flipH="1">
            <a:off x="885265" y="5241924"/>
            <a:ext cx="4192588" cy="0"/>
          </a:xfrm>
          <a:prstGeom prst="line">
            <a:avLst/>
          </a:prstGeom>
          <a:ln w="12700" cap="flat" cmpd="sng">
            <a:solidFill>
              <a:srgbClr val="7E7E7D"/>
            </a:solidFill>
            <a:prstDash val="solid"/>
            <a:headEnd type="none" w="med" len="med"/>
            <a:tailEnd type="none" w="med" len="med"/>
          </a:ln>
        </p:spPr>
      </p:cxnSp>
      <p:grpSp>
        <p:nvGrpSpPr>
          <p:cNvPr id="7" name="组合 6"/>
          <p:cNvGrpSpPr/>
          <p:nvPr/>
        </p:nvGrpSpPr>
        <p:grpSpPr>
          <a:xfrm>
            <a:off x="812240" y="1916112"/>
            <a:ext cx="2979738" cy="1133475"/>
            <a:chOff x="0" y="0"/>
            <a:chExt cx="2978389" cy="1133392"/>
          </a:xfrm>
        </p:grpSpPr>
        <p:sp>
          <p:nvSpPr>
            <p:cNvPr id="17" name="TextBox 11"/>
            <p:cNvSpPr txBox="1"/>
            <p:nvPr/>
          </p:nvSpPr>
          <p:spPr>
            <a:xfrm>
              <a:off x="0" y="394728"/>
              <a:ext cx="2978389" cy="738664"/>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a:t>
              </a:r>
              <a:r>
                <a:rPr lang="zh-CN" altLang="en-US" sz="1400" dirty="0">
                  <a:solidFill>
                    <a:srgbClr val="7E7E7D"/>
                  </a:solidFill>
                  <a:latin typeface="微软雅黑" panose="020B0503020204020204" pitchFamily="34" charset="-122"/>
                  <a:ea typeface="微软雅黑" panose="020B0503020204020204" pitchFamily="34" charset="-122"/>
                </a:rPr>
                <a:t>。</a:t>
              </a:r>
              <a:endParaRPr lang="en-US" altLang="x-none" sz="1400" dirty="0">
                <a:solidFill>
                  <a:srgbClr val="7E7E7D"/>
                </a:solidFill>
                <a:latin typeface="微软雅黑" panose="020B0503020204020204" pitchFamily="34" charset="-122"/>
                <a:ea typeface="微软雅黑" panose="020B0503020204020204" pitchFamily="34" charset="-122"/>
              </a:endParaRPr>
            </a:p>
          </p:txBody>
        </p:sp>
        <p:sp>
          <p:nvSpPr>
            <p:cNvPr id="18" name="TextBox 10"/>
            <p:cNvSpPr txBox="1"/>
            <p:nvPr/>
          </p:nvSpPr>
          <p:spPr>
            <a:xfrm>
              <a:off x="700735" y="0"/>
              <a:ext cx="1432385" cy="338554"/>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r>
                <a:rPr lang="zh-CN" altLang="en-US" sz="1600" b="1" dirty="0">
                  <a:solidFill>
                    <a:srgbClr val="647B84"/>
                  </a:solidFill>
                  <a:latin typeface="微软雅黑" panose="020B0503020204020204" pitchFamily="34" charset="-122"/>
                  <a:ea typeface="微软雅黑" panose="020B0503020204020204" pitchFamily="34" charset="-122"/>
                </a:rPr>
                <a:t>单击添加标题</a:t>
              </a:r>
              <a:endParaRPr lang="en-US" altLang="x-none" sz="1600" b="1" dirty="0">
                <a:solidFill>
                  <a:srgbClr val="647B84"/>
                </a:solidFill>
                <a:latin typeface="微软雅黑" panose="020B0503020204020204" pitchFamily="34" charset="-122"/>
                <a:ea typeface="微软雅黑" panose="020B0503020204020204" pitchFamily="34" charset="-122"/>
              </a:endParaRPr>
            </a:p>
          </p:txBody>
        </p:sp>
      </p:grpSp>
      <p:sp>
        <p:nvSpPr>
          <p:cNvPr id="16" name="TextBox 10"/>
          <p:cNvSpPr txBox="1"/>
          <p:nvPr/>
        </p:nvSpPr>
        <p:spPr>
          <a:xfrm>
            <a:off x="1513292" y="3897312"/>
            <a:ext cx="1433034" cy="338579"/>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r>
              <a:rPr lang="zh-CN" altLang="en-US" sz="1600" b="1" dirty="0">
                <a:solidFill>
                  <a:srgbClr val="647B84"/>
                </a:solidFill>
                <a:latin typeface="微软雅黑" panose="020B0503020204020204" pitchFamily="34" charset="-122"/>
                <a:ea typeface="微软雅黑" panose="020B0503020204020204" pitchFamily="34" charset="-122"/>
              </a:rPr>
              <a:t>单击添加标题</a:t>
            </a:r>
            <a:endParaRPr lang="en-US" altLang="x-none" sz="1600" b="1" dirty="0">
              <a:solidFill>
                <a:srgbClr val="647B84"/>
              </a:solidFill>
              <a:latin typeface="微软雅黑" panose="020B0503020204020204" pitchFamily="34" charset="-122"/>
              <a:ea typeface="微软雅黑" panose="020B0503020204020204" pitchFamily="34" charset="-122"/>
            </a:endParaRPr>
          </a:p>
        </p:txBody>
      </p:sp>
      <p:sp>
        <p:nvSpPr>
          <p:cNvPr id="14" name="TextBox 10"/>
          <p:cNvSpPr txBox="1"/>
          <p:nvPr/>
        </p:nvSpPr>
        <p:spPr>
          <a:xfrm>
            <a:off x="8582057" y="1819274"/>
            <a:ext cx="1432270" cy="338579"/>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r>
              <a:rPr lang="zh-CN" altLang="en-US" sz="1600" b="1" dirty="0">
                <a:solidFill>
                  <a:srgbClr val="647B84"/>
                </a:solidFill>
                <a:latin typeface="微软雅黑" panose="020B0503020204020204" pitchFamily="34" charset="-122"/>
                <a:ea typeface="微软雅黑" panose="020B0503020204020204" pitchFamily="34" charset="-122"/>
              </a:rPr>
              <a:t>单击添加标题</a:t>
            </a:r>
            <a:endParaRPr lang="en-US" altLang="x-none" sz="1600" b="1" dirty="0">
              <a:solidFill>
                <a:srgbClr val="647B84"/>
              </a:solidFill>
              <a:latin typeface="微软雅黑" panose="020B0503020204020204" pitchFamily="34" charset="-122"/>
              <a:ea typeface="微软雅黑" panose="020B0503020204020204" pitchFamily="34" charset="-122"/>
            </a:endParaRPr>
          </a:p>
        </p:txBody>
      </p:sp>
      <p:sp>
        <p:nvSpPr>
          <p:cNvPr id="12" name="TextBox 10"/>
          <p:cNvSpPr txBox="1"/>
          <p:nvPr/>
        </p:nvSpPr>
        <p:spPr>
          <a:xfrm>
            <a:off x="8582057" y="3929062"/>
            <a:ext cx="1432270" cy="338579"/>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r>
              <a:rPr lang="zh-CN" altLang="en-US" sz="1600" b="1" dirty="0">
                <a:solidFill>
                  <a:srgbClr val="647B84"/>
                </a:solidFill>
                <a:latin typeface="微软雅黑" panose="020B0503020204020204" pitchFamily="34" charset="-122"/>
                <a:ea typeface="微软雅黑" panose="020B0503020204020204" pitchFamily="34" charset="-122"/>
              </a:rPr>
              <a:t>单击添加标题</a:t>
            </a:r>
            <a:endParaRPr lang="en-US" altLang="x-none" sz="1600" b="1" dirty="0">
              <a:solidFill>
                <a:srgbClr val="647B84"/>
              </a:solidFill>
              <a:latin typeface="微软雅黑" panose="020B0503020204020204" pitchFamily="34" charset="-122"/>
              <a:ea typeface="微软雅黑" panose="020B0503020204020204" pitchFamily="34" charset="-122"/>
            </a:endParaRPr>
          </a:p>
        </p:txBody>
      </p:sp>
      <p:sp>
        <p:nvSpPr>
          <p:cNvPr id="34" name="TextBox 11"/>
          <p:cNvSpPr txBox="1"/>
          <p:nvPr/>
        </p:nvSpPr>
        <p:spPr>
          <a:xfrm>
            <a:off x="880735" y="4307087"/>
            <a:ext cx="2979738" cy="738718"/>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a:t>
            </a:r>
            <a:r>
              <a:rPr lang="zh-CN" altLang="en-US" sz="1400" dirty="0">
                <a:solidFill>
                  <a:srgbClr val="7E7E7D"/>
                </a:solidFill>
                <a:latin typeface="微软雅黑" panose="020B0503020204020204" pitchFamily="34" charset="-122"/>
                <a:ea typeface="微软雅黑" panose="020B0503020204020204" pitchFamily="34" charset="-122"/>
              </a:rPr>
              <a:t>。</a:t>
            </a:r>
            <a:endParaRPr lang="en-US" altLang="x-none" sz="1400" dirty="0">
              <a:solidFill>
                <a:srgbClr val="7E7E7D"/>
              </a:solidFill>
              <a:latin typeface="微软雅黑" panose="020B0503020204020204" pitchFamily="34" charset="-122"/>
              <a:ea typeface="微软雅黑" panose="020B0503020204020204" pitchFamily="34" charset="-122"/>
            </a:endParaRPr>
          </a:p>
        </p:txBody>
      </p:sp>
      <p:sp>
        <p:nvSpPr>
          <p:cNvPr id="35" name="TextBox 11"/>
          <p:cNvSpPr txBox="1"/>
          <p:nvPr/>
        </p:nvSpPr>
        <p:spPr>
          <a:xfrm>
            <a:off x="7881378" y="2254691"/>
            <a:ext cx="2979738" cy="738718"/>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a:t>
            </a:r>
            <a:r>
              <a:rPr lang="zh-CN" altLang="en-US" sz="1400" dirty="0">
                <a:solidFill>
                  <a:srgbClr val="7E7E7D"/>
                </a:solidFill>
                <a:latin typeface="微软雅黑" panose="020B0503020204020204" pitchFamily="34" charset="-122"/>
                <a:ea typeface="微软雅黑" panose="020B0503020204020204" pitchFamily="34" charset="-122"/>
              </a:rPr>
              <a:t>。</a:t>
            </a:r>
            <a:endParaRPr lang="en-US" altLang="x-none" sz="1400" dirty="0">
              <a:solidFill>
                <a:srgbClr val="7E7E7D"/>
              </a:solidFill>
              <a:latin typeface="微软雅黑" panose="020B0503020204020204" pitchFamily="34" charset="-122"/>
              <a:ea typeface="微软雅黑" panose="020B0503020204020204" pitchFamily="34" charset="-122"/>
            </a:endParaRPr>
          </a:p>
        </p:txBody>
      </p:sp>
      <p:sp>
        <p:nvSpPr>
          <p:cNvPr id="36" name="TextBox 11"/>
          <p:cNvSpPr txBox="1"/>
          <p:nvPr/>
        </p:nvSpPr>
        <p:spPr>
          <a:xfrm>
            <a:off x="7888851" y="4335276"/>
            <a:ext cx="2979738" cy="738718"/>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输入您的文本这里请输入您的文本这里输入您的文本通用设计，完美兼容，打造最实用，最具个性</a:t>
            </a:r>
            <a:r>
              <a:rPr lang="zh-CN" altLang="en-US" sz="1400" dirty="0">
                <a:solidFill>
                  <a:srgbClr val="7E7E7D"/>
                </a:solidFill>
                <a:latin typeface="微软雅黑" panose="020B0503020204020204" pitchFamily="34" charset="-122"/>
                <a:ea typeface="微软雅黑" panose="020B0503020204020204" pitchFamily="34" charset="-122"/>
              </a:rPr>
              <a:t>。</a:t>
            </a:r>
            <a:endParaRPr lang="en-US" altLang="x-none" sz="1400" dirty="0">
              <a:solidFill>
                <a:srgbClr val="7E7E7D"/>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464">
        <p15:prstTrans prst="wind"/>
      </p:transition>
    </mc:Choice>
    <mc:Fallback>
      <p:transition spd="slow" advTm="246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4" grpId="0"/>
      <p:bldP spid="12" grpId="0"/>
      <p:bldP spid="34" grpId="0"/>
      <p:bldP spid="35" grpId="0"/>
      <p:bldP spid="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838700" y="1319176"/>
            <a:ext cx="2286000" cy="2286000"/>
          </a:xfrm>
          <a:prstGeom prst="rect">
            <a:avLst/>
          </a:prstGeom>
        </p:spPr>
      </p:pic>
      <p:grpSp>
        <p:nvGrpSpPr>
          <p:cNvPr id="31" name="组合 30"/>
          <p:cNvGrpSpPr/>
          <p:nvPr/>
        </p:nvGrpSpPr>
        <p:grpSpPr>
          <a:xfrm rot="10800000">
            <a:off x="3146567" y="3492046"/>
            <a:ext cx="5497371" cy="912130"/>
            <a:chOff x="0" y="0"/>
            <a:chExt cx="4611606" cy="765176"/>
          </a:xfrm>
        </p:grpSpPr>
        <p:sp>
          <p:nvSpPr>
            <p:cNvPr id="34" name="等腰三角形 33"/>
            <p:cNvSpPr/>
            <p:nvPr/>
          </p:nvSpPr>
          <p:spPr>
            <a:xfrm flipH="1" flipV="1">
              <a:off x="3424466" y="601663"/>
              <a:ext cx="176213" cy="163513"/>
            </a:xfrm>
            <a:prstGeom prst="triangle">
              <a:avLst>
                <a:gd name="adj" fmla="val 0"/>
              </a:avLst>
            </a:prstGeom>
            <a:solidFill>
              <a:srgbClr val="7F6000"/>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sz="2800" dirty="0">
                <a:solidFill>
                  <a:srgbClr val="FFFFFF"/>
                </a:solidFill>
                <a:latin typeface="微软雅黑" panose="020B0503020204020204" pitchFamily="34" charset="-122"/>
                <a:sym typeface="微软雅黑" panose="020B0503020204020204" pitchFamily="34" charset="-122"/>
              </a:endParaRPr>
            </a:p>
          </p:txBody>
        </p:sp>
        <p:sp>
          <p:nvSpPr>
            <p:cNvPr id="35" name="等腰三角形 34"/>
            <p:cNvSpPr/>
            <p:nvPr/>
          </p:nvSpPr>
          <p:spPr>
            <a:xfrm flipH="1">
              <a:off x="3424466" y="0"/>
              <a:ext cx="176213" cy="165100"/>
            </a:xfrm>
            <a:prstGeom prst="triangle">
              <a:avLst>
                <a:gd name="adj" fmla="val 0"/>
              </a:avLst>
            </a:prstGeom>
            <a:solidFill>
              <a:srgbClr val="7F6000"/>
            </a:solid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sz="2800" dirty="0">
                <a:solidFill>
                  <a:srgbClr val="FFFFFF"/>
                </a:solidFill>
                <a:latin typeface="微软雅黑" panose="020B0503020204020204" pitchFamily="34" charset="-122"/>
                <a:sym typeface="微软雅黑" panose="020B0503020204020204" pitchFamily="34" charset="-122"/>
              </a:endParaRPr>
            </a:p>
          </p:txBody>
        </p:sp>
        <p:sp>
          <p:nvSpPr>
            <p:cNvPr id="36" name="文本框 41"/>
            <p:cNvSpPr/>
            <p:nvPr/>
          </p:nvSpPr>
          <p:spPr>
            <a:xfrm flipH="1">
              <a:off x="0" y="85727"/>
              <a:ext cx="4611606" cy="593725"/>
            </a:xfrm>
            <a:prstGeom prst="rect">
              <a:avLst/>
            </a:prstGeom>
            <a:solidFill>
              <a:srgbClr val="E87A7D"/>
            </a:solidFill>
            <a:ln w="9525">
              <a:noFill/>
            </a:ln>
          </p:spPr>
          <p:txBody>
            <a:bodyPr lIns="180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zh-CN" sz="1600" dirty="0">
                <a:solidFill>
                  <a:srgbClr val="525252"/>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37" name="文本框 42"/>
            <p:cNvSpPr/>
            <p:nvPr/>
          </p:nvSpPr>
          <p:spPr>
            <a:xfrm flipH="1">
              <a:off x="3600679" y="1"/>
              <a:ext cx="790575" cy="765175"/>
            </a:xfrm>
            <a:prstGeom prst="rect">
              <a:avLst/>
            </a:prstGeom>
            <a:solidFill>
              <a:srgbClr val="FAC294"/>
            </a:solidFill>
            <a:ln w="9525">
              <a:noFill/>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sz="3200" dirty="0">
                <a:solidFill>
                  <a:srgbClr val="FFFFFF"/>
                </a:solidFill>
                <a:latin typeface="Adobe Gothic Std B" pitchFamily="34" charset="-128"/>
                <a:ea typeface="Microsoft YaHei UI" panose="020B0503020204020204" pitchFamily="34" charset="-122"/>
                <a:sym typeface="Verdana" panose="020B0604030504040204" pitchFamily="34" charset="0"/>
              </a:endParaRPr>
            </a:p>
          </p:txBody>
        </p:sp>
      </p:grpSp>
      <p:sp>
        <p:nvSpPr>
          <p:cNvPr id="32" name="矩形 31"/>
          <p:cNvSpPr/>
          <p:nvPr/>
        </p:nvSpPr>
        <p:spPr>
          <a:xfrm>
            <a:off x="3468860" y="3655721"/>
            <a:ext cx="823188" cy="584775"/>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b="1" dirty="0">
                <a:solidFill>
                  <a:srgbClr val="FFFFFF"/>
                </a:solidFill>
                <a:latin typeface="微软雅黑" panose="020B0503020204020204" pitchFamily="34" charset="-122"/>
                <a:ea typeface="微软雅黑" panose="020B0503020204020204" pitchFamily="34" charset="-122"/>
                <a:sym typeface="Verdana" panose="020B0604030504040204" pitchFamily="34" charset="0"/>
              </a:rPr>
              <a:t>04</a:t>
            </a:r>
            <a:endParaRPr lang="zh-CN" altLang="en-US" sz="3200" b="1" dirty="0">
              <a:solidFill>
                <a:srgbClr val="FFFFFF"/>
              </a:solidFill>
              <a:latin typeface="微软雅黑" panose="020B0503020204020204" pitchFamily="34" charset="-122"/>
              <a:ea typeface="微软雅黑" panose="020B0503020204020204" pitchFamily="34" charset="-122"/>
              <a:sym typeface="Verdana" panose="020B0604030504040204" pitchFamily="34" charset="0"/>
            </a:endParaRPr>
          </a:p>
        </p:txBody>
      </p:sp>
      <p:sp>
        <p:nvSpPr>
          <p:cNvPr id="33" name="MH_Entry_1"/>
          <p:cNvSpPr/>
          <p:nvPr/>
        </p:nvSpPr>
        <p:spPr>
          <a:xfrm>
            <a:off x="4347838" y="3605176"/>
            <a:ext cx="3849009" cy="594208"/>
          </a:xfrm>
          <a:prstGeom prst="roundRect">
            <a:avLst>
              <a:gd name="adj" fmla="val 9120"/>
            </a:avLst>
          </a:prstGeom>
          <a:noFill/>
          <a:ln w="12700">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腊八节的诗歌</a:t>
            </a:r>
            <a:endParaRPr lang="zh-CN" altLang="en-US" sz="2000" dirty="0">
              <a:latin typeface="Arial" panose="020B0604020202020204" pitchFamily="34" charset="0"/>
            </a:endParaRPr>
          </a:p>
        </p:txBody>
      </p:sp>
    </p:spTree>
    <p:custDataLst>
      <p:tags r:id="rId2"/>
    </p:custDataLst>
  </p:cSld>
  <p:clrMapOvr>
    <a:masterClrMapping/>
  </p:clrMapOvr>
  <p:transition spd="slow" advTm="1863">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ppt_x"/>
                                          </p:val>
                                        </p:tav>
                                        <p:tav tm="100000">
                                          <p:val>
                                            <p:strVal val="#ppt_x"/>
                                          </p:val>
                                        </p:tav>
                                      </p:tavLst>
                                    </p:anim>
                                    <p:anim calcmode="lin" valueType="num">
                                      <p:cBhvr additive="base">
                                        <p:cTn id="2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1">
            <a:extLst>
              <a:ext uri="{28A0092B-C50C-407E-A947-70E740481C1C}">
                <a14:useLocalDpi xmlns:a14="http://schemas.microsoft.com/office/drawing/2010/main" val="0"/>
              </a:ext>
            </a:extLst>
          </a:blip>
          <a:srcRect t="16675"/>
          <a:stretch>
            <a:fillRect/>
          </a:stretch>
        </p:blipFill>
        <p:spPr>
          <a:xfrm rot="8604474" flipH="1">
            <a:off x="163566" y="-733206"/>
            <a:ext cx="3237881" cy="4036674"/>
          </a:xfrm>
          <a:prstGeom prst="rect">
            <a:avLst/>
          </a:prstGeom>
        </p:spPr>
      </p:pic>
      <p:sp>
        <p:nvSpPr>
          <p:cNvPr id="5" name="文本框 4"/>
          <p:cNvSpPr txBox="1"/>
          <p:nvPr/>
        </p:nvSpPr>
        <p:spPr>
          <a:xfrm>
            <a:off x="3491593" y="751344"/>
            <a:ext cx="5470071" cy="5355312"/>
          </a:xfrm>
          <a:prstGeom prst="rect">
            <a:avLst/>
          </a:prstGeom>
          <a:noFill/>
        </p:spPr>
        <p:txBody>
          <a:bodyPr wrap="square" rtlCol="0">
            <a:spAutoFit/>
          </a:bodyPr>
          <a:lstStyle/>
          <a:p>
            <a:pPr defTabSz="914400">
              <a:lnSpc>
                <a:spcPct val="150000"/>
              </a:lnSpc>
            </a:pPr>
            <a:r>
              <a:rPr lang="zh-CN" altLang="en-US" sz="2400" dirty="0">
                <a:solidFill>
                  <a:srgbClr val="000000"/>
                </a:solidFill>
                <a:ea typeface="文悦古体仿宋 (非商业使用)" pitchFamily="50" charset="-122"/>
              </a:rPr>
              <a:t>一阳初夏中大吕</a:t>
            </a:r>
            <a:r>
              <a:rPr lang="en-US" altLang="zh-CN" sz="2400" dirty="0">
                <a:solidFill>
                  <a:srgbClr val="000000"/>
                </a:solidFill>
                <a:ea typeface="文悦古体仿宋 (非商业使用)" pitchFamily="50" charset="-122"/>
              </a:rPr>
              <a:t>,   </a:t>
            </a:r>
            <a:r>
              <a:rPr lang="zh-CN" altLang="en-US" sz="2400" dirty="0">
                <a:solidFill>
                  <a:srgbClr val="000000"/>
                </a:solidFill>
                <a:ea typeface="文悦古体仿宋 (非商业使用)" pitchFamily="50" charset="-122"/>
              </a:rPr>
              <a:t>谷粟为粥和豆煮。</a:t>
            </a:r>
            <a:endParaRPr lang="en-US" altLang="zh-CN" sz="2400" dirty="0">
              <a:solidFill>
                <a:srgbClr val="000000"/>
              </a:solidFill>
              <a:ea typeface="文悦古体仿宋 (非商业使用)" pitchFamily="50" charset="-122"/>
            </a:endParaRPr>
          </a:p>
          <a:p>
            <a:pPr defTabSz="914400">
              <a:lnSpc>
                <a:spcPct val="150000"/>
              </a:lnSpc>
            </a:pPr>
            <a:r>
              <a:rPr lang="zh-CN" altLang="en-US" sz="2400" dirty="0">
                <a:solidFill>
                  <a:srgbClr val="000000"/>
                </a:solidFill>
                <a:ea typeface="文悦古体仿宋 (非商业使用)" pitchFamily="50" charset="-122"/>
              </a:rPr>
              <a:t>应时献佛矢心虔</a:t>
            </a:r>
            <a:r>
              <a:rPr lang="en-US" altLang="zh-CN" sz="2400" dirty="0">
                <a:solidFill>
                  <a:srgbClr val="000000"/>
                </a:solidFill>
                <a:ea typeface="文悦古体仿宋 (非商业使用)" pitchFamily="50" charset="-122"/>
              </a:rPr>
              <a:t>,    </a:t>
            </a:r>
            <a:r>
              <a:rPr lang="zh-CN" altLang="en-US" sz="2400" dirty="0">
                <a:solidFill>
                  <a:srgbClr val="000000"/>
                </a:solidFill>
                <a:ea typeface="文悦古体仿宋 (非商业使用)" pitchFamily="50" charset="-122"/>
              </a:rPr>
              <a:t>默祝金光济众普。</a:t>
            </a:r>
            <a:endParaRPr lang="en-US" altLang="zh-CN" sz="2400" dirty="0">
              <a:solidFill>
                <a:srgbClr val="000000"/>
              </a:solidFill>
              <a:ea typeface="文悦古体仿宋 (非商业使用)" pitchFamily="50" charset="-122"/>
            </a:endParaRPr>
          </a:p>
          <a:p>
            <a:pPr defTabSz="914400">
              <a:lnSpc>
                <a:spcPct val="150000"/>
              </a:lnSpc>
            </a:pPr>
            <a:r>
              <a:rPr lang="zh-CN" altLang="en-US" sz="2400" dirty="0">
                <a:solidFill>
                  <a:srgbClr val="000000"/>
                </a:solidFill>
                <a:ea typeface="文悦古体仿宋 (非商业使用)" pitchFamily="50" charset="-122"/>
              </a:rPr>
              <a:t>盈几馨香细细浮，</a:t>
            </a:r>
            <a:r>
              <a:rPr lang="zh-CN" altLang="zh-CN" sz="2400" dirty="0">
                <a:solidFill>
                  <a:srgbClr val="000000"/>
                </a:solidFill>
                <a:ea typeface="文悦古体仿宋 (非商业使用)" pitchFamily="50" charset="-122"/>
              </a:rPr>
              <a:t>堆盘果蔬纷纷聚。</a:t>
            </a:r>
            <a:br>
              <a:rPr lang="zh-CN" altLang="zh-CN" sz="2400" dirty="0">
                <a:solidFill>
                  <a:srgbClr val="000000"/>
                </a:solidFill>
                <a:ea typeface="文悦古体仿宋 (非商业使用)" pitchFamily="50" charset="-122"/>
              </a:rPr>
            </a:br>
            <a:r>
              <a:rPr lang="zh-CN" altLang="zh-CN" sz="2400" dirty="0">
                <a:solidFill>
                  <a:srgbClr val="000000"/>
                </a:solidFill>
                <a:ea typeface="文悦古体仿宋 (非商业使用)" pitchFamily="50" charset="-122"/>
              </a:rPr>
              <a:t>共赏佳品达妙门，妙门色相传莲炬。</a:t>
            </a:r>
            <a:br>
              <a:rPr lang="zh-CN" altLang="zh-CN" sz="2400" dirty="0">
                <a:solidFill>
                  <a:srgbClr val="000000"/>
                </a:solidFill>
                <a:ea typeface="文悦古体仿宋 (非商业使用)" pitchFamily="50" charset="-122"/>
              </a:rPr>
            </a:br>
            <a:r>
              <a:rPr lang="zh-CN" altLang="zh-CN" sz="2400" dirty="0">
                <a:solidFill>
                  <a:srgbClr val="000000"/>
                </a:solidFill>
                <a:ea typeface="文悦古体仿宋 (非商业使用)" pitchFamily="50" charset="-122"/>
              </a:rPr>
              <a:t>童稚饱腹庆升平，还向街头击腊鼓。</a:t>
            </a:r>
            <a:endParaRPr lang="en-US" altLang="zh-CN" sz="2400" dirty="0">
              <a:solidFill>
                <a:srgbClr val="000000"/>
              </a:solidFill>
              <a:ea typeface="文悦古体仿宋 (非商业使用)" pitchFamily="50" charset="-122"/>
            </a:endParaRPr>
          </a:p>
          <a:p>
            <a:pPr defTabSz="914400">
              <a:lnSpc>
                <a:spcPct val="150000"/>
              </a:lnSpc>
            </a:pPr>
            <a:r>
              <a:rPr lang="zh-CN" altLang="zh-CN" sz="2400" dirty="0">
                <a:solidFill>
                  <a:srgbClr val="000000"/>
                </a:solidFill>
                <a:ea typeface="文悦古体仿宋 (非商业使用)" pitchFamily="50" charset="-122"/>
              </a:rPr>
              <a:t>官桥柳外雪飞绵，客舍樽前急管弦。 </a:t>
            </a:r>
            <a:br>
              <a:rPr lang="zh-CN" altLang="zh-CN" sz="2400" dirty="0">
                <a:solidFill>
                  <a:srgbClr val="000000"/>
                </a:solidFill>
                <a:ea typeface="文悦古体仿宋 (非商业使用)" pitchFamily="50" charset="-122"/>
              </a:rPr>
            </a:br>
            <a:r>
              <a:rPr lang="zh-CN" altLang="zh-CN" sz="2400" dirty="0">
                <a:solidFill>
                  <a:srgbClr val="000000"/>
                </a:solidFill>
                <a:ea typeface="文悦古体仿宋 (非商业使用)" pitchFamily="50" charset="-122"/>
              </a:rPr>
              <a:t>僧粥晓分惊腊日，猎围晨出忆残年。 </a:t>
            </a:r>
            <a:br>
              <a:rPr lang="zh-CN" altLang="zh-CN" sz="2400" dirty="0">
                <a:solidFill>
                  <a:srgbClr val="000000"/>
                </a:solidFill>
                <a:ea typeface="文悦古体仿宋 (非商业使用)" pitchFamily="50" charset="-122"/>
              </a:rPr>
            </a:br>
            <a:r>
              <a:rPr lang="zh-CN" altLang="zh-CN" sz="2400" dirty="0">
                <a:solidFill>
                  <a:srgbClr val="000000"/>
                </a:solidFill>
                <a:ea typeface="文悦古体仿宋 (非商业使用)" pitchFamily="50" charset="-122"/>
              </a:rPr>
              <a:t>白头长与青山对，华屋谁为翠黛怜。 </a:t>
            </a:r>
            <a:br>
              <a:rPr lang="zh-CN" altLang="zh-CN" sz="2400" dirty="0">
                <a:solidFill>
                  <a:srgbClr val="000000"/>
                </a:solidFill>
                <a:ea typeface="文悦古体仿宋 (非商业使用)" pitchFamily="50" charset="-122"/>
              </a:rPr>
            </a:br>
            <a:r>
              <a:rPr lang="zh-CN" altLang="zh-CN" sz="2400" dirty="0">
                <a:solidFill>
                  <a:srgbClr val="000000"/>
                </a:solidFill>
                <a:ea typeface="文悦古体仿宋 (非商业使用)" pitchFamily="50" charset="-122"/>
              </a:rPr>
              <a:t>惟有寒梅能老大，独将清艳向江天。</a:t>
            </a:r>
            <a:endParaRPr lang="en-US" altLang="zh-CN" sz="2400" dirty="0">
              <a:solidFill>
                <a:srgbClr val="000000"/>
              </a:solidFill>
              <a:ea typeface="文悦古体仿宋 (非商业使用)" pitchFamily="50" charset="-122"/>
            </a:endParaRPr>
          </a:p>
          <a:p>
            <a:endParaRPr lang="zh-CN" altLang="en-US" dirty="0"/>
          </a:p>
        </p:txBody>
      </p:sp>
      <p:sp>
        <p:nvSpPr>
          <p:cNvPr id="7" name="文本框 19"/>
          <p:cNvSpPr txBox="1"/>
          <p:nvPr/>
        </p:nvSpPr>
        <p:spPr>
          <a:xfrm>
            <a:off x="674090" y="261257"/>
            <a:ext cx="861774" cy="1785104"/>
          </a:xfrm>
          <a:prstGeom prst="rect">
            <a:avLst/>
          </a:prstGeom>
          <a:noFill/>
        </p:spPr>
        <p:txBody>
          <a:bodyPr vert="eaVert"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400" b="1" dirty="0">
                <a:solidFill>
                  <a:srgbClr val="647B84"/>
                </a:solidFill>
                <a:latin typeface="文悦古典明朝体 (非商业使用) W5" pitchFamily="50" charset="-122"/>
                <a:ea typeface="文悦古典明朝体 (非商业使用) W5" pitchFamily="50" charset="-122"/>
              </a:rPr>
              <a:t>腊八粥</a:t>
            </a:r>
            <a:endParaRPr lang="en-US" altLang="zh-CN" sz="4400" b="1" dirty="0">
              <a:solidFill>
                <a:srgbClr val="647B84"/>
              </a:solidFill>
              <a:latin typeface="文悦古典明朝体 (非商业使用) W5" pitchFamily="50" charset="-122"/>
              <a:ea typeface="文悦古典明朝体 (非商业使用) W5" pitchFamily="50" charset="-122"/>
            </a:endParaRPr>
          </a:p>
        </p:txBody>
      </p:sp>
      <p:cxnSp>
        <p:nvCxnSpPr>
          <p:cNvPr id="8" name="直接连接符 7"/>
          <p:cNvCxnSpPr/>
          <p:nvPr/>
        </p:nvCxnSpPr>
        <p:spPr>
          <a:xfrm>
            <a:off x="1535864" y="0"/>
            <a:ext cx="0" cy="361653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Tm="4066">
        <p15:prstTrans prst="curtains"/>
      </p:transition>
    </mc:Choice>
    <mc:Fallback>
      <p:transition spd="slow" advTm="406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1000" fill="hold"/>
                                        <p:tgtEl>
                                          <p:spTgt spid="5"/>
                                        </p:tgtEl>
                                        <p:attrNameLst>
                                          <p:attrName>ppt_w</p:attrName>
                                        </p:attrNameLst>
                                      </p:cBhvr>
                                      <p:tavLst>
                                        <p:tav tm="0">
                                          <p:val>
                                            <p:fltVal val="0"/>
                                          </p:val>
                                        </p:tav>
                                        <p:tav tm="100000">
                                          <p:val>
                                            <p:strVal val="#ppt_w"/>
                                          </p:val>
                                        </p:tav>
                                      </p:tavLst>
                                    </p:anim>
                                    <p:anim calcmode="lin" valueType="num">
                                      <p:cBhvr>
                                        <p:cTn id="25" dur="1000" fill="hold"/>
                                        <p:tgtEl>
                                          <p:spTgt spid="5"/>
                                        </p:tgtEl>
                                        <p:attrNameLst>
                                          <p:attrName>ppt_h</p:attrName>
                                        </p:attrNameLst>
                                      </p:cBhvr>
                                      <p:tavLst>
                                        <p:tav tm="0">
                                          <p:val>
                                            <p:fltVal val="0"/>
                                          </p:val>
                                        </p:tav>
                                        <p:tav tm="100000">
                                          <p:val>
                                            <p:strVal val="#ppt_h"/>
                                          </p:val>
                                        </p:tav>
                                      </p:tavLst>
                                    </p:anim>
                                    <p:anim calcmode="lin" valueType="num">
                                      <p:cBhvr>
                                        <p:cTn id="26" dur="1000" fill="hold"/>
                                        <p:tgtEl>
                                          <p:spTgt spid="5"/>
                                        </p:tgtEl>
                                        <p:attrNameLst>
                                          <p:attrName>style.rotation</p:attrName>
                                        </p:attrNameLst>
                                      </p:cBhvr>
                                      <p:tavLst>
                                        <p:tav tm="0">
                                          <p:val>
                                            <p:fltVal val="90"/>
                                          </p:val>
                                        </p:tav>
                                        <p:tav tm="100000">
                                          <p:val>
                                            <p:fltVal val="0"/>
                                          </p:val>
                                        </p:tav>
                                      </p:tavLst>
                                    </p:anim>
                                    <p:animEffect transition="in" filter="fade">
                                      <p:cBhvr>
                                        <p:cTn id="2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73377" y="2279921"/>
            <a:ext cx="3975447" cy="3907265"/>
          </a:xfrm>
          <a:prstGeom prst="rect">
            <a:avLst/>
          </a:prstGeom>
        </p:spPr>
        <p:txBody>
          <a:bodyPr vert="wordArtVertRtl"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000000"/>
                </a:solidFill>
                <a:latin typeface="文悦古体仿宋 (非商业使用)" pitchFamily="50" charset="-122"/>
                <a:ea typeface="文悦古体仿宋 (非商业使用)" pitchFamily="50" charset="-122"/>
              </a:rPr>
              <a:t>腊月风和意已春</a:t>
            </a:r>
            <a:endParaRPr lang="en-US" altLang="zh-CN" sz="2400" dirty="0">
              <a:solidFill>
                <a:srgbClr val="000000"/>
              </a:solidFill>
              <a:latin typeface="文悦古体仿宋 (非商业使用)" pitchFamily="50" charset="-122"/>
              <a:ea typeface="文悦古体仿宋 (非商业使用)" pitchFamily="50" charset="-122"/>
            </a:endParaRPr>
          </a:p>
          <a:p>
            <a:r>
              <a:rPr lang="zh-CN" altLang="en-US" sz="2400" dirty="0">
                <a:solidFill>
                  <a:srgbClr val="000000"/>
                </a:solidFill>
                <a:latin typeface="文悦古体仿宋 (非商业使用)" pitchFamily="50" charset="-122"/>
                <a:ea typeface="文悦古体仿宋 (非商业使用)" pitchFamily="50" charset="-122"/>
              </a:rPr>
              <a:t>时因散策过吾邻</a:t>
            </a:r>
            <a:endParaRPr lang="zh-CN" altLang="en-US" sz="2400" dirty="0">
              <a:solidFill>
                <a:srgbClr val="000000"/>
              </a:solidFill>
              <a:latin typeface="文悦古体仿宋 (非商业使用)" pitchFamily="50" charset="-122"/>
              <a:ea typeface="文悦古体仿宋 (非商业使用)" pitchFamily="50" charset="-122"/>
            </a:endParaRPr>
          </a:p>
          <a:p>
            <a:r>
              <a:rPr lang="zh-CN" altLang="en-US" sz="2400" dirty="0">
                <a:solidFill>
                  <a:srgbClr val="000000"/>
                </a:solidFill>
                <a:latin typeface="文悦古体仿宋 (非商业使用)" pitchFamily="50" charset="-122"/>
                <a:ea typeface="文悦古体仿宋 (非商业使用)" pitchFamily="50" charset="-122"/>
              </a:rPr>
              <a:t>草烟漠漠柴门里</a:t>
            </a:r>
            <a:endParaRPr lang="en-US" altLang="zh-CN" sz="2400" dirty="0">
              <a:solidFill>
                <a:srgbClr val="000000"/>
              </a:solidFill>
              <a:latin typeface="文悦古体仿宋 (非商业使用)" pitchFamily="50" charset="-122"/>
              <a:ea typeface="文悦古体仿宋 (非商业使用)" pitchFamily="50" charset="-122"/>
            </a:endParaRPr>
          </a:p>
          <a:p>
            <a:r>
              <a:rPr lang="zh-CN" altLang="en-US" sz="2400" dirty="0">
                <a:solidFill>
                  <a:srgbClr val="000000"/>
                </a:solidFill>
                <a:latin typeface="文悦古体仿宋 (非商业使用)" pitchFamily="50" charset="-122"/>
                <a:ea typeface="文悦古体仿宋 (非商业使用)" pitchFamily="50" charset="-122"/>
              </a:rPr>
              <a:t>牛迹重重野水滨</a:t>
            </a:r>
            <a:endParaRPr lang="zh-CN" altLang="en-US" sz="2400" dirty="0">
              <a:solidFill>
                <a:srgbClr val="000000"/>
              </a:solidFill>
              <a:latin typeface="文悦古体仿宋 (非商业使用)" pitchFamily="50" charset="-122"/>
              <a:ea typeface="文悦古体仿宋 (非商业使用)" pitchFamily="50" charset="-122"/>
            </a:endParaRPr>
          </a:p>
          <a:p>
            <a:r>
              <a:rPr lang="zh-CN" altLang="en-US" sz="2400" dirty="0">
                <a:solidFill>
                  <a:srgbClr val="000000"/>
                </a:solidFill>
                <a:latin typeface="文悦古体仿宋 (非商业使用)" pitchFamily="50" charset="-122"/>
                <a:ea typeface="文悦古体仿宋 (非商业使用)" pitchFamily="50" charset="-122"/>
              </a:rPr>
              <a:t>多病所须惟药物</a:t>
            </a:r>
            <a:endParaRPr lang="en-US" altLang="zh-CN" sz="2400" dirty="0">
              <a:solidFill>
                <a:srgbClr val="000000"/>
              </a:solidFill>
              <a:latin typeface="文悦古体仿宋 (非商业使用)" pitchFamily="50" charset="-122"/>
              <a:ea typeface="文悦古体仿宋 (非商业使用)" pitchFamily="50" charset="-122"/>
            </a:endParaRPr>
          </a:p>
          <a:p>
            <a:r>
              <a:rPr lang="zh-CN" altLang="en-US" sz="2400" dirty="0">
                <a:solidFill>
                  <a:srgbClr val="000000"/>
                </a:solidFill>
                <a:latin typeface="文悦古体仿宋 (非商业使用)" pitchFamily="50" charset="-122"/>
                <a:ea typeface="文悦古体仿宋 (非商业使用)" pitchFamily="50" charset="-122"/>
              </a:rPr>
              <a:t>差科未动是闲人</a:t>
            </a:r>
            <a:endParaRPr lang="zh-CN" altLang="en-US" sz="2400" dirty="0">
              <a:solidFill>
                <a:srgbClr val="000000"/>
              </a:solidFill>
              <a:latin typeface="文悦古体仿宋 (非商业使用)" pitchFamily="50" charset="-122"/>
              <a:ea typeface="文悦古体仿宋 (非商业使用)" pitchFamily="50" charset="-122"/>
            </a:endParaRPr>
          </a:p>
          <a:p>
            <a:r>
              <a:rPr lang="zh-CN" altLang="en-US" sz="2400" dirty="0">
                <a:solidFill>
                  <a:srgbClr val="000000"/>
                </a:solidFill>
                <a:latin typeface="文悦古体仿宋 (非商业使用)" pitchFamily="50" charset="-122"/>
                <a:ea typeface="文悦古体仿宋 (非商业使用)" pitchFamily="50" charset="-122"/>
              </a:rPr>
              <a:t>今朝佛粥交相馈</a:t>
            </a:r>
            <a:endParaRPr lang="en-US" altLang="zh-CN" sz="2400" dirty="0">
              <a:solidFill>
                <a:srgbClr val="000000"/>
              </a:solidFill>
              <a:latin typeface="文悦古体仿宋 (非商业使用)" pitchFamily="50" charset="-122"/>
              <a:ea typeface="文悦古体仿宋 (非商业使用)" pitchFamily="50" charset="-122"/>
            </a:endParaRPr>
          </a:p>
          <a:p>
            <a:r>
              <a:rPr lang="zh-CN" altLang="en-US" sz="2400" dirty="0">
                <a:solidFill>
                  <a:srgbClr val="000000"/>
                </a:solidFill>
                <a:latin typeface="文悦古体仿宋 (非商业使用)" pitchFamily="50" charset="-122"/>
                <a:ea typeface="文悦古体仿宋 (非商业使用)" pitchFamily="50" charset="-122"/>
              </a:rPr>
              <a:t>更觉江村节物新</a:t>
            </a:r>
            <a:endParaRPr lang="zh-CN" altLang="en-US" sz="2400" dirty="0">
              <a:solidFill>
                <a:srgbClr val="000000"/>
              </a:solidFill>
              <a:latin typeface="文悦古体仿宋 (非商业使用)" pitchFamily="50" charset="-122"/>
              <a:ea typeface="文悦古体仿宋 (非商业使用)" pitchFamily="50" charset="-122"/>
            </a:endParaRPr>
          </a:p>
        </p:txBody>
      </p:sp>
      <p:cxnSp>
        <p:nvCxnSpPr>
          <p:cNvPr id="3" name="直接连接符 2"/>
          <p:cNvCxnSpPr/>
          <p:nvPr/>
        </p:nvCxnSpPr>
        <p:spPr>
          <a:xfrm>
            <a:off x="0" y="2034252"/>
            <a:ext cx="634409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9"/>
          <p:cNvSpPr txBox="1"/>
          <p:nvPr/>
        </p:nvSpPr>
        <p:spPr>
          <a:xfrm>
            <a:off x="1617666" y="1080698"/>
            <a:ext cx="4931158" cy="707886"/>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b="1" dirty="0">
                <a:solidFill>
                  <a:srgbClr val="647B84"/>
                </a:solidFill>
                <a:latin typeface="文悦古体仿宋 (非商业使用)" pitchFamily="50" charset="-122"/>
                <a:ea typeface="文悦古体仿宋 (非商业使用)" pitchFamily="50" charset="-122"/>
              </a:rPr>
              <a:t>十二月八日步至西村</a:t>
            </a:r>
            <a:endParaRPr lang="zh-CN" altLang="en-US" sz="4000" b="1" dirty="0">
              <a:solidFill>
                <a:srgbClr val="647B84"/>
              </a:solidFill>
              <a:latin typeface="文悦古体仿宋 (非商业使用)" pitchFamily="50" charset="-122"/>
              <a:ea typeface="文悦古体仿宋 (非商业使用)" pitchFamily="50" charset="-122"/>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5673" y="2067227"/>
            <a:ext cx="3285983" cy="4119959"/>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advTm="5961">
        <p:split orient="vert"/>
      </p:transition>
    </mc:Choice>
    <mc:Fallback>
      <p:transition spd="slow" advTm="5961">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67832" y="1311215"/>
            <a:ext cx="9575319" cy="3357329"/>
          </a:xfrm>
          <a:prstGeom prst="rect">
            <a:avLst/>
          </a:prstGeom>
          <a:noFill/>
        </p:spPr>
        <p:txBody>
          <a:bodyPr wrap="square" rtlCol="0">
            <a:spAutoFit/>
          </a:bodyPr>
          <a:lstStyle/>
          <a:p>
            <a:pPr defTabSz="914400">
              <a:lnSpc>
                <a:spcPct val="150000"/>
              </a:lnSpc>
            </a:pPr>
            <a:r>
              <a:rPr lang="zh-CN" altLang="zh-CN" sz="2400" dirty="0">
                <a:solidFill>
                  <a:srgbClr val="000000"/>
                </a:solidFill>
                <a:ea typeface="文悦古体仿宋 (非商业使用)" pitchFamily="50" charset="-122"/>
              </a:rPr>
              <a:t>日躔星记，大吕司晨。玄象改次，庶众更新。岁事告成，八蜡报勤。</a:t>
            </a:r>
            <a:br>
              <a:rPr lang="zh-CN" altLang="zh-CN" sz="2400" dirty="0">
                <a:solidFill>
                  <a:srgbClr val="000000"/>
                </a:solidFill>
                <a:ea typeface="文悦古体仿宋 (非商业使用)" pitchFamily="50" charset="-122"/>
              </a:rPr>
            </a:br>
            <a:r>
              <a:rPr lang="zh-CN" altLang="zh-CN" sz="2400" dirty="0">
                <a:solidFill>
                  <a:srgbClr val="000000"/>
                </a:solidFill>
                <a:ea typeface="文悦古体仿宋 (非商业使用)" pitchFamily="50" charset="-122"/>
              </a:rPr>
              <a:t>告成伊何，年丰物阜。丰禋孝祀，介兹万祜。报勤伊何，农功是归。</a:t>
            </a:r>
            <a:br>
              <a:rPr lang="zh-CN" altLang="zh-CN" sz="2400" dirty="0">
                <a:solidFill>
                  <a:srgbClr val="000000"/>
                </a:solidFill>
                <a:ea typeface="文悦古体仿宋 (非商业使用)" pitchFamily="50" charset="-122"/>
              </a:rPr>
            </a:br>
            <a:r>
              <a:rPr lang="zh-CN" altLang="zh-CN" sz="2400" dirty="0">
                <a:solidFill>
                  <a:srgbClr val="000000"/>
                </a:solidFill>
                <a:ea typeface="文悦古体仿宋 (非商业使用)" pitchFamily="50" charset="-122"/>
              </a:rPr>
              <a:t>穆穆我后，务兹蒸黎。宣力葘亩，沾体暴饥。饮飨清祀，四方来绥。</a:t>
            </a:r>
            <a:br>
              <a:rPr lang="zh-CN" altLang="zh-CN" sz="2400" dirty="0">
                <a:solidFill>
                  <a:srgbClr val="000000"/>
                </a:solidFill>
                <a:ea typeface="文悦古体仿宋 (非商业使用)" pitchFamily="50" charset="-122"/>
              </a:rPr>
            </a:br>
            <a:r>
              <a:rPr lang="zh-CN" altLang="zh-CN" sz="2400" dirty="0">
                <a:solidFill>
                  <a:srgbClr val="000000"/>
                </a:solidFill>
                <a:ea typeface="文悦古体仿宋 (非商业使用)" pitchFamily="50" charset="-122"/>
              </a:rPr>
              <a:t>充仞郊甸，鳞集京师。交错贸迁，纷葩相追。掺袂成幕，连衽成帷。有肉如丘，有酒如泉。有肴如林，有货如山。率土同欢，和气来臻。</a:t>
            </a:r>
            <a:br>
              <a:rPr lang="zh-CN" altLang="zh-CN" sz="2400" dirty="0">
                <a:solidFill>
                  <a:srgbClr val="000000"/>
                </a:solidFill>
                <a:ea typeface="文悦古体仿宋 (非商业使用)" pitchFamily="50" charset="-122"/>
              </a:rPr>
            </a:br>
            <a:r>
              <a:rPr lang="zh-CN" altLang="zh-CN" sz="2400" dirty="0">
                <a:solidFill>
                  <a:srgbClr val="000000"/>
                </a:solidFill>
                <a:ea typeface="文悦古体仿宋 (非商业使用)" pitchFamily="50" charset="-122"/>
              </a:rPr>
              <a:t>祥风协调，降祉自天。方隅清谧，嘉祚日延。与民优游，享受万年。</a:t>
            </a:r>
            <a:endParaRPr lang="zh-CN" altLang="en-US" sz="2400" dirty="0">
              <a:solidFill>
                <a:srgbClr val="000000"/>
              </a:solidFill>
              <a:ea typeface="文悦古体仿宋 (非商业使用)" pitchFamily="50" charset="-122"/>
            </a:endParaRPr>
          </a:p>
        </p:txBody>
      </p:sp>
      <p:cxnSp>
        <p:nvCxnSpPr>
          <p:cNvPr id="5" name="直接连接符 4"/>
          <p:cNvCxnSpPr/>
          <p:nvPr/>
        </p:nvCxnSpPr>
        <p:spPr>
          <a:xfrm>
            <a:off x="1898173" y="0"/>
            <a:ext cx="0" cy="361653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4187" y="0"/>
            <a:ext cx="1530099" cy="1530099"/>
          </a:xfrm>
          <a:prstGeom prst="rect">
            <a:avLst/>
          </a:prstGeom>
        </p:spPr>
      </p:pic>
      <p:sp>
        <p:nvSpPr>
          <p:cNvPr id="4" name="文本框 3"/>
          <p:cNvSpPr txBox="1"/>
          <p:nvPr/>
        </p:nvSpPr>
        <p:spPr>
          <a:xfrm>
            <a:off x="705171" y="765049"/>
            <a:ext cx="1138773" cy="4937304"/>
          </a:xfrm>
          <a:prstGeom prst="rect">
            <a:avLst/>
          </a:prstGeom>
          <a:noFill/>
        </p:spPr>
        <p:txBody>
          <a:bodyPr vert="eaVert" wrap="square" rtlCol="0">
            <a:spAutoFit/>
          </a:bodyPr>
          <a:lstStyle/>
          <a:p>
            <a:r>
              <a:rPr lang="zh-CN" altLang="zh-CN" sz="4400" b="1" dirty="0">
                <a:solidFill>
                  <a:srgbClr val="647B84"/>
                </a:solidFill>
                <a:ea typeface="文悦古体仿宋 (非商业使用)" pitchFamily="50" charset="-122"/>
              </a:rPr>
              <a:t>大腊—裴秀</a:t>
            </a:r>
            <a:endParaRPr lang="en-US" altLang="zh-CN" sz="4400" b="1" dirty="0">
              <a:solidFill>
                <a:srgbClr val="647B84"/>
              </a:solidFill>
              <a:ea typeface="文悦古体仿宋 (非商业使用)" pitchFamily="50" charset="-122"/>
            </a:endParaRPr>
          </a:p>
          <a:p>
            <a:endParaRPr lang="zh-CN" altLang="en-US" dirty="0"/>
          </a:p>
        </p:txBody>
      </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7092">
        <p15:prstTrans prst="fracture"/>
      </p:transition>
    </mc:Choice>
    <mc:Fallback>
      <p:transition spd="slow" advTm="709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2" presetClass="emph" presetSubtype="0" fill="hold" grpId="0" nodeType="clickEffect">
                                  <p:stCondLst>
                                    <p:cond delay="0"/>
                                  </p:stCondLst>
                                  <p:childTnLst>
                                    <p:animRot by="120000">
                                      <p:cBhvr>
                                        <p:cTn id="25" dur="100" fill="hold">
                                          <p:stCondLst>
                                            <p:cond delay="0"/>
                                          </p:stCondLst>
                                        </p:cTn>
                                        <p:tgtEl>
                                          <p:spTgt spid="2"/>
                                        </p:tgtEl>
                                        <p:attrNameLst>
                                          <p:attrName>r</p:attrName>
                                        </p:attrNameLst>
                                      </p:cBhvr>
                                    </p:animRot>
                                    <p:animRot by="-240000">
                                      <p:cBhvr>
                                        <p:cTn id="26" dur="200" fill="hold">
                                          <p:stCondLst>
                                            <p:cond delay="200"/>
                                          </p:stCondLst>
                                        </p:cTn>
                                        <p:tgtEl>
                                          <p:spTgt spid="2"/>
                                        </p:tgtEl>
                                        <p:attrNameLst>
                                          <p:attrName>r</p:attrName>
                                        </p:attrNameLst>
                                      </p:cBhvr>
                                    </p:animRot>
                                    <p:animRot by="240000">
                                      <p:cBhvr>
                                        <p:cTn id="27" dur="200" fill="hold">
                                          <p:stCondLst>
                                            <p:cond delay="400"/>
                                          </p:stCondLst>
                                        </p:cTn>
                                        <p:tgtEl>
                                          <p:spTgt spid="2"/>
                                        </p:tgtEl>
                                        <p:attrNameLst>
                                          <p:attrName>r</p:attrName>
                                        </p:attrNameLst>
                                      </p:cBhvr>
                                    </p:animRot>
                                    <p:animRot by="-240000">
                                      <p:cBhvr>
                                        <p:cTn id="28" dur="200" fill="hold">
                                          <p:stCondLst>
                                            <p:cond delay="600"/>
                                          </p:stCondLst>
                                        </p:cTn>
                                        <p:tgtEl>
                                          <p:spTgt spid="2"/>
                                        </p:tgtEl>
                                        <p:attrNameLst>
                                          <p:attrName>r</p:attrName>
                                        </p:attrNameLst>
                                      </p:cBhvr>
                                    </p:animRot>
                                    <p:animRot by="120000">
                                      <p:cBhvr>
                                        <p:cTn id="29"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88585" y="1910977"/>
            <a:ext cx="4607415" cy="3950466"/>
          </a:xfrm>
          <a:prstGeom prst="rect">
            <a:avLst/>
          </a:prstGeom>
        </p:spPr>
        <p:txBody>
          <a:bodyPr vert="wordArtVertRtl"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a:solidFill>
                  <a:srgbClr val="000000"/>
                </a:solidFill>
                <a:latin typeface="微软雅黑" panose="020B0503020204020204" pitchFamily="34" charset="-122"/>
                <a:ea typeface="微软雅黑" panose="020B0503020204020204" pitchFamily="34" charset="-122"/>
              </a:rPr>
              <a:t>腊日常年暖尚遥今年腊日冻全消侵凌雪色还萱草漏泄春光有柳条纵酒欲谋良夜醉还家初散紫宸朝口脂面药随恩泽翠管银婴下九霄</a:t>
            </a:r>
            <a:endParaRPr lang="zh-CN" altLang="en-US" sz="2800" dirty="0">
              <a:solidFill>
                <a:srgbClr val="000000"/>
              </a:solidFill>
              <a:latin typeface="微软雅黑" panose="020B0503020204020204" pitchFamily="34" charset="-122"/>
              <a:ea typeface="微软雅黑" panose="020B0503020204020204" pitchFamily="34" charset="-122"/>
            </a:endParaRPr>
          </a:p>
        </p:txBody>
      </p:sp>
      <p:sp>
        <p:nvSpPr>
          <p:cNvPr id="4" name="文本框 19"/>
          <p:cNvSpPr txBox="1"/>
          <p:nvPr/>
        </p:nvSpPr>
        <p:spPr>
          <a:xfrm>
            <a:off x="6637501" y="530754"/>
            <a:ext cx="861774" cy="3950465"/>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400" b="1" dirty="0">
                <a:solidFill>
                  <a:srgbClr val="647B84"/>
                </a:solidFill>
                <a:latin typeface="文悦古典明朝体 (非商业使用) W5" pitchFamily="50" charset="-122"/>
                <a:ea typeface="文悦古典明朝体 (非商业使用) W5" pitchFamily="50" charset="-122"/>
              </a:rPr>
              <a:t>腊八节</a:t>
            </a:r>
            <a:endParaRPr lang="en-US" altLang="zh-CN" sz="4400" b="1" dirty="0">
              <a:solidFill>
                <a:srgbClr val="647B84"/>
              </a:solidFill>
              <a:latin typeface="文悦古典明朝体 (非商业使用) W5" pitchFamily="50" charset="-122"/>
              <a:ea typeface="文悦古典明朝体 (非商业使用) W5" pitchFamily="50" charset="-122"/>
            </a:endParaRPr>
          </a:p>
        </p:txBody>
      </p:sp>
      <p:cxnSp>
        <p:nvCxnSpPr>
          <p:cNvPr id="5" name="直接连接符 4"/>
          <p:cNvCxnSpPr/>
          <p:nvPr/>
        </p:nvCxnSpPr>
        <p:spPr>
          <a:xfrm>
            <a:off x="6478772" y="228600"/>
            <a:ext cx="0" cy="298812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157716" flipV="1">
            <a:off x="2208091" y="-566936"/>
            <a:ext cx="4099412" cy="2694215"/>
          </a:xfrm>
          <a:prstGeom prst="rect">
            <a:avLst/>
          </a:prstGeom>
        </p:spPr>
      </p:pic>
    </p:spTree>
    <p:custDataLst>
      <p:tags r:id="rId2"/>
    </p:custDataLst>
  </p:cSld>
  <p:clrMapOvr>
    <a:masterClrMapping/>
  </p:clrMapOvr>
  <p:transition spd="slow" advTm="3698">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245173" y="920821"/>
            <a:ext cx="3489018" cy="3372717"/>
          </a:xfrm>
          <a:prstGeom prst="rect">
            <a:avLst/>
          </a:prstGeom>
        </p:spPr>
      </p:pic>
      <p:sp>
        <p:nvSpPr>
          <p:cNvPr id="47" name="文本框 45"/>
          <p:cNvSpPr/>
          <p:nvPr/>
        </p:nvSpPr>
        <p:spPr>
          <a:xfrm>
            <a:off x="3787340" y="4479426"/>
            <a:ext cx="4325223" cy="1107996"/>
          </a:xfrm>
          <a:prstGeom prst="rect">
            <a:avLst/>
          </a:prstGeom>
          <a:no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6600" b="1" dirty="0">
                <a:solidFill>
                  <a:srgbClr val="E87A7D"/>
                </a:solidFill>
                <a:latin typeface="微软雅黑" panose="020B0503020204020204" pitchFamily="34" charset="-122"/>
                <a:ea typeface="微软雅黑" panose="020B0503020204020204" pitchFamily="34" charset="-122"/>
                <a:sym typeface="微软雅黑" panose="020B0503020204020204" pitchFamily="34" charset="-122"/>
              </a:rPr>
              <a:t>谢 谢 欣 赏</a:t>
            </a:r>
            <a:endParaRPr lang="zh-CN" altLang="en-US" dirty="0">
              <a:solidFill>
                <a:srgbClr val="E87A7D"/>
              </a:solidFill>
              <a:latin typeface="Arial" panose="020B0604020202020204" pitchFamily="34" charset="0"/>
            </a:endParaRPr>
          </a:p>
        </p:txBody>
      </p:sp>
      <p:sp>
        <p:nvSpPr>
          <p:cNvPr id="48" name="文本框 16"/>
          <p:cNvSpPr/>
          <p:nvPr/>
        </p:nvSpPr>
        <p:spPr>
          <a:xfrm>
            <a:off x="4247358" y="5506910"/>
            <a:ext cx="3405188" cy="369888"/>
          </a:xfrm>
          <a:prstGeom prst="rect">
            <a:avLst/>
          </a:prstGeom>
          <a:no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zh-CN" dirty="0">
                <a:solidFill>
                  <a:srgbClr val="E87A7D"/>
                </a:solidFill>
                <a:latin typeface="微软雅黑" panose="020B0503020204020204" pitchFamily="34" charset="-122"/>
                <a:ea typeface="微软雅黑" panose="020B0503020204020204" pitchFamily="34" charset="-122"/>
                <a:sym typeface="微软雅黑" panose="020B0503020204020204" pitchFamily="34" charset="-122"/>
              </a:rPr>
              <a:t>THANK YOU FOR WATCHING</a:t>
            </a:r>
            <a:endParaRPr lang="zh-CN" altLang="zh-CN" dirty="0">
              <a:solidFill>
                <a:srgbClr val="E87A7D"/>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49" name="图片 48"/>
          <p:cNvPicPr>
            <a:picLocks noChangeAspect="1"/>
          </p:cNvPicPr>
          <p:nvPr/>
        </p:nvPicPr>
        <p:blipFill rotWithShape="1">
          <a:blip r:embed="rId2" cstate="print">
            <a:extLst>
              <a:ext uri="{28A0092B-C50C-407E-A947-70E740481C1C}">
                <a14:useLocalDpi xmlns:a14="http://schemas.microsoft.com/office/drawing/2010/main" val="0"/>
              </a:ext>
            </a:extLst>
          </a:blip>
          <a:srcRect t="1" b="7188"/>
          <a:stretch>
            <a:fillRect/>
          </a:stretch>
        </p:blipFill>
        <p:spPr>
          <a:xfrm rot="20024216">
            <a:off x="9095032" y="-820858"/>
            <a:ext cx="3407211" cy="3945013"/>
          </a:xfrm>
          <a:prstGeom prst="rect">
            <a:avLst/>
          </a:prstGeom>
        </p:spPr>
      </p:pic>
    </p:spTree>
    <p:custDataLst>
      <p:tags r:id="rId3"/>
    </p:custDataLst>
  </p:cSld>
  <p:clrMapOvr>
    <a:masterClrMapping/>
  </p:clrMapOvr>
  <p:transition spd="slow" advTm="2435">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barn(inVertical)">
                                      <p:cBhvr>
                                        <p:cTn id="12" dur="500"/>
                                        <p:tgtEl>
                                          <p:spTgt spid="47"/>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barn(inVertical)">
                                      <p:cBhvr>
                                        <p:cTn id="1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Lst>
  </p:timing>
</p:sld>
</file>

<file path=ppt/tags/tag1.xml><?xml version="1.0" encoding="utf-8"?>
<p:tagLst xmlns:p="http://schemas.openxmlformats.org/presentationml/2006/main">
  <p:tag name="TIMING" val="|2.7|1.1|1.9"/>
</p:tagLst>
</file>

<file path=ppt/tags/tag2.xml><?xml version="1.0" encoding="utf-8"?>
<p:tagLst xmlns:p="http://schemas.openxmlformats.org/presentationml/2006/main">
  <p:tag name="TIMING" val="|1|1.1|1.5|1.5|1.5|1.4"/>
</p:tagLst>
</file>

<file path=ppt/tags/tag3.xml><?xml version="1.0" encoding="utf-8"?>
<p:tagLst xmlns:p="http://schemas.openxmlformats.org/presentationml/2006/main">
  <p:tag name="TIMING" val="|0.4|0.8"/>
</p:tagLst>
</file>

<file path=ppt/tags/tag4.xml><?xml version="1.0" encoding="utf-8"?>
<p:tagLst xmlns:p="http://schemas.openxmlformats.org/presentationml/2006/main">
  <p:tag name="TIMING" val="|0.9|0.9"/>
</p:tagLst>
</file>

<file path=ppt/tags/tag5.xml><?xml version="1.0" encoding="utf-8"?>
<p:tagLst xmlns:p="http://schemas.openxmlformats.org/presentationml/2006/main">
  <p:tag name="TIMING" val="|0.2"/>
</p:tagLst>
</file>

<file path=ppt/tags/tag6.xml><?xml version="1.0" encoding="utf-8"?>
<p:tagLst xmlns:p="http://schemas.openxmlformats.org/presentationml/2006/main">
  <p:tag name="TIMING" val="|1|1.7"/>
</p:tagLst>
</file>

<file path=ppt/tags/tag7.xml><?xml version="1.0" encoding="utf-8"?>
<p:tagLst xmlns:p="http://schemas.openxmlformats.org/presentationml/2006/main">
  <p:tag name="TIMING" val="|0.8|2.3"/>
</p:tagLst>
</file>

<file path=ppt/tags/tag8.xml><?xml version="1.0" encoding="utf-8"?>
<p:tagLst xmlns:p="http://schemas.openxmlformats.org/presentationml/2006/main">
  <p:tag name="TIMING" val="|0.5|1.5"/>
</p:tagLst>
</file>

<file path=ppt/tags/tag9.xml><?xml version="1.0" encoding="utf-8"?>
<p:tagLst xmlns:p="http://schemas.openxmlformats.org/presentationml/2006/main">
  <p:tag name="TIMING" val="|0.2|1.4|0.8|0.6|0.7|1|1.2"/>
</p:tagLst>
</file>

<file path=ppt/tags/tag10.xml><?xml version="1.0" encoding="utf-8"?>
<p:tagLst xmlns:p="http://schemas.openxmlformats.org/presentationml/2006/main">
  <p:tag name="TIMING" val="|0.5|1.3|0.8"/>
</p:tagLst>
</file>

<file path=ppt/tags/tag11.xml><?xml version="1.0" encoding="utf-8"?>
<p:tagLst xmlns:p="http://schemas.openxmlformats.org/presentationml/2006/main">
  <p:tag name="TIMING" val="|0.3|1.3|0.9|1.3"/>
</p:tagLst>
</file>

<file path=ppt/tags/tag12.xml><?xml version="1.0" encoding="utf-8"?>
<p:tagLst xmlns:p="http://schemas.openxmlformats.org/presentationml/2006/main">
  <p:tag name="TIMING" val="|0.3|1.2|1.1|1|0.5"/>
</p:tagLst>
</file>

<file path=ppt/tags/tag13.xml><?xml version="1.0" encoding="utf-8"?>
<p:tagLst xmlns:p="http://schemas.openxmlformats.org/presentationml/2006/main">
  <p:tag name="TIMING" val="|1.3|1.3|0.8|1|1.1|0.7"/>
</p:tagLst>
</file>

<file path=ppt/tags/tag14.xml><?xml version="1.0" encoding="utf-8"?>
<p:tagLst xmlns:p="http://schemas.openxmlformats.org/presentationml/2006/main">
  <p:tag name="TIMING" val="|0.2|0.9"/>
</p:tagLst>
</file>

<file path=ppt/tags/tag15.xml><?xml version="1.0" encoding="utf-8"?>
<p:tagLst xmlns:p="http://schemas.openxmlformats.org/presentationml/2006/main">
  <p:tag name="TIMING" val="|0.2"/>
</p:tagLst>
</file>

<file path=ppt/tags/tag16.xml><?xml version="1.0" encoding="utf-8"?>
<p:tagLst xmlns:p="http://schemas.openxmlformats.org/presentationml/2006/main">
  <p:tag name="TIMING" val="|1.4|0.8|0.7"/>
</p:tagLst>
</file>

<file path=ppt/tags/tag17.xml><?xml version="1.0" encoding="utf-8"?>
<p:tagLst xmlns:p="http://schemas.openxmlformats.org/presentationml/2006/main">
  <p:tag name="TIMING" val="|0.4|0.7|0.8"/>
</p:tagLst>
</file>

<file path=ppt/tags/tag18.xml><?xml version="1.0" encoding="utf-8"?>
<p:tagLst xmlns:p="http://schemas.openxmlformats.org/presentationml/2006/main">
  <p:tag name="TIMING" val="|0.9"/>
</p:tagLst>
</file>

<file path=ppt/tags/tag19.xml><?xml version="1.0" encoding="utf-8"?>
<p:tagLst xmlns:p="http://schemas.openxmlformats.org/presentationml/2006/main">
  <p:tag name="TIMING" val="|0.2|0.8"/>
</p:tagLst>
</file>

<file path=ppt/tags/tag20.xml><?xml version="1.0" encoding="utf-8"?>
<p:tagLst xmlns:p="http://schemas.openxmlformats.org/presentationml/2006/main">
  <p:tag name="TIMING" val="|0.6|0.9|0.6"/>
</p:tagLst>
</file>

<file path=ppt/tags/tag21.xml><?xml version="1.0" encoding="utf-8"?>
<p:tagLst xmlns:p="http://schemas.openxmlformats.org/presentationml/2006/main">
  <p:tag name="TIMING" val="|1.4|0.8|1"/>
</p:tagLst>
</file>

<file path=ppt/tags/tag22.xml><?xml version="1.0" encoding="utf-8"?>
<p:tagLst xmlns:p="http://schemas.openxmlformats.org/presentationml/2006/main">
  <p:tag name="TIMING" val="|1.2|0.8|0.8|2.2"/>
</p:tagLst>
</file>

<file path=ppt/tags/tag23.xml><?xml version="1.0" encoding="utf-8"?>
<p:tagLst xmlns:p="http://schemas.openxmlformats.org/presentationml/2006/main">
  <p:tag name="TIMING" val="|0.2|1|0.8"/>
</p:tagLst>
</file>

<file path=ppt/tags/tag24.xml><?xml version="1.0" encoding="utf-8"?>
<p:tagLst xmlns:p="http://schemas.openxmlformats.org/presentationml/2006/main">
  <p:tag name="TIMING" val="|0.2|0.9"/>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3138</Words>
  <Application>WPS 演示</Application>
  <PresentationFormat>宽屏</PresentationFormat>
  <Paragraphs>268</Paragraphs>
  <Slides>25</Slides>
  <Notes>25</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25</vt:i4>
      </vt:variant>
    </vt:vector>
  </HeadingPairs>
  <TitlesOfParts>
    <vt:vector size="47" baseType="lpstr">
      <vt:lpstr>Arial</vt:lpstr>
      <vt:lpstr>宋体</vt:lpstr>
      <vt:lpstr>Wingdings</vt:lpstr>
      <vt:lpstr>微软雅黑</vt:lpstr>
      <vt:lpstr>文悦古典明朝体 (非商业使用) W5</vt:lpstr>
      <vt:lpstr>文悦古体仿宋 (非商业使用)</vt:lpstr>
      <vt:lpstr>Verdana</vt:lpstr>
      <vt:lpstr>Adobe Gothic Std B</vt:lpstr>
      <vt:lpstr>Microsoft YaHei UI</vt:lpstr>
      <vt:lpstr>Arial Black</vt:lpstr>
      <vt:lpstr>幼圆</vt:lpstr>
      <vt:lpstr>Calibri</vt:lpstr>
      <vt:lpstr>Arial Unicode MS</vt:lpstr>
      <vt:lpstr>等线</vt:lpstr>
      <vt:lpstr>时尚中黑简体</vt:lpstr>
      <vt:lpstr>微软雅黑 Light</vt:lpstr>
      <vt:lpstr>Roboto Medium</vt:lpstr>
      <vt:lpstr>MS PGothic</vt:lpstr>
      <vt:lpstr>仿宋</vt:lpstr>
      <vt:lpstr>Yu Mincho</vt:lpstr>
      <vt:lpstr>黑体</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腊八</dc:title>
  <dc:creator>WIN7</dc:creator>
  <cp:lastModifiedBy>拉普耶鲁</cp:lastModifiedBy>
  <cp:revision>48</cp:revision>
  <dcterms:created xsi:type="dcterms:W3CDTF">2017-08-18T03:02:00Z</dcterms:created>
  <dcterms:modified xsi:type="dcterms:W3CDTF">2018-11-24T01:51:11Z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2052-10.1.0.7669</vt:lpwstr>
  </property>
  <property fmtid="{D5CDD505-2E9C-101B-9397-08002B2CF9AE}" pid="3" name="KSORubyTemplateID">
    <vt:lpwstr>13</vt:lpwstr>
  </property>
</Properties>
</file>