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8" r:id="rId3"/>
    <p:sldId id="257" r:id="rId4"/>
    <p:sldId id="263" r:id="rId5"/>
    <p:sldId id="264" r:id="rId6"/>
    <p:sldId id="265" r:id="rId7"/>
    <p:sldId id="259" r:id="rId8"/>
    <p:sldId id="266" r:id="rId9"/>
    <p:sldId id="267" r:id="rId10"/>
    <p:sldId id="277" r:id="rId11"/>
    <p:sldId id="268" r:id="rId12"/>
    <p:sldId id="260" r:id="rId13"/>
    <p:sldId id="269" r:id="rId14"/>
    <p:sldId id="270" r:id="rId15"/>
    <p:sldId id="271" r:id="rId16"/>
    <p:sldId id="261" r:id="rId17"/>
    <p:sldId id="273" r:id="rId18"/>
    <p:sldId id="272" r:id="rId19"/>
    <p:sldId id="274" r:id="rId20"/>
    <p:sldId id="276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718"/>
    <a:srgbClr val="E52530"/>
    <a:srgbClr val="DA0C26"/>
    <a:srgbClr val="FF254D"/>
    <a:srgbClr val="FF5374"/>
    <a:srgbClr val="FFFCE3"/>
    <a:srgbClr val="FFFFFF"/>
    <a:srgbClr val="0049E3"/>
    <a:srgbClr val="1F64F2"/>
    <a:srgbClr val="3B7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4660"/>
  </p:normalViewPr>
  <p:slideViewPr>
    <p:cSldViewPr snapToGrid="0">
      <p:cViewPr varScale="1">
        <p:scale>
          <a:sx n="92" d="100"/>
          <a:sy n="92" d="100"/>
        </p:scale>
        <p:origin x="6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842065474813777E-2"/>
          <c:y val="2.7646347407244993E-2"/>
          <c:w val="0.96018831468615173"/>
          <c:h val="0.92020785938305882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cat>
            <c:strRef>
              <c:f>Sheet1!$A$2:$A$13</c:f>
              <c:strCache>
                <c:ptCount val="12"/>
                <c:pt idx="0">
                  <c:v>巴西</c:v>
                </c:pt>
                <c:pt idx="1">
                  <c:v>俄罗斯</c:v>
                </c:pt>
                <c:pt idx="2">
                  <c:v>阿根廷</c:v>
                </c:pt>
                <c:pt idx="3">
                  <c:v>乌拉圭</c:v>
                </c:pt>
                <c:pt idx="4">
                  <c:v>墨西哥</c:v>
                </c:pt>
                <c:pt idx="5">
                  <c:v>瑞士</c:v>
                </c:pt>
                <c:pt idx="6">
                  <c:v>瑞典</c:v>
                </c:pt>
                <c:pt idx="7">
                  <c:v>德国</c:v>
                </c:pt>
                <c:pt idx="8">
                  <c:v>日本</c:v>
                </c:pt>
                <c:pt idx="9">
                  <c:v>英格兰</c:v>
                </c:pt>
                <c:pt idx="10">
                  <c:v>塞尔维亚</c:v>
                </c:pt>
                <c:pt idx="11">
                  <c:v>韩国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6</c:v>
                </c:pt>
                <c:pt idx="2">
                  <c:v>15</c:v>
                </c:pt>
                <c:pt idx="3">
                  <c:v>14</c:v>
                </c:pt>
                <c:pt idx="4">
                  <c:v>24</c:v>
                </c:pt>
                <c:pt idx="5">
                  <c:v>15</c:v>
                </c:pt>
                <c:pt idx="6">
                  <c:v>20</c:v>
                </c:pt>
                <c:pt idx="7">
                  <c:v>11</c:v>
                </c:pt>
                <c:pt idx="8">
                  <c:v>6</c:v>
                </c:pt>
                <c:pt idx="9">
                  <c:v>24</c:v>
                </c:pt>
                <c:pt idx="10">
                  <c:v>15</c:v>
                </c:pt>
                <c:pt idx="11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B01-4A4C-9CFC-85F26C69C4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cat>
            <c:strRef>
              <c:f>Sheet1!$A$2:$A$13</c:f>
              <c:strCache>
                <c:ptCount val="12"/>
                <c:pt idx="0">
                  <c:v>巴西</c:v>
                </c:pt>
                <c:pt idx="1">
                  <c:v>俄罗斯</c:v>
                </c:pt>
                <c:pt idx="2">
                  <c:v>阿根廷</c:v>
                </c:pt>
                <c:pt idx="3">
                  <c:v>乌拉圭</c:v>
                </c:pt>
                <c:pt idx="4">
                  <c:v>墨西哥</c:v>
                </c:pt>
                <c:pt idx="5">
                  <c:v>瑞士</c:v>
                </c:pt>
                <c:pt idx="6">
                  <c:v>瑞典</c:v>
                </c:pt>
                <c:pt idx="7">
                  <c:v>德国</c:v>
                </c:pt>
                <c:pt idx="8">
                  <c:v>日本</c:v>
                </c:pt>
                <c:pt idx="9">
                  <c:v>英格兰</c:v>
                </c:pt>
                <c:pt idx="10">
                  <c:v>塞尔维亚</c:v>
                </c:pt>
                <c:pt idx="11">
                  <c:v>韩国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8</c:v>
                </c:pt>
                <c:pt idx="2">
                  <c:v>6</c:v>
                </c:pt>
                <c:pt idx="3">
                  <c:v>19</c:v>
                </c:pt>
                <c:pt idx="4">
                  <c:v>17</c:v>
                </c:pt>
                <c:pt idx="5">
                  <c:v>17</c:v>
                </c:pt>
                <c:pt idx="6">
                  <c:v>7</c:v>
                </c:pt>
                <c:pt idx="7">
                  <c:v>12</c:v>
                </c:pt>
                <c:pt idx="8">
                  <c:v>7</c:v>
                </c:pt>
                <c:pt idx="9">
                  <c:v>17</c:v>
                </c:pt>
                <c:pt idx="10">
                  <c:v>17</c:v>
                </c:pt>
                <c:pt idx="1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B01-4A4C-9CFC-85F26C69C4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Type C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cat>
            <c:strRef>
              <c:f>Sheet1!$A$2:$A$13</c:f>
              <c:strCache>
                <c:ptCount val="12"/>
                <c:pt idx="0">
                  <c:v>巴西</c:v>
                </c:pt>
                <c:pt idx="1">
                  <c:v>俄罗斯</c:v>
                </c:pt>
                <c:pt idx="2">
                  <c:v>阿根廷</c:v>
                </c:pt>
                <c:pt idx="3">
                  <c:v>乌拉圭</c:v>
                </c:pt>
                <c:pt idx="4">
                  <c:v>墨西哥</c:v>
                </c:pt>
                <c:pt idx="5">
                  <c:v>瑞士</c:v>
                </c:pt>
                <c:pt idx="6">
                  <c:v>瑞典</c:v>
                </c:pt>
                <c:pt idx="7">
                  <c:v>德国</c:v>
                </c:pt>
                <c:pt idx="8">
                  <c:v>日本</c:v>
                </c:pt>
                <c:pt idx="9">
                  <c:v>英格兰</c:v>
                </c:pt>
                <c:pt idx="10">
                  <c:v>塞尔维亚</c:v>
                </c:pt>
                <c:pt idx="11">
                  <c:v>韩国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7</c:v>
                </c:pt>
                <c:pt idx="2">
                  <c:v>18</c:v>
                </c:pt>
                <c:pt idx="3">
                  <c:v>6</c:v>
                </c:pt>
                <c:pt idx="4">
                  <c:v>12</c:v>
                </c:pt>
                <c:pt idx="5">
                  <c:v>9</c:v>
                </c:pt>
                <c:pt idx="6">
                  <c:v>11</c:v>
                </c:pt>
                <c:pt idx="7">
                  <c:v>20</c:v>
                </c:pt>
                <c:pt idx="8">
                  <c:v>18</c:v>
                </c:pt>
                <c:pt idx="9">
                  <c:v>12</c:v>
                </c:pt>
                <c:pt idx="10">
                  <c:v>9</c:v>
                </c:pt>
                <c:pt idx="1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B01-4A4C-9CFC-85F26C69C4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Type D</c:v>
                </c:pt>
              </c:strCache>
            </c:strRef>
          </c:tx>
          <c:spPr>
            <a:solidFill>
              <a:schemeClr val="bg1"/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cat>
            <c:strRef>
              <c:f>Sheet1!$A$2:$A$13</c:f>
              <c:strCache>
                <c:ptCount val="12"/>
                <c:pt idx="0">
                  <c:v>巴西</c:v>
                </c:pt>
                <c:pt idx="1">
                  <c:v>俄罗斯</c:v>
                </c:pt>
                <c:pt idx="2">
                  <c:v>阿根廷</c:v>
                </c:pt>
                <c:pt idx="3">
                  <c:v>乌拉圭</c:v>
                </c:pt>
                <c:pt idx="4">
                  <c:v>墨西哥</c:v>
                </c:pt>
                <c:pt idx="5">
                  <c:v>瑞士</c:v>
                </c:pt>
                <c:pt idx="6">
                  <c:v>瑞典</c:v>
                </c:pt>
                <c:pt idx="7">
                  <c:v>德国</c:v>
                </c:pt>
                <c:pt idx="8">
                  <c:v>日本</c:v>
                </c:pt>
                <c:pt idx="9">
                  <c:v>英格兰</c:v>
                </c:pt>
                <c:pt idx="10">
                  <c:v>塞尔维亚</c:v>
                </c:pt>
                <c:pt idx="11">
                  <c:v>韩国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14</c:v>
                </c:pt>
                <c:pt idx="4">
                  <c:v>3</c:v>
                </c:pt>
                <c:pt idx="5">
                  <c:v>5</c:v>
                </c:pt>
                <c:pt idx="6">
                  <c:v>6</c:v>
                </c:pt>
                <c:pt idx="7">
                  <c:v>24</c:v>
                </c:pt>
                <c:pt idx="8">
                  <c:v>11</c:v>
                </c:pt>
                <c:pt idx="9">
                  <c:v>3</c:v>
                </c:pt>
                <c:pt idx="10">
                  <c:v>5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B01-4A4C-9CFC-85F26C69C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79407760"/>
        <c:axId val="-1479400144"/>
      </c:areaChart>
      <c:catAx>
        <c:axId val="-14794077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79400144"/>
        <c:crosses val="autoZero"/>
        <c:auto val="1"/>
        <c:lblAlgn val="ctr"/>
        <c:lblOffset val="100"/>
        <c:noMultiLvlLbl val="0"/>
      </c:catAx>
      <c:valAx>
        <c:axId val="-147940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794077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0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8B197-98B7-439F-BD31-5BD704670F89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D905D-7262-4772-8EB7-3DF0C5C213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6602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66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7658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082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706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9860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4344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94108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551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003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156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351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6217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5824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9680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816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0488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666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0535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157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D905D-7262-4772-8EB7-3DF0C5C213B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764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" t="22020" r="4443" b="1002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019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>
          <a:gsLst>
            <a:gs pos="71000">
              <a:srgbClr val="0049E3"/>
            </a:gs>
            <a:gs pos="0">
              <a:srgbClr val="3B7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011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gradFill>
          <a:gsLst>
            <a:gs pos="71000">
              <a:srgbClr val="0049E3"/>
            </a:gs>
            <a:gs pos="0">
              <a:srgbClr val="3B7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9F38257-5F6E-4AF7-8DAA-9C5D11D0B54E}"/>
              </a:ext>
            </a:extLst>
          </p:cNvPr>
          <p:cNvSpPr/>
          <p:nvPr userDrawn="1"/>
        </p:nvSpPr>
        <p:spPr>
          <a:xfrm>
            <a:off x="1060995" y="1172159"/>
            <a:ext cx="1017306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400" dirty="0">
              <a:noFill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400" dirty="0">
              <a:noFill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81FCA598-9AE0-4234-870B-B479F5C17E80}"/>
              </a:ext>
            </a:extLst>
          </p:cNvPr>
          <p:cNvSpPr/>
          <p:nvPr userDrawn="1"/>
        </p:nvSpPr>
        <p:spPr>
          <a:xfrm>
            <a:off x="1060994" y="5176527"/>
            <a:ext cx="10173063" cy="3774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更多模板烦请登陆：</a:t>
            </a:r>
            <a:r>
              <a:rPr lang="en-US" altLang="zh-CN" sz="1400" b="1" dirty="0">
                <a:noFill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http://www.51miz.com/ppt/</a:t>
            </a:r>
            <a:endParaRPr lang="zh-CN" altLang="en-US" sz="1400" b="1" dirty="0">
              <a:noFill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01110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157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00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949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360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40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271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87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787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E9125-5271-42AE-B52A-8C3BE33F7A93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C06D6-3B97-442E-8B03-A6C5CEC6C6F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972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microsoft.com/office/2007/relationships/hdphoto" Target="../media/hdphoto6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7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8.wdp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856" y="2510791"/>
            <a:ext cx="4434529" cy="410051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608733" y="41557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2 0 1 8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93992" y="1257723"/>
            <a:ext cx="4144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</a:rPr>
              <a:t>2018</a:t>
            </a:r>
            <a:r>
              <a:rPr lang="zh-CN" altLang="en-US" sz="3600" dirty="0">
                <a:solidFill>
                  <a:schemeClr val="bg1"/>
                </a:solidFill>
              </a:rPr>
              <a:t>世界杯</a:t>
            </a:r>
            <a:r>
              <a:rPr lang="en-US" altLang="zh-CN" sz="3600" dirty="0" err="1">
                <a:solidFill>
                  <a:schemeClr val="bg1"/>
                </a:solidFill>
              </a:rPr>
              <a:t>ppt</a:t>
            </a:r>
            <a:r>
              <a:rPr lang="zh-CN" altLang="en-US" sz="3600" dirty="0">
                <a:solidFill>
                  <a:schemeClr val="bg1"/>
                </a:solidFill>
              </a:rPr>
              <a:t>模板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578410" y="1246567"/>
            <a:ext cx="2693263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726305" y="1864460"/>
            <a:ext cx="4190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Чемпиона́т ми́ра по футбо́лу </a:t>
            </a:r>
            <a:r>
              <a:rPr lang="ru-RU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十字星 14"/>
          <p:cNvSpPr/>
          <p:nvPr/>
        </p:nvSpPr>
        <p:spPr>
          <a:xfrm>
            <a:off x="3340266" y="2917295"/>
            <a:ext cx="214991" cy="200659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6" name="十字星 15"/>
          <p:cNvSpPr/>
          <p:nvPr/>
        </p:nvSpPr>
        <p:spPr>
          <a:xfrm>
            <a:off x="3493521" y="2330058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227801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5400000">
            <a:off x="-1258724" y="1244994"/>
            <a:ext cx="6871732" cy="4354286"/>
          </a:xfrm>
          <a:prstGeom prst="rect">
            <a:avLst/>
          </a:prstGeom>
          <a:solidFill>
            <a:srgbClr val="E52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5463" y="2169006"/>
            <a:ext cx="6871730" cy="250625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535928" y="2487003"/>
            <a:ext cx="2703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I. 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世界杯开赛</a:t>
            </a:r>
            <a:endParaRPr lang="en-US" altLang="zh-CN" sz="2400" b="1" dirty="0">
              <a:ln w="1270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35929" y="3101068"/>
            <a:ext cx="2958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II. 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参赛</a:t>
            </a:r>
            <a:r>
              <a:rPr lang="zh-CN" altLang="en-US" sz="2400" b="1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队伍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en-US" altLang="zh-CN" sz="2400" b="1" dirty="0">
              <a:ln w="1270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35928" y="3715133"/>
            <a:ext cx="2958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III. 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追忆过往世界杯</a:t>
            </a:r>
            <a:endParaRPr lang="en-US" altLang="zh-CN" sz="2400" b="1" dirty="0">
              <a:ln w="1270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35928" y="4339614"/>
            <a:ext cx="2958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IV. </a:t>
            </a:r>
            <a:r>
              <a:rPr lang="zh-CN" altLang="en-US" sz="24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世界杯冠军预测</a:t>
            </a:r>
            <a:endParaRPr lang="en-US" altLang="zh-CN" sz="2400" b="1" dirty="0">
              <a:ln w="1270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5" y="2213859"/>
            <a:ext cx="2917498" cy="269774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5189578" y="2945080"/>
            <a:ext cx="1532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CONTENT</a:t>
            </a:r>
          </a:p>
          <a:p>
            <a:r>
              <a:rPr lang="zh-CN" altLang="en-US" sz="2800" dirty="0">
                <a:solidFill>
                  <a:schemeClr val="bg1"/>
                </a:solidFill>
                <a:latin typeface="Agency FB" panose="020B0503020202020204" pitchFamily="34" charset="0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236999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" r="-3931"/>
          <a:stretch/>
        </p:blipFill>
        <p:spPr>
          <a:xfrm>
            <a:off x="3525375" y="3504112"/>
            <a:ext cx="4571692" cy="3077071"/>
          </a:xfrm>
          <a:prstGeom prst="rect">
            <a:avLst/>
          </a:prstGeom>
          <a:effectLst/>
        </p:spPr>
      </p:pic>
      <p:sp>
        <p:nvSpPr>
          <p:cNvPr id="5" name="文本框 4"/>
          <p:cNvSpPr txBox="1"/>
          <p:nvPr/>
        </p:nvSpPr>
        <p:spPr>
          <a:xfrm>
            <a:off x="4958123" y="270411"/>
            <a:ext cx="193280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b="1" dirty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</a:p>
        </p:txBody>
      </p:sp>
      <p:sp>
        <p:nvSpPr>
          <p:cNvPr id="7" name="十字星 6"/>
          <p:cNvSpPr/>
          <p:nvPr/>
        </p:nvSpPr>
        <p:spPr>
          <a:xfrm>
            <a:off x="4497251" y="2354082"/>
            <a:ext cx="320781" cy="299396"/>
          </a:xfrm>
          <a:prstGeom prst="star4">
            <a:avLst>
              <a:gd name="adj" fmla="val 17857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十字星 7"/>
          <p:cNvSpPr/>
          <p:nvPr/>
        </p:nvSpPr>
        <p:spPr>
          <a:xfrm>
            <a:off x="5033785" y="2920738"/>
            <a:ext cx="214991" cy="200659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十字星 8"/>
          <p:cNvSpPr/>
          <p:nvPr/>
        </p:nvSpPr>
        <p:spPr>
          <a:xfrm>
            <a:off x="5333032" y="2466851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" name="十字星 9"/>
          <p:cNvSpPr/>
          <p:nvPr/>
        </p:nvSpPr>
        <p:spPr>
          <a:xfrm>
            <a:off x="5097337" y="2597574"/>
            <a:ext cx="151440" cy="141344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" name="十字星 10"/>
          <p:cNvSpPr/>
          <p:nvPr/>
        </p:nvSpPr>
        <p:spPr>
          <a:xfrm>
            <a:off x="6606717" y="2223141"/>
            <a:ext cx="284214" cy="265267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十字星 11"/>
          <p:cNvSpPr/>
          <p:nvPr/>
        </p:nvSpPr>
        <p:spPr>
          <a:xfrm>
            <a:off x="6776995" y="2663266"/>
            <a:ext cx="352803" cy="329283"/>
          </a:xfrm>
          <a:prstGeom prst="star4">
            <a:avLst>
              <a:gd name="adj" fmla="val 19999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十字星 12"/>
          <p:cNvSpPr/>
          <p:nvPr/>
        </p:nvSpPr>
        <p:spPr>
          <a:xfrm>
            <a:off x="4719256" y="1673885"/>
            <a:ext cx="516063" cy="481659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4" name="十字星 13"/>
          <p:cNvSpPr/>
          <p:nvPr/>
        </p:nvSpPr>
        <p:spPr>
          <a:xfrm>
            <a:off x="3424662" y="1751397"/>
            <a:ext cx="645732" cy="602685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5" name="十字星 14"/>
          <p:cNvSpPr/>
          <p:nvPr/>
        </p:nvSpPr>
        <p:spPr>
          <a:xfrm>
            <a:off x="4306590" y="2876458"/>
            <a:ext cx="290936" cy="271540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6" name="十字星 15"/>
          <p:cNvSpPr/>
          <p:nvPr/>
        </p:nvSpPr>
        <p:spPr>
          <a:xfrm>
            <a:off x="8140730" y="2503780"/>
            <a:ext cx="401664" cy="374887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7" name="十字星 16"/>
          <p:cNvSpPr/>
          <p:nvPr/>
        </p:nvSpPr>
        <p:spPr>
          <a:xfrm>
            <a:off x="7399111" y="1108566"/>
            <a:ext cx="372368" cy="347544"/>
          </a:xfrm>
          <a:prstGeom prst="star4">
            <a:avLst>
              <a:gd name="adj" fmla="val 19999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十字星 17"/>
          <p:cNvSpPr/>
          <p:nvPr/>
        </p:nvSpPr>
        <p:spPr>
          <a:xfrm>
            <a:off x="6673175" y="1636563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9" name="十字星 18"/>
          <p:cNvSpPr/>
          <p:nvPr/>
        </p:nvSpPr>
        <p:spPr>
          <a:xfrm>
            <a:off x="7241849" y="2317004"/>
            <a:ext cx="257933" cy="240738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0" name="十字星 19"/>
          <p:cNvSpPr/>
          <p:nvPr/>
        </p:nvSpPr>
        <p:spPr>
          <a:xfrm>
            <a:off x="8542394" y="2107112"/>
            <a:ext cx="103781" cy="96863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1" name="十字星 20"/>
          <p:cNvSpPr/>
          <p:nvPr/>
        </p:nvSpPr>
        <p:spPr>
          <a:xfrm>
            <a:off x="7098660" y="1719135"/>
            <a:ext cx="350217" cy="326870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2" name="十字星 21"/>
          <p:cNvSpPr/>
          <p:nvPr/>
        </p:nvSpPr>
        <p:spPr>
          <a:xfrm>
            <a:off x="4130762" y="1198320"/>
            <a:ext cx="469546" cy="438243"/>
          </a:xfrm>
          <a:prstGeom prst="star4">
            <a:avLst>
              <a:gd name="adj" fmla="val 22538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十字星 22"/>
          <p:cNvSpPr/>
          <p:nvPr/>
        </p:nvSpPr>
        <p:spPr>
          <a:xfrm>
            <a:off x="7656606" y="1805830"/>
            <a:ext cx="368892" cy="344300"/>
          </a:xfrm>
          <a:prstGeom prst="star4">
            <a:avLst>
              <a:gd name="adj" fmla="val 178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4" name="十字星 23"/>
          <p:cNvSpPr/>
          <p:nvPr/>
        </p:nvSpPr>
        <p:spPr>
          <a:xfrm>
            <a:off x="7297332" y="2898084"/>
            <a:ext cx="290936" cy="271540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62177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"/>
                            </p:stCondLst>
                            <p:childTnLst>
                              <p:par>
                                <p:cTn id="2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"/>
                            </p:stCondLst>
                            <p:childTnLst>
                              <p:par>
                                <p:cTn id="2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00"/>
                            </p:stCondLst>
                            <p:childTnLst>
                              <p:par>
                                <p:cTn id="3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8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50"/>
                            </p:stCondLst>
                            <p:childTnLst>
                              <p:par>
                                <p:cTn id="4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"/>
                            </p:stCondLst>
                            <p:childTnLst>
                              <p:par>
                                <p:cTn id="4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850"/>
                            </p:stCondLst>
                            <p:childTnLst>
                              <p:par>
                                <p:cTn id="5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4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150"/>
                            </p:stCondLst>
                            <p:childTnLst>
                              <p:par>
                                <p:cTn id="6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2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00"/>
                            </p:stCondLst>
                            <p:childTnLst>
                              <p:par>
                                <p:cTn id="6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6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50"/>
                            </p:stCondLst>
                            <p:childTnLst>
                              <p:par>
                                <p:cTn id="6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0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600"/>
                            </p:stCondLst>
                            <p:childTnLst>
                              <p:par>
                                <p:cTn id="7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750"/>
                            </p:stCondLst>
                            <p:childTnLst>
                              <p:par>
                                <p:cTn id="7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8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900"/>
                            </p:stCondLst>
                            <p:childTnLst>
                              <p:par>
                                <p:cTn id="8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2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50"/>
                            </p:stCondLst>
                            <p:childTnLst>
                              <p:par>
                                <p:cTn id="8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6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819455" y="2534999"/>
            <a:ext cx="44704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2018.6.14.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251200" y="3550662"/>
            <a:ext cx="5207000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2771410" y="3612217"/>
            <a:ext cx="65926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 2018 FIFA WORLD CUP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59318" y="4381658"/>
            <a:ext cx="4190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Чемпиона́т ми́ра по футбо́лу </a:t>
            </a:r>
            <a:r>
              <a:rPr lang="ru-RU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7423" y="5985898"/>
            <a:ext cx="4365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比赛将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于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2018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年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6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14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日至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7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月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15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日在俄罗斯境内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11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座城市中的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12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座球场内举行</a:t>
            </a:r>
            <a:r>
              <a:rPr lang="zh-CN" altLang="en-US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38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pic>
        <p:nvPicPr>
          <p:cNvPr id="6" name="Picture 2" descr="2018年俄罗斯世界杯会徽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960" y="2380525"/>
            <a:ext cx="2684222" cy="1354312"/>
          </a:xfrm>
          <a:prstGeom prst="roundRect">
            <a:avLst>
              <a:gd name="adj" fmla="val 289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矩形 6"/>
          <p:cNvSpPr/>
          <p:nvPr/>
        </p:nvSpPr>
        <p:spPr>
          <a:xfrm>
            <a:off x="1807584" y="4105998"/>
            <a:ext cx="16722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赛事</a:t>
            </a:r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会徽</a:t>
            </a:r>
            <a:endParaRPr lang="en-US" altLang="zh-CN" sz="16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 algn="ctr"/>
            <a:r>
              <a:rPr lang="en-US" altLang="zh-CN" sz="900" i="1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-TYPE  YOUR  </a:t>
            </a:r>
            <a:r>
              <a:rPr lang="en-US" altLang="zh-CN" sz="900" i="1" dirty="0" smtClean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THOUGHT-</a:t>
            </a:r>
            <a:endParaRPr lang="zh-CN" altLang="en-US" sz="900" i="1" dirty="0">
              <a:solidFill>
                <a:prstClr val="white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" name="Picture 4" descr="2018年俄罗斯世界杯吉祥物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695" b="98122" l="10000" r="90000">
                        <a14:foregroundMark x1="47727" y1="45540" x2="58636" y2="79343"/>
                        <a14:foregroundMark x1="21818" y1="79343" x2="29091" y2="93897"/>
                        <a14:foregroundMark x1="31818" y1="80751" x2="32727" y2="8826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578" y="3057681"/>
            <a:ext cx="2884817" cy="2793029"/>
          </a:xfrm>
          <a:prstGeom prst="rect">
            <a:avLst/>
          </a:prstGeom>
          <a:noFill/>
          <a:effectLst>
            <a:outerShdw blurRad="177800" dist="38100" dir="2700000" algn="tl" rotWithShape="0">
              <a:prstClr val="black">
                <a:alpha val="40000"/>
              </a:prstClr>
            </a:outerShdw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5194828" y="2380525"/>
            <a:ext cx="182614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吉祥物</a:t>
            </a:r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：扎比瓦卡</a:t>
            </a:r>
            <a:endParaRPr lang="en-US" altLang="zh-CN" sz="16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" name="Picture 6" descr="https://gss1.bdstatic.com/-vo3dSag_xI4khGkpoWK1HF6hhy/baike/s%3D220/sign=221a277c114c510faac4e51850582528/7dd98d1001e939018461748a70ec54e736d19627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762" y="2025938"/>
            <a:ext cx="2894385" cy="1828725"/>
          </a:xfrm>
          <a:prstGeom prst="roundRect">
            <a:avLst>
              <a:gd name="adj" fmla="val 488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矩形 10"/>
          <p:cNvSpPr/>
          <p:nvPr/>
        </p:nvSpPr>
        <p:spPr>
          <a:xfrm>
            <a:off x="8586965" y="4105998"/>
            <a:ext cx="16722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比赛用</a:t>
            </a:r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球</a:t>
            </a:r>
            <a:endParaRPr lang="en-US" altLang="zh-CN" sz="16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67017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9000">
              <a:srgbClr val="0049E3"/>
            </a:gs>
            <a:gs pos="0">
              <a:srgbClr val="3B7CFF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73617" y="2081337"/>
            <a:ext cx="6556379" cy="2417516"/>
          </a:xfrm>
          <a:prstGeom prst="rect">
            <a:avLst/>
          </a:prstGeom>
          <a:solidFill>
            <a:schemeClr val="bg1">
              <a:alpha val="82000"/>
            </a:schemeClr>
          </a:solidFill>
          <a:ln w="63500" cmpd="dbl">
            <a:solidFill>
              <a:schemeClr val="bg1"/>
            </a:solidFill>
            <a:bevel/>
          </a:ln>
          <a:effectLst>
            <a:glow rad="63500">
              <a:schemeClr val="bg1">
                <a:alpha val="40000"/>
              </a:schemeClr>
            </a:glow>
            <a:outerShdw blurRad="63500" sx="102000" sy="102000" algn="ctr" rotWithShape="0">
              <a:schemeClr val="tx1">
                <a:lumMod val="50000"/>
                <a:lumOff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49E3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45107" y="2954614"/>
            <a:ext cx="60220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新球保持了传统外观，黑色色块占据主要地位，外形上类似于</a:t>
            </a:r>
            <a:r>
              <a:rPr lang="en-US" altLang="zh-CN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1970</a:t>
            </a:r>
            <a:r>
              <a:rPr lang="zh-CN" altLang="en-US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年墨西哥世界杯的比赛用球</a:t>
            </a:r>
            <a:r>
              <a:rPr lang="en-US" altLang="zh-CN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——“Telstar”</a:t>
            </a:r>
            <a:r>
              <a:rPr lang="zh-CN" altLang="en-US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，同时采用了一些现代化的工艺和科技，其中包括</a:t>
            </a:r>
            <a:r>
              <a:rPr lang="en-US" altLang="zh-CN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NFC</a:t>
            </a:r>
            <a:r>
              <a:rPr lang="zh-CN" altLang="en-US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芯片的植入。这是世界杯用球首次植入</a:t>
            </a:r>
            <a:r>
              <a:rPr lang="en-US" altLang="zh-CN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NFC</a:t>
            </a:r>
            <a:r>
              <a:rPr lang="zh-CN" altLang="en-US" sz="1600" i="1" dirty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芯片，目的是让球迷可以通过智能手机连接比赛用球。</a:t>
            </a:r>
            <a:endParaRPr lang="zh-CN" altLang="en-US" sz="900" b="0" i="1" dirty="0">
              <a:solidFill>
                <a:srgbClr val="0049E3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45107" y="2307414"/>
            <a:ext cx="1914307" cy="5616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1" dirty="0">
                <a:solidFill>
                  <a:srgbClr val="FF254D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比赛用</a:t>
            </a:r>
            <a:r>
              <a:rPr lang="zh-CN" altLang="en-US" sz="2000" i="1" dirty="0" smtClean="0">
                <a:solidFill>
                  <a:srgbClr val="FF254D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球</a:t>
            </a:r>
            <a:endParaRPr lang="en-US" altLang="zh-CN" sz="2000" i="1" dirty="0" smtClean="0">
              <a:solidFill>
                <a:srgbClr val="FF254D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1050" b="0" i="1" dirty="0" smtClean="0">
                <a:solidFill>
                  <a:srgbClr val="FF254D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1050" b="0" i="1" dirty="0">
              <a:solidFill>
                <a:srgbClr val="FF254D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62745" y="2844487"/>
            <a:ext cx="167225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比赛用</a:t>
            </a:r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球</a:t>
            </a:r>
            <a:endParaRPr lang="en-US" altLang="zh-CN" sz="16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V="1">
            <a:off x="1907241" y="3359055"/>
            <a:ext cx="1930833" cy="13369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5059507" y="4762841"/>
            <a:ext cx="53845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这款俄罗斯世界杯用球采用了经典黑白两色，深色梯形装饰由马赛克图案组成，文字则使用了金色。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pic>
        <p:nvPicPr>
          <p:cNvPr id="10" name="Picture 6" descr="https://gss1.bdstatic.com/-vo3dSag_xI4khGkpoWK1HF6hhy/baike/s%3D220/sign=221a277c114c510faac4e51850582528/7dd98d1001e939018461748a70ec54e736d19627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736" y="3659770"/>
            <a:ext cx="2894385" cy="182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3283859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" r="-3931"/>
          <a:stretch/>
        </p:blipFill>
        <p:spPr>
          <a:xfrm>
            <a:off x="3569038" y="3609810"/>
            <a:ext cx="4571692" cy="3077071"/>
          </a:xfrm>
          <a:prstGeom prst="rect">
            <a:avLst/>
          </a:prstGeom>
          <a:effectLst/>
        </p:spPr>
      </p:pic>
      <p:sp>
        <p:nvSpPr>
          <p:cNvPr id="5" name="文本框 4"/>
          <p:cNvSpPr txBox="1"/>
          <p:nvPr/>
        </p:nvSpPr>
        <p:spPr>
          <a:xfrm>
            <a:off x="5108236" y="318843"/>
            <a:ext cx="193280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b="1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endParaRPr lang="en-US" altLang="zh-CN" sz="23900" b="1" dirty="0">
              <a:ln w="1270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十字星 6"/>
          <p:cNvSpPr/>
          <p:nvPr/>
        </p:nvSpPr>
        <p:spPr>
          <a:xfrm>
            <a:off x="4497251" y="2354082"/>
            <a:ext cx="320781" cy="299396"/>
          </a:xfrm>
          <a:prstGeom prst="star4">
            <a:avLst>
              <a:gd name="adj" fmla="val 17857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十字星 7"/>
          <p:cNvSpPr/>
          <p:nvPr/>
        </p:nvSpPr>
        <p:spPr>
          <a:xfrm>
            <a:off x="3787952" y="2673150"/>
            <a:ext cx="214991" cy="200659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十字星 8"/>
          <p:cNvSpPr/>
          <p:nvPr/>
        </p:nvSpPr>
        <p:spPr>
          <a:xfrm>
            <a:off x="5333032" y="2466851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" name="十字星 9"/>
          <p:cNvSpPr/>
          <p:nvPr/>
        </p:nvSpPr>
        <p:spPr>
          <a:xfrm>
            <a:off x="4376338" y="2005274"/>
            <a:ext cx="151440" cy="141344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" name="十字星 10"/>
          <p:cNvSpPr/>
          <p:nvPr/>
        </p:nvSpPr>
        <p:spPr>
          <a:xfrm>
            <a:off x="8400287" y="1997533"/>
            <a:ext cx="284214" cy="265267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十字星 11"/>
          <p:cNvSpPr/>
          <p:nvPr/>
        </p:nvSpPr>
        <p:spPr>
          <a:xfrm>
            <a:off x="7672695" y="2458545"/>
            <a:ext cx="352803" cy="329283"/>
          </a:xfrm>
          <a:prstGeom prst="star4">
            <a:avLst>
              <a:gd name="adj" fmla="val 19999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十字星 12"/>
          <p:cNvSpPr/>
          <p:nvPr/>
        </p:nvSpPr>
        <p:spPr>
          <a:xfrm>
            <a:off x="4719256" y="1673885"/>
            <a:ext cx="516063" cy="481659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4" name="十字星 13"/>
          <p:cNvSpPr/>
          <p:nvPr/>
        </p:nvSpPr>
        <p:spPr>
          <a:xfrm>
            <a:off x="3424662" y="1751397"/>
            <a:ext cx="645732" cy="602685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5" name="十字星 14"/>
          <p:cNvSpPr/>
          <p:nvPr/>
        </p:nvSpPr>
        <p:spPr>
          <a:xfrm>
            <a:off x="4306590" y="2876458"/>
            <a:ext cx="290936" cy="271540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6" name="十字星 15"/>
          <p:cNvSpPr/>
          <p:nvPr/>
        </p:nvSpPr>
        <p:spPr>
          <a:xfrm>
            <a:off x="8140730" y="2503780"/>
            <a:ext cx="401664" cy="374887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7" name="十字星 16"/>
          <p:cNvSpPr/>
          <p:nvPr/>
        </p:nvSpPr>
        <p:spPr>
          <a:xfrm>
            <a:off x="7399111" y="1108566"/>
            <a:ext cx="372368" cy="347544"/>
          </a:xfrm>
          <a:prstGeom prst="star4">
            <a:avLst>
              <a:gd name="adj" fmla="val 19999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十字星 17"/>
          <p:cNvSpPr/>
          <p:nvPr/>
        </p:nvSpPr>
        <p:spPr>
          <a:xfrm>
            <a:off x="8233227" y="1636563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9" name="十字星 18"/>
          <p:cNvSpPr/>
          <p:nvPr/>
        </p:nvSpPr>
        <p:spPr>
          <a:xfrm>
            <a:off x="7241849" y="2317004"/>
            <a:ext cx="257933" cy="240738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0" name="十字星 19"/>
          <p:cNvSpPr/>
          <p:nvPr/>
        </p:nvSpPr>
        <p:spPr>
          <a:xfrm>
            <a:off x="8542394" y="2107112"/>
            <a:ext cx="103781" cy="96863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1" name="十字星 20"/>
          <p:cNvSpPr/>
          <p:nvPr/>
        </p:nvSpPr>
        <p:spPr>
          <a:xfrm>
            <a:off x="7098660" y="1719135"/>
            <a:ext cx="350217" cy="326870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2" name="十字星 21"/>
          <p:cNvSpPr/>
          <p:nvPr/>
        </p:nvSpPr>
        <p:spPr>
          <a:xfrm>
            <a:off x="4130762" y="1198320"/>
            <a:ext cx="469546" cy="438243"/>
          </a:xfrm>
          <a:prstGeom prst="star4">
            <a:avLst>
              <a:gd name="adj" fmla="val 22538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十字星 22"/>
          <p:cNvSpPr/>
          <p:nvPr/>
        </p:nvSpPr>
        <p:spPr>
          <a:xfrm>
            <a:off x="7656606" y="1805830"/>
            <a:ext cx="368892" cy="344300"/>
          </a:xfrm>
          <a:prstGeom prst="star4">
            <a:avLst>
              <a:gd name="adj" fmla="val 178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4" name="十字星 23"/>
          <p:cNvSpPr/>
          <p:nvPr/>
        </p:nvSpPr>
        <p:spPr>
          <a:xfrm>
            <a:off x="7297332" y="2898084"/>
            <a:ext cx="290936" cy="271540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9009393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"/>
                            </p:stCondLst>
                            <p:childTnLst>
                              <p:par>
                                <p:cTn id="2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50"/>
                            </p:stCondLst>
                            <p:childTnLst>
                              <p:par>
                                <p:cTn id="4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50"/>
                            </p:stCondLst>
                            <p:childTnLst>
                              <p:par>
                                <p:cTn id="5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0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50"/>
                            </p:stCondLst>
                            <p:childTnLst>
                              <p:par>
                                <p:cTn id="6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300"/>
                            </p:stCondLst>
                            <p:childTnLst>
                              <p:par>
                                <p:cTn id="6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450"/>
                            </p:stCondLst>
                            <p:childTnLst>
                              <p:par>
                                <p:cTn id="7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00"/>
                            </p:stCondLst>
                            <p:childTnLst>
                              <p:par>
                                <p:cTn id="7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6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5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900"/>
                            </p:stCondLst>
                            <p:childTnLst>
                              <p:par>
                                <p:cTn id="8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4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5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113861"/>
              </p:ext>
            </p:extLst>
          </p:nvPr>
        </p:nvGraphicFramePr>
        <p:xfrm>
          <a:off x="849329" y="1620172"/>
          <a:ext cx="6673851" cy="1711799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57102">
                  <a:extLst>
                    <a:ext uri="{9D8B030D-6E8A-4147-A177-3AD203B41FA5}">
                      <a16:colId xmlns="" xmlns:a16="http://schemas.microsoft.com/office/drawing/2014/main" val="783334094"/>
                    </a:ext>
                  </a:extLst>
                </a:gridCol>
                <a:gridCol w="2157102">
                  <a:extLst>
                    <a:ext uri="{9D8B030D-6E8A-4147-A177-3AD203B41FA5}">
                      <a16:colId xmlns="" xmlns:a16="http://schemas.microsoft.com/office/drawing/2014/main" val="2909650895"/>
                    </a:ext>
                  </a:extLst>
                </a:gridCol>
                <a:gridCol w="1937956">
                  <a:extLst>
                    <a:ext uri="{9D8B030D-6E8A-4147-A177-3AD203B41FA5}">
                      <a16:colId xmlns="" xmlns:a16="http://schemas.microsoft.com/office/drawing/2014/main" val="1615371124"/>
                    </a:ext>
                  </a:extLst>
                </a:gridCol>
                <a:gridCol w="421691">
                  <a:extLst>
                    <a:ext uri="{9D8B030D-6E8A-4147-A177-3AD203B41FA5}">
                      <a16:colId xmlns="" xmlns:a16="http://schemas.microsoft.com/office/drawing/2014/main" val="3373943294"/>
                    </a:ext>
                  </a:extLst>
                </a:gridCol>
              </a:tblGrid>
              <a:tr h="35638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东道主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Host, 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俄罗斯国家男子足球队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N/A</a:t>
                      </a:r>
                      <a:endParaRPr 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32742463"/>
                  </a:ext>
                </a:extLst>
              </a:tr>
              <a:tr h="271082">
                <a:tc rowSpan="5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亚洲区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AFC, 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伊朗国家男子足球队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79733365"/>
                  </a:ext>
                </a:extLst>
              </a:tr>
              <a:tr h="27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日本国家男子足球队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65149988"/>
                  </a:ext>
                </a:extLst>
              </a:tr>
              <a:tr h="27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韩国国家男子足球队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15095052"/>
                  </a:ext>
                </a:extLst>
              </a:tr>
              <a:tr h="27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沙特阿拉伯国家男子足球队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0647261"/>
                  </a:ext>
                </a:extLst>
              </a:tr>
              <a:tr h="27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澳大利亚国家男子足球队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03784444"/>
                  </a:ext>
                </a:extLst>
              </a:tr>
            </a:tbl>
          </a:graphicData>
        </a:graphic>
      </p:graphicFrame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1155800"/>
              </p:ext>
            </p:extLst>
          </p:nvPr>
        </p:nvGraphicFramePr>
        <p:xfrm>
          <a:off x="7707155" y="1620176"/>
          <a:ext cx="3673649" cy="4540718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197150">
                  <a:extLst>
                    <a:ext uri="{9D8B030D-6E8A-4147-A177-3AD203B41FA5}">
                      <a16:colId xmlns="" xmlns:a16="http://schemas.microsoft.com/office/drawing/2014/main" val="2172892386"/>
                    </a:ext>
                  </a:extLst>
                </a:gridCol>
                <a:gridCol w="1095375">
                  <a:extLst>
                    <a:ext uri="{9D8B030D-6E8A-4147-A177-3AD203B41FA5}">
                      <a16:colId xmlns="" xmlns:a16="http://schemas.microsoft.com/office/drawing/2014/main" val="1991712375"/>
                    </a:ext>
                  </a:extLst>
                </a:gridCol>
                <a:gridCol w="1038225">
                  <a:extLst>
                    <a:ext uri="{9D8B030D-6E8A-4147-A177-3AD203B41FA5}">
                      <a16:colId xmlns="" xmlns:a16="http://schemas.microsoft.com/office/drawing/2014/main" val="827058126"/>
                    </a:ext>
                  </a:extLst>
                </a:gridCol>
                <a:gridCol w="342899">
                  <a:extLst>
                    <a:ext uri="{9D8B030D-6E8A-4147-A177-3AD203B41FA5}">
                      <a16:colId xmlns="" xmlns:a16="http://schemas.microsoft.com/office/drawing/2014/main" val="1682672052"/>
                    </a:ext>
                  </a:extLst>
                </a:gridCol>
              </a:tblGrid>
              <a:tr h="349286">
                <a:tc rowSpan="13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欧洲区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UEFA, 13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比利时国家男子足球队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18283291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德国国家男子足球队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29052867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英格兰国家男子足球队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99944060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西班牙国家男子足球队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17670993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波兰国家男子足球队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20055454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冰岛国家男子足球队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02558778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塞尔维亚国家男子足球队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69168178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葡萄牙国家男子足球队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40904208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法国国家男子足球队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9357487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瑞士国家男子足球队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286598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克罗地亚国家男子足球队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4362436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瑞典国家男子足球队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1008777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丹麦国家男子足球队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5445134"/>
                  </a:ext>
                </a:extLst>
              </a:tr>
            </a:tbl>
          </a:graphicData>
        </a:graphic>
      </p:graphicFrame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693825"/>
              </p:ext>
            </p:extLst>
          </p:nvPr>
        </p:nvGraphicFramePr>
        <p:xfrm>
          <a:off x="849328" y="3503421"/>
          <a:ext cx="6673851" cy="265747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57103">
                  <a:extLst>
                    <a:ext uri="{9D8B030D-6E8A-4147-A177-3AD203B41FA5}">
                      <a16:colId xmlns="" xmlns:a16="http://schemas.microsoft.com/office/drawing/2014/main" val="2871664617"/>
                    </a:ext>
                  </a:extLst>
                </a:gridCol>
                <a:gridCol w="2157103">
                  <a:extLst>
                    <a:ext uri="{9D8B030D-6E8A-4147-A177-3AD203B41FA5}">
                      <a16:colId xmlns="" xmlns:a16="http://schemas.microsoft.com/office/drawing/2014/main" val="4082295493"/>
                    </a:ext>
                  </a:extLst>
                </a:gridCol>
                <a:gridCol w="1950071">
                  <a:extLst>
                    <a:ext uri="{9D8B030D-6E8A-4147-A177-3AD203B41FA5}">
                      <a16:colId xmlns="" xmlns:a16="http://schemas.microsoft.com/office/drawing/2014/main" val="193191444"/>
                    </a:ext>
                  </a:extLst>
                </a:gridCol>
                <a:gridCol w="409574">
                  <a:extLst>
                    <a:ext uri="{9D8B030D-6E8A-4147-A177-3AD203B41FA5}">
                      <a16:colId xmlns="" xmlns:a16="http://schemas.microsoft.com/office/drawing/2014/main" val="3742701095"/>
                    </a:ext>
                  </a:extLst>
                </a:gridCol>
              </a:tblGrid>
              <a:tr h="204421">
                <a:tc rowSpan="5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南美区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CONMEBOL, 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巴西国家男子足球队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43065453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乌拉圭国家男子足球队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79987700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阿根廷国家男子足球队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0916162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哥伦比亚国家男子足球队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9795731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秘鲁国家男子足球队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07309841"/>
                  </a:ext>
                </a:extLst>
              </a:tr>
              <a:tr h="204421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中北美及加勒比海区</a:t>
                      </a:r>
                    </a:p>
                    <a:p>
                      <a:pPr algn="ctr"/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CONCACAF, 3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墨西哥国家男子足球队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16365923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哥斯达黎加国家男子足球队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00911414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巴拿马国家男子足球队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71710898"/>
                  </a:ext>
                </a:extLst>
              </a:tr>
              <a:tr h="204421">
                <a:tc rowSpan="5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非洲区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CAF, 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尼日利亚国家男子足球队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91476043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埃及国家男子足球队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97467876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塞内加尔国家男子足球队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81939740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摩洛哥国家男子足球队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39906833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突尼斯国家男子足球队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45473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00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89686" y="2299183"/>
            <a:ext cx="10173730" cy="2817341"/>
          </a:xfrm>
          <a:prstGeom prst="rect">
            <a:avLst/>
          </a:prstGeom>
          <a:solidFill>
            <a:schemeClr val="bg1">
              <a:alpha val="82000"/>
            </a:schemeClr>
          </a:solidFill>
          <a:ln w="63500" cmpd="dbl">
            <a:solidFill>
              <a:schemeClr val="bg1"/>
            </a:solidFill>
            <a:bevel/>
          </a:ln>
          <a:effectLst>
            <a:glow rad="63500">
              <a:schemeClr val="bg1">
                <a:alpha val="40000"/>
              </a:schemeClr>
            </a:glow>
            <a:outerShdw blurRad="63500" sx="102000" sy="102000" algn="ctr" rotWithShape="0">
              <a:schemeClr val="tx1">
                <a:lumMod val="50000"/>
                <a:lumOff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49E3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pic>
        <p:nvPicPr>
          <p:cNvPr id="3" name="Picture 11" descr="http://5b0988e595225.cdn.sohucs.com/images/20171202/bee291776acd4cc3a0bdb23a697b13af.jpe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455" y="1264172"/>
            <a:ext cx="3255281" cy="4343766"/>
          </a:xfrm>
          <a:prstGeom prst="roundRect">
            <a:avLst>
              <a:gd name="adj" fmla="val 1279"/>
            </a:avLst>
          </a:prstGeom>
          <a:solidFill>
            <a:srgbClr val="FFFFFF">
              <a:shade val="85000"/>
            </a:srgbClr>
          </a:solidFill>
          <a:ln w="22225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矩形 5"/>
          <p:cNvSpPr/>
          <p:nvPr/>
        </p:nvSpPr>
        <p:spPr>
          <a:xfrm>
            <a:off x="1230335" y="3536815"/>
            <a:ext cx="2370115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i="1" dirty="0" smtClean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示例范文，具体内容可自行添加。最好的</a:t>
            </a:r>
            <a:r>
              <a:rPr lang="en-US" altLang="zh-CN" sz="1600" i="1" dirty="0" smtClean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1600" i="1" dirty="0" smtClean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模板就在觅知网哦。</a:t>
            </a:r>
            <a:endParaRPr lang="en-US" altLang="zh-CN" sz="1600" i="1" dirty="0" smtClean="0">
              <a:solidFill>
                <a:srgbClr val="0049E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sz="900" b="0" i="1" dirty="0">
              <a:solidFill>
                <a:srgbClr val="0049E3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06535" y="2874363"/>
            <a:ext cx="1914307" cy="5616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1" dirty="0" smtClean="0">
                <a:solidFill>
                  <a:srgbClr val="FF254D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抽签分组</a:t>
            </a:r>
            <a:endParaRPr lang="en-US" altLang="zh-CN" sz="2000" i="1" dirty="0" smtClean="0">
              <a:solidFill>
                <a:srgbClr val="FF254D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1050" b="0" i="1" dirty="0" smtClean="0">
                <a:solidFill>
                  <a:srgbClr val="FF254D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1050" b="0" i="1" dirty="0">
              <a:solidFill>
                <a:srgbClr val="FF254D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87741" y="3536815"/>
            <a:ext cx="2370115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i="1" dirty="0" smtClean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示例范文，具体内容可自行添加。最好的</a:t>
            </a:r>
            <a:r>
              <a:rPr lang="en-US" altLang="zh-CN" sz="1600" i="1" dirty="0" smtClean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PPT</a:t>
            </a:r>
            <a:r>
              <a:rPr lang="zh-CN" altLang="en-US" sz="1600" i="1" dirty="0" smtClean="0">
                <a:solidFill>
                  <a:srgbClr val="0049E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模板就在觅知网哦。</a:t>
            </a:r>
            <a:endParaRPr lang="en-US" altLang="zh-CN" sz="1600" i="1" dirty="0" smtClean="0">
              <a:solidFill>
                <a:srgbClr val="0049E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sz="900" b="0" i="1" dirty="0">
              <a:solidFill>
                <a:srgbClr val="0049E3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63941" y="2874363"/>
            <a:ext cx="1914307" cy="5616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1" dirty="0" smtClean="0">
                <a:solidFill>
                  <a:srgbClr val="FF254D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示范标题</a:t>
            </a:r>
            <a:endParaRPr lang="en-US" altLang="zh-CN" sz="2000" i="1" dirty="0" smtClean="0">
              <a:solidFill>
                <a:srgbClr val="FF254D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1050" b="0" i="1" dirty="0" smtClean="0">
                <a:solidFill>
                  <a:srgbClr val="FF254D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1050" b="0" i="1" dirty="0">
              <a:solidFill>
                <a:srgbClr val="FF254D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257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pic>
        <p:nvPicPr>
          <p:cNvPr id="3" name="Picture 2" descr="https://gss3.bdstatic.com/7Po3dSag_xI4khGkpoWK1HF6hhy/baike/w%3D268%3Bg%3D0/sign=557b653317178a82ce3c78a6ce3814b0/8435e5dde71190efa19b0d20c71b9d16fcfa60e9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424" y="1958987"/>
            <a:ext cx="2552700" cy="29908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俄罗斯国家队初选名单：切里舍夫、阿金费耶夫领衔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85" y="1758437"/>
            <a:ext cx="5662159" cy="3191400"/>
          </a:xfrm>
          <a:prstGeom prst="roundRect">
            <a:avLst>
              <a:gd name="adj" fmla="val 3505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矩形 4"/>
          <p:cNvSpPr/>
          <p:nvPr/>
        </p:nvSpPr>
        <p:spPr>
          <a:xfrm>
            <a:off x="6728454" y="4337228"/>
            <a:ext cx="152697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俄罗斯国家男子足球队</a:t>
            </a:r>
            <a:endParaRPr lang="en-US" altLang="zh-CN" sz="15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7085" y="6057954"/>
            <a:ext cx="3300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东道主</a:t>
            </a:r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队伍</a:t>
            </a:r>
            <a:r>
              <a:rPr lang="en-US" altLang="zh-CN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俄罗斯国家男子足球队</a:t>
            </a:r>
            <a:endParaRPr lang="en-US" altLang="zh-CN" sz="15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459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pic>
        <p:nvPicPr>
          <p:cNvPr id="3" name="Picture 2" descr="https://gss0.bdstatic.com/94o3dSag_xI4khGkpoWK1HF6hhy/baike/w%3D268%3Bg%3D0/sign=2e6eed2120381f309e198aaf913a2b35/ca1349540923dd54e60f7871d909b3de9c8248af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626" y="1850711"/>
            <a:ext cx="2552700" cy="366712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4313395" y="2401881"/>
            <a:ext cx="3028336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次世界杯冠军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次亚军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次季军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次殿军 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次美洲杯冠军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次亚军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次季军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次殿军 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次联合会杯冠军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次亚军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殿军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次世青杯冠军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次亚军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次季军 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人制足球世界杯冠军</a:t>
            </a:r>
          </a:p>
        </p:txBody>
      </p:sp>
      <p:sp>
        <p:nvSpPr>
          <p:cNvPr id="5" name="矩形 4"/>
          <p:cNvSpPr/>
          <p:nvPr/>
        </p:nvSpPr>
        <p:spPr>
          <a:xfrm>
            <a:off x="4313395" y="1970994"/>
            <a:ext cx="13441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主要战绩：</a:t>
            </a:r>
            <a:endParaRPr lang="en-US" altLang="zh-CN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700" b="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</a:t>
            </a:r>
            <a:endParaRPr lang="zh-CN" altLang="en-US" sz="800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890800" y="2401881"/>
            <a:ext cx="3028336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罗纳尔多、小罗、卡卡、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内马尔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885987" y="1970993"/>
            <a:ext cx="13441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历往名将：</a:t>
            </a:r>
            <a:endParaRPr lang="en-US" altLang="zh-CN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700" b="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</a:t>
            </a:r>
            <a:endParaRPr lang="zh-CN" altLang="en-US" sz="800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67229" y="4310096"/>
            <a:ext cx="2134215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现任队长：奥古斯托</a:t>
            </a:r>
            <a:endParaRPr lang="en-US" altLang="zh-CN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67229" y="4719062"/>
            <a:ext cx="3418758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队长：内马尔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·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达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·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席尔瓦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·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儒尼奥尔</a:t>
            </a:r>
            <a:endParaRPr lang="en-US" altLang="zh-CN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0" name="Picture 9" descr="https://imgsa.baidu.com/baike/pic/item/43a7d933c895d1433c3780377af082025aaf076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819" y="2828130"/>
            <a:ext cx="3066330" cy="20442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>
            <a:off x="327085" y="6126111"/>
            <a:ext cx="4067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世界杯有力黑马</a:t>
            </a:r>
            <a:r>
              <a:rPr lang="en-US" altLang="zh-CN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5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巴西</a:t>
            </a:r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国家男子足球队</a:t>
            </a:r>
            <a:endParaRPr lang="en-US" altLang="zh-CN" sz="15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3906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/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" r="-3931"/>
          <a:stretch/>
        </p:blipFill>
        <p:spPr>
          <a:xfrm>
            <a:off x="3569038" y="3609810"/>
            <a:ext cx="4571692" cy="3077071"/>
          </a:xfrm>
          <a:prstGeom prst="rect">
            <a:avLst/>
          </a:prstGeom>
          <a:effectLst/>
        </p:spPr>
      </p:pic>
      <p:sp>
        <p:nvSpPr>
          <p:cNvPr id="5" name="文本框 4"/>
          <p:cNvSpPr txBox="1"/>
          <p:nvPr/>
        </p:nvSpPr>
        <p:spPr>
          <a:xfrm>
            <a:off x="4989451" y="381188"/>
            <a:ext cx="193280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b="1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endParaRPr lang="en-US" altLang="zh-CN" sz="23900" b="1" dirty="0">
              <a:ln w="1270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十字星 6"/>
          <p:cNvSpPr/>
          <p:nvPr/>
        </p:nvSpPr>
        <p:spPr>
          <a:xfrm>
            <a:off x="4497251" y="2354082"/>
            <a:ext cx="320781" cy="299396"/>
          </a:xfrm>
          <a:prstGeom prst="star4">
            <a:avLst>
              <a:gd name="adj" fmla="val 17857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十字星 7"/>
          <p:cNvSpPr/>
          <p:nvPr/>
        </p:nvSpPr>
        <p:spPr>
          <a:xfrm>
            <a:off x="3890791" y="2790959"/>
            <a:ext cx="214991" cy="200659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十字星 8"/>
          <p:cNvSpPr/>
          <p:nvPr/>
        </p:nvSpPr>
        <p:spPr>
          <a:xfrm>
            <a:off x="4933639" y="1282338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" name="十字星 9"/>
          <p:cNvSpPr/>
          <p:nvPr/>
        </p:nvSpPr>
        <p:spPr>
          <a:xfrm>
            <a:off x="4278123" y="2124976"/>
            <a:ext cx="151440" cy="141344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" name="十字星 10"/>
          <p:cNvSpPr/>
          <p:nvPr/>
        </p:nvSpPr>
        <p:spPr>
          <a:xfrm>
            <a:off x="8660420" y="2017496"/>
            <a:ext cx="284214" cy="265267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十字星 11"/>
          <p:cNvSpPr/>
          <p:nvPr/>
        </p:nvSpPr>
        <p:spPr>
          <a:xfrm>
            <a:off x="7672695" y="2435213"/>
            <a:ext cx="352803" cy="329283"/>
          </a:xfrm>
          <a:prstGeom prst="star4">
            <a:avLst>
              <a:gd name="adj" fmla="val 19999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十字星 12"/>
          <p:cNvSpPr/>
          <p:nvPr/>
        </p:nvSpPr>
        <p:spPr>
          <a:xfrm>
            <a:off x="4719256" y="1673885"/>
            <a:ext cx="516063" cy="481659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4" name="十字星 13"/>
          <p:cNvSpPr/>
          <p:nvPr/>
        </p:nvSpPr>
        <p:spPr>
          <a:xfrm>
            <a:off x="3424662" y="1751397"/>
            <a:ext cx="645732" cy="602685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5" name="十字星 14"/>
          <p:cNvSpPr/>
          <p:nvPr/>
        </p:nvSpPr>
        <p:spPr>
          <a:xfrm>
            <a:off x="4306590" y="2876458"/>
            <a:ext cx="290936" cy="271540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6" name="十字星 15"/>
          <p:cNvSpPr/>
          <p:nvPr/>
        </p:nvSpPr>
        <p:spPr>
          <a:xfrm>
            <a:off x="8140730" y="2503780"/>
            <a:ext cx="401664" cy="374887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7" name="十字星 16"/>
          <p:cNvSpPr/>
          <p:nvPr/>
        </p:nvSpPr>
        <p:spPr>
          <a:xfrm>
            <a:off x="7399111" y="1108566"/>
            <a:ext cx="372368" cy="347544"/>
          </a:xfrm>
          <a:prstGeom prst="star4">
            <a:avLst>
              <a:gd name="adj" fmla="val 19999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十字星 17"/>
          <p:cNvSpPr/>
          <p:nvPr/>
        </p:nvSpPr>
        <p:spPr>
          <a:xfrm>
            <a:off x="6673175" y="1636563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9" name="十字星 18"/>
          <p:cNvSpPr/>
          <p:nvPr/>
        </p:nvSpPr>
        <p:spPr>
          <a:xfrm>
            <a:off x="7241849" y="2317004"/>
            <a:ext cx="257933" cy="240738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0" name="十字星 19"/>
          <p:cNvSpPr/>
          <p:nvPr/>
        </p:nvSpPr>
        <p:spPr>
          <a:xfrm>
            <a:off x="8542394" y="2107112"/>
            <a:ext cx="103781" cy="96863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1" name="十字星 20"/>
          <p:cNvSpPr/>
          <p:nvPr/>
        </p:nvSpPr>
        <p:spPr>
          <a:xfrm>
            <a:off x="7098660" y="1719135"/>
            <a:ext cx="350217" cy="326870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2" name="十字星 21"/>
          <p:cNvSpPr/>
          <p:nvPr/>
        </p:nvSpPr>
        <p:spPr>
          <a:xfrm>
            <a:off x="4130762" y="1198320"/>
            <a:ext cx="469546" cy="438243"/>
          </a:xfrm>
          <a:prstGeom prst="star4">
            <a:avLst>
              <a:gd name="adj" fmla="val 22538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十字星 22"/>
          <p:cNvSpPr/>
          <p:nvPr/>
        </p:nvSpPr>
        <p:spPr>
          <a:xfrm>
            <a:off x="7656606" y="1805830"/>
            <a:ext cx="368892" cy="344300"/>
          </a:xfrm>
          <a:prstGeom prst="star4">
            <a:avLst>
              <a:gd name="adj" fmla="val 178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4" name="十字星 23"/>
          <p:cNvSpPr/>
          <p:nvPr/>
        </p:nvSpPr>
        <p:spPr>
          <a:xfrm>
            <a:off x="7297332" y="2898084"/>
            <a:ext cx="290936" cy="271540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351686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"/>
                            </p:stCondLst>
                            <p:childTnLst>
                              <p:par>
                                <p:cTn id="2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50"/>
                            </p:stCondLst>
                            <p:childTnLst>
                              <p:par>
                                <p:cTn id="4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50"/>
                            </p:stCondLst>
                            <p:childTnLst>
                              <p:par>
                                <p:cTn id="5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0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50"/>
                            </p:stCondLst>
                            <p:childTnLst>
                              <p:par>
                                <p:cTn id="6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300"/>
                            </p:stCondLst>
                            <p:childTnLst>
                              <p:par>
                                <p:cTn id="6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450"/>
                            </p:stCondLst>
                            <p:childTnLst>
                              <p:par>
                                <p:cTn id="7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00"/>
                            </p:stCondLst>
                            <p:childTnLst>
                              <p:par>
                                <p:cTn id="7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6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5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900"/>
                            </p:stCondLst>
                            <p:childTnLst>
                              <p:par>
                                <p:cTn id="8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4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5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pic>
        <p:nvPicPr>
          <p:cNvPr id="3" name="Picture 2" descr="https://gss0.bdstatic.com/-4o3dSag_xI4khGkpoWK1HF6hhy/baike/c0%3Dbaike80%2C5%2C5%2C80%2C26/sign=d0cb0adcf71f3a294ec5dd9cf84cd754/42a98226cffc1e17d61d27334d90f603738de91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9"/>
          <a:stretch/>
        </p:blipFill>
        <p:spPr bwMode="auto">
          <a:xfrm>
            <a:off x="1522569" y="1487594"/>
            <a:ext cx="2672960" cy="17278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Picture 4" descr="https://gss2.bdstatic.com/9fo3dSag_xI4khGkpoWK1HF6hhy/baike/c0%3Dbaike92%2C5%2C5%2C92%2C30/sign=5f6f35f8d6c8a786aa27425c0660a258/4d086e061d950a7b7878dbc60dd162d9f2d3c96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0" b="14549"/>
          <a:stretch/>
        </p:blipFill>
        <p:spPr bwMode="auto">
          <a:xfrm>
            <a:off x="4777850" y="1487593"/>
            <a:ext cx="2498083" cy="1727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矩形 4"/>
          <p:cNvSpPr/>
          <p:nvPr/>
        </p:nvSpPr>
        <p:spPr>
          <a:xfrm>
            <a:off x="4777850" y="3473294"/>
            <a:ext cx="24950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1978</a:t>
            </a:r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年世界杯冠军</a:t>
            </a:r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阿根廷</a:t>
            </a:r>
            <a:endParaRPr lang="en-US" altLang="zh-CN" sz="14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7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8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11513" y="3473294"/>
            <a:ext cx="24950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1966</a:t>
            </a:r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年世界杯冠军</a:t>
            </a:r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4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英格兰</a:t>
            </a:r>
            <a:endParaRPr lang="en-US" altLang="zh-CN" sz="14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7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8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7" name="Picture 6" descr="https://gss0.bdstatic.com/94o3dSag_xI4khGkpoWK1HF6hhy/baike/c0%3Dbaike80%2C5%2C5%2C80%2C26/sign=f3a93710c8fc1e17e9b284632bf99d66/0dd7912397dda1441d34ecb4b5b7d0a20cf486f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" r="12176" b="16447"/>
          <a:stretch/>
        </p:blipFill>
        <p:spPr bwMode="auto">
          <a:xfrm>
            <a:off x="3502192" y="4263603"/>
            <a:ext cx="2551315" cy="1727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8" name="矩形 7"/>
          <p:cNvSpPr/>
          <p:nvPr/>
        </p:nvSpPr>
        <p:spPr>
          <a:xfrm>
            <a:off x="6565789" y="4687038"/>
            <a:ext cx="3674622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2014</a:t>
            </a:r>
            <a:r>
              <a:rPr lang="zh-CN" alt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年世界杯冠军</a:t>
            </a:r>
            <a:r>
              <a:rPr lang="en-US" altLang="zh-CN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德国</a:t>
            </a:r>
            <a:endParaRPr lang="en-US" altLang="zh-CN" sz="20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1050" b="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1000" b="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1050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9" name="Picture 8" descr="https://gss2.bdstatic.com/-fo3dSag_xI4khGkpoWK1HF6hhy/baike/c0%3Dbaike80%2C5%2C5%2C80%2C26/sign=7d5da974f51fbe090853cb460a096756/bd3eb13533fa828ba0880be1fa1f4134970a5a0c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29" b="12726"/>
          <a:stretch/>
        </p:blipFill>
        <p:spPr bwMode="auto">
          <a:xfrm>
            <a:off x="7858254" y="1487592"/>
            <a:ext cx="2541814" cy="17278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0" name="矩形 9"/>
          <p:cNvSpPr/>
          <p:nvPr/>
        </p:nvSpPr>
        <p:spPr>
          <a:xfrm>
            <a:off x="7858254" y="3473294"/>
            <a:ext cx="24950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2010</a:t>
            </a:r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世界杯冠军</a:t>
            </a:r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4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西班牙</a:t>
            </a:r>
            <a:endParaRPr lang="en-US" altLang="zh-CN" sz="14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7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8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50961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sp>
        <p:nvSpPr>
          <p:cNvPr id="21" name="Text Placeholder 17"/>
          <p:cNvSpPr txBox="1">
            <a:spLocks/>
          </p:cNvSpPr>
          <p:nvPr/>
        </p:nvSpPr>
        <p:spPr>
          <a:xfrm>
            <a:off x="2145240" y="4415016"/>
            <a:ext cx="800100" cy="24086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Start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1995774" y="2417836"/>
            <a:ext cx="1051403" cy="1302374"/>
          </a:xfrm>
          <a:custGeom>
            <a:avLst/>
            <a:gdLst>
              <a:gd name="T0" fmla="*/ 325 w 365"/>
              <a:gd name="T1" fmla="*/ 413 h 451"/>
              <a:gd name="T2" fmla="*/ 297 w 365"/>
              <a:gd name="T3" fmla="*/ 381 h 451"/>
              <a:gd name="T4" fmla="*/ 289 w 365"/>
              <a:gd name="T5" fmla="*/ 267 h 451"/>
              <a:gd name="T6" fmla="*/ 290 w 365"/>
              <a:gd name="T7" fmla="*/ 185 h 451"/>
              <a:gd name="T8" fmla="*/ 288 w 365"/>
              <a:gd name="T9" fmla="*/ 117 h 451"/>
              <a:gd name="T10" fmla="*/ 246 w 365"/>
              <a:gd name="T11" fmla="*/ 60 h 451"/>
              <a:gd name="T12" fmla="*/ 143 w 365"/>
              <a:gd name="T13" fmla="*/ 50 h 451"/>
              <a:gd name="T14" fmla="*/ 84 w 365"/>
              <a:gd name="T15" fmla="*/ 84 h 451"/>
              <a:gd name="T16" fmla="*/ 69 w 365"/>
              <a:gd name="T17" fmla="*/ 169 h 451"/>
              <a:gd name="T18" fmla="*/ 69 w 365"/>
              <a:gd name="T19" fmla="*/ 239 h 451"/>
              <a:gd name="T20" fmla="*/ 64 w 365"/>
              <a:gd name="T21" fmla="*/ 360 h 451"/>
              <a:gd name="T22" fmla="*/ 61 w 365"/>
              <a:gd name="T23" fmla="*/ 388 h 451"/>
              <a:gd name="T24" fmla="*/ 33 w 365"/>
              <a:gd name="T25" fmla="*/ 415 h 451"/>
              <a:gd name="T26" fmla="*/ 20 w 365"/>
              <a:gd name="T27" fmla="*/ 440 h 451"/>
              <a:gd name="T28" fmla="*/ 51 w 365"/>
              <a:gd name="T29" fmla="*/ 425 h 451"/>
              <a:gd name="T30" fmla="*/ 80 w 365"/>
              <a:gd name="T31" fmla="*/ 447 h 451"/>
              <a:gd name="T32" fmla="*/ 76 w 365"/>
              <a:gd name="T33" fmla="*/ 435 h 451"/>
              <a:gd name="T34" fmla="*/ 88 w 365"/>
              <a:gd name="T35" fmla="*/ 381 h 451"/>
              <a:gd name="T36" fmla="*/ 101 w 365"/>
              <a:gd name="T37" fmla="*/ 276 h 451"/>
              <a:gd name="T38" fmla="*/ 109 w 365"/>
              <a:gd name="T39" fmla="*/ 192 h 451"/>
              <a:gd name="T40" fmla="*/ 111 w 365"/>
              <a:gd name="T41" fmla="*/ 152 h 451"/>
              <a:gd name="T42" fmla="*/ 135 w 365"/>
              <a:gd name="T43" fmla="*/ 160 h 451"/>
              <a:gd name="T44" fmla="*/ 117 w 365"/>
              <a:gd name="T45" fmla="*/ 248 h 451"/>
              <a:gd name="T46" fmla="*/ 125 w 365"/>
              <a:gd name="T47" fmla="*/ 318 h 451"/>
              <a:gd name="T48" fmla="*/ 114 w 365"/>
              <a:gd name="T49" fmla="*/ 371 h 451"/>
              <a:gd name="T50" fmla="*/ 147 w 365"/>
              <a:gd name="T51" fmla="*/ 409 h 451"/>
              <a:gd name="T52" fmla="*/ 157 w 365"/>
              <a:gd name="T53" fmla="*/ 338 h 451"/>
              <a:gd name="T54" fmla="*/ 154 w 365"/>
              <a:gd name="T55" fmla="*/ 302 h 451"/>
              <a:gd name="T56" fmla="*/ 175 w 365"/>
              <a:gd name="T57" fmla="*/ 258 h 451"/>
              <a:gd name="T58" fmla="*/ 190 w 365"/>
              <a:gd name="T59" fmla="*/ 244 h 451"/>
              <a:gd name="T60" fmla="*/ 203 w 365"/>
              <a:gd name="T61" fmla="*/ 353 h 451"/>
              <a:gd name="T62" fmla="*/ 211 w 365"/>
              <a:gd name="T63" fmla="*/ 399 h 451"/>
              <a:gd name="T64" fmla="*/ 250 w 365"/>
              <a:gd name="T65" fmla="*/ 378 h 451"/>
              <a:gd name="T66" fmla="*/ 261 w 365"/>
              <a:gd name="T67" fmla="*/ 314 h 451"/>
              <a:gd name="T68" fmla="*/ 276 w 365"/>
              <a:gd name="T69" fmla="*/ 395 h 451"/>
              <a:gd name="T70" fmla="*/ 282 w 365"/>
              <a:gd name="T71" fmla="*/ 435 h 451"/>
              <a:gd name="T72" fmla="*/ 295 w 365"/>
              <a:gd name="T73" fmla="*/ 432 h 451"/>
              <a:gd name="T74" fmla="*/ 326 w 365"/>
              <a:gd name="T75" fmla="*/ 441 h 451"/>
              <a:gd name="T76" fmla="*/ 347 w 365"/>
              <a:gd name="T77" fmla="*/ 434 h 451"/>
              <a:gd name="T78" fmla="*/ 240 w 365"/>
              <a:gd name="T79" fmla="*/ 152 h 451"/>
              <a:gd name="T80" fmla="*/ 248 w 365"/>
              <a:gd name="T81" fmla="*/ 165 h 451"/>
              <a:gd name="T82" fmla="*/ 260 w 365"/>
              <a:gd name="T83" fmla="*/ 313 h 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65" h="451">
                <a:moveTo>
                  <a:pt x="347" y="434"/>
                </a:moveTo>
                <a:cubicBezTo>
                  <a:pt x="335" y="434"/>
                  <a:pt x="326" y="415"/>
                  <a:pt x="325" y="413"/>
                </a:cubicBezTo>
                <a:cubicBezTo>
                  <a:pt x="323" y="411"/>
                  <a:pt x="325" y="407"/>
                  <a:pt x="319" y="404"/>
                </a:cubicBezTo>
                <a:cubicBezTo>
                  <a:pt x="314" y="400"/>
                  <a:pt x="299" y="388"/>
                  <a:pt x="297" y="381"/>
                </a:cubicBezTo>
                <a:cubicBezTo>
                  <a:pt x="296" y="373"/>
                  <a:pt x="292" y="339"/>
                  <a:pt x="293" y="329"/>
                </a:cubicBezTo>
                <a:cubicBezTo>
                  <a:pt x="294" y="319"/>
                  <a:pt x="288" y="275"/>
                  <a:pt x="289" y="267"/>
                </a:cubicBezTo>
                <a:cubicBezTo>
                  <a:pt x="291" y="258"/>
                  <a:pt x="286" y="248"/>
                  <a:pt x="286" y="235"/>
                </a:cubicBezTo>
                <a:cubicBezTo>
                  <a:pt x="286" y="221"/>
                  <a:pt x="290" y="192"/>
                  <a:pt x="290" y="185"/>
                </a:cubicBezTo>
                <a:cubicBezTo>
                  <a:pt x="289" y="178"/>
                  <a:pt x="283" y="163"/>
                  <a:pt x="284" y="156"/>
                </a:cubicBezTo>
                <a:cubicBezTo>
                  <a:pt x="284" y="149"/>
                  <a:pt x="289" y="130"/>
                  <a:pt x="288" y="117"/>
                </a:cubicBezTo>
                <a:cubicBezTo>
                  <a:pt x="287" y="103"/>
                  <a:pt x="277" y="84"/>
                  <a:pt x="267" y="78"/>
                </a:cubicBezTo>
                <a:cubicBezTo>
                  <a:pt x="257" y="73"/>
                  <a:pt x="246" y="60"/>
                  <a:pt x="246" y="60"/>
                </a:cubicBezTo>
                <a:cubicBezTo>
                  <a:pt x="237" y="48"/>
                  <a:pt x="218" y="48"/>
                  <a:pt x="218" y="48"/>
                </a:cubicBezTo>
                <a:cubicBezTo>
                  <a:pt x="175" y="0"/>
                  <a:pt x="143" y="50"/>
                  <a:pt x="143" y="50"/>
                </a:cubicBezTo>
                <a:cubicBezTo>
                  <a:pt x="132" y="46"/>
                  <a:pt x="115" y="63"/>
                  <a:pt x="110" y="67"/>
                </a:cubicBezTo>
                <a:cubicBezTo>
                  <a:pt x="104" y="72"/>
                  <a:pt x="99" y="76"/>
                  <a:pt x="84" y="84"/>
                </a:cubicBezTo>
                <a:cubicBezTo>
                  <a:pt x="69" y="92"/>
                  <a:pt x="69" y="123"/>
                  <a:pt x="72" y="134"/>
                </a:cubicBezTo>
                <a:cubicBezTo>
                  <a:pt x="75" y="145"/>
                  <a:pt x="72" y="157"/>
                  <a:pt x="69" y="169"/>
                </a:cubicBezTo>
                <a:cubicBezTo>
                  <a:pt x="65" y="184"/>
                  <a:pt x="70" y="193"/>
                  <a:pt x="70" y="200"/>
                </a:cubicBezTo>
                <a:cubicBezTo>
                  <a:pt x="70" y="207"/>
                  <a:pt x="72" y="232"/>
                  <a:pt x="69" y="239"/>
                </a:cubicBezTo>
                <a:cubicBezTo>
                  <a:pt x="66" y="245"/>
                  <a:pt x="67" y="265"/>
                  <a:pt x="65" y="272"/>
                </a:cubicBezTo>
                <a:cubicBezTo>
                  <a:pt x="63" y="278"/>
                  <a:pt x="64" y="353"/>
                  <a:pt x="64" y="360"/>
                </a:cubicBezTo>
                <a:cubicBezTo>
                  <a:pt x="64" y="368"/>
                  <a:pt x="65" y="375"/>
                  <a:pt x="63" y="378"/>
                </a:cubicBezTo>
                <a:cubicBezTo>
                  <a:pt x="61" y="381"/>
                  <a:pt x="62" y="386"/>
                  <a:pt x="61" y="388"/>
                </a:cubicBezTo>
                <a:cubicBezTo>
                  <a:pt x="60" y="391"/>
                  <a:pt x="49" y="398"/>
                  <a:pt x="40" y="401"/>
                </a:cubicBezTo>
                <a:cubicBezTo>
                  <a:pt x="32" y="405"/>
                  <a:pt x="36" y="412"/>
                  <a:pt x="33" y="415"/>
                </a:cubicBezTo>
                <a:cubicBezTo>
                  <a:pt x="31" y="419"/>
                  <a:pt x="28" y="430"/>
                  <a:pt x="27" y="435"/>
                </a:cubicBezTo>
                <a:cubicBezTo>
                  <a:pt x="25" y="439"/>
                  <a:pt x="20" y="440"/>
                  <a:pt x="20" y="440"/>
                </a:cubicBezTo>
                <a:cubicBezTo>
                  <a:pt x="0" y="446"/>
                  <a:pt x="30" y="447"/>
                  <a:pt x="35" y="445"/>
                </a:cubicBezTo>
                <a:cubicBezTo>
                  <a:pt x="40" y="442"/>
                  <a:pt x="51" y="425"/>
                  <a:pt x="51" y="425"/>
                </a:cubicBezTo>
                <a:cubicBezTo>
                  <a:pt x="55" y="422"/>
                  <a:pt x="65" y="440"/>
                  <a:pt x="65" y="440"/>
                </a:cubicBezTo>
                <a:cubicBezTo>
                  <a:pt x="68" y="451"/>
                  <a:pt x="80" y="447"/>
                  <a:pt x="80" y="447"/>
                </a:cubicBezTo>
                <a:cubicBezTo>
                  <a:pt x="87" y="446"/>
                  <a:pt x="88" y="441"/>
                  <a:pt x="82" y="441"/>
                </a:cubicBezTo>
                <a:cubicBezTo>
                  <a:pt x="76" y="442"/>
                  <a:pt x="76" y="435"/>
                  <a:pt x="76" y="435"/>
                </a:cubicBezTo>
                <a:cubicBezTo>
                  <a:pt x="72" y="429"/>
                  <a:pt x="80" y="418"/>
                  <a:pt x="80" y="418"/>
                </a:cubicBezTo>
                <a:cubicBezTo>
                  <a:pt x="86" y="410"/>
                  <a:pt x="89" y="389"/>
                  <a:pt x="88" y="381"/>
                </a:cubicBezTo>
                <a:cubicBezTo>
                  <a:pt x="88" y="374"/>
                  <a:pt x="91" y="338"/>
                  <a:pt x="92" y="332"/>
                </a:cubicBezTo>
                <a:cubicBezTo>
                  <a:pt x="94" y="325"/>
                  <a:pt x="101" y="276"/>
                  <a:pt x="101" y="276"/>
                </a:cubicBezTo>
                <a:cubicBezTo>
                  <a:pt x="105" y="268"/>
                  <a:pt x="103" y="251"/>
                  <a:pt x="103" y="251"/>
                </a:cubicBezTo>
                <a:cubicBezTo>
                  <a:pt x="106" y="244"/>
                  <a:pt x="109" y="202"/>
                  <a:pt x="109" y="192"/>
                </a:cubicBezTo>
                <a:cubicBezTo>
                  <a:pt x="109" y="183"/>
                  <a:pt x="111" y="154"/>
                  <a:pt x="111" y="154"/>
                </a:cubicBezTo>
                <a:cubicBezTo>
                  <a:pt x="111" y="154"/>
                  <a:pt x="107" y="177"/>
                  <a:pt x="111" y="152"/>
                </a:cubicBezTo>
                <a:cubicBezTo>
                  <a:pt x="114" y="127"/>
                  <a:pt x="128" y="141"/>
                  <a:pt x="128" y="141"/>
                </a:cubicBezTo>
                <a:cubicBezTo>
                  <a:pt x="133" y="143"/>
                  <a:pt x="135" y="160"/>
                  <a:pt x="135" y="160"/>
                </a:cubicBezTo>
                <a:cubicBezTo>
                  <a:pt x="122" y="164"/>
                  <a:pt x="117" y="200"/>
                  <a:pt x="117" y="200"/>
                </a:cubicBezTo>
                <a:cubicBezTo>
                  <a:pt x="107" y="219"/>
                  <a:pt x="117" y="248"/>
                  <a:pt x="117" y="248"/>
                </a:cubicBezTo>
                <a:cubicBezTo>
                  <a:pt x="115" y="250"/>
                  <a:pt x="117" y="258"/>
                  <a:pt x="117" y="258"/>
                </a:cubicBezTo>
                <a:cubicBezTo>
                  <a:pt x="97" y="264"/>
                  <a:pt x="125" y="318"/>
                  <a:pt x="125" y="318"/>
                </a:cubicBezTo>
                <a:cubicBezTo>
                  <a:pt x="121" y="323"/>
                  <a:pt x="119" y="342"/>
                  <a:pt x="120" y="347"/>
                </a:cubicBezTo>
                <a:cubicBezTo>
                  <a:pt x="121" y="351"/>
                  <a:pt x="121" y="344"/>
                  <a:pt x="114" y="371"/>
                </a:cubicBezTo>
                <a:cubicBezTo>
                  <a:pt x="107" y="399"/>
                  <a:pt x="127" y="411"/>
                  <a:pt x="127" y="411"/>
                </a:cubicBezTo>
                <a:cubicBezTo>
                  <a:pt x="147" y="409"/>
                  <a:pt x="147" y="409"/>
                  <a:pt x="147" y="409"/>
                </a:cubicBezTo>
                <a:cubicBezTo>
                  <a:pt x="157" y="404"/>
                  <a:pt x="161" y="381"/>
                  <a:pt x="155" y="370"/>
                </a:cubicBezTo>
                <a:cubicBezTo>
                  <a:pt x="149" y="358"/>
                  <a:pt x="157" y="338"/>
                  <a:pt x="157" y="338"/>
                </a:cubicBezTo>
                <a:cubicBezTo>
                  <a:pt x="161" y="328"/>
                  <a:pt x="159" y="316"/>
                  <a:pt x="155" y="312"/>
                </a:cubicBezTo>
                <a:cubicBezTo>
                  <a:pt x="151" y="308"/>
                  <a:pt x="154" y="302"/>
                  <a:pt x="154" y="302"/>
                </a:cubicBezTo>
                <a:cubicBezTo>
                  <a:pt x="180" y="293"/>
                  <a:pt x="168" y="271"/>
                  <a:pt x="168" y="271"/>
                </a:cubicBezTo>
                <a:cubicBezTo>
                  <a:pt x="171" y="269"/>
                  <a:pt x="175" y="258"/>
                  <a:pt x="175" y="258"/>
                </a:cubicBezTo>
                <a:cubicBezTo>
                  <a:pt x="179" y="257"/>
                  <a:pt x="184" y="245"/>
                  <a:pt x="184" y="245"/>
                </a:cubicBezTo>
                <a:cubicBezTo>
                  <a:pt x="187" y="245"/>
                  <a:pt x="190" y="244"/>
                  <a:pt x="190" y="244"/>
                </a:cubicBezTo>
                <a:cubicBezTo>
                  <a:pt x="181" y="267"/>
                  <a:pt x="198" y="312"/>
                  <a:pt x="199" y="315"/>
                </a:cubicBezTo>
                <a:cubicBezTo>
                  <a:pt x="201" y="319"/>
                  <a:pt x="204" y="344"/>
                  <a:pt x="203" y="353"/>
                </a:cubicBezTo>
                <a:cubicBezTo>
                  <a:pt x="202" y="362"/>
                  <a:pt x="204" y="384"/>
                  <a:pt x="204" y="384"/>
                </a:cubicBezTo>
                <a:cubicBezTo>
                  <a:pt x="207" y="387"/>
                  <a:pt x="211" y="399"/>
                  <a:pt x="211" y="399"/>
                </a:cubicBezTo>
                <a:cubicBezTo>
                  <a:pt x="219" y="417"/>
                  <a:pt x="238" y="410"/>
                  <a:pt x="238" y="410"/>
                </a:cubicBezTo>
                <a:cubicBezTo>
                  <a:pt x="245" y="406"/>
                  <a:pt x="248" y="389"/>
                  <a:pt x="250" y="378"/>
                </a:cubicBezTo>
                <a:cubicBezTo>
                  <a:pt x="252" y="366"/>
                  <a:pt x="260" y="315"/>
                  <a:pt x="260" y="313"/>
                </a:cubicBezTo>
                <a:cubicBezTo>
                  <a:pt x="260" y="314"/>
                  <a:pt x="260" y="314"/>
                  <a:pt x="261" y="314"/>
                </a:cubicBezTo>
                <a:cubicBezTo>
                  <a:pt x="265" y="326"/>
                  <a:pt x="274" y="373"/>
                  <a:pt x="273" y="380"/>
                </a:cubicBezTo>
                <a:cubicBezTo>
                  <a:pt x="272" y="387"/>
                  <a:pt x="275" y="396"/>
                  <a:pt x="276" y="395"/>
                </a:cubicBezTo>
                <a:cubicBezTo>
                  <a:pt x="276" y="393"/>
                  <a:pt x="283" y="424"/>
                  <a:pt x="284" y="429"/>
                </a:cubicBezTo>
                <a:cubicBezTo>
                  <a:pt x="285" y="434"/>
                  <a:pt x="282" y="435"/>
                  <a:pt x="282" y="435"/>
                </a:cubicBezTo>
                <a:cubicBezTo>
                  <a:pt x="266" y="443"/>
                  <a:pt x="289" y="443"/>
                  <a:pt x="292" y="442"/>
                </a:cubicBezTo>
                <a:cubicBezTo>
                  <a:pt x="296" y="440"/>
                  <a:pt x="295" y="438"/>
                  <a:pt x="295" y="432"/>
                </a:cubicBezTo>
                <a:cubicBezTo>
                  <a:pt x="296" y="426"/>
                  <a:pt x="303" y="423"/>
                  <a:pt x="303" y="423"/>
                </a:cubicBezTo>
                <a:cubicBezTo>
                  <a:pt x="311" y="420"/>
                  <a:pt x="326" y="441"/>
                  <a:pt x="326" y="441"/>
                </a:cubicBezTo>
                <a:cubicBezTo>
                  <a:pt x="333" y="447"/>
                  <a:pt x="352" y="441"/>
                  <a:pt x="352" y="441"/>
                </a:cubicBezTo>
                <a:cubicBezTo>
                  <a:pt x="365" y="436"/>
                  <a:pt x="347" y="434"/>
                  <a:pt x="347" y="434"/>
                </a:cubicBezTo>
                <a:close/>
                <a:moveTo>
                  <a:pt x="248" y="165"/>
                </a:moveTo>
                <a:cubicBezTo>
                  <a:pt x="247" y="164"/>
                  <a:pt x="241" y="154"/>
                  <a:pt x="240" y="152"/>
                </a:cubicBezTo>
                <a:cubicBezTo>
                  <a:pt x="239" y="150"/>
                  <a:pt x="244" y="147"/>
                  <a:pt x="244" y="147"/>
                </a:cubicBezTo>
                <a:cubicBezTo>
                  <a:pt x="252" y="148"/>
                  <a:pt x="248" y="165"/>
                  <a:pt x="248" y="165"/>
                </a:cubicBezTo>
                <a:close/>
                <a:moveTo>
                  <a:pt x="260" y="312"/>
                </a:moveTo>
                <a:cubicBezTo>
                  <a:pt x="260" y="312"/>
                  <a:pt x="260" y="313"/>
                  <a:pt x="260" y="313"/>
                </a:cubicBezTo>
                <a:cubicBezTo>
                  <a:pt x="260" y="312"/>
                  <a:pt x="256" y="307"/>
                  <a:pt x="260" y="312"/>
                </a:cubicBez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l"/>
          </a:blip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3" name="Freeform 6"/>
          <p:cNvSpPr>
            <a:spLocks noEditPoints="1"/>
          </p:cNvSpPr>
          <p:nvPr/>
        </p:nvSpPr>
        <p:spPr bwMode="auto">
          <a:xfrm>
            <a:off x="4450671" y="2215597"/>
            <a:ext cx="635958" cy="1438826"/>
          </a:xfrm>
          <a:custGeom>
            <a:avLst/>
            <a:gdLst>
              <a:gd name="T0" fmla="*/ 212 w 221"/>
              <a:gd name="T1" fmla="*/ 46 h 498"/>
              <a:gd name="T2" fmla="*/ 147 w 221"/>
              <a:gd name="T3" fmla="*/ 48 h 498"/>
              <a:gd name="T4" fmla="*/ 137 w 221"/>
              <a:gd name="T5" fmla="*/ 45 h 498"/>
              <a:gd name="T6" fmla="*/ 77 w 221"/>
              <a:gd name="T7" fmla="*/ 48 h 498"/>
              <a:gd name="T8" fmla="*/ 43 w 221"/>
              <a:gd name="T9" fmla="*/ 81 h 498"/>
              <a:gd name="T10" fmla="*/ 7 w 221"/>
              <a:gd name="T11" fmla="*/ 167 h 498"/>
              <a:gd name="T12" fmla="*/ 4 w 221"/>
              <a:gd name="T13" fmla="*/ 201 h 498"/>
              <a:gd name="T14" fmla="*/ 19 w 221"/>
              <a:gd name="T15" fmla="*/ 209 h 498"/>
              <a:gd name="T16" fmla="*/ 48 w 221"/>
              <a:gd name="T17" fmla="*/ 209 h 498"/>
              <a:gd name="T18" fmla="*/ 45 w 221"/>
              <a:gd name="T19" fmla="*/ 263 h 498"/>
              <a:gd name="T20" fmla="*/ 55 w 221"/>
              <a:gd name="T21" fmla="*/ 314 h 498"/>
              <a:gd name="T22" fmla="*/ 62 w 221"/>
              <a:gd name="T23" fmla="*/ 383 h 498"/>
              <a:gd name="T24" fmla="*/ 49 w 221"/>
              <a:gd name="T25" fmla="*/ 430 h 498"/>
              <a:gd name="T26" fmla="*/ 82 w 221"/>
              <a:gd name="T27" fmla="*/ 419 h 498"/>
              <a:gd name="T28" fmla="*/ 79 w 221"/>
              <a:gd name="T29" fmla="*/ 379 h 498"/>
              <a:gd name="T30" fmla="*/ 86 w 221"/>
              <a:gd name="T31" fmla="*/ 325 h 498"/>
              <a:gd name="T32" fmla="*/ 94 w 221"/>
              <a:gd name="T33" fmla="*/ 299 h 498"/>
              <a:gd name="T34" fmla="*/ 107 w 221"/>
              <a:gd name="T35" fmla="*/ 253 h 498"/>
              <a:gd name="T36" fmla="*/ 113 w 221"/>
              <a:gd name="T37" fmla="*/ 266 h 498"/>
              <a:gd name="T38" fmla="*/ 118 w 221"/>
              <a:gd name="T39" fmla="*/ 320 h 498"/>
              <a:gd name="T40" fmla="*/ 116 w 221"/>
              <a:gd name="T41" fmla="*/ 403 h 498"/>
              <a:gd name="T42" fmla="*/ 105 w 221"/>
              <a:gd name="T43" fmla="*/ 451 h 498"/>
              <a:gd name="T44" fmla="*/ 94 w 221"/>
              <a:gd name="T45" fmla="*/ 486 h 498"/>
              <a:gd name="T46" fmla="*/ 134 w 221"/>
              <a:gd name="T47" fmla="*/ 471 h 498"/>
              <a:gd name="T48" fmla="*/ 137 w 221"/>
              <a:gd name="T49" fmla="*/ 414 h 498"/>
              <a:gd name="T50" fmla="*/ 151 w 221"/>
              <a:gd name="T51" fmla="*/ 313 h 498"/>
              <a:gd name="T52" fmla="*/ 172 w 221"/>
              <a:gd name="T53" fmla="*/ 236 h 498"/>
              <a:gd name="T54" fmla="*/ 173 w 221"/>
              <a:gd name="T55" fmla="*/ 230 h 498"/>
              <a:gd name="T56" fmla="*/ 175 w 221"/>
              <a:gd name="T57" fmla="*/ 212 h 498"/>
              <a:gd name="T58" fmla="*/ 174 w 221"/>
              <a:gd name="T59" fmla="*/ 196 h 498"/>
              <a:gd name="T60" fmla="*/ 164 w 221"/>
              <a:gd name="T61" fmla="*/ 161 h 498"/>
              <a:gd name="T62" fmla="*/ 166 w 221"/>
              <a:gd name="T63" fmla="*/ 129 h 498"/>
              <a:gd name="T64" fmla="*/ 191 w 221"/>
              <a:gd name="T65" fmla="*/ 89 h 498"/>
              <a:gd name="T66" fmla="*/ 197 w 221"/>
              <a:gd name="T67" fmla="*/ 134 h 498"/>
              <a:gd name="T68" fmla="*/ 185 w 221"/>
              <a:gd name="T69" fmla="*/ 151 h 498"/>
              <a:gd name="T70" fmla="*/ 188 w 221"/>
              <a:gd name="T71" fmla="*/ 154 h 498"/>
              <a:gd name="T72" fmla="*/ 201 w 221"/>
              <a:gd name="T73" fmla="*/ 158 h 498"/>
              <a:gd name="T74" fmla="*/ 201 w 221"/>
              <a:gd name="T75" fmla="*/ 164 h 498"/>
              <a:gd name="T76" fmla="*/ 197 w 221"/>
              <a:gd name="T77" fmla="*/ 168 h 498"/>
              <a:gd name="T78" fmla="*/ 195 w 221"/>
              <a:gd name="T79" fmla="*/ 173 h 498"/>
              <a:gd name="T80" fmla="*/ 206 w 221"/>
              <a:gd name="T81" fmla="*/ 169 h 498"/>
              <a:gd name="T82" fmla="*/ 215 w 221"/>
              <a:gd name="T83" fmla="*/ 135 h 498"/>
              <a:gd name="T84" fmla="*/ 216 w 221"/>
              <a:gd name="T85" fmla="*/ 61 h 498"/>
              <a:gd name="T86" fmla="*/ 48 w 221"/>
              <a:gd name="T87" fmla="*/ 175 h 498"/>
              <a:gd name="T88" fmla="*/ 55 w 221"/>
              <a:gd name="T89" fmla="*/ 140 h 498"/>
              <a:gd name="T90" fmla="*/ 66 w 221"/>
              <a:gd name="T91" fmla="*/ 14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21" h="498">
                <a:moveTo>
                  <a:pt x="216" y="61"/>
                </a:moveTo>
                <a:cubicBezTo>
                  <a:pt x="213" y="55"/>
                  <a:pt x="212" y="46"/>
                  <a:pt x="212" y="46"/>
                </a:cubicBezTo>
                <a:cubicBezTo>
                  <a:pt x="202" y="28"/>
                  <a:pt x="168" y="44"/>
                  <a:pt x="168" y="44"/>
                </a:cubicBezTo>
                <a:cubicBezTo>
                  <a:pt x="160" y="43"/>
                  <a:pt x="149" y="49"/>
                  <a:pt x="147" y="48"/>
                </a:cubicBezTo>
                <a:cubicBezTo>
                  <a:pt x="144" y="48"/>
                  <a:pt x="140" y="49"/>
                  <a:pt x="140" y="49"/>
                </a:cubicBezTo>
                <a:cubicBezTo>
                  <a:pt x="141" y="44"/>
                  <a:pt x="137" y="45"/>
                  <a:pt x="137" y="45"/>
                </a:cubicBezTo>
                <a:cubicBezTo>
                  <a:pt x="142" y="0"/>
                  <a:pt x="107" y="3"/>
                  <a:pt x="107" y="3"/>
                </a:cubicBezTo>
                <a:cubicBezTo>
                  <a:pt x="67" y="3"/>
                  <a:pt x="77" y="48"/>
                  <a:pt x="77" y="48"/>
                </a:cubicBezTo>
                <a:cubicBezTo>
                  <a:pt x="67" y="37"/>
                  <a:pt x="76" y="60"/>
                  <a:pt x="76" y="60"/>
                </a:cubicBezTo>
                <a:cubicBezTo>
                  <a:pt x="64" y="61"/>
                  <a:pt x="43" y="81"/>
                  <a:pt x="43" y="81"/>
                </a:cubicBezTo>
                <a:cubicBezTo>
                  <a:pt x="27" y="90"/>
                  <a:pt x="30" y="119"/>
                  <a:pt x="24" y="124"/>
                </a:cubicBezTo>
                <a:cubicBezTo>
                  <a:pt x="17" y="129"/>
                  <a:pt x="7" y="164"/>
                  <a:pt x="7" y="167"/>
                </a:cubicBezTo>
                <a:cubicBezTo>
                  <a:pt x="6" y="171"/>
                  <a:pt x="7" y="176"/>
                  <a:pt x="4" y="184"/>
                </a:cubicBezTo>
                <a:cubicBezTo>
                  <a:pt x="0" y="192"/>
                  <a:pt x="0" y="191"/>
                  <a:pt x="4" y="201"/>
                </a:cubicBezTo>
                <a:cubicBezTo>
                  <a:pt x="9" y="211"/>
                  <a:pt x="13" y="210"/>
                  <a:pt x="13" y="210"/>
                </a:cubicBezTo>
                <a:cubicBezTo>
                  <a:pt x="15" y="208"/>
                  <a:pt x="19" y="209"/>
                  <a:pt x="19" y="209"/>
                </a:cubicBezTo>
                <a:cubicBezTo>
                  <a:pt x="29" y="211"/>
                  <a:pt x="48" y="206"/>
                  <a:pt x="48" y="206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5" y="210"/>
                  <a:pt x="46" y="219"/>
                  <a:pt x="46" y="219"/>
                </a:cubicBezTo>
                <a:cubicBezTo>
                  <a:pt x="43" y="224"/>
                  <a:pt x="47" y="247"/>
                  <a:pt x="45" y="263"/>
                </a:cubicBezTo>
                <a:cubicBezTo>
                  <a:pt x="42" y="279"/>
                  <a:pt x="54" y="294"/>
                  <a:pt x="54" y="294"/>
                </a:cubicBezTo>
                <a:cubicBezTo>
                  <a:pt x="56" y="297"/>
                  <a:pt x="55" y="314"/>
                  <a:pt x="55" y="314"/>
                </a:cubicBezTo>
                <a:cubicBezTo>
                  <a:pt x="48" y="326"/>
                  <a:pt x="51" y="344"/>
                  <a:pt x="53" y="349"/>
                </a:cubicBezTo>
                <a:cubicBezTo>
                  <a:pt x="55" y="355"/>
                  <a:pt x="60" y="374"/>
                  <a:pt x="62" y="383"/>
                </a:cubicBezTo>
                <a:cubicBezTo>
                  <a:pt x="64" y="392"/>
                  <a:pt x="58" y="405"/>
                  <a:pt x="56" y="410"/>
                </a:cubicBezTo>
                <a:cubicBezTo>
                  <a:pt x="54" y="415"/>
                  <a:pt x="49" y="430"/>
                  <a:pt x="49" y="430"/>
                </a:cubicBezTo>
                <a:cubicBezTo>
                  <a:pt x="44" y="441"/>
                  <a:pt x="78" y="437"/>
                  <a:pt x="78" y="437"/>
                </a:cubicBezTo>
                <a:cubicBezTo>
                  <a:pt x="83" y="433"/>
                  <a:pt x="81" y="427"/>
                  <a:pt x="82" y="419"/>
                </a:cubicBezTo>
                <a:cubicBezTo>
                  <a:pt x="82" y="411"/>
                  <a:pt x="86" y="409"/>
                  <a:pt x="85" y="404"/>
                </a:cubicBezTo>
                <a:cubicBezTo>
                  <a:pt x="85" y="399"/>
                  <a:pt x="81" y="386"/>
                  <a:pt x="79" y="379"/>
                </a:cubicBezTo>
                <a:cubicBezTo>
                  <a:pt x="77" y="373"/>
                  <a:pt x="77" y="366"/>
                  <a:pt x="80" y="358"/>
                </a:cubicBezTo>
                <a:cubicBezTo>
                  <a:pt x="83" y="349"/>
                  <a:pt x="88" y="331"/>
                  <a:pt x="86" y="325"/>
                </a:cubicBezTo>
                <a:cubicBezTo>
                  <a:pt x="85" y="319"/>
                  <a:pt x="85" y="314"/>
                  <a:pt x="85" y="314"/>
                </a:cubicBezTo>
                <a:cubicBezTo>
                  <a:pt x="87" y="312"/>
                  <a:pt x="94" y="299"/>
                  <a:pt x="94" y="299"/>
                </a:cubicBezTo>
                <a:cubicBezTo>
                  <a:pt x="97" y="297"/>
                  <a:pt x="102" y="274"/>
                  <a:pt x="102" y="273"/>
                </a:cubicBezTo>
                <a:cubicBezTo>
                  <a:pt x="103" y="272"/>
                  <a:pt x="104" y="256"/>
                  <a:pt x="107" y="253"/>
                </a:cubicBezTo>
                <a:cubicBezTo>
                  <a:pt x="110" y="250"/>
                  <a:pt x="112" y="258"/>
                  <a:pt x="112" y="259"/>
                </a:cubicBezTo>
                <a:cubicBezTo>
                  <a:pt x="112" y="261"/>
                  <a:pt x="113" y="266"/>
                  <a:pt x="113" y="266"/>
                </a:cubicBezTo>
                <a:cubicBezTo>
                  <a:pt x="111" y="270"/>
                  <a:pt x="118" y="298"/>
                  <a:pt x="118" y="298"/>
                </a:cubicBezTo>
                <a:cubicBezTo>
                  <a:pt x="114" y="304"/>
                  <a:pt x="118" y="320"/>
                  <a:pt x="118" y="320"/>
                </a:cubicBezTo>
                <a:cubicBezTo>
                  <a:pt x="120" y="326"/>
                  <a:pt x="120" y="333"/>
                  <a:pt x="120" y="333"/>
                </a:cubicBezTo>
                <a:cubicBezTo>
                  <a:pt x="114" y="346"/>
                  <a:pt x="117" y="397"/>
                  <a:pt x="116" y="403"/>
                </a:cubicBezTo>
                <a:cubicBezTo>
                  <a:pt x="116" y="410"/>
                  <a:pt x="114" y="431"/>
                  <a:pt x="111" y="436"/>
                </a:cubicBezTo>
                <a:cubicBezTo>
                  <a:pt x="107" y="441"/>
                  <a:pt x="106" y="445"/>
                  <a:pt x="105" y="451"/>
                </a:cubicBezTo>
                <a:cubicBezTo>
                  <a:pt x="105" y="456"/>
                  <a:pt x="101" y="467"/>
                  <a:pt x="101" y="467"/>
                </a:cubicBezTo>
                <a:cubicBezTo>
                  <a:pt x="96" y="471"/>
                  <a:pt x="94" y="486"/>
                  <a:pt x="94" y="486"/>
                </a:cubicBezTo>
                <a:cubicBezTo>
                  <a:pt x="93" y="498"/>
                  <a:pt x="132" y="490"/>
                  <a:pt x="132" y="490"/>
                </a:cubicBezTo>
                <a:cubicBezTo>
                  <a:pt x="138" y="485"/>
                  <a:pt x="134" y="477"/>
                  <a:pt x="134" y="471"/>
                </a:cubicBezTo>
                <a:cubicBezTo>
                  <a:pt x="133" y="465"/>
                  <a:pt x="132" y="444"/>
                  <a:pt x="132" y="444"/>
                </a:cubicBezTo>
                <a:cubicBezTo>
                  <a:pt x="128" y="434"/>
                  <a:pt x="137" y="414"/>
                  <a:pt x="137" y="414"/>
                </a:cubicBezTo>
                <a:cubicBezTo>
                  <a:pt x="161" y="343"/>
                  <a:pt x="151" y="327"/>
                  <a:pt x="151" y="327"/>
                </a:cubicBezTo>
                <a:cubicBezTo>
                  <a:pt x="151" y="327"/>
                  <a:pt x="151" y="320"/>
                  <a:pt x="151" y="313"/>
                </a:cubicBezTo>
                <a:cubicBezTo>
                  <a:pt x="151" y="307"/>
                  <a:pt x="146" y="309"/>
                  <a:pt x="157" y="288"/>
                </a:cubicBezTo>
                <a:cubicBezTo>
                  <a:pt x="168" y="267"/>
                  <a:pt x="171" y="237"/>
                  <a:pt x="172" y="236"/>
                </a:cubicBezTo>
                <a:cubicBezTo>
                  <a:pt x="173" y="235"/>
                  <a:pt x="173" y="234"/>
                  <a:pt x="171" y="232"/>
                </a:cubicBezTo>
                <a:cubicBezTo>
                  <a:pt x="170" y="230"/>
                  <a:pt x="171" y="232"/>
                  <a:pt x="173" y="230"/>
                </a:cubicBezTo>
                <a:cubicBezTo>
                  <a:pt x="175" y="227"/>
                  <a:pt x="173" y="223"/>
                  <a:pt x="174" y="221"/>
                </a:cubicBezTo>
                <a:cubicBezTo>
                  <a:pt x="174" y="219"/>
                  <a:pt x="175" y="215"/>
                  <a:pt x="175" y="212"/>
                </a:cubicBezTo>
                <a:cubicBezTo>
                  <a:pt x="175" y="210"/>
                  <a:pt x="175" y="206"/>
                  <a:pt x="175" y="204"/>
                </a:cubicBezTo>
                <a:cubicBezTo>
                  <a:pt x="175" y="201"/>
                  <a:pt x="172" y="201"/>
                  <a:pt x="174" y="196"/>
                </a:cubicBezTo>
                <a:cubicBezTo>
                  <a:pt x="175" y="191"/>
                  <a:pt x="172" y="185"/>
                  <a:pt x="172" y="185"/>
                </a:cubicBezTo>
                <a:cubicBezTo>
                  <a:pt x="174" y="175"/>
                  <a:pt x="164" y="163"/>
                  <a:pt x="164" y="161"/>
                </a:cubicBezTo>
                <a:cubicBezTo>
                  <a:pt x="165" y="158"/>
                  <a:pt x="163" y="146"/>
                  <a:pt x="162" y="144"/>
                </a:cubicBezTo>
                <a:cubicBezTo>
                  <a:pt x="162" y="143"/>
                  <a:pt x="166" y="129"/>
                  <a:pt x="166" y="129"/>
                </a:cubicBezTo>
                <a:cubicBezTo>
                  <a:pt x="170" y="126"/>
                  <a:pt x="178" y="102"/>
                  <a:pt x="179" y="101"/>
                </a:cubicBezTo>
                <a:cubicBezTo>
                  <a:pt x="179" y="100"/>
                  <a:pt x="191" y="89"/>
                  <a:pt x="191" y="89"/>
                </a:cubicBezTo>
                <a:cubicBezTo>
                  <a:pt x="191" y="92"/>
                  <a:pt x="199" y="121"/>
                  <a:pt x="200" y="125"/>
                </a:cubicBezTo>
                <a:cubicBezTo>
                  <a:pt x="200" y="128"/>
                  <a:pt x="200" y="131"/>
                  <a:pt x="197" y="134"/>
                </a:cubicBezTo>
                <a:cubicBezTo>
                  <a:pt x="194" y="136"/>
                  <a:pt x="192" y="142"/>
                  <a:pt x="190" y="144"/>
                </a:cubicBezTo>
                <a:cubicBezTo>
                  <a:pt x="189" y="147"/>
                  <a:pt x="187" y="149"/>
                  <a:pt x="185" y="151"/>
                </a:cubicBezTo>
                <a:cubicBezTo>
                  <a:pt x="182" y="152"/>
                  <a:pt x="179" y="154"/>
                  <a:pt x="179" y="154"/>
                </a:cubicBezTo>
                <a:cubicBezTo>
                  <a:pt x="176" y="164"/>
                  <a:pt x="188" y="154"/>
                  <a:pt x="188" y="154"/>
                </a:cubicBezTo>
                <a:cubicBezTo>
                  <a:pt x="190" y="152"/>
                  <a:pt x="195" y="151"/>
                  <a:pt x="195" y="151"/>
                </a:cubicBezTo>
                <a:cubicBezTo>
                  <a:pt x="203" y="151"/>
                  <a:pt x="201" y="158"/>
                  <a:pt x="201" y="158"/>
                </a:cubicBezTo>
                <a:cubicBezTo>
                  <a:pt x="193" y="155"/>
                  <a:pt x="197" y="160"/>
                  <a:pt x="197" y="160"/>
                </a:cubicBezTo>
                <a:cubicBezTo>
                  <a:pt x="199" y="159"/>
                  <a:pt x="201" y="164"/>
                  <a:pt x="201" y="164"/>
                </a:cubicBezTo>
                <a:cubicBezTo>
                  <a:pt x="199" y="166"/>
                  <a:pt x="193" y="164"/>
                  <a:pt x="193" y="164"/>
                </a:cubicBezTo>
                <a:cubicBezTo>
                  <a:pt x="187" y="164"/>
                  <a:pt x="197" y="168"/>
                  <a:pt x="197" y="168"/>
                </a:cubicBezTo>
                <a:cubicBezTo>
                  <a:pt x="192" y="168"/>
                  <a:pt x="192" y="168"/>
                  <a:pt x="192" y="168"/>
                </a:cubicBezTo>
                <a:cubicBezTo>
                  <a:pt x="183" y="168"/>
                  <a:pt x="195" y="173"/>
                  <a:pt x="195" y="173"/>
                </a:cubicBezTo>
                <a:cubicBezTo>
                  <a:pt x="186" y="178"/>
                  <a:pt x="197" y="177"/>
                  <a:pt x="199" y="176"/>
                </a:cubicBezTo>
                <a:cubicBezTo>
                  <a:pt x="200" y="175"/>
                  <a:pt x="206" y="169"/>
                  <a:pt x="206" y="169"/>
                </a:cubicBezTo>
                <a:cubicBezTo>
                  <a:pt x="212" y="163"/>
                  <a:pt x="212" y="163"/>
                  <a:pt x="212" y="163"/>
                </a:cubicBezTo>
                <a:cubicBezTo>
                  <a:pt x="216" y="158"/>
                  <a:pt x="215" y="141"/>
                  <a:pt x="215" y="135"/>
                </a:cubicBezTo>
                <a:cubicBezTo>
                  <a:pt x="216" y="129"/>
                  <a:pt x="215" y="115"/>
                  <a:pt x="215" y="115"/>
                </a:cubicBezTo>
                <a:cubicBezTo>
                  <a:pt x="221" y="84"/>
                  <a:pt x="216" y="61"/>
                  <a:pt x="216" y="61"/>
                </a:cubicBezTo>
                <a:close/>
                <a:moveTo>
                  <a:pt x="58" y="173"/>
                </a:moveTo>
                <a:cubicBezTo>
                  <a:pt x="58" y="173"/>
                  <a:pt x="50" y="174"/>
                  <a:pt x="48" y="175"/>
                </a:cubicBezTo>
                <a:cubicBezTo>
                  <a:pt x="46" y="177"/>
                  <a:pt x="40" y="177"/>
                  <a:pt x="38" y="176"/>
                </a:cubicBezTo>
                <a:cubicBezTo>
                  <a:pt x="38" y="176"/>
                  <a:pt x="55" y="161"/>
                  <a:pt x="55" y="140"/>
                </a:cubicBezTo>
                <a:cubicBezTo>
                  <a:pt x="55" y="140"/>
                  <a:pt x="57" y="132"/>
                  <a:pt x="63" y="136"/>
                </a:cubicBezTo>
                <a:cubicBezTo>
                  <a:pt x="63" y="136"/>
                  <a:pt x="63" y="144"/>
                  <a:pt x="66" y="148"/>
                </a:cubicBezTo>
                <a:cubicBezTo>
                  <a:pt x="66" y="148"/>
                  <a:pt x="63" y="167"/>
                  <a:pt x="58" y="173"/>
                </a:cubicBez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l"/>
          </a:blip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Freeform 7"/>
          <p:cNvSpPr>
            <a:spLocks noEditPoints="1"/>
          </p:cNvSpPr>
          <p:nvPr/>
        </p:nvSpPr>
        <p:spPr bwMode="auto">
          <a:xfrm>
            <a:off x="6849527" y="2281386"/>
            <a:ext cx="584789" cy="1531417"/>
          </a:xfrm>
          <a:custGeom>
            <a:avLst/>
            <a:gdLst>
              <a:gd name="T0" fmla="*/ 163 w 203"/>
              <a:gd name="T1" fmla="*/ 105 h 530"/>
              <a:gd name="T2" fmla="*/ 148 w 203"/>
              <a:gd name="T3" fmla="*/ 88 h 530"/>
              <a:gd name="T4" fmla="*/ 113 w 203"/>
              <a:gd name="T5" fmla="*/ 74 h 530"/>
              <a:gd name="T6" fmla="*/ 97 w 203"/>
              <a:gd name="T7" fmla="*/ 74 h 530"/>
              <a:gd name="T8" fmla="*/ 108 w 203"/>
              <a:gd name="T9" fmla="*/ 54 h 530"/>
              <a:gd name="T10" fmla="*/ 106 w 203"/>
              <a:gd name="T11" fmla="*/ 22 h 530"/>
              <a:gd name="T12" fmla="*/ 45 w 203"/>
              <a:gd name="T13" fmla="*/ 44 h 530"/>
              <a:gd name="T14" fmla="*/ 55 w 203"/>
              <a:gd name="T15" fmla="*/ 82 h 530"/>
              <a:gd name="T16" fmla="*/ 10 w 203"/>
              <a:gd name="T17" fmla="*/ 118 h 530"/>
              <a:gd name="T18" fmla="*/ 4 w 203"/>
              <a:gd name="T19" fmla="*/ 162 h 530"/>
              <a:gd name="T20" fmla="*/ 32 w 203"/>
              <a:gd name="T21" fmla="*/ 187 h 530"/>
              <a:gd name="T22" fmla="*/ 38 w 203"/>
              <a:gd name="T23" fmla="*/ 247 h 530"/>
              <a:gd name="T24" fmla="*/ 66 w 203"/>
              <a:gd name="T25" fmla="*/ 413 h 530"/>
              <a:gd name="T26" fmla="*/ 102 w 203"/>
              <a:gd name="T27" fmla="*/ 436 h 530"/>
              <a:gd name="T28" fmla="*/ 114 w 203"/>
              <a:gd name="T29" fmla="*/ 433 h 530"/>
              <a:gd name="T30" fmla="*/ 124 w 203"/>
              <a:gd name="T31" fmla="*/ 484 h 530"/>
              <a:gd name="T32" fmla="*/ 127 w 203"/>
              <a:gd name="T33" fmla="*/ 515 h 530"/>
              <a:gd name="T34" fmla="*/ 152 w 203"/>
              <a:gd name="T35" fmla="*/ 496 h 530"/>
              <a:gd name="T36" fmla="*/ 154 w 203"/>
              <a:gd name="T37" fmla="*/ 413 h 530"/>
              <a:gd name="T38" fmla="*/ 142 w 203"/>
              <a:gd name="T39" fmla="*/ 344 h 530"/>
              <a:gd name="T40" fmla="*/ 163 w 203"/>
              <a:gd name="T41" fmla="*/ 295 h 530"/>
              <a:gd name="T42" fmla="*/ 147 w 203"/>
              <a:gd name="T43" fmla="*/ 229 h 530"/>
              <a:gd name="T44" fmla="*/ 137 w 203"/>
              <a:gd name="T45" fmla="*/ 181 h 530"/>
              <a:gd name="T46" fmla="*/ 140 w 203"/>
              <a:gd name="T47" fmla="*/ 119 h 530"/>
              <a:gd name="T48" fmla="*/ 181 w 203"/>
              <a:gd name="T49" fmla="*/ 167 h 530"/>
              <a:gd name="T50" fmla="*/ 174 w 203"/>
              <a:gd name="T51" fmla="*/ 188 h 530"/>
              <a:gd name="T52" fmla="*/ 160 w 203"/>
              <a:gd name="T53" fmla="*/ 207 h 530"/>
              <a:gd name="T54" fmla="*/ 168 w 203"/>
              <a:gd name="T55" fmla="*/ 213 h 530"/>
              <a:gd name="T56" fmla="*/ 186 w 203"/>
              <a:gd name="T57" fmla="*/ 203 h 530"/>
              <a:gd name="T58" fmla="*/ 197 w 203"/>
              <a:gd name="T59" fmla="*/ 158 h 530"/>
              <a:gd name="T60" fmla="*/ 104 w 203"/>
              <a:gd name="T61" fmla="*/ 344 h 530"/>
              <a:gd name="T62" fmla="*/ 110 w 203"/>
              <a:gd name="T63" fmla="*/ 376 h 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03" h="530">
                <a:moveTo>
                  <a:pt x="197" y="158"/>
                </a:moveTo>
                <a:cubicBezTo>
                  <a:pt x="163" y="105"/>
                  <a:pt x="163" y="105"/>
                  <a:pt x="163" y="105"/>
                </a:cubicBezTo>
                <a:cubicBezTo>
                  <a:pt x="163" y="105"/>
                  <a:pt x="171" y="110"/>
                  <a:pt x="162" y="103"/>
                </a:cubicBezTo>
                <a:cubicBezTo>
                  <a:pt x="153" y="96"/>
                  <a:pt x="148" y="88"/>
                  <a:pt x="148" y="88"/>
                </a:cubicBezTo>
                <a:cubicBezTo>
                  <a:pt x="142" y="64"/>
                  <a:pt x="124" y="71"/>
                  <a:pt x="121" y="73"/>
                </a:cubicBezTo>
                <a:cubicBezTo>
                  <a:pt x="118" y="75"/>
                  <a:pt x="118" y="75"/>
                  <a:pt x="113" y="74"/>
                </a:cubicBezTo>
                <a:cubicBezTo>
                  <a:pt x="108" y="74"/>
                  <a:pt x="102" y="77"/>
                  <a:pt x="101" y="77"/>
                </a:cubicBezTo>
                <a:cubicBezTo>
                  <a:pt x="99" y="77"/>
                  <a:pt x="97" y="74"/>
                  <a:pt x="97" y="74"/>
                </a:cubicBezTo>
                <a:cubicBezTo>
                  <a:pt x="102" y="63"/>
                  <a:pt x="102" y="63"/>
                  <a:pt x="102" y="63"/>
                </a:cubicBezTo>
                <a:cubicBezTo>
                  <a:pt x="104" y="63"/>
                  <a:pt x="108" y="54"/>
                  <a:pt x="108" y="54"/>
                </a:cubicBezTo>
                <a:cubicBezTo>
                  <a:pt x="110" y="46"/>
                  <a:pt x="106" y="45"/>
                  <a:pt x="106" y="45"/>
                </a:cubicBezTo>
                <a:cubicBezTo>
                  <a:pt x="106" y="42"/>
                  <a:pt x="106" y="22"/>
                  <a:pt x="106" y="22"/>
                </a:cubicBezTo>
                <a:cubicBezTo>
                  <a:pt x="102" y="3"/>
                  <a:pt x="83" y="0"/>
                  <a:pt x="64" y="4"/>
                </a:cubicBezTo>
                <a:cubicBezTo>
                  <a:pt x="45" y="7"/>
                  <a:pt x="45" y="44"/>
                  <a:pt x="45" y="44"/>
                </a:cubicBezTo>
                <a:cubicBezTo>
                  <a:pt x="33" y="45"/>
                  <a:pt x="52" y="65"/>
                  <a:pt x="52" y="65"/>
                </a:cubicBezTo>
                <a:cubicBezTo>
                  <a:pt x="51" y="68"/>
                  <a:pt x="55" y="82"/>
                  <a:pt x="55" y="82"/>
                </a:cubicBezTo>
                <a:cubicBezTo>
                  <a:pt x="44" y="82"/>
                  <a:pt x="36" y="89"/>
                  <a:pt x="36" y="89"/>
                </a:cubicBezTo>
                <a:cubicBezTo>
                  <a:pt x="12" y="90"/>
                  <a:pt x="11" y="114"/>
                  <a:pt x="10" y="118"/>
                </a:cubicBezTo>
                <a:cubicBezTo>
                  <a:pt x="10" y="122"/>
                  <a:pt x="9" y="129"/>
                  <a:pt x="9" y="129"/>
                </a:cubicBezTo>
                <a:cubicBezTo>
                  <a:pt x="3" y="140"/>
                  <a:pt x="4" y="162"/>
                  <a:pt x="4" y="162"/>
                </a:cubicBezTo>
                <a:cubicBezTo>
                  <a:pt x="0" y="172"/>
                  <a:pt x="10" y="191"/>
                  <a:pt x="10" y="191"/>
                </a:cubicBezTo>
                <a:cubicBezTo>
                  <a:pt x="15" y="202"/>
                  <a:pt x="32" y="187"/>
                  <a:pt x="32" y="187"/>
                </a:cubicBezTo>
                <a:cubicBezTo>
                  <a:pt x="32" y="190"/>
                  <a:pt x="32" y="206"/>
                  <a:pt x="38" y="221"/>
                </a:cubicBezTo>
                <a:cubicBezTo>
                  <a:pt x="44" y="235"/>
                  <a:pt x="38" y="247"/>
                  <a:pt x="38" y="247"/>
                </a:cubicBezTo>
                <a:cubicBezTo>
                  <a:pt x="28" y="269"/>
                  <a:pt x="56" y="392"/>
                  <a:pt x="59" y="396"/>
                </a:cubicBezTo>
                <a:cubicBezTo>
                  <a:pt x="61" y="399"/>
                  <a:pt x="66" y="413"/>
                  <a:pt x="66" y="413"/>
                </a:cubicBezTo>
                <a:cubicBezTo>
                  <a:pt x="66" y="421"/>
                  <a:pt x="84" y="421"/>
                  <a:pt x="84" y="421"/>
                </a:cubicBezTo>
                <a:cubicBezTo>
                  <a:pt x="83" y="434"/>
                  <a:pt x="102" y="436"/>
                  <a:pt x="102" y="436"/>
                </a:cubicBezTo>
                <a:cubicBezTo>
                  <a:pt x="106" y="434"/>
                  <a:pt x="109" y="429"/>
                  <a:pt x="111" y="423"/>
                </a:cubicBezTo>
                <a:cubicBezTo>
                  <a:pt x="113" y="427"/>
                  <a:pt x="114" y="430"/>
                  <a:pt x="114" y="433"/>
                </a:cubicBezTo>
                <a:cubicBezTo>
                  <a:pt x="117" y="446"/>
                  <a:pt x="125" y="472"/>
                  <a:pt x="125" y="472"/>
                </a:cubicBezTo>
                <a:cubicBezTo>
                  <a:pt x="123" y="474"/>
                  <a:pt x="123" y="477"/>
                  <a:pt x="124" y="484"/>
                </a:cubicBezTo>
                <a:cubicBezTo>
                  <a:pt x="126" y="492"/>
                  <a:pt x="122" y="497"/>
                  <a:pt x="122" y="497"/>
                </a:cubicBezTo>
                <a:cubicBezTo>
                  <a:pt x="117" y="509"/>
                  <a:pt x="127" y="515"/>
                  <a:pt x="127" y="515"/>
                </a:cubicBezTo>
                <a:cubicBezTo>
                  <a:pt x="124" y="530"/>
                  <a:pt x="155" y="523"/>
                  <a:pt x="155" y="523"/>
                </a:cubicBezTo>
                <a:cubicBezTo>
                  <a:pt x="162" y="518"/>
                  <a:pt x="154" y="500"/>
                  <a:pt x="152" y="496"/>
                </a:cubicBezTo>
                <a:cubicBezTo>
                  <a:pt x="150" y="492"/>
                  <a:pt x="148" y="475"/>
                  <a:pt x="147" y="471"/>
                </a:cubicBezTo>
                <a:cubicBezTo>
                  <a:pt x="145" y="467"/>
                  <a:pt x="154" y="413"/>
                  <a:pt x="154" y="413"/>
                </a:cubicBezTo>
                <a:cubicBezTo>
                  <a:pt x="155" y="385"/>
                  <a:pt x="148" y="367"/>
                  <a:pt x="146" y="362"/>
                </a:cubicBezTo>
                <a:cubicBezTo>
                  <a:pt x="143" y="358"/>
                  <a:pt x="142" y="344"/>
                  <a:pt x="142" y="344"/>
                </a:cubicBezTo>
                <a:cubicBezTo>
                  <a:pt x="139" y="336"/>
                  <a:pt x="143" y="331"/>
                  <a:pt x="143" y="331"/>
                </a:cubicBezTo>
                <a:cubicBezTo>
                  <a:pt x="156" y="319"/>
                  <a:pt x="163" y="295"/>
                  <a:pt x="163" y="295"/>
                </a:cubicBezTo>
                <a:cubicBezTo>
                  <a:pt x="174" y="251"/>
                  <a:pt x="155" y="242"/>
                  <a:pt x="151" y="239"/>
                </a:cubicBezTo>
                <a:cubicBezTo>
                  <a:pt x="147" y="235"/>
                  <a:pt x="147" y="237"/>
                  <a:pt x="147" y="229"/>
                </a:cubicBezTo>
                <a:cubicBezTo>
                  <a:pt x="147" y="221"/>
                  <a:pt x="142" y="210"/>
                  <a:pt x="140" y="205"/>
                </a:cubicBezTo>
                <a:cubicBezTo>
                  <a:pt x="139" y="201"/>
                  <a:pt x="138" y="187"/>
                  <a:pt x="137" y="181"/>
                </a:cubicBezTo>
                <a:cubicBezTo>
                  <a:pt x="137" y="176"/>
                  <a:pt x="136" y="155"/>
                  <a:pt x="136" y="155"/>
                </a:cubicBezTo>
                <a:cubicBezTo>
                  <a:pt x="140" y="142"/>
                  <a:pt x="140" y="119"/>
                  <a:pt x="140" y="119"/>
                </a:cubicBezTo>
                <a:cubicBezTo>
                  <a:pt x="145" y="132"/>
                  <a:pt x="161" y="151"/>
                  <a:pt x="169" y="153"/>
                </a:cubicBezTo>
                <a:cubicBezTo>
                  <a:pt x="177" y="156"/>
                  <a:pt x="178" y="164"/>
                  <a:pt x="181" y="167"/>
                </a:cubicBezTo>
                <a:cubicBezTo>
                  <a:pt x="185" y="170"/>
                  <a:pt x="185" y="167"/>
                  <a:pt x="179" y="172"/>
                </a:cubicBezTo>
                <a:cubicBezTo>
                  <a:pt x="174" y="177"/>
                  <a:pt x="174" y="188"/>
                  <a:pt x="174" y="188"/>
                </a:cubicBezTo>
                <a:cubicBezTo>
                  <a:pt x="174" y="188"/>
                  <a:pt x="170" y="198"/>
                  <a:pt x="169" y="200"/>
                </a:cubicBezTo>
                <a:cubicBezTo>
                  <a:pt x="167" y="202"/>
                  <a:pt x="160" y="207"/>
                  <a:pt x="160" y="207"/>
                </a:cubicBezTo>
                <a:cubicBezTo>
                  <a:pt x="151" y="213"/>
                  <a:pt x="169" y="208"/>
                  <a:pt x="169" y="208"/>
                </a:cubicBezTo>
                <a:cubicBezTo>
                  <a:pt x="168" y="213"/>
                  <a:pt x="168" y="213"/>
                  <a:pt x="168" y="213"/>
                </a:cubicBezTo>
                <a:cubicBezTo>
                  <a:pt x="163" y="219"/>
                  <a:pt x="170" y="218"/>
                  <a:pt x="170" y="218"/>
                </a:cubicBezTo>
                <a:cubicBezTo>
                  <a:pt x="186" y="203"/>
                  <a:pt x="186" y="203"/>
                  <a:pt x="186" y="203"/>
                </a:cubicBezTo>
                <a:cubicBezTo>
                  <a:pt x="195" y="196"/>
                  <a:pt x="199" y="180"/>
                  <a:pt x="199" y="180"/>
                </a:cubicBezTo>
                <a:cubicBezTo>
                  <a:pt x="203" y="170"/>
                  <a:pt x="197" y="158"/>
                  <a:pt x="197" y="158"/>
                </a:cubicBezTo>
                <a:close/>
                <a:moveTo>
                  <a:pt x="100" y="374"/>
                </a:moveTo>
                <a:cubicBezTo>
                  <a:pt x="98" y="371"/>
                  <a:pt x="104" y="344"/>
                  <a:pt x="104" y="344"/>
                </a:cubicBezTo>
                <a:cubicBezTo>
                  <a:pt x="103" y="346"/>
                  <a:pt x="110" y="364"/>
                  <a:pt x="111" y="368"/>
                </a:cubicBezTo>
                <a:cubicBezTo>
                  <a:pt x="112" y="371"/>
                  <a:pt x="110" y="375"/>
                  <a:pt x="110" y="376"/>
                </a:cubicBezTo>
                <a:cubicBezTo>
                  <a:pt x="106" y="375"/>
                  <a:pt x="101" y="377"/>
                  <a:pt x="100" y="374"/>
                </a:cubicBez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l"/>
          </a:blip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Freeform 8"/>
          <p:cNvSpPr>
            <a:spLocks/>
          </p:cNvSpPr>
          <p:nvPr/>
        </p:nvSpPr>
        <p:spPr bwMode="auto">
          <a:xfrm>
            <a:off x="8774459" y="2082800"/>
            <a:ext cx="1368163" cy="1759242"/>
          </a:xfrm>
          <a:custGeom>
            <a:avLst/>
            <a:gdLst>
              <a:gd name="T0" fmla="*/ 221 w 475"/>
              <a:gd name="T1" fmla="*/ 63 h 609"/>
              <a:gd name="T2" fmla="*/ 260 w 475"/>
              <a:gd name="T3" fmla="*/ 91 h 609"/>
              <a:gd name="T4" fmla="*/ 260 w 475"/>
              <a:gd name="T5" fmla="*/ 106 h 609"/>
              <a:gd name="T6" fmla="*/ 245 w 475"/>
              <a:gd name="T7" fmla="*/ 125 h 609"/>
              <a:gd name="T8" fmla="*/ 260 w 475"/>
              <a:gd name="T9" fmla="*/ 136 h 609"/>
              <a:gd name="T10" fmla="*/ 362 w 475"/>
              <a:gd name="T11" fmla="*/ 143 h 609"/>
              <a:gd name="T12" fmla="*/ 422 w 475"/>
              <a:gd name="T13" fmla="*/ 105 h 609"/>
              <a:gd name="T14" fmla="*/ 452 w 475"/>
              <a:gd name="T15" fmla="*/ 96 h 609"/>
              <a:gd name="T16" fmla="*/ 452 w 475"/>
              <a:gd name="T17" fmla="*/ 104 h 609"/>
              <a:gd name="T18" fmla="*/ 451 w 475"/>
              <a:gd name="T19" fmla="*/ 118 h 609"/>
              <a:gd name="T20" fmla="*/ 435 w 475"/>
              <a:gd name="T21" fmla="*/ 121 h 609"/>
              <a:gd name="T22" fmla="*/ 423 w 475"/>
              <a:gd name="T23" fmla="*/ 124 h 609"/>
              <a:gd name="T24" fmla="*/ 404 w 475"/>
              <a:gd name="T25" fmla="*/ 144 h 609"/>
              <a:gd name="T26" fmla="*/ 373 w 475"/>
              <a:gd name="T27" fmla="*/ 166 h 609"/>
              <a:gd name="T28" fmla="*/ 343 w 475"/>
              <a:gd name="T29" fmla="*/ 168 h 609"/>
              <a:gd name="T30" fmla="*/ 283 w 475"/>
              <a:gd name="T31" fmla="*/ 170 h 609"/>
              <a:gd name="T32" fmla="*/ 281 w 475"/>
              <a:gd name="T33" fmla="*/ 207 h 609"/>
              <a:gd name="T34" fmla="*/ 280 w 475"/>
              <a:gd name="T35" fmla="*/ 285 h 609"/>
              <a:gd name="T36" fmla="*/ 280 w 475"/>
              <a:gd name="T37" fmla="*/ 337 h 609"/>
              <a:gd name="T38" fmla="*/ 273 w 475"/>
              <a:gd name="T39" fmla="*/ 348 h 609"/>
              <a:gd name="T40" fmla="*/ 256 w 475"/>
              <a:gd name="T41" fmla="*/ 444 h 609"/>
              <a:gd name="T42" fmla="*/ 236 w 475"/>
              <a:gd name="T43" fmla="*/ 430 h 609"/>
              <a:gd name="T44" fmla="*/ 232 w 475"/>
              <a:gd name="T45" fmla="*/ 410 h 609"/>
              <a:gd name="T46" fmla="*/ 227 w 475"/>
              <a:gd name="T47" fmla="*/ 391 h 609"/>
              <a:gd name="T48" fmla="*/ 220 w 475"/>
              <a:gd name="T49" fmla="*/ 415 h 609"/>
              <a:gd name="T50" fmla="*/ 220 w 475"/>
              <a:gd name="T51" fmla="*/ 445 h 609"/>
              <a:gd name="T52" fmla="*/ 220 w 475"/>
              <a:gd name="T53" fmla="*/ 477 h 609"/>
              <a:gd name="T54" fmla="*/ 214 w 475"/>
              <a:gd name="T55" fmla="*/ 556 h 609"/>
              <a:gd name="T56" fmla="*/ 226 w 475"/>
              <a:gd name="T57" fmla="*/ 581 h 609"/>
              <a:gd name="T58" fmla="*/ 228 w 475"/>
              <a:gd name="T59" fmla="*/ 598 h 609"/>
              <a:gd name="T60" fmla="*/ 195 w 475"/>
              <a:gd name="T61" fmla="*/ 602 h 609"/>
              <a:gd name="T62" fmla="*/ 195 w 475"/>
              <a:gd name="T63" fmla="*/ 588 h 609"/>
              <a:gd name="T64" fmla="*/ 194 w 475"/>
              <a:gd name="T65" fmla="*/ 573 h 609"/>
              <a:gd name="T66" fmla="*/ 194 w 475"/>
              <a:gd name="T67" fmla="*/ 561 h 609"/>
              <a:gd name="T68" fmla="*/ 186 w 475"/>
              <a:gd name="T69" fmla="*/ 478 h 609"/>
              <a:gd name="T70" fmla="*/ 191 w 475"/>
              <a:gd name="T71" fmla="*/ 428 h 609"/>
              <a:gd name="T72" fmla="*/ 176 w 475"/>
              <a:gd name="T73" fmla="*/ 347 h 609"/>
              <a:gd name="T74" fmla="*/ 158 w 475"/>
              <a:gd name="T75" fmla="*/ 343 h 609"/>
              <a:gd name="T76" fmla="*/ 160 w 475"/>
              <a:gd name="T77" fmla="*/ 308 h 609"/>
              <a:gd name="T78" fmla="*/ 177 w 475"/>
              <a:gd name="T79" fmla="*/ 280 h 609"/>
              <a:gd name="T80" fmla="*/ 181 w 475"/>
              <a:gd name="T81" fmla="*/ 270 h 609"/>
              <a:gd name="T82" fmla="*/ 170 w 475"/>
              <a:gd name="T83" fmla="*/ 225 h 609"/>
              <a:gd name="T84" fmla="*/ 172 w 475"/>
              <a:gd name="T85" fmla="*/ 180 h 609"/>
              <a:gd name="T86" fmla="*/ 98 w 475"/>
              <a:gd name="T87" fmla="*/ 132 h 609"/>
              <a:gd name="T88" fmla="*/ 81 w 475"/>
              <a:gd name="T89" fmla="*/ 120 h 609"/>
              <a:gd name="T90" fmla="*/ 31 w 475"/>
              <a:gd name="T91" fmla="*/ 57 h 609"/>
              <a:gd name="T92" fmla="*/ 5 w 475"/>
              <a:gd name="T93" fmla="*/ 35 h 609"/>
              <a:gd name="T94" fmla="*/ 7 w 475"/>
              <a:gd name="T95" fmla="*/ 26 h 609"/>
              <a:gd name="T96" fmla="*/ 11 w 475"/>
              <a:gd name="T97" fmla="*/ 20 h 609"/>
              <a:gd name="T98" fmla="*/ 10 w 475"/>
              <a:gd name="T99" fmla="*/ 9 h 609"/>
              <a:gd name="T100" fmla="*/ 47 w 475"/>
              <a:gd name="T101" fmla="*/ 53 h 609"/>
              <a:gd name="T102" fmla="*/ 102 w 475"/>
              <a:gd name="T103" fmla="*/ 109 h 609"/>
              <a:gd name="T104" fmla="*/ 191 w 475"/>
              <a:gd name="T105" fmla="*/ 135 h 609"/>
              <a:gd name="T106" fmla="*/ 207 w 475"/>
              <a:gd name="T107" fmla="*/ 119 h 609"/>
              <a:gd name="T108" fmla="*/ 201 w 475"/>
              <a:gd name="T109" fmla="*/ 105 h 609"/>
              <a:gd name="T110" fmla="*/ 205 w 475"/>
              <a:gd name="T111" fmla="*/ 93 h 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75" h="609">
                <a:moveTo>
                  <a:pt x="206" y="91"/>
                </a:moveTo>
                <a:cubicBezTo>
                  <a:pt x="206" y="91"/>
                  <a:pt x="210" y="68"/>
                  <a:pt x="221" y="63"/>
                </a:cubicBezTo>
                <a:cubicBezTo>
                  <a:pt x="221" y="63"/>
                  <a:pt x="239" y="50"/>
                  <a:pt x="254" y="70"/>
                </a:cubicBezTo>
                <a:cubicBezTo>
                  <a:pt x="254" y="70"/>
                  <a:pt x="262" y="78"/>
                  <a:pt x="260" y="91"/>
                </a:cubicBezTo>
                <a:cubicBezTo>
                  <a:pt x="260" y="91"/>
                  <a:pt x="259" y="97"/>
                  <a:pt x="259" y="97"/>
                </a:cubicBezTo>
                <a:cubicBezTo>
                  <a:pt x="266" y="95"/>
                  <a:pt x="262" y="104"/>
                  <a:pt x="260" y="106"/>
                </a:cubicBezTo>
                <a:cubicBezTo>
                  <a:pt x="257" y="110"/>
                  <a:pt x="257" y="110"/>
                  <a:pt x="255" y="109"/>
                </a:cubicBezTo>
                <a:cubicBezTo>
                  <a:pt x="255" y="109"/>
                  <a:pt x="247" y="119"/>
                  <a:pt x="245" y="125"/>
                </a:cubicBezTo>
                <a:cubicBezTo>
                  <a:pt x="244" y="131"/>
                  <a:pt x="247" y="132"/>
                  <a:pt x="247" y="132"/>
                </a:cubicBezTo>
                <a:cubicBezTo>
                  <a:pt x="247" y="132"/>
                  <a:pt x="254" y="132"/>
                  <a:pt x="260" y="136"/>
                </a:cubicBezTo>
                <a:cubicBezTo>
                  <a:pt x="265" y="140"/>
                  <a:pt x="288" y="133"/>
                  <a:pt x="299" y="140"/>
                </a:cubicBezTo>
                <a:cubicBezTo>
                  <a:pt x="310" y="146"/>
                  <a:pt x="358" y="143"/>
                  <a:pt x="362" y="143"/>
                </a:cubicBezTo>
                <a:cubicBezTo>
                  <a:pt x="366" y="143"/>
                  <a:pt x="396" y="122"/>
                  <a:pt x="396" y="122"/>
                </a:cubicBezTo>
                <a:cubicBezTo>
                  <a:pt x="396" y="122"/>
                  <a:pt x="418" y="109"/>
                  <a:pt x="422" y="105"/>
                </a:cubicBezTo>
                <a:cubicBezTo>
                  <a:pt x="425" y="102"/>
                  <a:pt x="475" y="78"/>
                  <a:pt x="471" y="87"/>
                </a:cubicBezTo>
                <a:cubicBezTo>
                  <a:pt x="471" y="87"/>
                  <a:pt x="454" y="96"/>
                  <a:pt x="452" y="96"/>
                </a:cubicBezTo>
                <a:cubicBezTo>
                  <a:pt x="451" y="96"/>
                  <a:pt x="455" y="98"/>
                  <a:pt x="455" y="100"/>
                </a:cubicBezTo>
                <a:cubicBezTo>
                  <a:pt x="455" y="102"/>
                  <a:pt x="451" y="103"/>
                  <a:pt x="452" y="104"/>
                </a:cubicBezTo>
                <a:cubicBezTo>
                  <a:pt x="459" y="108"/>
                  <a:pt x="452" y="109"/>
                  <a:pt x="454" y="110"/>
                </a:cubicBezTo>
                <a:cubicBezTo>
                  <a:pt x="460" y="115"/>
                  <a:pt x="451" y="118"/>
                  <a:pt x="451" y="118"/>
                </a:cubicBezTo>
                <a:cubicBezTo>
                  <a:pt x="451" y="118"/>
                  <a:pt x="444" y="120"/>
                  <a:pt x="442" y="120"/>
                </a:cubicBezTo>
                <a:cubicBezTo>
                  <a:pt x="440" y="120"/>
                  <a:pt x="435" y="121"/>
                  <a:pt x="435" y="121"/>
                </a:cubicBezTo>
                <a:cubicBezTo>
                  <a:pt x="435" y="121"/>
                  <a:pt x="433" y="122"/>
                  <a:pt x="430" y="122"/>
                </a:cubicBezTo>
                <a:cubicBezTo>
                  <a:pt x="427" y="123"/>
                  <a:pt x="423" y="124"/>
                  <a:pt x="423" y="124"/>
                </a:cubicBezTo>
                <a:cubicBezTo>
                  <a:pt x="423" y="124"/>
                  <a:pt x="423" y="124"/>
                  <a:pt x="421" y="127"/>
                </a:cubicBezTo>
                <a:cubicBezTo>
                  <a:pt x="418" y="129"/>
                  <a:pt x="408" y="141"/>
                  <a:pt x="404" y="144"/>
                </a:cubicBezTo>
                <a:cubicBezTo>
                  <a:pt x="400" y="148"/>
                  <a:pt x="383" y="159"/>
                  <a:pt x="383" y="159"/>
                </a:cubicBezTo>
                <a:cubicBezTo>
                  <a:pt x="383" y="159"/>
                  <a:pt x="377" y="163"/>
                  <a:pt x="373" y="166"/>
                </a:cubicBezTo>
                <a:cubicBezTo>
                  <a:pt x="371" y="167"/>
                  <a:pt x="372" y="169"/>
                  <a:pt x="359" y="167"/>
                </a:cubicBezTo>
                <a:cubicBezTo>
                  <a:pt x="356" y="167"/>
                  <a:pt x="343" y="168"/>
                  <a:pt x="343" y="168"/>
                </a:cubicBezTo>
                <a:cubicBezTo>
                  <a:pt x="343" y="168"/>
                  <a:pt x="320" y="178"/>
                  <a:pt x="291" y="166"/>
                </a:cubicBezTo>
                <a:cubicBezTo>
                  <a:pt x="291" y="166"/>
                  <a:pt x="283" y="165"/>
                  <a:pt x="283" y="170"/>
                </a:cubicBezTo>
                <a:cubicBezTo>
                  <a:pt x="282" y="175"/>
                  <a:pt x="280" y="181"/>
                  <a:pt x="279" y="188"/>
                </a:cubicBezTo>
                <a:cubicBezTo>
                  <a:pt x="277" y="194"/>
                  <a:pt x="281" y="207"/>
                  <a:pt x="281" y="207"/>
                </a:cubicBezTo>
                <a:cubicBezTo>
                  <a:pt x="281" y="207"/>
                  <a:pt x="266" y="263"/>
                  <a:pt x="266" y="267"/>
                </a:cubicBezTo>
                <a:cubicBezTo>
                  <a:pt x="265" y="271"/>
                  <a:pt x="279" y="282"/>
                  <a:pt x="280" y="285"/>
                </a:cubicBezTo>
                <a:cubicBezTo>
                  <a:pt x="280" y="289"/>
                  <a:pt x="281" y="314"/>
                  <a:pt x="281" y="314"/>
                </a:cubicBezTo>
                <a:cubicBezTo>
                  <a:pt x="281" y="314"/>
                  <a:pt x="277" y="334"/>
                  <a:pt x="280" y="337"/>
                </a:cubicBezTo>
                <a:cubicBezTo>
                  <a:pt x="280" y="337"/>
                  <a:pt x="282" y="339"/>
                  <a:pt x="278" y="342"/>
                </a:cubicBezTo>
                <a:cubicBezTo>
                  <a:pt x="273" y="346"/>
                  <a:pt x="273" y="348"/>
                  <a:pt x="273" y="348"/>
                </a:cubicBezTo>
                <a:cubicBezTo>
                  <a:pt x="273" y="348"/>
                  <a:pt x="274" y="378"/>
                  <a:pt x="272" y="388"/>
                </a:cubicBezTo>
                <a:cubicBezTo>
                  <a:pt x="270" y="398"/>
                  <a:pt x="267" y="442"/>
                  <a:pt x="256" y="444"/>
                </a:cubicBezTo>
                <a:cubicBezTo>
                  <a:pt x="256" y="444"/>
                  <a:pt x="247" y="446"/>
                  <a:pt x="241" y="438"/>
                </a:cubicBezTo>
                <a:cubicBezTo>
                  <a:pt x="241" y="438"/>
                  <a:pt x="235" y="433"/>
                  <a:pt x="236" y="430"/>
                </a:cubicBezTo>
                <a:cubicBezTo>
                  <a:pt x="236" y="426"/>
                  <a:pt x="236" y="426"/>
                  <a:pt x="236" y="426"/>
                </a:cubicBezTo>
                <a:cubicBezTo>
                  <a:pt x="236" y="426"/>
                  <a:pt x="231" y="415"/>
                  <a:pt x="232" y="410"/>
                </a:cubicBezTo>
                <a:cubicBezTo>
                  <a:pt x="231" y="395"/>
                  <a:pt x="231" y="395"/>
                  <a:pt x="231" y="395"/>
                </a:cubicBezTo>
                <a:cubicBezTo>
                  <a:pt x="231" y="395"/>
                  <a:pt x="228" y="393"/>
                  <a:pt x="227" y="391"/>
                </a:cubicBezTo>
                <a:cubicBezTo>
                  <a:pt x="226" y="389"/>
                  <a:pt x="225" y="385"/>
                  <a:pt x="225" y="385"/>
                </a:cubicBezTo>
                <a:cubicBezTo>
                  <a:pt x="225" y="385"/>
                  <a:pt x="219" y="410"/>
                  <a:pt x="220" y="415"/>
                </a:cubicBezTo>
                <a:cubicBezTo>
                  <a:pt x="221" y="420"/>
                  <a:pt x="220" y="431"/>
                  <a:pt x="220" y="431"/>
                </a:cubicBezTo>
                <a:cubicBezTo>
                  <a:pt x="220" y="431"/>
                  <a:pt x="223" y="439"/>
                  <a:pt x="220" y="445"/>
                </a:cubicBezTo>
                <a:cubicBezTo>
                  <a:pt x="218" y="450"/>
                  <a:pt x="217" y="457"/>
                  <a:pt x="217" y="457"/>
                </a:cubicBezTo>
                <a:cubicBezTo>
                  <a:pt x="217" y="457"/>
                  <a:pt x="222" y="470"/>
                  <a:pt x="220" y="477"/>
                </a:cubicBezTo>
                <a:cubicBezTo>
                  <a:pt x="219" y="484"/>
                  <a:pt x="214" y="513"/>
                  <a:pt x="214" y="513"/>
                </a:cubicBezTo>
                <a:cubicBezTo>
                  <a:pt x="214" y="513"/>
                  <a:pt x="213" y="553"/>
                  <a:pt x="214" y="556"/>
                </a:cubicBezTo>
                <a:cubicBezTo>
                  <a:pt x="216" y="559"/>
                  <a:pt x="224" y="567"/>
                  <a:pt x="223" y="571"/>
                </a:cubicBezTo>
                <a:cubicBezTo>
                  <a:pt x="222" y="575"/>
                  <a:pt x="225" y="577"/>
                  <a:pt x="226" y="581"/>
                </a:cubicBezTo>
                <a:cubicBezTo>
                  <a:pt x="228" y="584"/>
                  <a:pt x="225" y="591"/>
                  <a:pt x="225" y="591"/>
                </a:cubicBezTo>
                <a:cubicBezTo>
                  <a:pt x="225" y="591"/>
                  <a:pt x="231" y="597"/>
                  <a:pt x="228" y="598"/>
                </a:cubicBezTo>
                <a:cubicBezTo>
                  <a:pt x="226" y="599"/>
                  <a:pt x="208" y="605"/>
                  <a:pt x="206" y="607"/>
                </a:cubicBezTo>
                <a:cubicBezTo>
                  <a:pt x="203" y="609"/>
                  <a:pt x="196" y="605"/>
                  <a:pt x="195" y="602"/>
                </a:cubicBezTo>
                <a:cubicBezTo>
                  <a:pt x="194" y="600"/>
                  <a:pt x="196" y="595"/>
                  <a:pt x="195" y="593"/>
                </a:cubicBezTo>
                <a:cubicBezTo>
                  <a:pt x="194" y="591"/>
                  <a:pt x="195" y="588"/>
                  <a:pt x="195" y="588"/>
                </a:cubicBezTo>
                <a:cubicBezTo>
                  <a:pt x="194" y="581"/>
                  <a:pt x="194" y="581"/>
                  <a:pt x="194" y="581"/>
                </a:cubicBezTo>
                <a:cubicBezTo>
                  <a:pt x="194" y="573"/>
                  <a:pt x="194" y="573"/>
                  <a:pt x="194" y="573"/>
                </a:cubicBezTo>
                <a:cubicBezTo>
                  <a:pt x="194" y="573"/>
                  <a:pt x="196" y="571"/>
                  <a:pt x="194" y="568"/>
                </a:cubicBezTo>
                <a:cubicBezTo>
                  <a:pt x="192" y="565"/>
                  <a:pt x="194" y="561"/>
                  <a:pt x="194" y="561"/>
                </a:cubicBezTo>
                <a:cubicBezTo>
                  <a:pt x="196" y="558"/>
                  <a:pt x="196" y="558"/>
                  <a:pt x="196" y="558"/>
                </a:cubicBezTo>
                <a:cubicBezTo>
                  <a:pt x="196" y="558"/>
                  <a:pt x="186" y="484"/>
                  <a:pt x="186" y="478"/>
                </a:cubicBezTo>
                <a:cubicBezTo>
                  <a:pt x="187" y="471"/>
                  <a:pt x="187" y="453"/>
                  <a:pt x="190" y="453"/>
                </a:cubicBezTo>
                <a:cubicBezTo>
                  <a:pt x="192" y="453"/>
                  <a:pt x="192" y="432"/>
                  <a:pt x="191" y="428"/>
                </a:cubicBezTo>
                <a:cubicBezTo>
                  <a:pt x="191" y="424"/>
                  <a:pt x="189" y="422"/>
                  <a:pt x="187" y="417"/>
                </a:cubicBezTo>
                <a:cubicBezTo>
                  <a:pt x="185" y="412"/>
                  <a:pt x="173" y="376"/>
                  <a:pt x="176" y="347"/>
                </a:cubicBezTo>
                <a:cubicBezTo>
                  <a:pt x="177" y="336"/>
                  <a:pt x="175" y="356"/>
                  <a:pt x="166" y="344"/>
                </a:cubicBezTo>
                <a:cubicBezTo>
                  <a:pt x="163" y="340"/>
                  <a:pt x="158" y="343"/>
                  <a:pt x="158" y="343"/>
                </a:cubicBezTo>
                <a:cubicBezTo>
                  <a:pt x="158" y="343"/>
                  <a:pt x="141" y="347"/>
                  <a:pt x="155" y="329"/>
                </a:cubicBezTo>
                <a:cubicBezTo>
                  <a:pt x="159" y="323"/>
                  <a:pt x="160" y="310"/>
                  <a:pt x="160" y="308"/>
                </a:cubicBezTo>
                <a:cubicBezTo>
                  <a:pt x="160" y="306"/>
                  <a:pt x="163" y="306"/>
                  <a:pt x="163" y="306"/>
                </a:cubicBezTo>
                <a:cubicBezTo>
                  <a:pt x="163" y="306"/>
                  <a:pt x="174" y="280"/>
                  <a:pt x="177" y="280"/>
                </a:cubicBezTo>
                <a:cubicBezTo>
                  <a:pt x="180" y="280"/>
                  <a:pt x="183" y="275"/>
                  <a:pt x="183" y="275"/>
                </a:cubicBezTo>
                <a:cubicBezTo>
                  <a:pt x="181" y="270"/>
                  <a:pt x="181" y="270"/>
                  <a:pt x="181" y="270"/>
                </a:cubicBezTo>
                <a:cubicBezTo>
                  <a:pt x="181" y="270"/>
                  <a:pt x="176" y="263"/>
                  <a:pt x="173" y="260"/>
                </a:cubicBezTo>
                <a:cubicBezTo>
                  <a:pt x="170" y="256"/>
                  <a:pt x="170" y="225"/>
                  <a:pt x="170" y="225"/>
                </a:cubicBezTo>
                <a:cubicBezTo>
                  <a:pt x="170" y="196"/>
                  <a:pt x="170" y="196"/>
                  <a:pt x="170" y="196"/>
                </a:cubicBezTo>
                <a:cubicBezTo>
                  <a:pt x="170" y="196"/>
                  <a:pt x="172" y="182"/>
                  <a:pt x="172" y="180"/>
                </a:cubicBezTo>
                <a:cubicBezTo>
                  <a:pt x="172" y="178"/>
                  <a:pt x="162" y="159"/>
                  <a:pt x="159" y="157"/>
                </a:cubicBezTo>
                <a:cubicBezTo>
                  <a:pt x="156" y="155"/>
                  <a:pt x="121" y="154"/>
                  <a:pt x="98" y="132"/>
                </a:cubicBezTo>
                <a:cubicBezTo>
                  <a:pt x="98" y="132"/>
                  <a:pt x="94" y="131"/>
                  <a:pt x="87" y="128"/>
                </a:cubicBezTo>
                <a:cubicBezTo>
                  <a:pt x="86" y="128"/>
                  <a:pt x="82" y="121"/>
                  <a:pt x="81" y="120"/>
                </a:cubicBezTo>
                <a:cubicBezTo>
                  <a:pt x="64" y="111"/>
                  <a:pt x="43" y="86"/>
                  <a:pt x="36" y="64"/>
                </a:cubicBezTo>
                <a:cubicBezTo>
                  <a:pt x="36" y="64"/>
                  <a:pt x="32" y="57"/>
                  <a:pt x="31" y="57"/>
                </a:cubicBezTo>
                <a:cubicBezTo>
                  <a:pt x="30" y="57"/>
                  <a:pt x="17" y="52"/>
                  <a:pt x="14" y="50"/>
                </a:cubicBezTo>
                <a:cubicBezTo>
                  <a:pt x="7" y="46"/>
                  <a:pt x="1" y="38"/>
                  <a:pt x="5" y="35"/>
                </a:cubicBezTo>
                <a:cubicBezTo>
                  <a:pt x="6" y="34"/>
                  <a:pt x="3" y="31"/>
                  <a:pt x="5" y="28"/>
                </a:cubicBezTo>
                <a:cubicBezTo>
                  <a:pt x="5" y="27"/>
                  <a:pt x="6" y="27"/>
                  <a:pt x="7" y="26"/>
                </a:cubicBezTo>
                <a:cubicBezTo>
                  <a:pt x="7" y="25"/>
                  <a:pt x="7" y="22"/>
                  <a:pt x="7" y="20"/>
                </a:cubicBezTo>
                <a:cubicBezTo>
                  <a:pt x="8" y="18"/>
                  <a:pt x="11" y="19"/>
                  <a:pt x="11" y="20"/>
                </a:cubicBezTo>
                <a:cubicBezTo>
                  <a:pt x="0" y="6"/>
                  <a:pt x="0" y="6"/>
                  <a:pt x="0" y="6"/>
                </a:cubicBezTo>
                <a:cubicBezTo>
                  <a:pt x="0" y="6"/>
                  <a:pt x="2" y="0"/>
                  <a:pt x="10" y="9"/>
                </a:cubicBezTo>
                <a:cubicBezTo>
                  <a:pt x="14" y="12"/>
                  <a:pt x="23" y="19"/>
                  <a:pt x="30" y="28"/>
                </a:cubicBezTo>
                <a:cubicBezTo>
                  <a:pt x="39" y="39"/>
                  <a:pt x="47" y="53"/>
                  <a:pt x="47" y="53"/>
                </a:cubicBezTo>
                <a:cubicBezTo>
                  <a:pt x="47" y="53"/>
                  <a:pt x="63" y="66"/>
                  <a:pt x="75" y="78"/>
                </a:cubicBezTo>
                <a:cubicBezTo>
                  <a:pt x="90" y="93"/>
                  <a:pt x="101" y="108"/>
                  <a:pt x="102" y="109"/>
                </a:cubicBezTo>
                <a:cubicBezTo>
                  <a:pt x="106" y="112"/>
                  <a:pt x="116" y="111"/>
                  <a:pt x="151" y="126"/>
                </a:cubicBezTo>
                <a:cubicBezTo>
                  <a:pt x="154" y="128"/>
                  <a:pt x="163" y="122"/>
                  <a:pt x="191" y="135"/>
                </a:cubicBezTo>
                <a:cubicBezTo>
                  <a:pt x="191" y="135"/>
                  <a:pt x="199" y="131"/>
                  <a:pt x="206" y="128"/>
                </a:cubicBezTo>
                <a:cubicBezTo>
                  <a:pt x="210" y="126"/>
                  <a:pt x="207" y="119"/>
                  <a:pt x="207" y="119"/>
                </a:cubicBezTo>
                <a:cubicBezTo>
                  <a:pt x="207" y="119"/>
                  <a:pt x="206" y="109"/>
                  <a:pt x="204" y="108"/>
                </a:cubicBezTo>
                <a:cubicBezTo>
                  <a:pt x="204" y="108"/>
                  <a:pt x="201" y="105"/>
                  <a:pt x="201" y="105"/>
                </a:cubicBezTo>
                <a:cubicBezTo>
                  <a:pt x="201" y="105"/>
                  <a:pt x="199" y="94"/>
                  <a:pt x="201" y="93"/>
                </a:cubicBezTo>
                <a:cubicBezTo>
                  <a:pt x="203" y="92"/>
                  <a:pt x="205" y="93"/>
                  <a:pt x="205" y="93"/>
                </a:cubicBezTo>
                <a:lnTo>
                  <a:pt x="206" y="91"/>
                </a:ln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l"/>
          </a:blip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>
            <a:off x="1809372" y="4141747"/>
            <a:ext cx="8447772" cy="0"/>
          </a:xfrm>
          <a:custGeom>
            <a:avLst/>
            <a:gdLst>
              <a:gd name="T0" fmla="*/ 6934 w 6934"/>
              <a:gd name="T1" fmla="*/ 0 w 6934"/>
              <a:gd name="T2" fmla="*/ 6934 w 693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</a:cxnLst>
            <a:rect l="0" t="0" r="r" b="b"/>
            <a:pathLst>
              <a:path w="6934">
                <a:moveTo>
                  <a:pt x="6934" y="0"/>
                </a:moveTo>
                <a:lnTo>
                  <a:pt x="0" y="0"/>
                </a:lnTo>
                <a:lnTo>
                  <a:pt x="693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Line 10"/>
          <p:cNvSpPr>
            <a:spLocks noChangeShapeType="1"/>
          </p:cNvSpPr>
          <p:nvPr/>
        </p:nvSpPr>
        <p:spPr bwMode="auto">
          <a:xfrm flipH="1">
            <a:off x="1809372" y="4141747"/>
            <a:ext cx="656670" cy="0"/>
          </a:xfrm>
          <a:prstGeom prst="line">
            <a:avLst/>
          </a:prstGeom>
          <a:noFill/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8" name="Oval 11"/>
          <p:cNvSpPr>
            <a:spLocks noChangeArrowheads="1"/>
          </p:cNvSpPr>
          <p:nvPr/>
        </p:nvSpPr>
        <p:spPr bwMode="auto">
          <a:xfrm>
            <a:off x="9315389" y="4052809"/>
            <a:ext cx="181529" cy="181529"/>
          </a:xfrm>
          <a:prstGeom prst="ellipse">
            <a:avLst/>
          </a:prstGeom>
          <a:solidFill>
            <a:srgbClr val="FFFFFF"/>
          </a:solidFill>
          <a:ln w="11113" cap="flat">
            <a:solidFill>
              <a:srgbClr val="18BA9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7115119" y="4052809"/>
            <a:ext cx="181529" cy="181529"/>
          </a:xfrm>
          <a:prstGeom prst="ellipse">
            <a:avLst/>
          </a:prstGeom>
          <a:solidFill>
            <a:srgbClr val="FFFFFF"/>
          </a:solidFill>
          <a:ln w="11113" cap="flat">
            <a:solidFill>
              <a:srgbClr val="18BA9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0" name="Oval 13"/>
          <p:cNvSpPr>
            <a:spLocks noChangeArrowheads="1"/>
          </p:cNvSpPr>
          <p:nvPr/>
        </p:nvSpPr>
        <p:spPr bwMode="auto">
          <a:xfrm>
            <a:off x="4678496" y="4052809"/>
            <a:ext cx="180311" cy="181529"/>
          </a:xfrm>
          <a:prstGeom prst="ellipse">
            <a:avLst/>
          </a:prstGeom>
          <a:solidFill>
            <a:srgbClr val="FFFFFF"/>
          </a:solidFill>
          <a:ln w="11113" cap="flat">
            <a:solidFill>
              <a:srgbClr val="18BA9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1" name="Oval 14"/>
          <p:cNvSpPr>
            <a:spLocks noChangeArrowheads="1"/>
          </p:cNvSpPr>
          <p:nvPr/>
        </p:nvSpPr>
        <p:spPr bwMode="auto">
          <a:xfrm>
            <a:off x="2466042" y="4052809"/>
            <a:ext cx="181529" cy="181529"/>
          </a:xfrm>
          <a:prstGeom prst="ellipse">
            <a:avLst/>
          </a:prstGeom>
          <a:solidFill>
            <a:srgbClr val="FFFFFF"/>
          </a:solidFill>
          <a:ln w="11113" cap="flat">
            <a:solidFill>
              <a:srgbClr val="18BA9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2" name="Line 10"/>
          <p:cNvSpPr>
            <a:spLocks noChangeShapeType="1"/>
          </p:cNvSpPr>
          <p:nvPr/>
        </p:nvSpPr>
        <p:spPr bwMode="auto">
          <a:xfrm flipH="1">
            <a:off x="2647569" y="4141747"/>
            <a:ext cx="2018741" cy="0"/>
          </a:xfrm>
          <a:prstGeom prst="line">
            <a:avLst/>
          </a:prstGeom>
          <a:noFill/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3" name="Line 10"/>
          <p:cNvSpPr>
            <a:spLocks noChangeShapeType="1"/>
          </p:cNvSpPr>
          <p:nvPr/>
        </p:nvSpPr>
        <p:spPr bwMode="auto">
          <a:xfrm flipH="1">
            <a:off x="4858804" y="4141747"/>
            <a:ext cx="2256313" cy="0"/>
          </a:xfrm>
          <a:prstGeom prst="line">
            <a:avLst/>
          </a:prstGeom>
          <a:noFill/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4" name="Line 10"/>
          <p:cNvSpPr>
            <a:spLocks noChangeShapeType="1"/>
          </p:cNvSpPr>
          <p:nvPr/>
        </p:nvSpPr>
        <p:spPr bwMode="auto">
          <a:xfrm flipH="1">
            <a:off x="7296646" y="4141747"/>
            <a:ext cx="2018741" cy="0"/>
          </a:xfrm>
          <a:prstGeom prst="line">
            <a:avLst/>
          </a:prstGeom>
          <a:noFill/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5" name="Line 10"/>
          <p:cNvSpPr>
            <a:spLocks noChangeShapeType="1"/>
          </p:cNvSpPr>
          <p:nvPr/>
        </p:nvSpPr>
        <p:spPr bwMode="auto">
          <a:xfrm flipH="1">
            <a:off x="9485953" y="4141747"/>
            <a:ext cx="656670" cy="0"/>
          </a:xfrm>
          <a:prstGeom prst="line">
            <a:avLst/>
          </a:prstGeom>
          <a:noFill/>
          <a:ln w="11113" cap="flat">
            <a:solidFill>
              <a:schemeClr val="bg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6" name="Text Placeholder 17"/>
          <p:cNvSpPr txBox="1">
            <a:spLocks/>
          </p:cNvSpPr>
          <p:nvPr/>
        </p:nvSpPr>
        <p:spPr>
          <a:xfrm>
            <a:off x="4374090" y="4415016"/>
            <a:ext cx="800100" cy="24086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Concept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37" name="Text Placeholder 17"/>
          <p:cNvSpPr txBox="1">
            <a:spLocks/>
          </p:cNvSpPr>
          <p:nvPr/>
        </p:nvSpPr>
        <p:spPr>
          <a:xfrm>
            <a:off x="6831640" y="4415016"/>
            <a:ext cx="800100" cy="24086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Creative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38" name="Text Placeholder 17"/>
          <p:cNvSpPr txBox="1">
            <a:spLocks/>
          </p:cNvSpPr>
          <p:nvPr/>
        </p:nvSpPr>
        <p:spPr>
          <a:xfrm>
            <a:off x="8994580" y="4415016"/>
            <a:ext cx="800100" cy="240860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1"/>
                </a:solidFill>
                <a:latin typeface="Lato" panose="020F050202020403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Lato" panose="020F050202020403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d-ID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</a:rPr>
              <a:t>Success</a:t>
            </a: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83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build="p"/>
      <p:bldP spid="37" grpId="0" build="p"/>
      <p:bldP spid="3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sp>
        <p:nvSpPr>
          <p:cNvPr id="3" name="Freeform 10"/>
          <p:cNvSpPr>
            <a:spLocks noEditPoints="1" noChangeArrowheads="1"/>
          </p:cNvSpPr>
          <p:nvPr/>
        </p:nvSpPr>
        <p:spPr bwMode="auto">
          <a:xfrm>
            <a:off x="1600972" y="1451620"/>
            <a:ext cx="8922719" cy="4528017"/>
          </a:xfrm>
          <a:custGeom>
            <a:avLst/>
            <a:gdLst>
              <a:gd name="T0" fmla="*/ 2261534 w 790"/>
              <a:gd name="T1" fmla="*/ 107301 h 401"/>
              <a:gd name="T2" fmla="*/ 1839892 w 790"/>
              <a:gd name="T3" fmla="*/ 176280 h 401"/>
              <a:gd name="T4" fmla="*/ 1908888 w 790"/>
              <a:gd name="T5" fmla="*/ 636140 h 401"/>
              <a:gd name="T6" fmla="*/ 2230869 w 790"/>
              <a:gd name="T7" fmla="*/ 712784 h 401"/>
              <a:gd name="T8" fmla="*/ 2322864 w 790"/>
              <a:gd name="T9" fmla="*/ 329567 h 401"/>
              <a:gd name="T10" fmla="*/ 4914046 w 790"/>
              <a:gd name="T11" fmla="*/ 2230323 h 401"/>
              <a:gd name="T12" fmla="*/ 4438740 w 790"/>
              <a:gd name="T13" fmla="*/ 2008057 h 401"/>
              <a:gd name="T14" fmla="*/ 2552851 w 790"/>
              <a:gd name="T15" fmla="*/ 827749 h 401"/>
              <a:gd name="T16" fmla="*/ 3733448 w 790"/>
              <a:gd name="T17" fmla="*/ 1939078 h 401"/>
              <a:gd name="T18" fmla="*/ 3051155 w 790"/>
              <a:gd name="T19" fmla="*/ 1548197 h 401"/>
              <a:gd name="T20" fmla="*/ 3081820 w 790"/>
              <a:gd name="T21" fmla="*/ 2253316 h 401"/>
              <a:gd name="T22" fmla="*/ 3587790 w 790"/>
              <a:gd name="T23" fmla="*/ 2123022 h 401"/>
              <a:gd name="T24" fmla="*/ 4776054 w 790"/>
              <a:gd name="T25" fmla="*/ 1992728 h 401"/>
              <a:gd name="T26" fmla="*/ 4730056 w 790"/>
              <a:gd name="T27" fmla="*/ 2475582 h 401"/>
              <a:gd name="T28" fmla="*/ 5718998 w 790"/>
              <a:gd name="T29" fmla="*/ 2828141 h 401"/>
              <a:gd name="T30" fmla="*/ 5190029 w 790"/>
              <a:gd name="T31" fmla="*/ 1364252 h 401"/>
              <a:gd name="T32" fmla="*/ 5879989 w 790"/>
              <a:gd name="T33" fmla="*/ 705119 h 401"/>
              <a:gd name="T34" fmla="*/ 5320355 w 790"/>
              <a:gd name="T35" fmla="*/ 567161 h 401"/>
              <a:gd name="T36" fmla="*/ 4768387 w 790"/>
              <a:gd name="T37" fmla="*/ 467525 h 401"/>
              <a:gd name="T38" fmla="*/ 4523068 w 790"/>
              <a:gd name="T39" fmla="*/ 337231 h 401"/>
              <a:gd name="T40" fmla="*/ 4139758 w 790"/>
              <a:gd name="T41" fmla="*/ 574825 h 401"/>
              <a:gd name="T42" fmla="*/ 4093760 w 790"/>
              <a:gd name="T43" fmla="*/ 551832 h 401"/>
              <a:gd name="T44" fmla="*/ 3656786 w 790"/>
              <a:gd name="T45" fmla="*/ 758770 h 401"/>
              <a:gd name="T46" fmla="*/ 3373136 w 790"/>
              <a:gd name="T47" fmla="*/ 666798 h 401"/>
              <a:gd name="T48" fmla="*/ 2989825 w 790"/>
              <a:gd name="T49" fmla="*/ 912056 h 401"/>
              <a:gd name="T50" fmla="*/ 3212145 w 790"/>
              <a:gd name="T51" fmla="*/ 896728 h 401"/>
              <a:gd name="T52" fmla="*/ 3219811 w 790"/>
              <a:gd name="T53" fmla="*/ 1088336 h 401"/>
              <a:gd name="T54" fmla="*/ 2851833 w 790"/>
              <a:gd name="T55" fmla="*/ 1264616 h 401"/>
              <a:gd name="T56" fmla="*/ 2905497 w 790"/>
              <a:gd name="T57" fmla="*/ 1448560 h 401"/>
              <a:gd name="T58" fmla="*/ 3150815 w 790"/>
              <a:gd name="T59" fmla="*/ 1502210 h 401"/>
              <a:gd name="T60" fmla="*/ 3212145 w 790"/>
              <a:gd name="T61" fmla="*/ 1486882 h 401"/>
              <a:gd name="T62" fmla="*/ 3472797 w 790"/>
              <a:gd name="T63" fmla="*/ 1693819 h 401"/>
              <a:gd name="T64" fmla="*/ 3741114 w 790"/>
              <a:gd name="T65" fmla="*/ 1678490 h 401"/>
              <a:gd name="T66" fmla="*/ 4231752 w 790"/>
              <a:gd name="T67" fmla="*/ 1862434 h 401"/>
              <a:gd name="T68" fmla="*/ 4553733 w 790"/>
              <a:gd name="T69" fmla="*/ 1969735 h 401"/>
              <a:gd name="T70" fmla="*/ 4914046 w 790"/>
              <a:gd name="T71" fmla="*/ 1640169 h 401"/>
              <a:gd name="T72" fmla="*/ 5036705 w 790"/>
              <a:gd name="T73" fmla="*/ 1456224 h 401"/>
              <a:gd name="T74" fmla="*/ 5458347 w 790"/>
              <a:gd name="T75" fmla="*/ 1019357 h 401"/>
              <a:gd name="T76" fmla="*/ 5588673 w 790"/>
              <a:gd name="T77" fmla="*/ 1042350 h 401"/>
              <a:gd name="T78" fmla="*/ 5374019 w 790"/>
              <a:gd name="T79" fmla="*/ 2138351 h 401"/>
              <a:gd name="T80" fmla="*/ 5121033 w 790"/>
              <a:gd name="T81" fmla="*/ 2169008 h 401"/>
              <a:gd name="T82" fmla="*/ 4906379 w 790"/>
              <a:gd name="T83" fmla="*/ 2077036 h 401"/>
              <a:gd name="T84" fmla="*/ 3012824 w 790"/>
              <a:gd name="T85" fmla="*/ 306574 h 401"/>
              <a:gd name="T86" fmla="*/ 1479580 w 790"/>
              <a:gd name="T87" fmla="*/ 1747469 h 401"/>
              <a:gd name="T88" fmla="*/ 3994099 w 790"/>
              <a:gd name="T89" fmla="*/ 321902 h 401"/>
              <a:gd name="T90" fmla="*/ 2775171 w 790"/>
              <a:gd name="T91" fmla="*/ 1195637 h 401"/>
              <a:gd name="T92" fmla="*/ 1885890 w 790"/>
              <a:gd name="T93" fmla="*/ 2989092 h 401"/>
              <a:gd name="T94" fmla="*/ 1464248 w 790"/>
              <a:gd name="T95" fmla="*/ 406210 h 401"/>
              <a:gd name="T96" fmla="*/ 1402918 w 790"/>
              <a:gd name="T97" fmla="*/ 160951 h 401"/>
              <a:gd name="T98" fmla="*/ 1579241 w 790"/>
              <a:gd name="T99" fmla="*/ 1954406 h 401"/>
              <a:gd name="T100" fmla="*/ 1517911 w 790"/>
              <a:gd name="T101" fmla="*/ 1732141 h 401"/>
              <a:gd name="T102" fmla="*/ 1747898 w 790"/>
              <a:gd name="T103" fmla="*/ 1272280 h 401"/>
              <a:gd name="T104" fmla="*/ 1609906 w 790"/>
              <a:gd name="T105" fmla="*/ 927385 h 401"/>
              <a:gd name="T106" fmla="*/ 1425916 w 790"/>
              <a:gd name="T107" fmla="*/ 927385 h 401"/>
              <a:gd name="T108" fmla="*/ 1280258 w 790"/>
              <a:gd name="T109" fmla="*/ 743441 h 401"/>
              <a:gd name="T110" fmla="*/ 68996 w 790"/>
              <a:gd name="T111" fmla="*/ 820084 h 401"/>
              <a:gd name="T112" fmla="*/ 283650 w 790"/>
              <a:gd name="T113" fmla="*/ 1080672 h 401"/>
              <a:gd name="T114" fmla="*/ 889281 w 790"/>
              <a:gd name="T115" fmla="*/ 1601847 h 401"/>
              <a:gd name="T116" fmla="*/ 1487246 w 790"/>
              <a:gd name="T117" fmla="*/ 2000393 h 401"/>
              <a:gd name="T118" fmla="*/ 1694234 w 790"/>
              <a:gd name="T119" fmla="*/ 3065736 h 401"/>
              <a:gd name="T120" fmla="*/ 1655903 w 790"/>
              <a:gd name="T121" fmla="*/ 1847106 h 401"/>
              <a:gd name="T122" fmla="*/ 1770896 w 790"/>
              <a:gd name="T123" fmla="*/ 712784 h 401"/>
              <a:gd name="T124" fmla="*/ 1218929 w 790"/>
              <a:gd name="T125" fmla="*/ 582490 h 40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790"/>
              <a:gd name="T190" fmla="*/ 0 h 401"/>
              <a:gd name="T191" fmla="*/ 790 w 790"/>
              <a:gd name="T192" fmla="*/ 401 h 40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790" h="401">
                <a:moveTo>
                  <a:pt x="756" y="81"/>
                </a:moveTo>
                <a:cubicBezTo>
                  <a:pt x="756" y="81"/>
                  <a:pt x="756" y="81"/>
                  <a:pt x="756" y="81"/>
                </a:cubicBezTo>
                <a:cubicBezTo>
                  <a:pt x="757" y="82"/>
                  <a:pt x="757" y="82"/>
                  <a:pt x="757" y="82"/>
                </a:cubicBezTo>
                <a:cubicBezTo>
                  <a:pt x="757" y="84"/>
                  <a:pt x="761" y="83"/>
                  <a:pt x="760" y="81"/>
                </a:cubicBezTo>
                <a:cubicBezTo>
                  <a:pt x="759" y="79"/>
                  <a:pt x="756" y="77"/>
                  <a:pt x="756" y="80"/>
                </a:cubicBezTo>
                <a:cubicBezTo>
                  <a:pt x="756" y="81"/>
                  <a:pt x="756" y="81"/>
                  <a:pt x="756" y="81"/>
                </a:cubicBezTo>
                <a:close/>
                <a:moveTo>
                  <a:pt x="311" y="23"/>
                </a:moveTo>
                <a:cubicBezTo>
                  <a:pt x="311" y="23"/>
                  <a:pt x="309" y="22"/>
                  <a:pt x="308" y="22"/>
                </a:cubicBezTo>
                <a:cubicBezTo>
                  <a:pt x="308" y="22"/>
                  <a:pt x="308" y="23"/>
                  <a:pt x="307" y="23"/>
                </a:cubicBezTo>
                <a:cubicBezTo>
                  <a:pt x="305" y="22"/>
                  <a:pt x="305" y="23"/>
                  <a:pt x="304" y="23"/>
                </a:cubicBezTo>
                <a:cubicBezTo>
                  <a:pt x="304" y="23"/>
                  <a:pt x="304" y="26"/>
                  <a:pt x="303" y="25"/>
                </a:cubicBezTo>
                <a:cubicBezTo>
                  <a:pt x="303" y="25"/>
                  <a:pt x="302" y="27"/>
                  <a:pt x="302" y="26"/>
                </a:cubicBezTo>
                <a:cubicBezTo>
                  <a:pt x="302" y="26"/>
                  <a:pt x="301" y="24"/>
                  <a:pt x="300" y="24"/>
                </a:cubicBezTo>
                <a:cubicBezTo>
                  <a:pt x="299" y="24"/>
                  <a:pt x="300" y="26"/>
                  <a:pt x="299" y="25"/>
                </a:cubicBezTo>
                <a:cubicBezTo>
                  <a:pt x="299" y="25"/>
                  <a:pt x="298" y="28"/>
                  <a:pt x="297" y="30"/>
                </a:cubicBezTo>
                <a:cubicBezTo>
                  <a:pt x="296" y="31"/>
                  <a:pt x="296" y="34"/>
                  <a:pt x="294" y="33"/>
                </a:cubicBezTo>
                <a:cubicBezTo>
                  <a:pt x="294" y="33"/>
                  <a:pt x="294" y="30"/>
                  <a:pt x="295" y="29"/>
                </a:cubicBezTo>
                <a:cubicBezTo>
                  <a:pt x="296" y="27"/>
                  <a:pt x="298" y="25"/>
                  <a:pt x="298" y="24"/>
                </a:cubicBezTo>
                <a:cubicBezTo>
                  <a:pt x="298" y="23"/>
                  <a:pt x="298" y="22"/>
                  <a:pt x="297" y="22"/>
                </a:cubicBezTo>
                <a:cubicBezTo>
                  <a:pt x="297" y="22"/>
                  <a:pt x="296" y="20"/>
                  <a:pt x="295" y="21"/>
                </a:cubicBezTo>
                <a:cubicBezTo>
                  <a:pt x="295" y="21"/>
                  <a:pt x="295" y="23"/>
                  <a:pt x="294" y="23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24"/>
                  <a:pt x="293" y="25"/>
                  <a:pt x="292" y="25"/>
                </a:cubicBezTo>
                <a:cubicBezTo>
                  <a:pt x="292" y="22"/>
                  <a:pt x="292" y="22"/>
                  <a:pt x="292" y="22"/>
                </a:cubicBezTo>
                <a:cubicBezTo>
                  <a:pt x="292" y="22"/>
                  <a:pt x="292" y="23"/>
                  <a:pt x="291" y="22"/>
                </a:cubicBezTo>
                <a:cubicBezTo>
                  <a:pt x="290" y="22"/>
                  <a:pt x="290" y="22"/>
                  <a:pt x="290" y="22"/>
                </a:cubicBezTo>
                <a:cubicBezTo>
                  <a:pt x="288" y="22"/>
                  <a:pt x="288" y="22"/>
                  <a:pt x="288" y="22"/>
                </a:cubicBezTo>
                <a:cubicBezTo>
                  <a:pt x="288" y="22"/>
                  <a:pt x="287" y="22"/>
                  <a:pt x="286" y="22"/>
                </a:cubicBezTo>
                <a:cubicBezTo>
                  <a:pt x="285" y="23"/>
                  <a:pt x="285" y="23"/>
                  <a:pt x="284" y="23"/>
                </a:cubicBezTo>
                <a:cubicBezTo>
                  <a:pt x="284" y="23"/>
                  <a:pt x="283" y="24"/>
                  <a:pt x="283" y="24"/>
                </a:cubicBezTo>
                <a:cubicBezTo>
                  <a:pt x="282" y="24"/>
                  <a:pt x="282" y="24"/>
                  <a:pt x="282" y="24"/>
                </a:cubicBezTo>
                <a:cubicBezTo>
                  <a:pt x="282" y="25"/>
                  <a:pt x="281" y="24"/>
                  <a:pt x="281" y="24"/>
                </a:cubicBezTo>
                <a:cubicBezTo>
                  <a:pt x="280" y="24"/>
                  <a:pt x="281" y="23"/>
                  <a:pt x="281" y="23"/>
                </a:cubicBezTo>
                <a:cubicBezTo>
                  <a:pt x="281" y="23"/>
                  <a:pt x="283" y="22"/>
                  <a:pt x="284" y="22"/>
                </a:cubicBezTo>
                <a:cubicBezTo>
                  <a:pt x="284" y="22"/>
                  <a:pt x="288" y="21"/>
                  <a:pt x="288" y="21"/>
                </a:cubicBezTo>
                <a:cubicBezTo>
                  <a:pt x="288" y="21"/>
                  <a:pt x="290" y="21"/>
                  <a:pt x="292" y="21"/>
                </a:cubicBezTo>
                <a:cubicBezTo>
                  <a:pt x="294" y="21"/>
                  <a:pt x="295" y="21"/>
                  <a:pt x="295" y="21"/>
                </a:cubicBezTo>
                <a:cubicBezTo>
                  <a:pt x="294" y="20"/>
                  <a:pt x="297" y="20"/>
                  <a:pt x="297" y="19"/>
                </a:cubicBezTo>
                <a:cubicBezTo>
                  <a:pt x="298" y="18"/>
                  <a:pt x="298" y="18"/>
                  <a:pt x="298" y="18"/>
                </a:cubicBezTo>
                <a:cubicBezTo>
                  <a:pt x="298" y="17"/>
                  <a:pt x="298" y="17"/>
                  <a:pt x="298" y="17"/>
                </a:cubicBezTo>
                <a:cubicBezTo>
                  <a:pt x="298" y="16"/>
                  <a:pt x="298" y="16"/>
                  <a:pt x="298" y="16"/>
                </a:cubicBezTo>
                <a:cubicBezTo>
                  <a:pt x="297" y="15"/>
                  <a:pt x="297" y="15"/>
                  <a:pt x="296" y="15"/>
                </a:cubicBezTo>
                <a:cubicBezTo>
                  <a:pt x="296" y="14"/>
                  <a:pt x="296" y="14"/>
                  <a:pt x="295" y="14"/>
                </a:cubicBezTo>
                <a:cubicBezTo>
                  <a:pt x="293" y="14"/>
                  <a:pt x="295" y="11"/>
                  <a:pt x="294" y="11"/>
                </a:cubicBezTo>
                <a:cubicBezTo>
                  <a:pt x="294" y="10"/>
                  <a:pt x="293" y="11"/>
                  <a:pt x="292" y="10"/>
                </a:cubicBezTo>
                <a:cubicBezTo>
                  <a:pt x="291" y="10"/>
                  <a:pt x="295" y="10"/>
                  <a:pt x="295" y="9"/>
                </a:cubicBezTo>
                <a:cubicBezTo>
                  <a:pt x="294" y="7"/>
                  <a:pt x="290" y="8"/>
                  <a:pt x="289" y="8"/>
                </a:cubicBezTo>
                <a:cubicBezTo>
                  <a:pt x="288" y="8"/>
                  <a:pt x="295" y="4"/>
                  <a:pt x="291" y="4"/>
                </a:cubicBezTo>
                <a:cubicBezTo>
                  <a:pt x="290" y="4"/>
                  <a:pt x="284" y="7"/>
                  <a:pt x="283" y="6"/>
                </a:cubicBezTo>
                <a:cubicBezTo>
                  <a:pt x="281" y="6"/>
                  <a:pt x="280" y="5"/>
                  <a:pt x="278" y="4"/>
                </a:cubicBezTo>
                <a:cubicBezTo>
                  <a:pt x="277" y="4"/>
                  <a:pt x="279" y="6"/>
                  <a:pt x="278" y="6"/>
                </a:cubicBezTo>
                <a:cubicBezTo>
                  <a:pt x="276" y="6"/>
                  <a:pt x="276" y="7"/>
                  <a:pt x="275" y="7"/>
                </a:cubicBezTo>
                <a:cubicBezTo>
                  <a:pt x="274" y="7"/>
                  <a:pt x="275" y="7"/>
                  <a:pt x="274" y="7"/>
                </a:cubicBezTo>
                <a:cubicBezTo>
                  <a:pt x="273" y="7"/>
                  <a:pt x="272" y="5"/>
                  <a:pt x="271" y="6"/>
                </a:cubicBezTo>
                <a:cubicBezTo>
                  <a:pt x="271" y="6"/>
                  <a:pt x="271" y="8"/>
                  <a:pt x="270" y="9"/>
                </a:cubicBezTo>
                <a:cubicBezTo>
                  <a:pt x="269" y="9"/>
                  <a:pt x="269" y="10"/>
                  <a:pt x="268" y="8"/>
                </a:cubicBezTo>
                <a:cubicBezTo>
                  <a:pt x="268" y="8"/>
                  <a:pt x="267" y="5"/>
                  <a:pt x="266" y="5"/>
                </a:cubicBezTo>
                <a:cubicBezTo>
                  <a:pt x="266" y="5"/>
                  <a:pt x="265" y="8"/>
                  <a:pt x="263" y="7"/>
                </a:cubicBezTo>
                <a:cubicBezTo>
                  <a:pt x="262" y="6"/>
                  <a:pt x="261" y="11"/>
                  <a:pt x="260" y="11"/>
                </a:cubicBezTo>
                <a:cubicBezTo>
                  <a:pt x="260" y="11"/>
                  <a:pt x="261" y="12"/>
                  <a:pt x="260" y="12"/>
                </a:cubicBezTo>
                <a:cubicBezTo>
                  <a:pt x="259" y="12"/>
                  <a:pt x="259" y="12"/>
                  <a:pt x="259" y="12"/>
                </a:cubicBezTo>
                <a:cubicBezTo>
                  <a:pt x="259" y="12"/>
                  <a:pt x="259" y="13"/>
                  <a:pt x="258" y="13"/>
                </a:cubicBezTo>
                <a:cubicBezTo>
                  <a:pt x="257" y="14"/>
                  <a:pt x="256" y="14"/>
                  <a:pt x="256" y="14"/>
                </a:cubicBezTo>
                <a:cubicBezTo>
                  <a:pt x="256" y="15"/>
                  <a:pt x="257" y="15"/>
                  <a:pt x="257" y="15"/>
                </a:cubicBezTo>
                <a:cubicBezTo>
                  <a:pt x="257" y="16"/>
                  <a:pt x="259" y="15"/>
                  <a:pt x="259" y="15"/>
                </a:cubicBezTo>
                <a:cubicBezTo>
                  <a:pt x="261" y="15"/>
                  <a:pt x="263" y="17"/>
                  <a:pt x="263" y="17"/>
                </a:cubicBezTo>
                <a:cubicBezTo>
                  <a:pt x="263" y="18"/>
                  <a:pt x="264" y="18"/>
                  <a:pt x="264" y="19"/>
                </a:cubicBezTo>
                <a:cubicBezTo>
                  <a:pt x="264" y="20"/>
                  <a:pt x="261" y="19"/>
                  <a:pt x="261" y="19"/>
                </a:cubicBezTo>
                <a:cubicBezTo>
                  <a:pt x="260" y="19"/>
                  <a:pt x="263" y="20"/>
                  <a:pt x="263" y="21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3" y="22"/>
                  <a:pt x="262" y="24"/>
                  <a:pt x="262" y="23"/>
                </a:cubicBezTo>
                <a:cubicBezTo>
                  <a:pt x="261" y="22"/>
                  <a:pt x="262" y="21"/>
                  <a:pt x="261" y="21"/>
                </a:cubicBezTo>
                <a:cubicBezTo>
                  <a:pt x="259" y="21"/>
                  <a:pt x="259" y="21"/>
                  <a:pt x="259" y="20"/>
                </a:cubicBezTo>
                <a:cubicBezTo>
                  <a:pt x="258" y="20"/>
                  <a:pt x="259" y="19"/>
                  <a:pt x="259" y="19"/>
                </a:cubicBezTo>
                <a:cubicBezTo>
                  <a:pt x="258" y="18"/>
                  <a:pt x="259" y="18"/>
                  <a:pt x="258" y="17"/>
                </a:cubicBezTo>
                <a:cubicBezTo>
                  <a:pt x="257" y="17"/>
                  <a:pt x="255" y="16"/>
                  <a:pt x="254" y="17"/>
                </a:cubicBezTo>
                <a:cubicBezTo>
                  <a:pt x="253" y="18"/>
                  <a:pt x="255" y="19"/>
                  <a:pt x="254" y="19"/>
                </a:cubicBezTo>
                <a:cubicBezTo>
                  <a:pt x="253" y="20"/>
                  <a:pt x="256" y="21"/>
                  <a:pt x="255" y="21"/>
                </a:cubicBezTo>
                <a:cubicBezTo>
                  <a:pt x="254" y="21"/>
                  <a:pt x="255" y="22"/>
                  <a:pt x="255" y="23"/>
                </a:cubicBezTo>
                <a:cubicBezTo>
                  <a:pt x="255" y="23"/>
                  <a:pt x="254" y="22"/>
                  <a:pt x="253" y="22"/>
                </a:cubicBezTo>
                <a:cubicBezTo>
                  <a:pt x="253" y="22"/>
                  <a:pt x="253" y="21"/>
                  <a:pt x="253" y="21"/>
                </a:cubicBezTo>
                <a:cubicBezTo>
                  <a:pt x="252" y="20"/>
                  <a:pt x="253" y="20"/>
                  <a:pt x="252" y="19"/>
                </a:cubicBezTo>
                <a:cubicBezTo>
                  <a:pt x="251" y="19"/>
                  <a:pt x="250" y="19"/>
                  <a:pt x="249" y="19"/>
                </a:cubicBezTo>
                <a:cubicBezTo>
                  <a:pt x="248" y="19"/>
                  <a:pt x="247" y="19"/>
                  <a:pt x="246" y="20"/>
                </a:cubicBezTo>
                <a:cubicBezTo>
                  <a:pt x="245" y="20"/>
                  <a:pt x="245" y="20"/>
                  <a:pt x="244" y="20"/>
                </a:cubicBezTo>
                <a:cubicBezTo>
                  <a:pt x="243" y="21"/>
                  <a:pt x="241" y="22"/>
                  <a:pt x="240" y="23"/>
                </a:cubicBezTo>
                <a:cubicBezTo>
                  <a:pt x="239" y="23"/>
                  <a:pt x="239" y="23"/>
                  <a:pt x="238" y="24"/>
                </a:cubicBezTo>
                <a:cubicBezTo>
                  <a:pt x="239" y="26"/>
                  <a:pt x="239" y="26"/>
                  <a:pt x="239" y="26"/>
                </a:cubicBezTo>
                <a:cubicBezTo>
                  <a:pt x="239" y="26"/>
                  <a:pt x="239" y="26"/>
                  <a:pt x="239" y="27"/>
                </a:cubicBezTo>
                <a:cubicBezTo>
                  <a:pt x="238" y="28"/>
                  <a:pt x="241" y="29"/>
                  <a:pt x="236" y="29"/>
                </a:cubicBezTo>
                <a:cubicBezTo>
                  <a:pt x="235" y="30"/>
                  <a:pt x="234" y="30"/>
                  <a:pt x="234" y="31"/>
                </a:cubicBezTo>
                <a:cubicBezTo>
                  <a:pt x="233" y="31"/>
                  <a:pt x="235" y="32"/>
                  <a:pt x="233" y="33"/>
                </a:cubicBezTo>
                <a:cubicBezTo>
                  <a:pt x="231" y="33"/>
                  <a:pt x="232" y="34"/>
                  <a:pt x="231" y="34"/>
                </a:cubicBezTo>
                <a:cubicBezTo>
                  <a:pt x="231" y="34"/>
                  <a:pt x="230" y="33"/>
                  <a:pt x="230" y="34"/>
                </a:cubicBezTo>
                <a:cubicBezTo>
                  <a:pt x="226" y="38"/>
                  <a:pt x="231" y="38"/>
                  <a:pt x="231" y="38"/>
                </a:cubicBezTo>
                <a:cubicBezTo>
                  <a:pt x="232" y="38"/>
                  <a:pt x="233" y="38"/>
                  <a:pt x="233" y="38"/>
                </a:cubicBezTo>
                <a:cubicBezTo>
                  <a:pt x="234" y="38"/>
                  <a:pt x="232" y="39"/>
                  <a:pt x="232" y="39"/>
                </a:cubicBezTo>
                <a:cubicBezTo>
                  <a:pt x="232" y="40"/>
                  <a:pt x="234" y="39"/>
                  <a:pt x="233" y="39"/>
                </a:cubicBezTo>
                <a:cubicBezTo>
                  <a:pt x="233" y="40"/>
                  <a:pt x="234" y="41"/>
                  <a:pt x="233" y="41"/>
                </a:cubicBezTo>
                <a:cubicBezTo>
                  <a:pt x="233" y="42"/>
                  <a:pt x="233" y="42"/>
                  <a:pt x="232" y="43"/>
                </a:cubicBezTo>
                <a:cubicBezTo>
                  <a:pt x="232" y="43"/>
                  <a:pt x="231" y="43"/>
                  <a:pt x="230" y="43"/>
                </a:cubicBezTo>
                <a:cubicBezTo>
                  <a:pt x="230" y="44"/>
                  <a:pt x="229" y="44"/>
                  <a:pt x="228" y="44"/>
                </a:cubicBezTo>
                <a:cubicBezTo>
                  <a:pt x="228" y="45"/>
                  <a:pt x="227" y="45"/>
                  <a:pt x="226" y="45"/>
                </a:cubicBezTo>
                <a:cubicBezTo>
                  <a:pt x="225" y="46"/>
                  <a:pt x="225" y="46"/>
                  <a:pt x="224" y="47"/>
                </a:cubicBezTo>
                <a:cubicBezTo>
                  <a:pt x="224" y="47"/>
                  <a:pt x="224" y="47"/>
                  <a:pt x="224" y="48"/>
                </a:cubicBezTo>
                <a:cubicBezTo>
                  <a:pt x="223" y="49"/>
                  <a:pt x="223" y="50"/>
                  <a:pt x="223" y="50"/>
                </a:cubicBezTo>
                <a:cubicBezTo>
                  <a:pt x="223" y="50"/>
                  <a:pt x="223" y="52"/>
                  <a:pt x="223" y="52"/>
                </a:cubicBezTo>
                <a:cubicBezTo>
                  <a:pt x="224" y="53"/>
                  <a:pt x="226" y="53"/>
                  <a:pt x="226" y="54"/>
                </a:cubicBezTo>
                <a:cubicBezTo>
                  <a:pt x="226" y="54"/>
                  <a:pt x="227" y="54"/>
                  <a:pt x="229" y="54"/>
                </a:cubicBezTo>
                <a:cubicBezTo>
                  <a:pt x="230" y="54"/>
                  <a:pt x="229" y="54"/>
                  <a:pt x="229" y="55"/>
                </a:cubicBezTo>
                <a:cubicBezTo>
                  <a:pt x="229" y="55"/>
                  <a:pt x="230" y="55"/>
                  <a:pt x="228" y="55"/>
                </a:cubicBezTo>
                <a:cubicBezTo>
                  <a:pt x="227" y="55"/>
                  <a:pt x="225" y="54"/>
                  <a:pt x="224" y="55"/>
                </a:cubicBezTo>
                <a:cubicBezTo>
                  <a:pt x="223" y="55"/>
                  <a:pt x="223" y="56"/>
                  <a:pt x="224" y="56"/>
                </a:cubicBezTo>
                <a:cubicBezTo>
                  <a:pt x="224" y="57"/>
                  <a:pt x="225" y="58"/>
                  <a:pt x="225" y="58"/>
                </a:cubicBezTo>
                <a:cubicBezTo>
                  <a:pt x="226" y="59"/>
                  <a:pt x="227" y="60"/>
                  <a:pt x="227" y="61"/>
                </a:cubicBezTo>
                <a:cubicBezTo>
                  <a:pt x="227" y="61"/>
                  <a:pt x="228" y="62"/>
                  <a:pt x="228" y="62"/>
                </a:cubicBezTo>
                <a:cubicBezTo>
                  <a:pt x="229" y="63"/>
                  <a:pt x="230" y="63"/>
                  <a:pt x="230" y="63"/>
                </a:cubicBezTo>
                <a:cubicBezTo>
                  <a:pt x="231" y="63"/>
                  <a:pt x="233" y="63"/>
                  <a:pt x="233" y="63"/>
                </a:cubicBezTo>
                <a:cubicBezTo>
                  <a:pt x="234" y="63"/>
                  <a:pt x="235" y="62"/>
                  <a:pt x="236" y="62"/>
                </a:cubicBezTo>
                <a:cubicBezTo>
                  <a:pt x="236" y="62"/>
                  <a:pt x="236" y="63"/>
                  <a:pt x="237" y="63"/>
                </a:cubicBezTo>
                <a:cubicBezTo>
                  <a:pt x="238" y="63"/>
                  <a:pt x="238" y="62"/>
                  <a:pt x="238" y="62"/>
                </a:cubicBezTo>
                <a:cubicBezTo>
                  <a:pt x="239" y="68"/>
                  <a:pt x="239" y="63"/>
                  <a:pt x="240" y="63"/>
                </a:cubicBezTo>
                <a:cubicBezTo>
                  <a:pt x="241" y="63"/>
                  <a:pt x="241" y="63"/>
                  <a:pt x="242" y="64"/>
                </a:cubicBezTo>
                <a:cubicBezTo>
                  <a:pt x="242" y="64"/>
                  <a:pt x="243" y="64"/>
                  <a:pt x="243" y="64"/>
                </a:cubicBezTo>
                <a:cubicBezTo>
                  <a:pt x="244" y="65"/>
                  <a:pt x="245" y="68"/>
                  <a:pt x="245" y="69"/>
                </a:cubicBezTo>
                <a:cubicBezTo>
                  <a:pt x="246" y="70"/>
                  <a:pt x="246" y="75"/>
                  <a:pt x="246" y="75"/>
                </a:cubicBezTo>
                <a:cubicBezTo>
                  <a:pt x="246" y="75"/>
                  <a:pt x="248" y="77"/>
                  <a:pt x="248" y="77"/>
                </a:cubicBezTo>
                <a:cubicBezTo>
                  <a:pt x="248" y="78"/>
                  <a:pt x="247" y="80"/>
                  <a:pt x="248" y="80"/>
                </a:cubicBezTo>
                <a:cubicBezTo>
                  <a:pt x="248" y="80"/>
                  <a:pt x="248" y="81"/>
                  <a:pt x="249" y="83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2" y="84"/>
                  <a:pt x="252" y="84"/>
                  <a:pt x="252" y="85"/>
                </a:cubicBezTo>
                <a:cubicBezTo>
                  <a:pt x="251" y="85"/>
                  <a:pt x="250" y="85"/>
                  <a:pt x="250" y="85"/>
                </a:cubicBezTo>
                <a:cubicBezTo>
                  <a:pt x="251" y="86"/>
                  <a:pt x="249" y="86"/>
                  <a:pt x="249" y="86"/>
                </a:cubicBezTo>
                <a:cubicBezTo>
                  <a:pt x="250" y="87"/>
                  <a:pt x="249" y="88"/>
                  <a:pt x="249" y="89"/>
                </a:cubicBezTo>
                <a:cubicBezTo>
                  <a:pt x="249" y="89"/>
                  <a:pt x="250" y="90"/>
                  <a:pt x="250" y="90"/>
                </a:cubicBezTo>
                <a:cubicBezTo>
                  <a:pt x="251" y="91"/>
                  <a:pt x="251" y="91"/>
                  <a:pt x="251" y="90"/>
                </a:cubicBezTo>
                <a:cubicBezTo>
                  <a:pt x="252" y="89"/>
                  <a:pt x="253" y="89"/>
                  <a:pt x="253" y="90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5" y="90"/>
                  <a:pt x="255" y="90"/>
                  <a:pt x="255" y="90"/>
                </a:cubicBezTo>
                <a:cubicBezTo>
                  <a:pt x="255" y="91"/>
                  <a:pt x="253" y="90"/>
                  <a:pt x="253" y="91"/>
                </a:cubicBezTo>
                <a:cubicBezTo>
                  <a:pt x="253" y="92"/>
                  <a:pt x="252" y="92"/>
                  <a:pt x="252" y="92"/>
                </a:cubicBezTo>
                <a:cubicBezTo>
                  <a:pt x="253" y="93"/>
                  <a:pt x="252" y="94"/>
                  <a:pt x="252" y="95"/>
                </a:cubicBezTo>
                <a:cubicBezTo>
                  <a:pt x="252" y="95"/>
                  <a:pt x="250" y="97"/>
                  <a:pt x="250" y="97"/>
                </a:cubicBezTo>
                <a:cubicBezTo>
                  <a:pt x="250" y="98"/>
                  <a:pt x="251" y="100"/>
                  <a:pt x="251" y="101"/>
                </a:cubicBezTo>
                <a:cubicBezTo>
                  <a:pt x="251" y="101"/>
                  <a:pt x="251" y="101"/>
                  <a:pt x="251" y="102"/>
                </a:cubicBezTo>
                <a:cubicBezTo>
                  <a:pt x="251" y="103"/>
                  <a:pt x="253" y="103"/>
                  <a:pt x="253" y="104"/>
                </a:cubicBezTo>
                <a:cubicBezTo>
                  <a:pt x="253" y="104"/>
                  <a:pt x="253" y="106"/>
                  <a:pt x="253" y="107"/>
                </a:cubicBezTo>
                <a:cubicBezTo>
                  <a:pt x="253" y="107"/>
                  <a:pt x="254" y="109"/>
                  <a:pt x="254" y="109"/>
                </a:cubicBezTo>
                <a:cubicBezTo>
                  <a:pt x="254" y="110"/>
                  <a:pt x="255" y="111"/>
                  <a:pt x="255" y="111"/>
                </a:cubicBezTo>
                <a:cubicBezTo>
                  <a:pt x="256" y="112"/>
                  <a:pt x="256" y="113"/>
                  <a:pt x="256" y="114"/>
                </a:cubicBezTo>
                <a:cubicBezTo>
                  <a:pt x="257" y="116"/>
                  <a:pt x="259" y="116"/>
                  <a:pt x="259" y="116"/>
                </a:cubicBezTo>
                <a:cubicBezTo>
                  <a:pt x="260" y="117"/>
                  <a:pt x="261" y="116"/>
                  <a:pt x="261" y="116"/>
                </a:cubicBezTo>
                <a:cubicBezTo>
                  <a:pt x="261" y="116"/>
                  <a:pt x="261" y="117"/>
                  <a:pt x="262" y="117"/>
                </a:cubicBezTo>
                <a:cubicBezTo>
                  <a:pt x="263" y="118"/>
                  <a:pt x="263" y="118"/>
                  <a:pt x="264" y="118"/>
                </a:cubicBezTo>
                <a:cubicBezTo>
                  <a:pt x="265" y="118"/>
                  <a:pt x="266" y="119"/>
                  <a:pt x="266" y="119"/>
                </a:cubicBezTo>
                <a:cubicBezTo>
                  <a:pt x="266" y="119"/>
                  <a:pt x="269" y="126"/>
                  <a:pt x="268" y="118"/>
                </a:cubicBezTo>
                <a:cubicBezTo>
                  <a:pt x="268" y="118"/>
                  <a:pt x="270" y="117"/>
                  <a:pt x="271" y="116"/>
                </a:cubicBezTo>
                <a:cubicBezTo>
                  <a:pt x="271" y="116"/>
                  <a:pt x="268" y="113"/>
                  <a:pt x="269" y="113"/>
                </a:cubicBezTo>
                <a:cubicBezTo>
                  <a:pt x="269" y="112"/>
                  <a:pt x="270" y="112"/>
                  <a:pt x="270" y="111"/>
                </a:cubicBezTo>
                <a:cubicBezTo>
                  <a:pt x="270" y="110"/>
                  <a:pt x="271" y="110"/>
                  <a:pt x="271" y="109"/>
                </a:cubicBezTo>
                <a:cubicBezTo>
                  <a:pt x="271" y="108"/>
                  <a:pt x="270" y="107"/>
                  <a:pt x="271" y="107"/>
                </a:cubicBezTo>
                <a:cubicBezTo>
                  <a:pt x="272" y="106"/>
                  <a:pt x="272" y="106"/>
                  <a:pt x="272" y="106"/>
                </a:cubicBezTo>
                <a:cubicBezTo>
                  <a:pt x="272" y="105"/>
                  <a:pt x="272" y="104"/>
                  <a:pt x="273" y="103"/>
                </a:cubicBezTo>
                <a:cubicBezTo>
                  <a:pt x="273" y="102"/>
                  <a:pt x="274" y="103"/>
                  <a:pt x="275" y="103"/>
                </a:cubicBezTo>
                <a:cubicBezTo>
                  <a:pt x="275" y="102"/>
                  <a:pt x="277" y="103"/>
                  <a:pt x="277" y="102"/>
                </a:cubicBezTo>
                <a:cubicBezTo>
                  <a:pt x="278" y="101"/>
                  <a:pt x="278" y="101"/>
                  <a:pt x="279" y="100"/>
                </a:cubicBezTo>
                <a:cubicBezTo>
                  <a:pt x="280" y="99"/>
                  <a:pt x="281" y="100"/>
                  <a:pt x="282" y="99"/>
                </a:cubicBezTo>
                <a:cubicBezTo>
                  <a:pt x="282" y="97"/>
                  <a:pt x="284" y="97"/>
                  <a:pt x="284" y="97"/>
                </a:cubicBezTo>
                <a:cubicBezTo>
                  <a:pt x="285" y="96"/>
                  <a:pt x="283" y="95"/>
                  <a:pt x="285" y="94"/>
                </a:cubicBezTo>
                <a:cubicBezTo>
                  <a:pt x="285" y="94"/>
                  <a:pt x="287" y="95"/>
                  <a:pt x="287" y="95"/>
                </a:cubicBezTo>
                <a:cubicBezTo>
                  <a:pt x="288" y="95"/>
                  <a:pt x="289" y="94"/>
                  <a:pt x="290" y="94"/>
                </a:cubicBezTo>
                <a:cubicBezTo>
                  <a:pt x="291" y="93"/>
                  <a:pt x="291" y="93"/>
                  <a:pt x="291" y="93"/>
                </a:cubicBezTo>
                <a:cubicBezTo>
                  <a:pt x="291" y="93"/>
                  <a:pt x="292" y="93"/>
                  <a:pt x="292" y="93"/>
                </a:cubicBezTo>
                <a:cubicBezTo>
                  <a:pt x="293" y="92"/>
                  <a:pt x="293" y="92"/>
                  <a:pt x="293" y="92"/>
                </a:cubicBezTo>
                <a:cubicBezTo>
                  <a:pt x="294" y="91"/>
                  <a:pt x="294" y="91"/>
                  <a:pt x="294" y="91"/>
                </a:cubicBezTo>
                <a:cubicBezTo>
                  <a:pt x="294" y="91"/>
                  <a:pt x="295" y="91"/>
                  <a:pt x="295" y="90"/>
                </a:cubicBezTo>
                <a:cubicBezTo>
                  <a:pt x="296" y="90"/>
                  <a:pt x="296" y="90"/>
                  <a:pt x="296" y="90"/>
                </a:cubicBezTo>
                <a:cubicBezTo>
                  <a:pt x="297" y="89"/>
                  <a:pt x="297" y="89"/>
                  <a:pt x="297" y="89"/>
                </a:cubicBezTo>
                <a:cubicBezTo>
                  <a:pt x="297" y="89"/>
                  <a:pt x="298" y="89"/>
                  <a:pt x="297" y="88"/>
                </a:cubicBezTo>
                <a:cubicBezTo>
                  <a:pt x="298" y="88"/>
                  <a:pt x="295" y="87"/>
                  <a:pt x="295" y="86"/>
                </a:cubicBezTo>
                <a:cubicBezTo>
                  <a:pt x="294" y="86"/>
                  <a:pt x="295" y="85"/>
                  <a:pt x="295" y="85"/>
                </a:cubicBezTo>
                <a:cubicBezTo>
                  <a:pt x="296" y="86"/>
                  <a:pt x="296" y="86"/>
                  <a:pt x="296" y="86"/>
                </a:cubicBezTo>
                <a:cubicBezTo>
                  <a:pt x="296" y="86"/>
                  <a:pt x="298" y="87"/>
                  <a:pt x="298" y="87"/>
                </a:cubicBezTo>
                <a:cubicBezTo>
                  <a:pt x="299" y="87"/>
                  <a:pt x="300" y="86"/>
                  <a:pt x="300" y="84"/>
                </a:cubicBezTo>
                <a:cubicBezTo>
                  <a:pt x="300" y="83"/>
                  <a:pt x="300" y="82"/>
                  <a:pt x="300" y="82"/>
                </a:cubicBezTo>
                <a:cubicBezTo>
                  <a:pt x="300" y="82"/>
                  <a:pt x="299" y="82"/>
                  <a:pt x="298" y="81"/>
                </a:cubicBezTo>
                <a:cubicBezTo>
                  <a:pt x="298" y="81"/>
                  <a:pt x="296" y="80"/>
                  <a:pt x="297" y="79"/>
                </a:cubicBezTo>
                <a:cubicBezTo>
                  <a:pt x="298" y="79"/>
                  <a:pt x="298" y="79"/>
                  <a:pt x="298" y="79"/>
                </a:cubicBezTo>
                <a:cubicBezTo>
                  <a:pt x="299" y="78"/>
                  <a:pt x="300" y="77"/>
                  <a:pt x="299" y="77"/>
                </a:cubicBezTo>
                <a:cubicBezTo>
                  <a:pt x="297" y="75"/>
                  <a:pt x="297" y="75"/>
                  <a:pt x="297" y="75"/>
                </a:cubicBezTo>
                <a:cubicBezTo>
                  <a:pt x="298" y="75"/>
                  <a:pt x="300" y="76"/>
                  <a:pt x="300" y="75"/>
                </a:cubicBezTo>
                <a:cubicBezTo>
                  <a:pt x="300" y="75"/>
                  <a:pt x="301" y="75"/>
                  <a:pt x="301" y="74"/>
                </a:cubicBezTo>
                <a:cubicBezTo>
                  <a:pt x="301" y="71"/>
                  <a:pt x="302" y="72"/>
                  <a:pt x="302" y="71"/>
                </a:cubicBezTo>
                <a:cubicBezTo>
                  <a:pt x="302" y="70"/>
                  <a:pt x="304" y="70"/>
                  <a:pt x="304" y="69"/>
                </a:cubicBezTo>
                <a:cubicBezTo>
                  <a:pt x="305" y="69"/>
                  <a:pt x="301" y="68"/>
                  <a:pt x="302" y="68"/>
                </a:cubicBezTo>
                <a:cubicBezTo>
                  <a:pt x="303" y="67"/>
                  <a:pt x="305" y="69"/>
                  <a:pt x="305" y="68"/>
                </a:cubicBezTo>
                <a:cubicBezTo>
                  <a:pt x="306" y="67"/>
                  <a:pt x="305" y="67"/>
                  <a:pt x="306" y="67"/>
                </a:cubicBezTo>
                <a:cubicBezTo>
                  <a:pt x="306" y="67"/>
                  <a:pt x="305" y="65"/>
                  <a:pt x="304" y="65"/>
                </a:cubicBezTo>
                <a:cubicBezTo>
                  <a:pt x="304" y="65"/>
                  <a:pt x="303" y="65"/>
                  <a:pt x="303" y="64"/>
                </a:cubicBezTo>
                <a:cubicBezTo>
                  <a:pt x="303" y="64"/>
                  <a:pt x="301" y="63"/>
                  <a:pt x="302" y="63"/>
                </a:cubicBezTo>
                <a:cubicBezTo>
                  <a:pt x="302" y="62"/>
                  <a:pt x="303" y="63"/>
                  <a:pt x="303" y="63"/>
                </a:cubicBezTo>
                <a:cubicBezTo>
                  <a:pt x="304" y="62"/>
                  <a:pt x="305" y="60"/>
                  <a:pt x="304" y="60"/>
                </a:cubicBezTo>
                <a:cubicBezTo>
                  <a:pt x="304" y="59"/>
                  <a:pt x="306" y="57"/>
                  <a:pt x="304" y="58"/>
                </a:cubicBezTo>
                <a:cubicBezTo>
                  <a:pt x="304" y="58"/>
                  <a:pt x="304" y="57"/>
                  <a:pt x="305" y="57"/>
                </a:cubicBezTo>
                <a:cubicBezTo>
                  <a:pt x="305" y="56"/>
                  <a:pt x="305" y="56"/>
                  <a:pt x="304" y="55"/>
                </a:cubicBezTo>
                <a:cubicBezTo>
                  <a:pt x="302" y="55"/>
                  <a:pt x="302" y="55"/>
                  <a:pt x="302" y="55"/>
                </a:cubicBezTo>
                <a:cubicBezTo>
                  <a:pt x="302" y="55"/>
                  <a:pt x="301" y="55"/>
                  <a:pt x="301" y="54"/>
                </a:cubicBezTo>
                <a:cubicBezTo>
                  <a:pt x="302" y="53"/>
                  <a:pt x="304" y="54"/>
                  <a:pt x="304" y="53"/>
                </a:cubicBezTo>
                <a:cubicBezTo>
                  <a:pt x="304" y="53"/>
                  <a:pt x="303" y="51"/>
                  <a:pt x="303" y="51"/>
                </a:cubicBezTo>
                <a:cubicBezTo>
                  <a:pt x="303" y="50"/>
                  <a:pt x="304" y="50"/>
                  <a:pt x="304" y="49"/>
                </a:cubicBezTo>
                <a:cubicBezTo>
                  <a:pt x="304" y="48"/>
                  <a:pt x="305" y="49"/>
                  <a:pt x="305" y="48"/>
                </a:cubicBezTo>
                <a:cubicBezTo>
                  <a:pt x="305" y="47"/>
                  <a:pt x="305" y="47"/>
                  <a:pt x="305" y="45"/>
                </a:cubicBezTo>
                <a:cubicBezTo>
                  <a:pt x="304" y="45"/>
                  <a:pt x="305" y="45"/>
                  <a:pt x="305" y="44"/>
                </a:cubicBezTo>
                <a:cubicBezTo>
                  <a:pt x="305" y="43"/>
                  <a:pt x="303" y="45"/>
                  <a:pt x="303" y="44"/>
                </a:cubicBezTo>
                <a:cubicBezTo>
                  <a:pt x="303" y="43"/>
                  <a:pt x="303" y="44"/>
                  <a:pt x="303" y="43"/>
                </a:cubicBezTo>
                <a:cubicBezTo>
                  <a:pt x="303" y="42"/>
                  <a:pt x="302" y="42"/>
                  <a:pt x="302" y="41"/>
                </a:cubicBezTo>
                <a:cubicBezTo>
                  <a:pt x="302" y="40"/>
                  <a:pt x="303" y="40"/>
                  <a:pt x="303" y="40"/>
                </a:cubicBezTo>
                <a:cubicBezTo>
                  <a:pt x="303" y="40"/>
                  <a:pt x="305" y="40"/>
                  <a:pt x="305" y="39"/>
                </a:cubicBezTo>
                <a:cubicBezTo>
                  <a:pt x="305" y="38"/>
                  <a:pt x="304" y="38"/>
                  <a:pt x="304" y="37"/>
                </a:cubicBezTo>
                <a:cubicBezTo>
                  <a:pt x="304" y="36"/>
                  <a:pt x="306" y="36"/>
                  <a:pt x="306" y="36"/>
                </a:cubicBezTo>
                <a:cubicBezTo>
                  <a:pt x="308" y="35"/>
                  <a:pt x="309" y="34"/>
                  <a:pt x="309" y="33"/>
                </a:cubicBezTo>
                <a:cubicBezTo>
                  <a:pt x="308" y="31"/>
                  <a:pt x="308" y="31"/>
                  <a:pt x="310" y="31"/>
                </a:cubicBezTo>
                <a:cubicBezTo>
                  <a:pt x="312" y="30"/>
                  <a:pt x="314" y="26"/>
                  <a:pt x="313" y="25"/>
                </a:cubicBezTo>
                <a:cubicBezTo>
                  <a:pt x="313" y="24"/>
                  <a:pt x="312" y="24"/>
                  <a:pt x="311" y="23"/>
                </a:cubicBezTo>
                <a:close/>
                <a:moveTo>
                  <a:pt x="632" y="254"/>
                </a:moveTo>
                <a:cubicBezTo>
                  <a:pt x="633" y="255"/>
                  <a:pt x="636" y="254"/>
                  <a:pt x="636" y="254"/>
                </a:cubicBezTo>
                <a:cubicBezTo>
                  <a:pt x="636" y="256"/>
                  <a:pt x="638" y="254"/>
                  <a:pt x="638" y="255"/>
                </a:cubicBezTo>
                <a:cubicBezTo>
                  <a:pt x="639" y="256"/>
                  <a:pt x="636" y="260"/>
                  <a:pt x="638" y="261"/>
                </a:cubicBezTo>
                <a:cubicBezTo>
                  <a:pt x="639" y="261"/>
                  <a:pt x="641" y="260"/>
                  <a:pt x="641" y="261"/>
                </a:cubicBezTo>
                <a:cubicBezTo>
                  <a:pt x="641" y="261"/>
                  <a:pt x="642" y="263"/>
                  <a:pt x="643" y="263"/>
                </a:cubicBezTo>
                <a:cubicBezTo>
                  <a:pt x="643" y="264"/>
                  <a:pt x="644" y="264"/>
                  <a:pt x="644" y="264"/>
                </a:cubicBezTo>
                <a:cubicBezTo>
                  <a:pt x="645" y="264"/>
                  <a:pt x="646" y="263"/>
                  <a:pt x="647" y="263"/>
                </a:cubicBezTo>
                <a:cubicBezTo>
                  <a:pt x="647" y="264"/>
                  <a:pt x="649" y="262"/>
                  <a:pt x="649" y="262"/>
                </a:cubicBezTo>
                <a:cubicBezTo>
                  <a:pt x="650" y="262"/>
                  <a:pt x="653" y="264"/>
                  <a:pt x="654" y="263"/>
                </a:cubicBezTo>
                <a:cubicBezTo>
                  <a:pt x="656" y="262"/>
                  <a:pt x="652" y="262"/>
                  <a:pt x="653" y="259"/>
                </a:cubicBezTo>
                <a:cubicBezTo>
                  <a:pt x="653" y="259"/>
                  <a:pt x="651" y="259"/>
                  <a:pt x="651" y="258"/>
                </a:cubicBezTo>
                <a:cubicBezTo>
                  <a:pt x="651" y="257"/>
                  <a:pt x="649" y="256"/>
                  <a:pt x="649" y="255"/>
                </a:cubicBezTo>
                <a:cubicBezTo>
                  <a:pt x="650" y="254"/>
                  <a:pt x="649" y="254"/>
                  <a:pt x="649" y="253"/>
                </a:cubicBezTo>
                <a:cubicBezTo>
                  <a:pt x="649" y="252"/>
                  <a:pt x="647" y="251"/>
                  <a:pt x="647" y="250"/>
                </a:cubicBezTo>
                <a:cubicBezTo>
                  <a:pt x="647" y="249"/>
                  <a:pt x="649" y="248"/>
                  <a:pt x="648" y="247"/>
                </a:cubicBezTo>
                <a:cubicBezTo>
                  <a:pt x="648" y="247"/>
                  <a:pt x="649" y="245"/>
                  <a:pt x="648" y="245"/>
                </a:cubicBezTo>
                <a:cubicBezTo>
                  <a:pt x="648" y="244"/>
                  <a:pt x="645" y="244"/>
                  <a:pt x="645" y="243"/>
                </a:cubicBezTo>
                <a:cubicBezTo>
                  <a:pt x="646" y="242"/>
                  <a:pt x="646" y="242"/>
                  <a:pt x="646" y="242"/>
                </a:cubicBezTo>
                <a:cubicBezTo>
                  <a:pt x="646" y="241"/>
                  <a:pt x="646" y="241"/>
                  <a:pt x="646" y="241"/>
                </a:cubicBezTo>
                <a:cubicBezTo>
                  <a:pt x="645" y="239"/>
                  <a:pt x="645" y="239"/>
                  <a:pt x="645" y="239"/>
                </a:cubicBezTo>
                <a:cubicBezTo>
                  <a:pt x="644" y="239"/>
                  <a:pt x="645" y="238"/>
                  <a:pt x="644" y="237"/>
                </a:cubicBezTo>
                <a:cubicBezTo>
                  <a:pt x="642" y="237"/>
                  <a:pt x="636" y="238"/>
                  <a:pt x="635" y="238"/>
                </a:cubicBezTo>
                <a:cubicBezTo>
                  <a:pt x="634" y="239"/>
                  <a:pt x="634" y="239"/>
                  <a:pt x="633" y="240"/>
                </a:cubicBezTo>
                <a:cubicBezTo>
                  <a:pt x="633" y="241"/>
                  <a:pt x="636" y="241"/>
                  <a:pt x="635" y="242"/>
                </a:cubicBezTo>
                <a:cubicBezTo>
                  <a:pt x="635" y="243"/>
                  <a:pt x="632" y="242"/>
                  <a:pt x="632" y="243"/>
                </a:cubicBezTo>
                <a:cubicBezTo>
                  <a:pt x="632" y="244"/>
                  <a:pt x="634" y="247"/>
                  <a:pt x="634" y="248"/>
                </a:cubicBezTo>
                <a:cubicBezTo>
                  <a:pt x="634" y="248"/>
                  <a:pt x="633" y="250"/>
                  <a:pt x="633" y="250"/>
                </a:cubicBezTo>
                <a:cubicBezTo>
                  <a:pt x="633" y="251"/>
                  <a:pt x="631" y="254"/>
                  <a:pt x="632" y="254"/>
                </a:cubicBezTo>
                <a:close/>
                <a:moveTo>
                  <a:pt x="625" y="292"/>
                </a:moveTo>
                <a:cubicBezTo>
                  <a:pt x="625" y="292"/>
                  <a:pt x="626" y="293"/>
                  <a:pt x="627" y="293"/>
                </a:cubicBezTo>
                <a:cubicBezTo>
                  <a:pt x="627" y="293"/>
                  <a:pt x="629" y="294"/>
                  <a:pt x="630" y="294"/>
                </a:cubicBezTo>
                <a:cubicBezTo>
                  <a:pt x="632" y="294"/>
                  <a:pt x="636" y="293"/>
                  <a:pt x="636" y="293"/>
                </a:cubicBezTo>
                <a:cubicBezTo>
                  <a:pt x="638" y="294"/>
                  <a:pt x="640" y="291"/>
                  <a:pt x="641" y="291"/>
                </a:cubicBezTo>
                <a:cubicBezTo>
                  <a:pt x="643" y="291"/>
                  <a:pt x="640" y="293"/>
                  <a:pt x="641" y="294"/>
                </a:cubicBezTo>
                <a:cubicBezTo>
                  <a:pt x="642" y="295"/>
                  <a:pt x="646" y="296"/>
                  <a:pt x="646" y="296"/>
                </a:cubicBezTo>
                <a:cubicBezTo>
                  <a:pt x="646" y="295"/>
                  <a:pt x="646" y="294"/>
                  <a:pt x="650" y="293"/>
                </a:cubicBezTo>
                <a:cubicBezTo>
                  <a:pt x="651" y="293"/>
                  <a:pt x="653" y="291"/>
                  <a:pt x="654" y="290"/>
                </a:cubicBezTo>
                <a:cubicBezTo>
                  <a:pt x="657" y="289"/>
                  <a:pt x="660" y="289"/>
                  <a:pt x="660" y="288"/>
                </a:cubicBezTo>
                <a:cubicBezTo>
                  <a:pt x="660" y="288"/>
                  <a:pt x="659" y="288"/>
                  <a:pt x="658" y="288"/>
                </a:cubicBezTo>
                <a:cubicBezTo>
                  <a:pt x="656" y="288"/>
                  <a:pt x="653" y="288"/>
                  <a:pt x="653" y="287"/>
                </a:cubicBezTo>
                <a:cubicBezTo>
                  <a:pt x="653" y="287"/>
                  <a:pt x="650" y="287"/>
                  <a:pt x="647" y="287"/>
                </a:cubicBezTo>
                <a:cubicBezTo>
                  <a:pt x="645" y="287"/>
                  <a:pt x="643" y="288"/>
                  <a:pt x="642" y="288"/>
                </a:cubicBezTo>
                <a:cubicBezTo>
                  <a:pt x="638" y="289"/>
                  <a:pt x="638" y="288"/>
                  <a:pt x="637" y="288"/>
                </a:cubicBezTo>
                <a:cubicBezTo>
                  <a:pt x="636" y="288"/>
                  <a:pt x="632" y="290"/>
                  <a:pt x="630" y="289"/>
                </a:cubicBezTo>
                <a:cubicBezTo>
                  <a:pt x="630" y="289"/>
                  <a:pt x="630" y="291"/>
                  <a:pt x="628" y="291"/>
                </a:cubicBezTo>
                <a:cubicBezTo>
                  <a:pt x="627" y="291"/>
                  <a:pt x="625" y="290"/>
                  <a:pt x="625" y="290"/>
                </a:cubicBezTo>
                <a:cubicBezTo>
                  <a:pt x="624" y="289"/>
                  <a:pt x="624" y="289"/>
                  <a:pt x="624" y="288"/>
                </a:cubicBezTo>
                <a:cubicBezTo>
                  <a:pt x="623" y="288"/>
                  <a:pt x="623" y="287"/>
                  <a:pt x="623" y="287"/>
                </a:cubicBezTo>
                <a:cubicBezTo>
                  <a:pt x="622" y="287"/>
                  <a:pt x="621" y="288"/>
                  <a:pt x="620" y="288"/>
                </a:cubicBezTo>
                <a:cubicBezTo>
                  <a:pt x="619" y="287"/>
                  <a:pt x="617" y="287"/>
                  <a:pt x="617" y="286"/>
                </a:cubicBezTo>
                <a:cubicBezTo>
                  <a:pt x="616" y="286"/>
                  <a:pt x="615" y="285"/>
                  <a:pt x="613" y="285"/>
                </a:cubicBezTo>
                <a:cubicBezTo>
                  <a:pt x="613" y="285"/>
                  <a:pt x="611" y="286"/>
                  <a:pt x="610" y="286"/>
                </a:cubicBezTo>
                <a:cubicBezTo>
                  <a:pt x="610" y="286"/>
                  <a:pt x="608" y="285"/>
                  <a:pt x="606" y="285"/>
                </a:cubicBezTo>
                <a:cubicBezTo>
                  <a:pt x="605" y="284"/>
                  <a:pt x="605" y="284"/>
                  <a:pt x="605" y="283"/>
                </a:cubicBezTo>
                <a:cubicBezTo>
                  <a:pt x="605" y="283"/>
                  <a:pt x="605" y="283"/>
                  <a:pt x="607" y="282"/>
                </a:cubicBezTo>
                <a:cubicBezTo>
                  <a:pt x="609" y="282"/>
                  <a:pt x="609" y="282"/>
                  <a:pt x="610" y="281"/>
                </a:cubicBezTo>
                <a:cubicBezTo>
                  <a:pt x="610" y="281"/>
                  <a:pt x="609" y="280"/>
                  <a:pt x="608" y="280"/>
                </a:cubicBezTo>
                <a:cubicBezTo>
                  <a:pt x="607" y="278"/>
                  <a:pt x="607" y="278"/>
                  <a:pt x="607" y="278"/>
                </a:cubicBezTo>
                <a:cubicBezTo>
                  <a:pt x="606" y="278"/>
                  <a:pt x="605" y="279"/>
                  <a:pt x="605" y="278"/>
                </a:cubicBezTo>
                <a:cubicBezTo>
                  <a:pt x="604" y="278"/>
                  <a:pt x="603" y="278"/>
                  <a:pt x="603" y="277"/>
                </a:cubicBezTo>
                <a:cubicBezTo>
                  <a:pt x="602" y="277"/>
                  <a:pt x="602" y="276"/>
                  <a:pt x="602" y="276"/>
                </a:cubicBezTo>
                <a:cubicBezTo>
                  <a:pt x="601" y="276"/>
                  <a:pt x="604" y="275"/>
                  <a:pt x="603" y="275"/>
                </a:cubicBezTo>
                <a:cubicBezTo>
                  <a:pt x="603" y="274"/>
                  <a:pt x="603" y="273"/>
                  <a:pt x="601" y="274"/>
                </a:cubicBezTo>
                <a:cubicBezTo>
                  <a:pt x="600" y="274"/>
                  <a:pt x="600" y="274"/>
                  <a:pt x="600" y="274"/>
                </a:cubicBezTo>
                <a:cubicBezTo>
                  <a:pt x="599" y="274"/>
                  <a:pt x="599" y="273"/>
                  <a:pt x="598" y="273"/>
                </a:cubicBezTo>
                <a:cubicBezTo>
                  <a:pt x="598" y="273"/>
                  <a:pt x="598" y="273"/>
                  <a:pt x="597" y="273"/>
                </a:cubicBezTo>
                <a:cubicBezTo>
                  <a:pt x="597" y="273"/>
                  <a:pt x="597" y="272"/>
                  <a:pt x="596" y="272"/>
                </a:cubicBezTo>
                <a:cubicBezTo>
                  <a:pt x="595" y="272"/>
                  <a:pt x="595" y="272"/>
                  <a:pt x="594" y="271"/>
                </a:cubicBezTo>
                <a:cubicBezTo>
                  <a:pt x="593" y="272"/>
                  <a:pt x="593" y="272"/>
                  <a:pt x="593" y="272"/>
                </a:cubicBezTo>
                <a:cubicBezTo>
                  <a:pt x="593" y="271"/>
                  <a:pt x="593" y="269"/>
                  <a:pt x="592" y="269"/>
                </a:cubicBezTo>
                <a:cubicBezTo>
                  <a:pt x="591" y="269"/>
                  <a:pt x="591" y="269"/>
                  <a:pt x="590" y="269"/>
                </a:cubicBezTo>
                <a:cubicBezTo>
                  <a:pt x="590" y="269"/>
                  <a:pt x="589" y="268"/>
                  <a:pt x="589" y="267"/>
                </a:cubicBezTo>
                <a:cubicBezTo>
                  <a:pt x="588" y="267"/>
                  <a:pt x="587" y="266"/>
                  <a:pt x="587" y="266"/>
                </a:cubicBezTo>
                <a:cubicBezTo>
                  <a:pt x="586" y="265"/>
                  <a:pt x="585" y="265"/>
                  <a:pt x="585" y="265"/>
                </a:cubicBezTo>
                <a:cubicBezTo>
                  <a:pt x="583" y="265"/>
                  <a:pt x="583" y="261"/>
                  <a:pt x="582" y="261"/>
                </a:cubicBezTo>
                <a:cubicBezTo>
                  <a:pt x="581" y="260"/>
                  <a:pt x="579" y="261"/>
                  <a:pt x="579" y="262"/>
                </a:cubicBezTo>
                <a:cubicBezTo>
                  <a:pt x="579" y="262"/>
                  <a:pt x="579" y="263"/>
                  <a:pt x="579" y="264"/>
                </a:cubicBezTo>
                <a:cubicBezTo>
                  <a:pt x="580" y="265"/>
                  <a:pt x="579" y="266"/>
                  <a:pt x="579" y="266"/>
                </a:cubicBezTo>
                <a:cubicBezTo>
                  <a:pt x="579" y="266"/>
                  <a:pt x="579" y="268"/>
                  <a:pt x="579" y="269"/>
                </a:cubicBezTo>
                <a:cubicBezTo>
                  <a:pt x="579" y="269"/>
                  <a:pt x="581" y="270"/>
                  <a:pt x="582" y="271"/>
                </a:cubicBezTo>
                <a:cubicBezTo>
                  <a:pt x="582" y="271"/>
                  <a:pt x="583" y="272"/>
                  <a:pt x="584" y="273"/>
                </a:cubicBezTo>
                <a:cubicBezTo>
                  <a:pt x="586" y="275"/>
                  <a:pt x="586" y="275"/>
                  <a:pt x="586" y="275"/>
                </a:cubicBezTo>
                <a:cubicBezTo>
                  <a:pt x="586" y="275"/>
                  <a:pt x="584" y="275"/>
                  <a:pt x="585" y="276"/>
                </a:cubicBezTo>
                <a:cubicBezTo>
                  <a:pt x="587" y="278"/>
                  <a:pt x="587" y="278"/>
                  <a:pt x="587" y="278"/>
                </a:cubicBezTo>
                <a:cubicBezTo>
                  <a:pt x="587" y="279"/>
                  <a:pt x="589" y="278"/>
                  <a:pt x="589" y="279"/>
                </a:cubicBezTo>
                <a:cubicBezTo>
                  <a:pt x="590" y="279"/>
                  <a:pt x="589" y="280"/>
                  <a:pt x="590" y="280"/>
                </a:cubicBezTo>
                <a:cubicBezTo>
                  <a:pt x="591" y="281"/>
                  <a:pt x="589" y="284"/>
                  <a:pt x="590" y="285"/>
                </a:cubicBezTo>
                <a:cubicBezTo>
                  <a:pt x="590" y="285"/>
                  <a:pt x="591" y="284"/>
                  <a:pt x="591" y="285"/>
                </a:cubicBezTo>
                <a:cubicBezTo>
                  <a:pt x="592" y="285"/>
                  <a:pt x="592" y="280"/>
                  <a:pt x="593" y="281"/>
                </a:cubicBezTo>
                <a:cubicBezTo>
                  <a:pt x="593" y="282"/>
                  <a:pt x="594" y="283"/>
                  <a:pt x="595" y="283"/>
                </a:cubicBezTo>
                <a:cubicBezTo>
                  <a:pt x="595" y="284"/>
                  <a:pt x="597" y="284"/>
                  <a:pt x="597" y="284"/>
                </a:cubicBezTo>
                <a:cubicBezTo>
                  <a:pt x="598" y="285"/>
                  <a:pt x="599" y="285"/>
                  <a:pt x="600" y="285"/>
                </a:cubicBezTo>
                <a:cubicBezTo>
                  <a:pt x="600" y="286"/>
                  <a:pt x="600" y="287"/>
                  <a:pt x="601" y="287"/>
                </a:cubicBezTo>
                <a:cubicBezTo>
                  <a:pt x="602" y="288"/>
                  <a:pt x="603" y="288"/>
                  <a:pt x="604" y="288"/>
                </a:cubicBezTo>
                <a:cubicBezTo>
                  <a:pt x="605" y="289"/>
                  <a:pt x="606" y="289"/>
                  <a:pt x="607" y="289"/>
                </a:cubicBezTo>
                <a:cubicBezTo>
                  <a:pt x="608" y="290"/>
                  <a:pt x="610" y="291"/>
                  <a:pt x="611" y="291"/>
                </a:cubicBezTo>
                <a:cubicBezTo>
                  <a:pt x="612" y="292"/>
                  <a:pt x="613" y="290"/>
                  <a:pt x="614" y="290"/>
                </a:cubicBezTo>
                <a:cubicBezTo>
                  <a:pt x="615" y="291"/>
                  <a:pt x="620" y="291"/>
                  <a:pt x="621" y="291"/>
                </a:cubicBezTo>
                <a:cubicBezTo>
                  <a:pt x="622" y="292"/>
                  <a:pt x="624" y="292"/>
                  <a:pt x="625" y="292"/>
                </a:cubicBezTo>
                <a:close/>
                <a:moveTo>
                  <a:pt x="637" y="231"/>
                </a:moveTo>
                <a:cubicBezTo>
                  <a:pt x="638" y="231"/>
                  <a:pt x="639" y="230"/>
                  <a:pt x="639" y="228"/>
                </a:cubicBezTo>
                <a:cubicBezTo>
                  <a:pt x="639" y="226"/>
                  <a:pt x="638" y="224"/>
                  <a:pt x="637" y="224"/>
                </a:cubicBezTo>
                <a:cubicBezTo>
                  <a:pt x="636" y="224"/>
                  <a:pt x="633" y="227"/>
                  <a:pt x="633" y="229"/>
                </a:cubicBezTo>
                <a:cubicBezTo>
                  <a:pt x="633" y="232"/>
                  <a:pt x="636" y="231"/>
                  <a:pt x="637" y="231"/>
                </a:cubicBezTo>
                <a:close/>
                <a:moveTo>
                  <a:pt x="550" y="256"/>
                </a:moveTo>
                <a:cubicBezTo>
                  <a:pt x="549" y="256"/>
                  <a:pt x="547" y="258"/>
                  <a:pt x="548" y="260"/>
                </a:cubicBezTo>
                <a:cubicBezTo>
                  <a:pt x="549" y="262"/>
                  <a:pt x="548" y="263"/>
                  <a:pt x="549" y="263"/>
                </a:cubicBezTo>
                <a:cubicBezTo>
                  <a:pt x="551" y="263"/>
                  <a:pt x="551" y="261"/>
                  <a:pt x="551" y="259"/>
                </a:cubicBezTo>
                <a:cubicBezTo>
                  <a:pt x="551" y="258"/>
                  <a:pt x="552" y="256"/>
                  <a:pt x="550" y="256"/>
                </a:cubicBezTo>
                <a:close/>
                <a:moveTo>
                  <a:pt x="337" y="116"/>
                </a:moveTo>
                <a:cubicBezTo>
                  <a:pt x="338" y="116"/>
                  <a:pt x="338" y="116"/>
                  <a:pt x="338" y="116"/>
                </a:cubicBezTo>
                <a:cubicBezTo>
                  <a:pt x="340" y="115"/>
                  <a:pt x="340" y="116"/>
                  <a:pt x="341" y="116"/>
                </a:cubicBezTo>
                <a:cubicBezTo>
                  <a:pt x="341" y="115"/>
                  <a:pt x="341" y="115"/>
                  <a:pt x="341" y="115"/>
                </a:cubicBezTo>
                <a:cubicBezTo>
                  <a:pt x="342" y="114"/>
                  <a:pt x="342" y="114"/>
                  <a:pt x="342" y="114"/>
                </a:cubicBezTo>
                <a:cubicBezTo>
                  <a:pt x="342" y="110"/>
                  <a:pt x="342" y="110"/>
                  <a:pt x="342" y="110"/>
                </a:cubicBezTo>
                <a:cubicBezTo>
                  <a:pt x="342" y="110"/>
                  <a:pt x="341" y="108"/>
                  <a:pt x="340" y="107"/>
                </a:cubicBezTo>
                <a:cubicBezTo>
                  <a:pt x="338" y="106"/>
                  <a:pt x="338" y="106"/>
                  <a:pt x="338" y="106"/>
                </a:cubicBezTo>
                <a:cubicBezTo>
                  <a:pt x="337" y="105"/>
                  <a:pt x="337" y="107"/>
                  <a:pt x="336" y="107"/>
                </a:cubicBezTo>
                <a:cubicBezTo>
                  <a:pt x="335" y="107"/>
                  <a:pt x="334" y="108"/>
                  <a:pt x="333" y="108"/>
                </a:cubicBezTo>
                <a:cubicBezTo>
                  <a:pt x="333" y="108"/>
                  <a:pt x="332" y="107"/>
                  <a:pt x="330" y="107"/>
                </a:cubicBezTo>
                <a:cubicBezTo>
                  <a:pt x="329" y="107"/>
                  <a:pt x="329" y="107"/>
                  <a:pt x="328" y="108"/>
                </a:cubicBezTo>
                <a:cubicBezTo>
                  <a:pt x="327" y="108"/>
                  <a:pt x="325" y="106"/>
                  <a:pt x="325" y="107"/>
                </a:cubicBezTo>
                <a:cubicBezTo>
                  <a:pt x="324" y="107"/>
                  <a:pt x="324" y="105"/>
                  <a:pt x="323" y="105"/>
                </a:cubicBezTo>
                <a:cubicBezTo>
                  <a:pt x="322" y="105"/>
                  <a:pt x="322" y="107"/>
                  <a:pt x="322" y="107"/>
                </a:cubicBezTo>
                <a:cubicBezTo>
                  <a:pt x="320" y="108"/>
                  <a:pt x="320" y="108"/>
                  <a:pt x="320" y="108"/>
                </a:cubicBezTo>
                <a:cubicBezTo>
                  <a:pt x="320" y="108"/>
                  <a:pt x="318" y="110"/>
                  <a:pt x="321" y="111"/>
                </a:cubicBezTo>
                <a:cubicBezTo>
                  <a:pt x="322" y="111"/>
                  <a:pt x="322" y="111"/>
                  <a:pt x="322" y="111"/>
                </a:cubicBezTo>
                <a:cubicBezTo>
                  <a:pt x="322" y="112"/>
                  <a:pt x="323" y="111"/>
                  <a:pt x="323" y="112"/>
                </a:cubicBezTo>
                <a:cubicBezTo>
                  <a:pt x="324" y="113"/>
                  <a:pt x="319" y="112"/>
                  <a:pt x="319" y="114"/>
                </a:cubicBezTo>
                <a:cubicBezTo>
                  <a:pt x="319" y="114"/>
                  <a:pt x="319" y="114"/>
                  <a:pt x="320" y="114"/>
                </a:cubicBezTo>
                <a:cubicBezTo>
                  <a:pt x="321" y="115"/>
                  <a:pt x="322" y="114"/>
                  <a:pt x="323" y="114"/>
                </a:cubicBezTo>
                <a:cubicBezTo>
                  <a:pt x="323" y="114"/>
                  <a:pt x="323" y="115"/>
                  <a:pt x="323" y="116"/>
                </a:cubicBezTo>
                <a:cubicBezTo>
                  <a:pt x="324" y="117"/>
                  <a:pt x="322" y="119"/>
                  <a:pt x="323" y="119"/>
                </a:cubicBezTo>
                <a:cubicBezTo>
                  <a:pt x="323" y="120"/>
                  <a:pt x="325" y="118"/>
                  <a:pt x="326" y="118"/>
                </a:cubicBezTo>
                <a:cubicBezTo>
                  <a:pt x="326" y="118"/>
                  <a:pt x="327" y="117"/>
                  <a:pt x="327" y="119"/>
                </a:cubicBezTo>
                <a:cubicBezTo>
                  <a:pt x="327" y="120"/>
                  <a:pt x="329" y="120"/>
                  <a:pt x="330" y="120"/>
                </a:cubicBezTo>
                <a:cubicBezTo>
                  <a:pt x="330" y="120"/>
                  <a:pt x="331" y="120"/>
                  <a:pt x="332" y="120"/>
                </a:cubicBezTo>
                <a:cubicBezTo>
                  <a:pt x="334" y="120"/>
                  <a:pt x="335" y="118"/>
                  <a:pt x="336" y="118"/>
                </a:cubicBezTo>
                <a:cubicBezTo>
                  <a:pt x="337" y="118"/>
                  <a:pt x="336" y="117"/>
                  <a:pt x="337" y="116"/>
                </a:cubicBezTo>
                <a:close/>
                <a:moveTo>
                  <a:pt x="483" y="297"/>
                </a:moveTo>
                <a:cubicBezTo>
                  <a:pt x="483" y="296"/>
                  <a:pt x="481" y="294"/>
                  <a:pt x="480" y="294"/>
                </a:cubicBezTo>
                <a:cubicBezTo>
                  <a:pt x="479" y="294"/>
                  <a:pt x="477" y="298"/>
                  <a:pt x="477" y="299"/>
                </a:cubicBezTo>
                <a:cubicBezTo>
                  <a:pt x="476" y="300"/>
                  <a:pt x="474" y="303"/>
                  <a:pt x="474" y="304"/>
                </a:cubicBezTo>
                <a:cubicBezTo>
                  <a:pt x="473" y="306"/>
                  <a:pt x="471" y="302"/>
                  <a:pt x="471" y="304"/>
                </a:cubicBezTo>
                <a:cubicBezTo>
                  <a:pt x="471" y="305"/>
                  <a:pt x="468" y="305"/>
                  <a:pt x="468" y="306"/>
                </a:cubicBezTo>
                <a:cubicBezTo>
                  <a:pt x="468" y="306"/>
                  <a:pt x="467" y="308"/>
                  <a:pt x="467" y="309"/>
                </a:cubicBezTo>
                <a:cubicBezTo>
                  <a:pt x="467" y="311"/>
                  <a:pt x="468" y="312"/>
                  <a:pt x="469" y="313"/>
                </a:cubicBezTo>
                <a:cubicBezTo>
                  <a:pt x="469" y="314"/>
                  <a:pt x="466" y="316"/>
                  <a:pt x="466" y="316"/>
                </a:cubicBezTo>
                <a:cubicBezTo>
                  <a:pt x="466" y="318"/>
                  <a:pt x="466" y="321"/>
                  <a:pt x="467" y="322"/>
                </a:cubicBezTo>
                <a:cubicBezTo>
                  <a:pt x="468" y="325"/>
                  <a:pt x="466" y="326"/>
                  <a:pt x="468" y="326"/>
                </a:cubicBezTo>
                <a:cubicBezTo>
                  <a:pt x="469" y="326"/>
                  <a:pt x="471" y="327"/>
                  <a:pt x="472" y="325"/>
                </a:cubicBezTo>
                <a:cubicBezTo>
                  <a:pt x="472" y="325"/>
                  <a:pt x="475" y="323"/>
                  <a:pt x="475" y="323"/>
                </a:cubicBezTo>
                <a:cubicBezTo>
                  <a:pt x="476" y="321"/>
                  <a:pt x="477" y="321"/>
                  <a:pt x="477" y="319"/>
                </a:cubicBezTo>
                <a:cubicBezTo>
                  <a:pt x="477" y="318"/>
                  <a:pt x="478" y="317"/>
                  <a:pt x="478" y="315"/>
                </a:cubicBezTo>
                <a:cubicBezTo>
                  <a:pt x="479" y="311"/>
                  <a:pt x="479" y="311"/>
                  <a:pt x="479" y="311"/>
                </a:cubicBezTo>
                <a:cubicBezTo>
                  <a:pt x="479" y="310"/>
                  <a:pt x="480" y="309"/>
                  <a:pt x="480" y="308"/>
                </a:cubicBezTo>
                <a:cubicBezTo>
                  <a:pt x="480" y="307"/>
                  <a:pt x="482" y="307"/>
                  <a:pt x="482" y="306"/>
                </a:cubicBezTo>
                <a:cubicBezTo>
                  <a:pt x="482" y="305"/>
                  <a:pt x="482" y="304"/>
                  <a:pt x="482" y="303"/>
                </a:cubicBezTo>
                <a:cubicBezTo>
                  <a:pt x="481" y="302"/>
                  <a:pt x="483" y="303"/>
                  <a:pt x="483" y="302"/>
                </a:cubicBezTo>
                <a:cubicBezTo>
                  <a:pt x="482" y="301"/>
                  <a:pt x="483" y="299"/>
                  <a:pt x="483" y="299"/>
                </a:cubicBezTo>
                <a:cubicBezTo>
                  <a:pt x="483" y="298"/>
                  <a:pt x="484" y="297"/>
                  <a:pt x="483" y="297"/>
                </a:cubicBezTo>
                <a:close/>
                <a:moveTo>
                  <a:pt x="487" y="253"/>
                </a:moveTo>
                <a:cubicBezTo>
                  <a:pt x="486" y="253"/>
                  <a:pt x="484" y="254"/>
                  <a:pt x="484" y="253"/>
                </a:cubicBezTo>
                <a:cubicBezTo>
                  <a:pt x="483" y="253"/>
                  <a:pt x="482" y="255"/>
                  <a:pt x="480" y="254"/>
                </a:cubicBezTo>
                <a:cubicBezTo>
                  <a:pt x="477" y="255"/>
                  <a:pt x="477" y="255"/>
                  <a:pt x="477" y="255"/>
                </a:cubicBezTo>
                <a:cubicBezTo>
                  <a:pt x="476" y="254"/>
                  <a:pt x="475" y="256"/>
                  <a:pt x="474" y="255"/>
                </a:cubicBezTo>
                <a:cubicBezTo>
                  <a:pt x="473" y="255"/>
                  <a:pt x="471" y="255"/>
                  <a:pt x="470" y="255"/>
                </a:cubicBezTo>
                <a:cubicBezTo>
                  <a:pt x="470" y="254"/>
                  <a:pt x="468" y="251"/>
                  <a:pt x="467" y="251"/>
                </a:cubicBezTo>
                <a:cubicBezTo>
                  <a:pt x="467" y="250"/>
                  <a:pt x="466" y="249"/>
                  <a:pt x="465" y="249"/>
                </a:cubicBezTo>
                <a:cubicBezTo>
                  <a:pt x="465" y="249"/>
                  <a:pt x="464" y="248"/>
                  <a:pt x="463" y="247"/>
                </a:cubicBezTo>
                <a:cubicBezTo>
                  <a:pt x="463" y="246"/>
                  <a:pt x="463" y="246"/>
                  <a:pt x="463" y="246"/>
                </a:cubicBezTo>
                <a:cubicBezTo>
                  <a:pt x="464" y="243"/>
                  <a:pt x="461" y="244"/>
                  <a:pt x="460" y="243"/>
                </a:cubicBezTo>
                <a:cubicBezTo>
                  <a:pt x="459" y="243"/>
                  <a:pt x="459" y="241"/>
                  <a:pt x="458" y="241"/>
                </a:cubicBezTo>
                <a:cubicBezTo>
                  <a:pt x="457" y="241"/>
                  <a:pt x="457" y="239"/>
                  <a:pt x="457" y="239"/>
                </a:cubicBezTo>
                <a:cubicBezTo>
                  <a:pt x="457" y="239"/>
                  <a:pt x="457" y="236"/>
                  <a:pt x="457" y="235"/>
                </a:cubicBezTo>
                <a:cubicBezTo>
                  <a:pt x="457" y="234"/>
                  <a:pt x="456" y="234"/>
                  <a:pt x="455" y="233"/>
                </a:cubicBezTo>
                <a:cubicBezTo>
                  <a:pt x="454" y="233"/>
                  <a:pt x="454" y="233"/>
                  <a:pt x="454" y="233"/>
                </a:cubicBezTo>
                <a:cubicBezTo>
                  <a:pt x="454" y="232"/>
                  <a:pt x="454" y="232"/>
                  <a:pt x="453" y="231"/>
                </a:cubicBezTo>
                <a:cubicBezTo>
                  <a:pt x="453" y="231"/>
                  <a:pt x="452" y="229"/>
                  <a:pt x="452" y="228"/>
                </a:cubicBezTo>
                <a:cubicBezTo>
                  <a:pt x="452" y="228"/>
                  <a:pt x="452" y="227"/>
                  <a:pt x="452" y="227"/>
                </a:cubicBezTo>
                <a:cubicBezTo>
                  <a:pt x="452" y="226"/>
                  <a:pt x="452" y="226"/>
                  <a:pt x="452" y="226"/>
                </a:cubicBezTo>
                <a:cubicBezTo>
                  <a:pt x="451" y="226"/>
                  <a:pt x="452" y="225"/>
                  <a:pt x="451" y="225"/>
                </a:cubicBezTo>
                <a:cubicBezTo>
                  <a:pt x="451" y="225"/>
                  <a:pt x="451" y="225"/>
                  <a:pt x="448" y="221"/>
                </a:cubicBezTo>
                <a:cubicBezTo>
                  <a:pt x="447" y="221"/>
                  <a:pt x="445" y="214"/>
                  <a:pt x="444" y="214"/>
                </a:cubicBezTo>
                <a:cubicBezTo>
                  <a:pt x="443" y="213"/>
                  <a:pt x="442" y="213"/>
                  <a:pt x="441" y="213"/>
                </a:cubicBezTo>
                <a:cubicBezTo>
                  <a:pt x="440" y="213"/>
                  <a:pt x="440" y="215"/>
                  <a:pt x="439" y="214"/>
                </a:cubicBezTo>
                <a:cubicBezTo>
                  <a:pt x="438" y="214"/>
                  <a:pt x="436" y="214"/>
                  <a:pt x="435" y="214"/>
                </a:cubicBezTo>
                <a:cubicBezTo>
                  <a:pt x="434" y="214"/>
                  <a:pt x="432" y="213"/>
                  <a:pt x="432" y="213"/>
                </a:cubicBezTo>
                <a:cubicBezTo>
                  <a:pt x="430" y="213"/>
                  <a:pt x="430" y="213"/>
                  <a:pt x="429" y="213"/>
                </a:cubicBezTo>
                <a:cubicBezTo>
                  <a:pt x="428" y="212"/>
                  <a:pt x="427" y="211"/>
                  <a:pt x="426" y="211"/>
                </a:cubicBezTo>
                <a:cubicBezTo>
                  <a:pt x="425" y="211"/>
                  <a:pt x="423" y="210"/>
                  <a:pt x="422" y="210"/>
                </a:cubicBezTo>
                <a:cubicBezTo>
                  <a:pt x="421" y="210"/>
                  <a:pt x="422" y="211"/>
                  <a:pt x="421" y="211"/>
                </a:cubicBezTo>
                <a:cubicBezTo>
                  <a:pt x="419" y="210"/>
                  <a:pt x="420" y="211"/>
                  <a:pt x="418" y="212"/>
                </a:cubicBezTo>
                <a:cubicBezTo>
                  <a:pt x="418" y="212"/>
                  <a:pt x="417" y="212"/>
                  <a:pt x="418" y="213"/>
                </a:cubicBezTo>
                <a:cubicBezTo>
                  <a:pt x="418" y="214"/>
                  <a:pt x="418" y="214"/>
                  <a:pt x="418" y="214"/>
                </a:cubicBezTo>
                <a:cubicBezTo>
                  <a:pt x="417" y="220"/>
                  <a:pt x="415" y="214"/>
                  <a:pt x="413" y="215"/>
                </a:cubicBezTo>
                <a:cubicBezTo>
                  <a:pt x="413" y="215"/>
                  <a:pt x="413" y="215"/>
                  <a:pt x="413" y="215"/>
                </a:cubicBezTo>
                <a:cubicBezTo>
                  <a:pt x="412" y="215"/>
                  <a:pt x="412" y="215"/>
                  <a:pt x="412" y="215"/>
                </a:cubicBezTo>
                <a:cubicBezTo>
                  <a:pt x="412" y="215"/>
                  <a:pt x="411" y="214"/>
                  <a:pt x="410" y="214"/>
                </a:cubicBezTo>
                <a:cubicBezTo>
                  <a:pt x="410" y="214"/>
                  <a:pt x="407" y="212"/>
                  <a:pt x="407" y="212"/>
                </a:cubicBezTo>
                <a:cubicBezTo>
                  <a:pt x="406" y="212"/>
                  <a:pt x="406" y="212"/>
                  <a:pt x="405" y="212"/>
                </a:cubicBezTo>
                <a:cubicBezTo>
                  <a:pt x="404" y="211"/>
                  <a:pt x="403" y="212"/>
                  <a:pt x="403" y="211"/>
                </a:cubicBezTo>
                <a:cubicBezTo>
                  <a:pt x="402" y="211"/>
                  <a:pt x="402" y="208"/>
                  <a:pt x="401" y="208"/>
                </a:cubicBezTo>
                <a:cubicBezTo>
                  <a:pt x="401" y="208"/>
                  <a:pt x="398" y="206"/>
                  <a:pt x="398" y="206"/>
                </a:cubicBezTo>
                <a:cubicBezTo>
                  <a:pt x="397" y="205"/>
                  <a:pt x="399" y="203"/>
                  <a:pt x="398" y="202"/>
                </a:cubicBezTo>
                <a:cubicBezTo>
                  <a:pt x="398" y="202"/>
                  <a:pt x="398" y="200"/>
                  <a:pt x="397" y="200"/>
                </a:cubicBezTo>
                <a:cubicBezTo>
                  <a:pt x="395" y="199"/>
                  <a:pt x="394" y="201"/>
                  <a:pt x="394" y="200"/>
                </a:cubicBezTo>
                <a:cubicBezTo>
                  <a:pt x="392" y="200"/>
                  <a:pt x="390" y="199"/>
                  <a:pt x="389" y="200"/>
                </a:cubicBezTo>
                <a:cubicBezTo>
                  <a:pt x="386" y="202"/>
                  <a:pt x="386" y="200"/>
                  <a:pt x="384" y="200"/>
                </a:cubicBezTo>
                <a:cubicBezTo>
                  <a:pt x="382" y="201"/>
                  <a:pt x="382" y="200"/>
                  <a:pt x="380" y="201"/>
                </a:cubicBezTo>
                <a:cubicBezTo>
                  <a:pt x="378" y="201"/>
                  <a:pt x="378" y="201"/>
                  <a:pt x="376" y="201"/>
                </a:cubicBezTo>
                <a:cubicBezTo>
                  <a:pt x="376" y="202"/>
                  <a:pt x="374" y="204"/>
                  <a:pt x="373" y="204"/>
                </a:cubicBezTo>
                <a:cubicBezTo>
                  <a:pt x="372" y="205"/>
                  <a:pt x="370" y="206"/>
                  <a:pt x="369" y="204"/>
                </a:cubicBezTo>
                <a:cubicBezTo>
                  <a:pt x="367" y="202"/>
                  <a:pt x="367" y="203"/>
                  <a:pt x="366" y="202"/>
                </a:cubicBezTo>
                <a:cubicBezTo>
                  <a:pt x="364" y="201"/>
                  <a:pt x="364" y="203"/>
                  <a:pt x="362" y="204"/>
                </a:cubicBezTo>
                <a:cubicBezTo>
                  <a:pt x="359" y="205"/>
                  <a:pt x="361" y="206"/>
                  <a:pt x="360" y="207"/>
                </a:cubicBezTo>
                <a:cubicBezTo>
                  <a:pt x="359" y="208"/>
                  <a:pt x="358" y="208"/>
                  <a:pt x="356" y="209"/>
                </a:cubicBezTo>
                <a:cubicBezTo>
                  <a:pt x="355" y="210"/>
                  <a:pt x="355" y="210"/>
                  <a:pt x="353" y="212"/>
                </a:cubicBezTo>
                <a:cubicBezTo>
                  <a:pt x="351" y="214"/>
                  <a:pt x="353" y="218"/>
                  <a:pt x="350" y="219"/>
                </a:cubicBezTo>
                <a:cubicBezTo>
                  <a:pt x="348" y="221"/>
                  <a:pt x="347" y="220"/>
                  <a:pt x="346" y="221"/>
                </a:cubicBezTo>
                <a:cubicBezTo>
                  <a:pt x="346" y="222"/>
                  <a:pt x="343" y="226"/>
                  <a:pt x="343" y="226"/>
                </a:cubicBezTo>
                <a:cubicBezTo>
                  <a:pt x="342" y="227"/>
                  <a:pt x="340" y="229"/>
                  <a:pt x="340" y="230"/>
                </a:cubicBezTo>
                <a:cubicBezTo>
                  <a:pt x="339" y="230"/>
                  <a:pt x="339" y="230"/>
                  <a:pt x="339" y="230"/>
                </a:cubicBezTo>
                <a:cubicBezTo>
                  <a:pt x="336" y="232"/>
                  <a:pt x="337" y="236"/>
                  <a:pt x="337" y="237"/>
                </a:cubicBezTo>
                <a:cubicBezTo>
                  <a:pt x="336" y="238"/>
                  <a:pt x="339" y="239"/>
                  <a:pt x="338" y="243"/>
                </a:cubicBezTo>
                <a:cubicBezTo>
                  <a:pt x="338" y="243"/>
                  <a:pt x="335" y="250"/>
                  <a:pt x="336" y="251"/>
                </a:cubicBezTo>
                <a:cubicBezTo>
                  <a:pt x="337" y="253"/>
                  <a:pt x="340" y="252"/>
                  <a:pt x="341" y="255"/>
                </a:cubicBezTo>
                <a:cubicBezTo>
                  <a:pt x="342" y="257"/>
                  <a:pt x="346" y="256"/>
                  <a:pt x="347" y="261"/>
                </a:cubicBezTo>
                <a:cubicBezTo>
                  <a:pt x="346" y="262"/>
                  <a:pt x="351" y="263"/>
                  <a:pt x="351" y="264"/>
                </a:cubicBezTo>
                <a:cubicBezTo>
                  <a:pt x="351" y="265"/>
                  <a:pt x="354" y="265"/>
                  <a:pt x="354" y="266"/>
                </a:cubicBezTo>
                <a:cubicBezTo>
                  <a:pt x="357" y="270"/>
                  <a:pt x="360" y="267"/>
                  <a:pt x="360" y="267"/>
                </a:cubicBezTo>
                <a:cubicBezTo>
                  <a:pt x="361" y="267"/>
                  <a:pt x="362" y="267"/>
                  <a:pt x="362" y="267"/>
                </a:cubicBezTo>
                <a:cubicBezTo>
                  <a:pt x="363" y="267"/>
                  <a:pt x="363" y="266"/>
                  <a:pt x="364" y="266"/>
                </a:cubicBezTo>
                <a:cubicBezTo>
                  <a:pt x="365" y="266"/>
                  <a:pt x="367" y="265"/>
                  <a:pt x="368" y="266"/>
                </a:cubicBezTo>
                <a:cubicBezTo>
                  <a:pt x="370" y="269"/>
                  <a:pt x="369" y="267"/>
                  <a:pt x="371" y="267"/>
                </a:cubicBezTo>
                <a:cubicBezTo>
                  <a:pt x="372" y="268"/>
                  <a:pt x="373" y="265"/>
                  <a:pt x="374" y="265"/>
                </a:cubicBezTo>
                <a:cubicBezTo>
                  <a:pt x="374" y="266"/>
                  <a:pt x="375" y="264"/>
                  <a:pt x="375" y="265"/>
                </a:cubicBezTo>
                <a:cubicBezTo>
                  <a:pt x="376" y="265"/>
                  <a:pt x="379" y="264"/>
                  <a:pt x="379" y="264"/>
                </a:cubicBezTo>
                <a:cubicBezTo>
                  <a:pt x="380" y="264"/>
                  <a:pt x="383" y="262"/>
                  <a:pt x="384" y="265"/>
                </a:cubicBezTo>
                <a:cubicBezTo>
                  <a:pt x="385" y="266"/>
                  <a:pt x="386" y="267"/>
                  <a:pt x="387" y="268"/>
                </a:cubicBezTo>
                <a:cubicBezTo>
                  <a:pt x="389" y="269"/>
                  <a:pt x="390" y="268"/>
                  <a:pt x="391" y="268"/>
                </a:cubicBezTo>
                <a:cubicBezTo>
                  <a:pt x="394" y="269"/>
                  <a:pt x="394" y="271"/>
                  <a:pt x="395" y="272"/>
                </a:cubicBezTo>
                <a:cubicBezTo>
                  <a:pt x="395" y="273"/>
                  <a:pt x="395" y="274"/>
                  <a:pt x="393" y="276"/>
                </a:cubicBezTo>
                <a:cubicBezTo>
                  <a:pt x="393" y="276"/>
                  <a:pt x="393" y="276"/>
                  <a:pt x="393" y="276"/>
                </a:cubicBezTo>
                <a:cubicBezTo>
                  <a:pt x="393" y="280"/>
                  <a:pt x="396" y="280"/>
                  <a:pt x="397" y="282"/>
                </a:cubicBezTo>
                <a:cubicBezTo>
                  <a:pt x="399" y="284"/>
                  <a:pt x="400" y="286"/>
                  <a:pt x="401" y="288"/>
                </a:cubicBezTo>
                <a:cubicBezTo>
                  <a:pt x="401" y="288"/>
                  <a:pt x="402" y="290"/>
                  <a:pt x="402" y="291"/>
                </a:cubicBezTo>
                <a:cubicBezTo>
                  <a:pt x="403" y="292"/>
                  <a:pt x="402" y="294"/>
                  <a:pt x="402" y="294"/>
                </a:cubicBezTo>
                <a:cubicBezTo>
                  <a:pt x="403" y="295"/>
                  <a:pt x="404" y="296"/>
                  <a:pt x="404" y="297"/>
                </a:cubicBezTo>
                <a:cubicBezTo>
                  <a:pt x="405" y="298"/>
                  <a:pt x="404" y="299"/>
                  <a:pt x="403" y="299"/>
                </a:cubicBezTo>
                <a:cubicBezTo>
                  <a:pt x="401" y="302"/>
                  <a:pt x="400" y="304"/>
                  <a:pt x="400" y="305"/>
                </a:cubicBezTo>
                <a:cubicBezTo>
                  <a:pt x="400" y="306"/>
                  <a:pt x="398" y="309"/>
                  <a:pt x="400" y="310"/>
                </a:cubicBezTo>
                <a:cubicBezTo>
                  <a:pt x="404" y="312"/>
                  <a:pt x="402" y="314"/>
                  <a:pt x="403" y="315"/>
                </a:cubicBezTo>
                <a:cubicBezTo>
                  <a:pt x="404" y="315"/>
                  <a:pt x="401" y="316"/>
                  <a:pt x="405" y="319"/>
                </a:cubicBezTo>
                <a:cubicBezTo>
                  <a:pt x="407" y="320"/>
                  <a:pt x="403" y="322"/>
                  <a:pt x="407" y="324"/>
                </a:cubicBezTo>
                <a:cubicBezTo>
                  <a:pt x="408" y="326"/>
                  <a:pt x="407" y="327"/>
                  <a:pt x="408" y="328"/>
                </a:cubicBezTo>
                <a:cubicBezTo>
                  <a:pt x="409" y="329"/>
                  <a:pt x="410" y="331"/>
                  <a:pt x="410" y="331"/>
                </a:cubicBezTo>
                <a:cubicBezTo>
                  <a:pt x="412" y="332"/>
                  <a:pt x="409" y="333"/>
                  <a:pt x="411" y="334"/>
                </a:cubicBezTo>
                <a:cubicBezTo>
                  <a:pt x="412" y="334"/>
                  <a:pt x="409" y="335"/>
                  <a:pt x="413" y="338"/>
                </a:cubicBezTo>
                <a:cubicBezTo>
                  <a:pt x="416" y="339"/>
                  <a:pt x="414" y="339"/>
                  <a:pt x="414" y="341"/>
                </a:cubicBezTo>
                <a:cubicBezTo>
                  <a:pt x="413" y="342"/>
                  <a:pt x="415" y="343"/>
                  <a:pt x="416" y="343"/>
                </a:cubicBezTo>
                <a:cubicBezTo>
                  <a:pt x="417" y="344"/>
                  <a:pt x="417" y="346"/>
                  <a:pt x="419" y="346"/>
                </a:cubicBezTo>
                <a:cubicBezTo>
                  <a:pt x="420" y="346"/>
                  <a:pt x="421" y="345"/>
                  <a:pt x="422" y="345"/>
                </a:cubicBezTo>
                <a:cubicBezTo>
                  <a:pt x="424" y="345"/>
                  <a:pt x="424" y="342"/>
                  <a:pt x="426" y="344"/>
                </a:cubicBezTo>
                <a:cubicBezTo>
                  <a:pt x="428" y="345"/>
                  <a:pt x="429" y="345"/>
                  <a:pt x="431" y="344"/>
                </a:cubicBezTo>
                <a:cubicBezTo>
                  <a:pt x="432" y="344"/>
                  <a:pt x="433" y="343"/>
                  <a:pt x="434" y="343"/>
                </a:cubicBezTo>
                <a:cubicBezTo>
                  <a:pt x="435" y="343"/>
                  <a:pt x="436" y="342"/>
                  <a:pt x="437" y="340"/>
                </a:cubicBezTo>
                <a:cubicBezTo>
                  <a:pt x="437" y="340"/>
                  <a:pt x="438" y="340"/>
                  <a:pt x="440" y="338"/>
                </a:cubicBezTo>
                <a:cubicBezTo>
                  <a:pt x="442" y="337"/>
                  <a:pt x="443" y="336"/>
                  <a:pt x="443" y="336"/>
                </a:cubicBezTo>
                <a:cubicBezTo>
                  <a:pt x="444" y="336"/>
                  <a:pt x="444" y="335"/>
                  <a:pt x="444" y="334"/>
                </a:cubicBezTo>
                <a:cubicBezTo>
                  <a:pt x="444" y="334"/>
                  <a:pt x="444" y="333"/>
                  <a:pt x="444" y="332"/>
                </a:cubicBezTo>
                <a:cubicBezTo>
                  <a:pt x="445" y="332"/>
                  <a:pt x="446" y="332"/>
                  <a:pt x="446" y="330"/>
                </a:cubicBezTo>
                <a:cubicBezTo>
                  <a:pt x="447" y="328"/>
                  <a:pt x="446" y="326"/>
                  <a:pt x="447" y="325"/>
                </a:cubicBezTo>
                <a:cubicBezTo>
                  <a:pt x="447" y="324"/>
                  <a:pt x="450" y="325"/>
                  <a:pt x="451" y="324"/>
                </a:cubicBezTo>
                <a:cubicBezTo>
                  <a:pt x="453" y="322"/>
                  <a:pt x="453" y="321"/>
                  <a:pt x="453" y="320"/>
                </a:cubicBezTo>
                <a:cubicBezTo>
                  <a:pt x="452" y="319"/>
                  <a:pt x="452" y="315"/>
                  <a:pt x="452" y="314"/>
                </a:cubicBezTo>
                <a:cubicBezTo>
                  <a:pt x="453" y="312"/>
                  <a:pt x="453" y="314"/>
                  <a:pt x="454" y="312"/>
                </a:cubicBezTo>
                <a:cubicBezTo>
                  <a:pt x="454" y="311"/>
                  <a:pt x="457" y="312"/>
                  <a:pt x="456" y="310"/>
                </a:cubicBezTo>
                <a:cubicBezTo>
                  <a:pt x="455" y="308"/>
                  <a:pt x="461" y="309"/>
                  <a:pt x="461" y="308"/>
                </a:cubicBezTo>
                <a:cubicBezTo>
                  <a:pt x="461" y="308"/>
                  <a:pt x="462" y="308"/>
                  <a:pt x="462" y="307"/>
                </a:cubicBezTo>
                <a:cubicBezTo>
                  <a:pt x="462" y="307"/>
                  <a:pt x="463" y="306"/>
                  <a:pt x="463" y="306"/>
                </a:cubicBezTo>
                <a:cubicBezTo>
                  <a:pt x="464" y="305"/>
                  <a:pt x="463" y="303"/>
                  <a:pt x="464" y="303"/>
                </a:cubicBezTo>
                <a:cubicBezTo>
                  <a:pt x="464" y="302"/>
                  <a:pt x="462" y="301"/>
                  <a:pt x="464" y="299"/>
                </a:cubicBezTo>
                <a:cubicBezTo>
                  <a:pt x="464" y="298"/>
                  <a:pt x="466" y="297"/>
                  <a:pt x="467" y="296"/>
                </a:cubicBezTo>
                <a:cubicBezTo>
                  <a:pt x="468" y="295"/>
                  <a:pt x="464" y="295"/>
                  <a:pt x="463" y="294"/>
                </a:cubicBezTo>
                <a:cubicBezTo>
                  <a:pt x="461" y="293"/>
                  <a:pt x="460" y="291"/>
                  <a:pt x="461" y="289"/>
                </a:cubicBezTo>
                <a:cubicBezTo>
                  <a:pt x="461" y="289"/>
                  <a:pt x="461" y="287"/>
                  <a:pt x="461" y="286"/>
                </a:cubicBezTo>
                <a:cubicBezTo>
                  <a:pt x="461" y="286"/>
                  <a:pt x="461" y="284"/>
                  <a:pt x="461" y="284"/>
                </a:cubicBezTo>
                <a:cubicBezTo>
                  <a:pt x="463" y="280"/>
                  <a:pt x="463" y="282"/>
                  <a:pt x="463" y="281"/>
                </a:cubicBezTo>
                <a:cubicBezTo>
                  <a:pt x="463" y="281"/>
                  <a:pt x="465" y="280"/>
                  <a:pt x="466" y="279"/>
                </a:cubicBezTo>
                <a:cubicBezTo>
                  <a:pt x="467" y="279"/>
                  <a:pt x="467" y="277"/>
                  <a:pt x="468" y="277"/>
                </a:cubicBezTo>
                <a:cubicBezTo>
                  <a:pt x="469" y="276"/>
                  <a:pt x="470" y="276"/>
                  <a:pt x="470" y="276"/>
                </a:cubicBezTo>
                <a:cubicBezTo>
                  <a:pt x="470" y="274"/>
                  <a:pt x="470" y="274"/>
                  <a:pt x="472" y="273"/>
                </a:cubicBezTo>
                <a:cubicBezTo>
                  <a:pt x="473" y="271"/>
                  <a:pt x="473" y="272"/>
                  <a:pt x="475" y="271"/>
                </a:cubicBezTo>
                <a:cubicBezTo>
                  <a:pt x="477" y="270"/>
                  <a:pt x="476" y="270"/>
                  <a:pt x="476" y="270"/>
                </a:cubicBezTo>
                <a:cubicBezTo>
                  <a:pt x="478" y="269"/>
                  <a:pt x="480" y="268"/>
                  <a:pt x="480" y="267"/>
                </a:cubicBezTo>
                <a:cubicBezTo>
                  <a:pt x="480" y="266"/>
                  <a:pt x="480" y="265"/>
                  <a:pt x="482" y="264"/>
                </a:cubicBezTo>
                <a:cubicBezTo>
                  <a:pt x="483" y="262"/>
                  <a:pt x="483" y="263"/>
                  <a:pt x="484" y="261"/>
                </a:cubicBezTo>
                <a:cubicBezTo>
                  <a:pt x="485" y="260"/>
                  <a:pt x="486" y="259"/>
                  <a:pt x="486" y="258"/>
                </a:cubicBezTo>
                <a:cubicBezTo>
                  <a:pt x="485" y="258"/>
                  <a:pt x="486" y="257"/>
                  <a:pt x="487" y="256"/>
                </a:cubicBezTo>
                <a:cubicBezTo>
                  <a:pt x="489" y="255"/>
                  <a:pt x="490" y="253"/>
                  <a:pt x="487" y="253"/>
                </a:cubicBezTo>
                <a:close/>
                <a:moveTo>
                  <a:pt x="430" y="204"/>
                </a:moveTo>
                <a:cubicBezTo>
                  <a:pt x="430" y="203"/>
                  <a:pt x="428" y="203"/>
                  <a:pt x="428" y="203"/>
                </a:cubicBezTo>
                <a:cubicBezTo>
                  <a:pt x="428" y="200"/>
                  <a:pt x="424" y="204"/>
                  <a:pt x="424" y="204"/>
                </a:cubicBezTo>
                <a:cubicBezTo>
                  <a:pt x="424" y="205"/>
                  <a:pt x="425" y="205"/>
                  <a:pt x="427" y="205"/>
                </a:cubicBezTo>
                <a:cubicBezTo>
                  <a:pt x="429" y="205"/>
                  <a:pt x="430" y="205"/>
                  <a:pt x="430" y="204"/>
                </a:cubicBezTo>
                <a:close/>
                <a:moveTo>
                  <a:pt x="649" y="230"/>
                </a:moveTo>
                <a:cubicBezTo>
                  <a:pt x="649" y="229"/>
                  <a:pt x="647" y="226"/>
                  <a:pt x="646" y="226"/>
                </a:cubicBezTo>
                <a:cubicBezTo>
                  <a:pt x="646" y="227"/>
                  <a:pt x="648" y="229"/>
                  <a:pt x="648" y="229"/>
                </a:cubicBezTo>
                <a:cubicBezTo>
                  <a:pt x="648" y="230"/>
                  <a:pt x="648" y="230"/>
                  <a:pt x="648" y="230"/>
                </a:cubicBezTo>
                <a:cubicBezTo>
                  <a:pt x="649" y="230"/>
                  <a:pt x="649" y="230"/>
                  <a:pt x="649" y="230"/>
                </a:cubicBezTo>
                <a:close/>
                <a:moveTo>
                  <a:pt x="621" y="265"/>
                </a:moveTo>
                <a:cubicBezTo>
                  <a:pt x="620" y="265"/>
                  <a:pt x="619" y="266"/>
                  <a:pt x="619" y="266"/>
                </a:cubicBezTo>
                <a:cubicBezTo>
                  <a:pt x="618" y="267"/>
                  <a:pt x="618" y="268"/>
                  <a:pt x="617" y="269"/>
                </a:cubicBezTo>
                <a:cubicBezTo>
                  <a:pt x="617" y="269"/>
                  <a:pt x="615" y="269"/>
                  <a:pt x="614" y="270"/>
                </a:cubicBezTo>
                <a:cubicBezTo>
                  <a:pt x="614" y="270"/>
                  <a:pt x="614" y="271"/>
                  <a:pt x="614" y="271"/>
                </a:cubicBezTo>
                <a:cubicBezTo>
                  <a:pt x="614" y="272"/>
                  <a:pt x="610" y="273"/>
                  <a:pt x="609" y="274"/>
                </a:cubicBezTo>
                <a:cubicBezTo>
                  <a:pt x="609" y="275"/>
                  <a:pt x="610" y="276"/>
                  <a:pt x="610" y="276"/>
                </a:cubicBezTo>
                <a:cubicBezTo>
                  <a:pt x="611" y="277"/>
                  <a:pt x="612" y="279"/>
                  <a:pt x="612" y="280"/>
                </a:cubicBezTo>
                <a:cubicBezTo>
                  <a:pt x="613" y="280"/>
                  <a:pt x="615" y="281"/>
                  <a:pt x="615" y="281"/>
                </a:cubicBezTo>
                <a:cubicBezTo>
                  <a:pt x="616" y="281"/>
                  <a:pt x="619" y="283"/>
                  <a:pt x="620" y="284"/>
                </a:cubicBezTo>
                <a:cubicBezTo>
                  <a:pt x="621" y="284"/>
                  <a:pt x="622" y="283"/>
                  <a:pt x="623" y="283"/>
                </a:cubicBezTo>
                <a:cubicBezTo>
                  <a:pt x="624" y="283"/>
                  <a:pt x="626" y="283"/>
                  <a:pt x="626" y="283"/>
                </a:cubicBezTo>
                <a:cubicBezTo>
                  <a:pt x="628" y="283"/>
                  <a:pt x="624" y="279"/>
                  <a:pt x="626" y="279"/>
                </a:cubicBezTo>
                <a:cubicBezTo>
                  <a:pt x="626" y="278"/>
                  <a:pt x="627" y="278"/>
                  <a:pt x="628" y="277"/>
                </a:cubicBezTo>
                <a:cubicBezTo>
                  <a:pt x="628" y="277"/>
                  <a:pt x="628" y="276"/>
                  <a:pt x="629" y="276"/>
                </a:cubicBezTo>
                <a:cubicBezTo>
                  <a:pt x="629" y="276"/>
                  <a:pt x="629" y="274"/>
                  <a:pt x="629" y="273"/>
                </a:cubicBezTo>
                <a:cubicBezTo>
                  <a:pt x="629" y="273"/>
                  <a:pt x="631" y="274"/>
                  <a:pt x="631" y="273"/>
                </a:cubicBezTo>
                <a:cubicBezTo>
                  <a:pt x="632" y="272"/>
                  <a:pt x="631" y="272"/>
                  <a:pt x="631" y="271"/>
                </a:cubicBezTo>
                <a:cubicBezTo>
                  <a:pt x="631" y="269"/>
                  <a:pt x="630" y="269"/>
                  <a:pt x="630" y="268"/>
                </a:cubicBezTo>
                <a:cubicBezTo>
                  <a:pt x="629" y="267"/>
                  <a:pt x="634" y="265"/>
                  <a:pt x="633" y="264"/>
                </a:cubicBezTo>
                <a:cubicBezTo>
                  <a:pt x="632" y="264"/>
                  <a:pt x="630" y="259"/>
                  <a:pt x="628" y="258"/>
                </a:cubicBezTo>
                <a:cubicBezTo>
                  <a:pt x="628" y="258"/>
                  <a:pt x="627" y="258"/>
                  <a:pt x="627" y="258"/>
                </a:cubicBezTo>
                <a:cubicBezTo>
                  <a:pt x="626" y="258"/>
                  <a:pt x="624" y="260"/>
                  <a:pt x="623" y="260"/>
                </a:cubicBezTo>
                <a:cubicBezTo>
                  <a:pt x="622" y="260"/>
                  <a:pt x="622" y="263"/>
                  <a:pt x="621" y="263"/>
                </a:cubicBezTo>
                <a:cubicBezTo>
                  <a:pt x="620" y="263"/>
                  <a:pt x="622" y="265"/>
                  <a:pt x="621" y="265"/>
                </a:cubicBezTo>
                <a:close/>
                <a:moveTo>
                  <a:pt x="706" y="326"/>
                </a:moveTo>
                <a:cubicBezTo>
                  <a:pt x="708" y="325"/>
                  <a:pt x="707" y="324"/>
                  <a:pt x="705" y="323"/>
                </a:cubicBezTo>
                <a:cubicBezTo>
                  <a:pt x="704" y="322"/>
                  <a:pt x="704" y="322"/>
                  <a:pt x="703" y="321"/>
                </a:cubicBezTo>
                <a:cubicBezTo>
                  <a:pt x="703" y="321"/>
                  <a:pt x="703" y="321"/>
                  <a:pt x="703" y="321"/>
                </a:cubicBezTo>
                <a:cubicBezTo>
                  <a:pt x="704" y="317"/>
                  <a:pt x="701" y="317"/>
                  <a:pt x="700" y="316"/>
                </a:cubicBezTo>
                <a:cubicBezTo>
                  <a:pt x="698" y="315"/>
                  <a:pt x="699" y="313"/>
                  <a:pt x="695" y="312"/>
                </a:cubicBezTo>
                <a:cubicBezTo>
                  <a:pt x="694" y="311"/>
                  <a:pt x="693" y="311"/>
                  <a:pt x="691" y="310"/>
                </a:cubicBezTo>
                <a:cubicBezTo>
                  <a:pt x="690" y="309"/>
                  <a:pt x="692" y="306"/>
                  <a:pt x="690" y="305"/>
                </a:cubicBezTo>
                <a:cubicBezTo>
                  <a:pt x="689" y="304"/>
                  <a:pt x="689" y="301"/>
                  <a:pt x="686" y="300"/>
                </a:cubicBezTo>
                <a:cubicBezTo>
                  <a:pt x="685" y="300"/>
                  <a:pt x="685" y="297"/>
                  <a:pt x="684" y="296"/>
                </a:cubicBezTo>
                <a:cubicBezTo>
                  <a:pt x="681" y="295"/>
                  <a:pt x="682" y="294"/>
                  <a:pt x="681" y="293"/>
                </a:cubicBezTo>
                <a:cubicBezTo>
                  <a:pt x="679" y="292"/>
                  <a:pt x="680" y="298"/>
                  <a:pt x="680" y="298"/>
                </a:cubicBezTo>
                <a:cubicBezTo>
                  <a:pt x="681" y="299"/>
                  <a:pt x="679" y="304"/>
                  <a:pt x="680" y="304"/>
                </a:cubicBezTo>
                <a:cubicBezTo>
                  <a:pt x="681" y="303"/>
                  <a:pt x="679" y="308"/>
                  <a:pt x="679" y="308"/>
                </a:cubicBezTo>
                <a:cubicBezTo>
                  <a:pt x="678" y="310"/>
                  <a:pt x="677" y="306"/>
                  <a:pt x="676" y="305"/>
                </a:cubicBezTo>
                <a:cubicBezTo>
                  <a:pt x="675" y="304"/>
                  <a:pt x="673" y="306"/>
                  <a:pt x="673" y="305"/>
                </a:cubicBezTo>
                <a:cubicBezTo>
                  <a:pt x="672" y="305"/>
                  <a:pt x="671" y="303"/>
                  <a:pt x="670" y="302"/>
                </a:cubicBezTo>
                <a:cubicBezTo>
                  <a:pt x="669" y="302"/>
                  <a:pt x="671" y="300"/>
                  <a:pt x="670" y="300"/>
                </a:cubicBezTo>
                <a:cubicBezTo>
                  <a:pt x="669" y="299"/>
                  <a:pt x="672" y="297"/>
                  <a:pt x="671" y="297"/>
                </a:cubicBezTo>
                <a:cubicBezTo>
                  <a:pt x="670" y="297"/>
                  <a:pt x="671" y="294"/>
                  <a:pt x="670" y="294"/>
                </a:cubicBezTo>
                <a:cubicBezTo>
                  <a:pt x="669" y="294"/>
                  <a:pt x="666" y="297"/>
                  <a:pt x="665" y="297"/>
                </a:cubicBezTo>
                <a:cubicBezTo>
                  <a:pt x="664" y="297"/>
                  <a:pt x="664" y="295"/>
                  <a:pt x="663" y="295"/>
                </a:cubicBezTo>
                <a:cubicBezTo>
                  <a:pt x="662" y="295"/>
                  <a:pt x="659" y="294"/>
                  <a:pt x="659" y="294"/>
                </a:cubicBezTo>
                <a:cubicBezTo>
                  <a:pt x="658" y="294"/>
                  <a:pt x="655" y="294"/>
                  <a:pt x="655" y="294"/>
                </a:cubicBezTo>
                <a:cubicBezTo>
                  <a:pt x="655" y="296"/>
                  <a:pt x="657" y="296"/>
                  <a:pt x="656" y="298"/>
                </a:cubicBezTo>
                <a:cubicBezTo>
                  <a:pt x="656" y="299"/>
                  <a:pt x="654" y="302"/>
                  <a:pt x="653" y="302"/>
                </a:cubicBezTo>
                <a:cubicBezTo>
                  <a:pt x="652" y="302"/>
                  <a:pt x="650" y="301"/>
                  <a:pt x="649" y="300"/>
                </a:cubicBezTo>
                <a:cubicBezTo>
                  <a:pt x="649" y="300"/>
                  <a:pt x="647" y="298"/>
                  <a:pt x="644" y="300"/>
                </a:cubicBezTo>
                <a:cubicBezTo>
                  <a:pt x="643" y="301"/>
                  <a:pt x="645" y="304"/>
                  <a:pt x="644" y="304"/>
                </a:cubicBezTo>
                <a:cubicBezTo>
                  <a:pt x="643" y="304"/>
                  <a:pt x="643" y="305"/>
                  <a:pt x="642" y="305"/>
                </a:cubicBezTo>
                <a:cubicBezTo>
                  <a:pt x="641" y="305"/>
                  <a:pt x="640" y="305"/>
                  <a:pt x="639" y="306"/>
                </a:cubicBezTo>
                <a:cubicBezTo>
                  <a:pt x="638" y="306"/>
                  <a:pt x="639" y="307"/>
                  <a:pt x="638" y="307"/>
                </a:cubicBezTo>
                <a:cubicBezTo>
                  <a:pt x="637" y="307"/>
                  <a:pt x="637" y="311"/>
                  <a:pt x="636" y="311"/>
                </a:cubicBezTo>
                <a:cubicBezTo>
                  <a:pt x="635" y="311"/>
                  <a:pt x="633" y="312"/>
                  <a:pt x="632" y="312"/>
                </a:cubicBezTo>
                <a:cubicBezTo>
                  <a:pt x="629" y="313"/>
                  <a:pt x="629" y="312"/>
                  <a:pt x="627" y="313"/>
                </a:cubicBezTo>
                <a:cubicBezTo>
                  <a:pt x="626" y="314"/>
                  <a:pt x="626" y="316"/>
                  <a:pt x="625" y="315"/>
                </a:cubicBezTo>
                <a:cubicBezTo>
                  <a:pt x="624" y="312"/>
                  <a:pt x="623" y="314"/>
                  <a:pt x="622" y="315"/>
                </a:cubicBezTo>
                <a:cubicBezTo>
                  <a:pt x="622" y="316"/>
                  <a:pt x="622" y="316"/>
                  <a:pt x="622" y="316"/>
                </a:cubicBezTo>
                <a:cubicBezTo>
                  <a:pt x="621" y="316"/>
                  <a:pt x="619" y="315"/>
                  <a:pt x="619" y="316"/>
                </a:cubicBezTo>
                <a:cubicBezTo>
                  <a:pt x="618" y="316"/>
                  <a:pt x="619" y="318"/>
                  <a:pt x="620" y="319"/>
                </a:cubicBezTo>
                <a:cubicBezTo>
                  <a:pt x="620" y="321"/>
                  <a:pt x="615" y="322"/>
                  <a:pt x="617" y="323"/>
                </a:cubicBezTo>
                <a:cubicBezTo>
                  <a:pt x="618" y="323"/>
                  <a:pt x="617" y="326"/>
                  <a:pt x="618" y="326"/>
                </a:cubicBezTo>
                <a:cubicBezTo>
                  <a:pt x="618" y="326"/>
                  <a:pt x="621" y="325"/>
                  <a:pt x="620" y="329"/>
                </a:cubicBezTo>
                <a:cubicBezTo>
                  <a:pt x="620" y="331"/>
                  <a:pt x="620" y="332"/>
                  <a:pt x="622" y="333"/>
                </a:cubicBezTo>
                <a:cubicBezTo>
                  <a:pt x="623" y="334"/>
                  <a:pt x="622" y="336"/>
                  <a:pt x="624" y="337"/>
                </a:cubicBezTo>
                <a:cubicBezTo>
                  <a:pt x="624" y="337"/>
                  <a:pt x="623" y="339"/>
                  <a:pt x="624" y="339"/>
                </a:cubicBezTo>
                <a:cubicBezTo>
                  <a:pt x="625" y="340"/>
                  <a:pt x="621" y="340"/>
                  <a:pt x="622" y="342"/>
                </a:cubicBezTo>
                <a:cubicBezTo>
                  <a:pt x="622" y="344"/>
                  <a:pt x="623" y="343"/>
                  <a:pt x="625" y="344"/>
                </a:cubicBezTo>
                <a:cubicBezTo>
                  <a:pt x="625" y="344"/>
                  <a:pt x="626" y="345"/>
                  <a:pt x="628" y="345"/>
                </a:cubicBezTo>
                <a:cubicBezTo>
                  <a:pt x="629" y="345"/>
                  <a:pt x="629" y="344"/>
                  <a:pt x="631" y="344"/>
                </a:cubicBezTo>
                <a:cubicBezTo>
                  <a:pt x="632" y="343"/>
                  <a:pt x="633" y="342"/>
                  <a:pt x="634" y="342"/>
                </a:cubicBezTo>
                <a:cubicBezTo>
                  <a:pt x="635" y="341"/>
                  <a:pt x="636" y="342"/>
                  <a:pt x="637" y="342"/>
                </a:cubicBezTo>
                <a:cubicBezTo>
                  <a:pt x="638" y="342"/>
                  <a:pt x="640" y="343"/>
                  <a:pt x="640" y="343"/>
                </a:cubicBezTo>
                <a:cubicBezTo>
                  <a:pt x="642" y="343"/>
                  <a:pt x="642" y="341"/>
                  <a:pt x="643" y="341"/>
                </a:cubicBezTo>
                <a:cubicBezTo>
                  <a:pt x="644" y="342"/>
                  <a:pt x="645" y="339"/>
                  <a:pt x="646" y="339"/>
                </a:cubicBezTo>
                <a:cubicBezTo>
                  <a:pt x="647" y="339"/>
                  <a:pt x="650" y="338"/>
                  <a:pt x="651" y="338"/>
                </a:cubicBezTo>
                <a:cubicBezTo>
                  <a:pt x="653" y="338"/>
                  <a:pt x="653" y="339"/>
                  <a:pt x="654" y="339"/>
                </a:cubicBezTo>
                <a:cubicBezTo>
                  <a:pt x="655" y="339"/>
                  <a:pt x="658" y="339"/>
                  <a:pt x="658" y="339"/>
                </a:cubicBezTo>
                <a:cubicBezTo>
                  <a:pt x="659" y="339"/>
                  <a:pt x="661" y="339"/>
                  <a:pt x="663" y="339"/>
                </a:cubicBezTo>
                <a:cubicBezTo>
                  <a:pt x="664" y="339"/>
                  <a:pt x="665" y="343"/>
                  <a:pt x="666" y="343"/>
                </a:cubicBezTo>
                <a:cubicBezTo>
                  <a:pt x="667" y="342"/>
                  <a:pt x="667" y="344"/>
                  <a:pt x="668" y="344"/>
                </a:cubicBezTo>
                <a:cubicBezTo>
                  <a:pt x="669" y="344"/>
                  <a:pt x="669" y="342"/>
                  <a:pt x="671" y="342"/>
                </a:cubicBezTo>
                <a:cubicBezTo>
                  <a:pt x="672" y="342"/>
                  <a:pt x="671" y="345"/>
                  <a:pt x="671" y="345"/>
                </a:cubicBezTo>
                <a:cubicBezTo>
                  <a:pt x="670" y="346"/>
                  <a:pt x="673" y="349"/>
                  <a:pt x="674" y="345"/>
                </a:cubicBezTo>
                <a:cubicBezTo>
                  <a:pt x="678" y="343"/>
                  <a:pt x="676" y="349"/>
                  <a:pt x="677" y="352"/>
                </a:cubicBezTo>
                <a:cubicBezTo>
                  <a:pt x="680" y="356"/>
                  <a:pt x="680" y="354"/>
                  <a:pt x="682" y="353"/>
                </a:cubicBezTo>
                <a:cubicBezTo>
                  <a:pt x="684" y="352"/>
                  <a:pt x="686" y="355"/>
                  <a:pt x="687" y="352"/>
                </a:cubicBezTo>
                <a:cubicBezTo>
                  <a:pt x="688" y="351"/>
                  <a:pt x="690" y="355"/>
                  <a:pt x="690" y="355"/>
                </a:cubicBezTo>
                <a:cubicBezTo>
                  <a:pt x="691" y="355"/>
                  <a:pt x="692" y="352"/>
                  <a:pt x="693" y="352"/>
                </a:cubicBezTo>
                <a:cubicBezTo>
                  <a:pt x="695" y="352"/>
                  <a:pt x="697" y="350"/>
                  <a:pt x="699" y="350"/>
                </a:cubicBezTo>
                <a:cubicBezTo>
                  <a:pt x="700" y="351"/>
                  <a:pt x="700" y="350"/>
                  <a:pt x="700" y="348"/>
                </a:cubicBezTo>
                <a:cubicBezTo>
                  <a:pt x="700" y="347"/>
                  <a:pt x="700" y="347"/>
                  <a:pt x="700" y="346"/>
                </a:cubicBezTo>
                <a:cubicBezTo>
                  <a:pt x="700" y="344"/>
                  <a:pt x="702" y="342"/>
                  <a:pt x="702" y="342"/>
                </a:cubicBezTo>
                <a:cubicBezTo>
                  <a:pt x="702" y="342"/>
                  <a:pt x="703" y="341"/>
                  <a:pt x="704" y="340"/>
                </a:cubicBezTo>
                <a:cubicBezTo>
                  <a:pt x="706" y="339"/>
                  <a:pt x="707" y="335"/>
                  <a:pt x="706" y="334"/>
                </a:cubicBezTo>
                <a:cubicBezTo>
                  <a:pt x="704" y="333"/>
                  <a:pt x="708" y="332"/>
                  <a:pt x="705" y="331"/>
                </a:cubicBezTo>
                <a:cubicBezTo>
                  <a:pt x="704" y="330"/>
                  <a:pt x="706" y="329"/>
                  <a:pt x="706" y="327"/>
                </a:cubicBezTo>
                <a:cubicBezTo>
                  <a:pt x="706" y="327"/>
                  <a:pt x="706" y="327"/>
                  <a:pt x="706" y="327"/>
                </a:cubicBezTo>
                <a:cubicBezTo>
                  <a:pt x="706" y="326"/>
                  <a:pt x="706" y="326"/>
                  <a:pt x="706" y="326"/>
                </a:cubicBezTo>
                <a:close/>
                <a:moveTo>
                  <a:pt x="748" y="357"/>
                </a:moveTo>
                <a:cubicBezTo>
                  <a:pt x="745" y="357"/>
                  <a:pt x="744" y="361"/>
                  <a:pt x="741" y="364"/>
                </a:cubicBezTo>
                <a:cubicBezTo>
                  <a:pt x="739" y="367"/>
                  <a:pt x="735" y="368"/>
                  <a:pt x="735" y="370"/>
                </a:cubicBezTo>
                <a:cubicBezTo>
                  <a:pt x="734" y="372"/>
                  <a:pt x="734" y="374"/>
                  <a:pt x="740" y="374"/>
                </a:cubicBezTo>
                <a:cubicBezTo>
                  <a:pt x="743" y="374"/>
                  <a:pt x="744" y="371"/>
                  <a:pt x="746" y="369"/>
                </a:cubicBezTo>
                <a:cubicBezTo>
                  <a:pt x="747" y="368"/>
                  <a:pt x="749" y="365"/>
                  <a:pt x="749" y="364"/>
                </a:cubicBezTo>
                <a:cubicBezTo>
                  <a:pt x="751" y="362"/>
                  <a:pt x="752" y="362"/>
                  <a:pt x="753" y="361"/>
                </a:cubicBezTo>
                <a:cubicBezTo>
                  <a:pt x="753" y="358"/>
                  <a:pt x="755" y="357"/>
                  <a:pt x="748" y="357"/>
                </a:cubicBezTo>
                <a:close/>
                <a:moveTo>
                  <a:pt x="758" y="350"/>
                </a:moveTo>
                <a:cubicBezTo>
                  <a:pt x="756" y="350"/>
                  <a:pt x="755" y="346"/>
                  <a:pt x="754" y="345"/>
                </a:cubicBezTo>
                <a:cubicBezTo>
                  <a:pt x="751" y="341"/>
                  <a:pt x="747" y="341"/>
                  <a:pt x="747" y="343"/>
                </a:cubicBezTo>
                <a:cubicBezTo>
                  <a:pt x="747" y="344"/>
                  <a:pt x="749" y="346"/>
                  <a:pt x="751" y="349"/>
                </a:cubicBezTo>
                <a:cubicBezTo>
                  <a:pt x="751" y="350"/>
                  <a:pt x="750" y="352"/>
                  <a:pt x="750" y="353"/>
                </a:cubicBezTo>
                <a:cubicBezTo>
                  <a:pt x="751" y="355"/>
                  <a:pt x="753" y="357"/>
                  <a:pt x="755" y="357"/>
                </a:cubicBezTo>
                <a:cubicBezTo>
                  <a:pt x="759" y="357"/>
                  <a:pt x="762" y="353"/>
                  <a:pt x="762" y="351"/>
                </a:cubicBezTo>
                <a:cubicBezTo>
                  <a:pt x="762" y="349"/>
                  <a:pt x="762" y="350"/>
                  <a:pt x="758" y="350"/>
                </a:cubicBezTo>
                <a:close/>
                <a:moveTo>
                  <a:pt x="666" y="203"/>
                </a:moveTo>
                <a:cubicBezTo>
                  <a:pt x="665" y="203"/>
                  <a:pt x="664" y="201"/>
                  <a:pt x="663" y="201"/>
                </a:cubicBezTo>
                <a:cubicBezTo>
                  <a:pt x="662" y="201"/>
                  <a:pt x="658" y="204"/>
                  <a:pt x="657" y="204"/>
                </a:cubicBezTo>
                <a:cubicBezTo>
                  <a:pt x="657" y="205"/>
                  <a:pt x="653" y="209"/>
                  <a:pt x="652" y="210"/>
                </a:cubicBezTo>
                <a:cubicBezTo>
                  <a:pt x="652" y="212"/>
                  <a:pt x="653" y="214"/>
                  <a:pt x="655" y="215"/>
                </a:cubicBezTo>
                <a:cubicBezTo>
                  <a:pt x="657" y="215"/>
                  <a:pt x="660" y="211"/>
                  <a:pt x="661" y="211"/>
                </a:cubicBezTo>
                <a:cubicBezTo>
                  <a:pt x="662" y="211"/>
                  <a:pt x="665" y="210"/>
                  <a:pt x="666" y="210"/>
                </a:cubicBezTo>
                <a:cubicBezTo>
                  <a:pt x="667" y="209"/>
                  <a:pt x="670" y="207"/>
                  <a:pt x="671" y="207"/>
                </a:cubicBezTo>
                <a:cubicBezTo>
                  <a:pt x="671" y="206"/>
                  <a:pt x="672" y="207"/>
                  <a:pt x="673" y="206"/>
                </a:cubicBezTo>
                <a:cubicBezTo>
                  <a:pt x="675" y="205"/>
                  <a:pt x="676" y="209"/>
                  <a:pt x="677" y="207"/>
                </a:cubicBezTo>
                <a:cubicBezTo>
                  <a:pt x="679" y="206"/>
                  <a:pt x="677" y="206"/>
                  <a:pt x="678" y="205"/>
                </a:cubicBezTo>
                <a:cubicBezTo>
                  <a:pt x="680" y="203"/>
                  <a:pt x="680" y="198"/>
                  <a:pt x="681" y="198"/>
                </a:cubicBezTo>
                <a:cubicBezTo>
                  <a:pt x="681" y="198"/>
                  <a:pt x="685" y="193"/>
                  <a:pt x="685" y="192"/>
                </a:cubicBezTo>
                <a:cubicBezTo>
                  <a:pt x="685" y="191"/>
                  <a:pt x="681" y="188"/>
                  <a:pt x="681" y="188"/>
                </a:cubicBezTo>
                <a:cubicBezTo>
                  <a:pt x="681" y="187"/>
                  <a:pt x="685" y="188"/>
                  <a:pt x="686" y="187"/>
                </a:cubicBezTo>
                <a:cubicBezTo>
                  <a:pt x="686" y="186"/>
                  <a:pt x="693" y="180"/>
                  <a:pt x="693" y="179"/>
                </a:cubicBezTo>
                <a:cubicBezTo>
                  <a:pt x="694" y="178"/>
                  <a:pt x="705" y="171"/>
                  <a:pt x="703" y="169"/>
                </a:cubicBezTo>
                <a:cubicBezTo>
                  <a:pt x="702" y="168"/>
                  <a:pt x="696" y="176"/>
                  <a:pt x="695" y="176"/>
                </a:cubicBezTo>
                <a:cubicBezTo>
                  <a:pt x="692" y="176"/>
                  <a:pt x="687" y="182"/>
                  <a:pt x="688" y="181"/>
                </a:cubicBezTo>
                <a:cubicBezTo>
                  <a:pt x="688" y="180"/>
                  <a:pt x="683" y="181"/>
                  <a:pt x="683" y="180"/>
                </a:cubicBezTo>
                <a:cubicBezTo>
                  <a:pt x="683" y="179"/>
                  <a:pt x="683" y="179"/>
                  <a:pt x="683" y="178"/>
                </a:cubicBezTo>
                <a:cubicBezTo>
                  <a:pt x="685" y="177"/>
                  <a:pt x="683" y="177"/>
                  <a:pt x="685" y="175"/>
                </a:cubicBezTo>
                <a:cubicBezTo>
                  <a:pt x="686" y="174"/>
                  <a:pt x="683" y="171"/>
                  <a:pt x="684" y="169"/>
                </a:cubicBezTo>
                <a:cubicBezTo>
                  <a:pt x="684" y="169"/>
                  <a:pt x="686" y="168"/>
                  <a:pt x="687" y="168"/>
                </a:cubicBezTo>
                <a:cubicBezTo>
                  <a:pt x="687" y="167"/>
                  <a:pt x="685" y="160"/>
                  <a:pt x="685" y="160"/>
                </a:cubicBezTo>
                <a:cubicBezTo>
                  <a:pt x="686" y="159"/>
                  <a:pt x="688" y="153"/>
                  <a:pt x="688" y="152"/>
                </a:cubicBezTo>
                <a:cubicBezTo>
                  <a:pt x="688" y="151"/>
                  <a:pt x="686" y="151"/>
                  <a:pt x="686" y="152"/>
                </a:cubicBezTo>
                <a:cubicBezTo>
                  <a:pt x="685" y="152"/>
                  <a:pt x="683" y="160"/>
                  <a:pt x="684" y="161"/>
                </a:cubicBezTo>
                <a:cubicBezTo>
                  <a:pt x="684" y="161"/>
                  <a:pt x="684" y="167"/>
                  <a:pt x="682" y="167"/>
                </a:cubicBezTo>
                <a:cubicBezTo>
                  <a:pt x="681" y="167"/>
                  <a:pt x="683" y="169"/>
                  <a:pt x="680" y="171"/>
                </a:cubicBezTo>
                <a:cubicBezTo>
                  <a:pt x="679" y="171"/>
                  <a:pt x="681" y="174"/>
                  <a:pt x="680" y="175"/>
                </a:cubicBezTo>
                <a:cubicBezTo>
                  <a:pt x="679" y="175"/>
                  <a:pt x="678" y="177"/>
                  <a:pt x="677" y="178"/>
                </a:cubicBezTo>
                <a:cubicBezTo>
                  <a:pt x="676" y="179"/>
                  <a:pt x="682" y="179"/>
                  <a:pt x="679" y="181"/>
                </a:cubicBezTo>
                <a:cubicBezTo>
                  <a:pt x="678" y="181"/>
                  <a:pt x="678" y="182"/>
                  <a:pt x="677" y="183"/>
                </a:cubicBezTo>
                <a:cubicBezTo>
                  <a:pt x="676" y="184"/>
                  <a:pt x="677" y="185"/>
                  <a:pt x="676" y="186"/>
                </a:cubicBezTo>
                <a:cubicBezTo>
                  <a:pt x="676" y="186"/>
                  <a:pt x="672" y="185"/>
                  <a:pt x="672" y="185"/>
                </a:cubicBezTo>
                <a:cubicBezTo>
                  <a:pt x="671" y="186"/>
                  <a:pt x="674" y="186"/>
                  <a:pt x="673" y="187"/>
                </a:cubicBezTo>
                <a:cubicBezTo>
                  <a:pt x="673" y="187"/>
                  <a:pt x="676" y="189"/>
                  <a:pt x="675" y="190"/>
                </a:cubicBezTo>
                <a:cubicBezTo>
                  <a:pt x="674" y="190"/>
                  <a:pt x="677" y="192"/>
                  <a:pt x="676" y="193"/>
                </a:cubicBezTo>
                <a:cubicBezTo>
                  <a:pt x="675" y="193"/>
                  <a:pt x="676" y="194"/>
                  <a:pt x="676" y="194"/>
                </a:cubicBezTo>
                <a:cubicBezTo>
                  <a:pt x="675" y="195"/>
                  <a:pt x="674" y="197"/>
                  <a:pt x="673" y="198"/>
                </a:cubicBezTo>
                <a:cubicBezTo>
                  <a:pt x="672" y="199"/>
                  <a:pt x="670" y="197"/>
                  <a:pt x="669" y="198"/>
                </a:cubicBezTo>
                <a:cubicBezTo>
                  <a:pt x="669" y="199"/>
                  <a:pt x="670" y="200"/>
                  <a:pt x="670" y="200"/>
                </a:cubicBezTo>
                <a:cubicBezTo>
                  <a:pt x="669" y="201"/>
                  <a:pt x="667" y="203"/>
                  <a:pt x="666" y="203"/>
                </a:cubicBezTo>
                <a:close/>
                <a:moveTo>
                  <a:pt x="695" y="358"/>
                </a:moveTo>
                <a:cubicBezTo>
                  <a:pt x="695" y="356"/>
                  <a:pt x="695" y="355"/>
                  <a:pt x="695" y="356"/>
                </a:cubicBezTo>
                <a:cubicBezTo>
                  <a:pt x="695" y="356"/>
                  <a:pt x="694" y="356"/>
                  <a:pt x="694" y="356"/>
                </a:cubicBezTo>
                <a:cubicBezTo>
                  <a:pt x="693" y="357"/>
                  <a:pt x="693" y="357"/>
                  <a:pt x="693" y="357"/>
                </a:cubicBezTo>
                <a:cubicBezTo>
                  <a:pt x="693" y="357"/>
                  <a:pt x="693" y="357"/>
                  <a:pt x="692" y="358"/>
                </a:cubicBezTo>
                <a:cubicBezTo>
                  <a:pt x="692" y="358"/>
                  <a:pt x="691" y="358"/>
                  <a:pt x="691" y="358"/>
                </a:cubicBezTo>
                <a:cubicBezTo>
                  <a:pt x="690" y="358"/>
                  <a:pt x="689" y="358"/>
                  <a:pt x="689" y="358"/>
                </a:cubicBezTo>
                <a:cubicBezTo>
                  <a:pt x="688" y="357"/>
                  <a:pt x="687" y="358"/>
                  <a:pt x="687" y="358"/>
                </a:cubicBezTo>
                <a:cubicBezTo>
                  <a:pt x="686" y="358"/>
                  <a:pt x="688" y="358"/>
                  <a:pt x="687" y="359"/>
                </a:cubicBezTo>
                <a:cubicBezTo>
                  <a:pt x="687" y="360"/>
                  <a:pt x="688" y="360"/>
                  <a:pt x="688" y="361"/>
                </a:cubicBezTo>
                <a:cubicBezTo>
                  <a:pt x="689" y="362"/>
                  <a:pt x="688" y="362"/>
                  <a:pt x="688" y="363"/>
                </a:cubicBezTo>
                <a:cubicBezTo>
                  <a:pt x="688" y="363"/>
                  <a:pt x="688" y="365"/>
                  <a:pt x="689" y="365"/>
                </a:cubicBezTo>
                <a:cubicBezTo>
                  <a:pt x="690" y="366"/>
                  <a:pt x="689" y="368"/>
                  <a:pt x="690" y="368"/>
                </a:cubicBezTo>
                <a:cubicBezTo>
                  <a:pt x="691" y="368"/>
                  <a:pt x="692" y="365"/>
                  <a:pt x="693" y="365"/>
                </a:cubicBezTo>
                <a:cubicBezTo>
                  <a:pt x="693" y="364"/>
                  <a:pt x="693" y="364"/>
                  <a:pt x="693" y="364"/>
                </a:cubicBezTo>
                <a:cubicBezTo>
                  <a:pt x="693" y="363"/>
                  <a:pt x="694" y="363"/>
                  <a:pt x="694" y="363"/>
                </a:cubicBezTo>
                <a:cubicBezTo>
                  <a:pt x="695" y="362"/>
                  <a:pt x="695" y="362"/>
                  <a:pt x="695" y="362"/>
                </a:cubicBezTo>
                <a:cubicBezTo>
                  <a:pt x="695" y="361"/>
                  <a:pt x="695" y="361"/>
                  <a:pt x="695" y="359"/>
                </a:cubicBezTo>
                <a:cubicBezTo>
                  <a:pt x="695" y="358"/>
                  <a:pt x="695" y="358"/>
                  <a:pt x="695" y="358"/>
                </a:cubicBezTo>
                <a:close/>
                <a:moveTo>
                  <a:pt x="789" y="106"/>
                </a:moveTo>
                <a:cubicBezTo>
                  <a:pt x="789" y="106"/>
                  <a:pt x="786" y="105"/>
                  <a:pt x="786" y="104"/>
                </a:cubicBezTo>
                <a:cubicBezTo>
                  <a:pt x="786" y="103"/>
                  <a:pt x="784" y="102"/>
                  <a:pt x="783" y="102"/>
                </a:cubicBezTo>
                <a:cubicBezTo>
                  <a:pt x="782" y="102"/>
                  <a:pt x="781" y="101"/>
                  <a:pt x="780" y="102"/>
                </a:cubicBezTo>
                <a:cubicBezTo>
                  <a:pt x="780" y="102"/>
                  <a:pt x="780" y="105"/>
                  <a:pt x="779" y="104"/>
                </a:cubicBezTo>
                <a:cubicBezTo>
                  <a:pt x="779" y="104"/>
                  <a:pt x="779" y="102"/>
                  <a:pt x="778" y="102"/>
                </a:cubicBezTo>
                <a:cubicBezTo>
                  <a:pt x="777" y="100"/>
                  <a:pt x="779" y="101"/>
                  <a:pt x="778" y="100"/>
                </a:cubicBezTo>
                <a:cubicBezTo>
                  <a:pt x="777" y="99"/>
                  <a:pt x="777" y="99"/>
                  <a:pt x="775" y="98"/>
                </a:cubicBezTo>
                <a:cubicBezTo>
                  <a:pt x="774" y="98"/>
                  <a:pt x="774" y="97"/>
                  <a:pt x="773" y="97"/>
                </a:cubicBezTo>
                <a:cubicBezTo>
                  <a:pt x="772" y="96"/>
                  <a:pt x="772" y="96"/>
                  <a:pt x="772" y="96"/>
                </a:cubicBezTo>
                <a:cubicBezTo>
                  <a:pt x="770" y="95"/>
                  <a:pt x="770" y="95"/>
                  <a:pt x="769" y="94"/>
                </a:cubicBezTo>
                <a:cubicBezTo>
                  <a:pt x="768" y="94"/>
                  <a:pt x="768" y="92"/>
                  <a:pt x="767" y="92"/>
                </a:cubicBezTo>
                <a:cubicBezTo>
                  <a:pt x="766" y="92"/>
                  <a:pt x="765" y="90"/>
                  <a:pt x="765" y="90"/>
                </a:cubicBezTo>
                <a:cubicBezTo>
                  <a:pt x="763" y="90"/>
                  <a:pt x="762" y="90"/>
                  <a:pt x="761" y="90"/>
                </a:cubicBezTo>
                <a:cubicBezTo>
                  <a:pt x="760" y="89"/>
                  <a:pt x="759" y="88"/>
                  <a:pt x="759" y="88"/>
                </a:cubicBezTo>
                <a:cubicBezTo>
                  <a:pt x="758" y="88"/>
                  <a:pt x="757" y="86"/>
                  <a:pt x="756" y="86"/>
                </a:cubicBezTo>
                <a:cubicBezTo>
                  <a:pt x="756" y="86"/>
                  <a:pt x="753" y="86"/>
                  <a:pt x="752" y="87"/>
                </a:cubicBezTo>
                <a:cubicBezTo>
                  <a:pt x="752" y="87"/>
                  <a:pt x="749" y="86"/>
                  <a:pt x="748" y="86"/>
                </a:cubicBezTo>
                <a:cubicBezTo>
                  <a:pt x="748" y="87"/>
                  <a:pt x="746" y="86"/>
                  <a:pt x="746" y="86"/>
                </a:cubicBezTo>
                <a:cubicBezTo>
                  <a:pt x="745" y="87"/>
                  <a:pt x="746" y="87"/>
                  <a:pt x="745" y="88"/>
                </a:cubicBezTo>
                <a:cubicBezTo>
                  <a:pt x="744" y="88"/>
                  <a:pt x="747" y="91"/>
                  <a:pt x="747" y="91"/>
                </a:cubicBezTo>
                <a:cubicBezTo>
                  <a:pt x="747" y="92"/>
                  <a:pt x="747" y="93"/>
                  <a:pt x="747" y="93"/>
                </a:cubicBezTo>
                <a:cubicBezTo>
                  <a:pt x="746" y="94"/>
                  <a:pt x="745" y="94"/>
                  <a:pt x="745" y="94"/>
                </a:cubicBezTo>
                <a:cubicBezTo>
                  <a:pt x="743" y="94"/>
                  <a:pt x="744" y="92"/>
                  <a:pt x="742" y="91"/>
                </a:cubicBezTo>
                <a:cubicBezTo>
                  <a:pt x="741" y="90"/>
                  <a:pt x="743" y="89"/>
                  <a:pt x="741" y="88"/>
                </a:cubicBezTo>
                <a:cubicBezTo>
                  <a:pt x="740" y="87"/>
                  <a:pt x="739" y="88"/>
                  <a:pt x="738" y="89"/>
                </a:cubicBezTo>
                <a:cubicBezTo>
                  <a:pt x="737" y="89"/>
                  <a:pt x="733" y="89"/>
                  <a:pt x="734" y="88"/>
                </a:cubicBezTo>
                <a:cubicBezTo>
                  <a:pt x="737" y="86"/>
                  <a:pt x="730" y="87"/>
                  <a:pt x="730" y="88"/>
                </a:cubicBezTo>
                <a:cubicBezTo>
                  <a:pt x="730" y="89"/>
                  <a:pt x="728" y="88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8" y="90"/>
                  <a:pt x="727" y="90"/>
                </a:cubicBezTo>
                <a:cubicBezTo>
                  <a:pt x="726" y="90"/>
                  <a:pt x="727" y="93"/>
                  <a:pt x="727" y="93"/>
                </a:cubicBezTo>
                <a:cubicBezTo>
                  <a:pt x="727" y="94"/>
                  <a:pt x="726" y="94"/>
                  <a:pt x="725" y="94"/>
                </a:cubicBezTo>
                <a:cubicBezTo>
                  <a:pt x="725" y="94"/>
                  <a:pt x="725" y="90"/>
                  <a:pt x="724" y="89"/>
                </a:cubicBezTo>
                <a:cubicBezTo>
                  <a:pt x="724" y="89"/>
                  <a:pt x="723" y="89"/>
                  <a:pt x="722" y="88"/>
                </a:cubicBezTo>
                <a:cubicBezTo>
                  <a:pt x="722" y="88"/>
                  <a:pt x="723" y="87"/>
                  <a:pt x="723" y="87"/>
                </a:cubicBezTo>
                <a:cubicBezTo>
                  <a:pt x="723" y="86"/>
                  <a:pt x="723" y="86"/>
                  <a:pt x="723" y="86"/>
                </a:cubicBezTo>
                <a:cubicBezTo>
                  <a:pt x="724" y="85"/>
                  <a:pt x="724" y="85"/>
                  <a:pt x="724" y="85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4" y="83"/>
                  <a:pt x="723" y="83"/>
                  <a:pt x="722" y="83"/>
                </a:cubicBezTo>
                <a:cubicBezTo>
                  <a:pt x="721" y="83"/>
                  <a:pt x="721" y="82"/>
                  <a:pt x="721" y="82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19" y="81"/>
                </a:cubicBezTo>
                <a:cubicBezTo>
                  <a:pt x="718" y="81"/>
                  <a:pt x="718" y="80"/>
                  <a:pt x="717" y="80"/>
                </a:cubicBezTo>
                <a:cubicBezTo>
                  <a:pt x="715" y="81"/>
                  <a:pt x="715" y="81"/>
                  <a:pt x="714" y="81"/>
                </a:cubicBezTo>
                <a:cubicBezTo>
                  <a:pt x="714" y="81"/>
                  <a:pt x="713" y="81"/>
                  <a:pt x="711" y="81"/>
                </a:cubicBezTo>
                <a:cubicBezTo>
                  <a:pt x="709" y="82"/>
                  <a:pt x="709" y="83"/>
                  <a:pt x="709" y="83"/>
                </a:cubicBezTo>
                <a:cubicBezTo>
                  <a:pt x="708" y="83"/>
                  <a:pt x="707" y="83"/>
                  <a:pt x="706" y="82"/>
                </a:cubicBezTo>
                <a:cubicBezTo>
                  <a:pt x="705" y="81"/>
                  <a:pt x="707" y="79"/>
                  <a:pt x="707" y="79"/>
                </a:cubicBezTo>
                <a:cubicBezTo>
                  <a:pt x="706" y="78"/>
                  <a:pt x="705" y="79"/>
                  <a:pt x="704" y="78"/>
                </a:cubicBezTo>
                <a:cubicBezTo>
                  <a:pt x="703" y="78"/>
                  <a:pt x="701" y="78"/>
                  <a:pt x="701" y="78"/>
                </a:cubicBezTo>
                <a:cubicBezTo>
                  <a:pt x="700" y="77"/>
                  <a:pt x="703" y="76"/>
                  <a:pt x="702" y="75"/>
                </a:cubicBezTo>
                <a:cubicBezTo>
                  <a:pt x="701" y="75"/>
                  <a:pt x="701" y="73"/>
                  <a:pt x="700" y="73"/>
                </a:cubicBezTo>
                <a:cubicBezTo>
                  <a:pt x="698" y="73"/>
                  <a:pt x="698" y="73"/>
                  <a:pt x="697" y="73"/>
                </a:cubicBezTo>
                <a:cubicBezTo>
                  <a:pt x="696" y="73"/>
                  <a:pt x="695" y="73"/>
                  <a:pt x="694" y="74"/>
                </a:cubicBezTo>
                <a:cubicBezTo>
                  <a:pt x="693" y="74"/>
                  <a:pt x="694" y="75"/>
                  <a:pt x="693" y="75"/>
                </a:cubicBezTo>
                <a:cubicBezTo>
                  <a:pt x="692" y="75"/>
                  <a:pt x="693" y="76"/>
                  <a:pt x="693" y="76"/>
                </a:cubicBezTo>
                <a:cubicBezTo>
                  <a:pt x="692" y="76"/>
                  <a:pt x="692" y="76"/>
                  <a:pt x="691" y="76"/>
                </a:cubicBezTo>
                <a:cubicBezTo>
                  <a:pt x="690" y="75"/>
                  <a:pt x="690" y="75"/>
                  <a:pt x="690" y="74"/>
                </a:cubicBezTo>
                <a:cubicBezTo>
                  <a:pt x="690" y="74"/>
                  <a:pt x="692" y="72"/>
                  <a:pt x="690" y="71"/>
                </a:cubicBezTo>
                <a:cubicBezTo>
                  <a:pt x="688" y="71"/>
                  <a:pt x="688" y="71"/>
                  <a:pt x="687" y="71"/>
                </a:cubicBezTo>
                <a:cubicBezTo>
                  <a:pt x="687" y="71"/>
                  <a:pt x="686" y="70"/>
                  <a:pt x="685" y="70"/>
                </a:cubicBezTo>
                <a:cubicBezTo>
                  <a:pt x="684" y="70"/>
                  <a:pt x="680" y="69"/>
                  <a:pt x="681" y="70"/>
                </a:cubicBezTo>
                <a:cubicBezTo>
                  <a:pt x="681" y="72"/>
                  <a:pt x="679" y="72"/>
                  <a:pt x="678" y="72"/>
                </a:cubicBezTo>
                <a:cubicBezTo>
                  <a:pt x="678" y="73"/>
                  <a:pt x="678" y="73"/>
                  <a:pt x="678" y="74"/>
                </a:cubicBezTo>
                <a:cubicBezTo>
                  <a:pt x="677" y="74"/>
                  <a:pt x="680" y="77"/>
                  <a:pt x="679" y="78"/>
                </a:cubicBezTo>
                <a:cubicBezTo>
                  <a:pt x="678" y="78"/>
                  <a:pt x="677" y="77"/>
                  <a:pt x="676" y="77"/>
                </a:cubicBezTo>
                <a:cubicBezTo>
                  <a:pt x="675" y="78"/>
                  <a:pt x="676" y="80"/>
                  <a:pt x="676" y="80"/>
                </a:cubicBezTo>
                <a:cubicBezTo>
                  <a:pt x="675" y="81"/>
                  <a:pt x="672" y="78"/>
                  <a:pt x="671" y="78"/>
                </a:cubicBezTo>
                <a:cubicBezTo>
                  <a:pt x="670" y="77"/>
                  <a:pt x="669" y="77"/>
                  <a:pt x="669" y="77"/>
                </a:cubicBezTo>
                <a:cubicBezTo>
                  <a:pt x="668" y="77"/>
                  <a:pt x="669" y="79"/>
                  <a:pt x="668" y="79"/>
                </a:cubicBezTo>
                <a:cubicBezTo>
                  <a:pt x="667" y="79"/>
                  <a:pt x="666" y="76"/>
                  <a:pt x="664" y="75"/>
                </a:cubicBezTo>
                <a:cubicBezTo>
                  <a:pt x="663" y="75"/>
                  <a:pt x="662" y="76"/>
                  <a:pt x="663" y="79"/>
                </a:cubicBezTo>
                <a:cubicBezTo>
                  <a:pt x="664" y="81"/>
                  <a:pt x="662" y="82"/>
                  <a:pt x="661" y="81"/>
                </a:cubicBezTo>
                <a:cubicBezTo>
                  <a:pt x="660" y="81"/>
                  <a:pt x="660" y="81"/>
                  <a:pt x="660" y="81"/>
                </a:cubicBezTo>
                <a:cubicBezTo>
                  <a:pt x="659" y="81"/>
                  <a:pt x="658" y="80"/>
                  <a:pt x="657" y="80"/>
                </a:cubicBezTo>
                <a:cubicBezTo>
                  <a:pt x="656" y="80"/>
                  <a:pt x="657" y="79"/>
                  <a:pt x="657" y="77"/>
                </a:cubicBezTo>
                <a:cubicBezTo>
                  <a:pt x="657" y="76"/>
                  <a:pt x="657" y="75"/>
                  <a:pt x="657" y="75"/>
                </a:cubicBezTo>
                <a:cubicBezTo>
                  <a:pt x="657" y="75"/>
                  <a:pt x="656" y="74"/>
                  <a:pt x="656" y="73"/>
                </a:cubicBezTo>
                <a:cubicBezTo>
                  <a:pt x="656" y="72"/>
                  <a:pt x="656" y="71"/>
                  <a:pt x="656" y="71"/>
                </a:cubicBezTo>
                <a:cubicBezTo>
                  <a:pt x="655" y="70"/>
                  <a:pt x="656" y="70"/>
                  <a:pt x="656" y="69"/>
                </a:cubicBezTo>
                <a:cubicBezTo>
                  <a:pt x="655" y="68"/>
                  <a:pt x="654" y="65"/>
                  <a:pt x="651" y="67"/>
                </a:cubicBezTo>
                <a:cubicBezTo>
                  <a:pt x="649" y="67"/>
                  <a:pt x="649" y="65"/>
                  <a:pt x="648" y="65"/>
                </a:cubicBezTo>
                <a:cubicBezTo>
                  <a:pt x="647" y="65"/>
                  <a:pt x="647" y="64"/>
                  <a:pt x="646" y="64"/>
                </a:cubicBezTo>
                <a:cubicBezTo>
                  <a:pt x="645" y="64"/>
                  <a:pt x="644" y="64"/>
                  <a:pt x="643" y="65"/>
                </a:cubicBezTo>
                <a:cubicBezTo>
                  <a:pt x="643" y="68"/>
                  <a:pt x="643" y="68"/>
                  <a:pt x="643" y="68"/>
                </a:cubicBezTo>
                <a:cubicBezTo>
                  <a:pt x="643" y="69"/>
                  <a:pt x="644" y="70"/>
                  <a:pt x="643" y="70"/>
                </a:cubicBezTo>
                <a:cubicBezTo>
                  <a:pt x="641" y="70"/>
                  <a:pt x="640" y="69"/>
                  <a:pt x="639" y="69"/>
                </a:cubicBezTo>
                <a:cubicBezTo>
                  <a:pt x="638" y="69"/>
                  <a:pt x="635" y="69"/>
                  <a:pt x="635" y="69"/>
                </a:cubicBezTo>
                <a:cubicBezTo>
                  <a:pt x="633" y="68"/>
                  <a:pt x="635" y="66"/>
                  <a:pt x="634" y="65"/>
                </a:cubicBezTo>
                <a:cubicBezTo>
                  <a:pt x="633" y="65"/>
                  <a:pt x="632" y="66"/>
                  <a:pt x="631" y="66"/>
                </a:cubicBezTo>
                <a:cubicBezTo>
                  <a:pt x="630" y="66"/>
                  <a:pt x="631" y="65"/>
                  <a:pt x="630" y="65"/>
                </a:cubicBezTo>
                <a:cubicBezTo>
                  <a:pt x="629" y="65"/>
                  <a:pt x="629" y="65"/>
                  <a:pt x="629" y="65"/>
                </a:cubicBezTo>
                <a:cubicBezTo>
                  <a:pt x="628" y="64"/>
                  <a:pt x="627" y="65"/>
                  <a:pt x="625" y="65"/>
                </a:cubicBezTo>
                <a:cubicBezTo>
                  <a:pt x="624" y="65"/>
                  <a:pt x="624" y="67"/>
                  <a:pt x="622" y="67"/>
                </a:cubicBezTo>
                <a:cubicBezTo>
                  <a:pt x="621" y="67"/>
                  <a:pt x="619" y="65"/>
                  <a:pt x="618" y="65"/>
                </a:cubicBezTo>
                <a:cubicBezTo>
                  <a:pt x="617" y="64"/>
                  <a:pt x="622" y="63"/>
                  <a:pt x="621" y="62"/>
                </a:cubicBezTo>
                <a:cubicBezTo>
                  <a:pt x="621" y="62"/>
                  <a:pt x="622" y="62"/>
                  <a:pt x="622" y="61"/>
                </a:cubicBezTo>
                <a:cubicBezTo>
                  <a:pt x="622" y="60"/>
                  <a:pt x="621" y="59"/>
                  <a:pt x="619" y="59"/>
                </a:cubicBezTo>
                <a:cubicBezTo>
                  <a:pt x="618" y="59"/>
                  <a:pt x="617" y="60"/>
                  <a:pt x="617" y="61"/>
                </a:cubicBezTo>
                <a:cubicBezTo>
                  <a:pt x="615" y="62"/>
                  <a:pt x="615" y="62"/>
                  <a:pt x="615" y="62"/>
                </a:cubicBezTo>
                <a:cubicBezTo>
                  <a:pt x="613" y="65"/>
                  <a:pt x="613" y="65"/>
                  <a:pt x="613" y="65"/>
                </a:cubicBezTo>
                <a:cubicBezTo>
                  <a:pt x="614" y="66"/>
                  <a:pt x="614" y="66"/>
                  <a:pt x="614" y="66"/>
                </a:cubicBezTo>
                <a:cubicBezTo>
                  <a:pt x="613" y="67"/>
                  <a:pt x="613" y="68"/>
                  <a:pt x="611" y="68"/>
                </a:cubicBezTo>
                <a:cubicBezTo>
                  <a:pt x="611" y="68"/>
                  <a:pt x="610" y="68"/>
                  <a:pt x="610" y="68"/>
                </a:cubicBezTo>
                <a:cubicBezTo>
                  <a:pt x="608" y="68"/>
                  <a:pt x="605" y="70"/>
                  <a:pt x="605" y="69"/>
                </a:cubicBezTo>
                <a:cubicBezTo>
                  <a:pt x="605" y="69"/>
                  <a:pt x="605" y="67"/>
                  <a:pt x="607" y="66"/>
                </a:cubicBezTo>
                <a:cubicBezTo>
                  <a:pt x="608" y="66"/>
                  <a:pt x="608" y="66"/>
                  <a:pt x="608" y="65"/>
                </a:cubicBezTo>
                <a:cubicBezTo>
                  <a:pt x="609" y="64"/>
                  <a:pt x="610" y="66"/>
                  <a:pt x="611" y="65"/>
                </a:cubicBezTo>
                <a:cubicBezTo>
                  <a:pt x="612" y="65"/>
                  <a:pt x="612" y="64"/>
                  <a:pt x="613" y="62"/>
                </a:cubicBezTo>
                <a:cubicBezTo>
                  <a:pt x="614" y="62"/>
                  <a:pt x="613" y="62"/>
                  <a:pt x="614" y="61"/>
                </a:cubicBezTo>
                <a:cubicBezTo>
                  <a:pt x="614" y="61"/>
                  <a:pt x="614" y="60"/>
                  <a:pt x="614" y="60"/>
                </a:cubicBezTo>
                <a:cubicBezTo>
                  <a:pt x="615" y="59"/>
                  <a:pt x="616" y="59"/>
                  <a:pt x="618" y="59"/>
                </a:cubicBezTo>
                <a:cubicBezTo>
                  <a:pt x="619" y="57"/>
                  <a:pt x="621" y="57"/>
                  <a:pt x="621" y="56"/>
                </a:cubicBezTo>
                <a:cubicBezTo>
                  <a:pt x="622" y="56"/>
                  <a:pt x="622" y="54"/>
                  <a:pt x="623" y="54"/>
                </a:cubicBezTo>
                <a:cubicBezTo>
                  <a:pt x="623" y="53"/>
                  <a:pt x="622" y="52"/>
                  <a:pt x="622" y="52"/>
                </a:cubicBezTo>
                <a:cubicBezTo>
                  <a:pt x="622" y="51"/>
                  <a:pt x="622" y="50"/>
                  <a:pt x="622" y="50"/>
                </a:cubicBezTo>
                <a:cubicBezTo>
                  <a:pt x="622" y="49"/>
                  <a:pt x="622" y="49"/>
                  <a:pt x="622" y="49"/>
                </a:cubicBezTo>
                <a:cubicBezTo>
                  <a:pt x="622" y="48"/>
                  <a:pt x="623" y="47"/>
                  <a:pt x="622" y="47"/>
                </a:cubicBezTo>
                <a:cubicBezTo>
                  <a:pt x="621" y="47"/>
                  <a:pt x="622" y="45"/>
                  <a:pt x="622" y="45"/>
                </a:cubicBezTo>
                <a:cubicBezTo>
                  <a:pt x="619" y="45"/>
                  <a:pt x="620" y="43"/>
                  <a:pt x="617" y="43"/>
                </a:cubicBezTo>
                <a:cubicBezTo>
                  <a:pt x="616" y="43"/>
                  <a:pt x="612" y="42"/>
                  <a:pt x="612" y="42"/>
                </a:cubicBezTo>
                <a:cubicBezTo>
                  <a:pt x="611" y="42"/>
                  <a:pt x="611" y="42"/>
                  <a:pt x="610" y="43"/>
                </a:cubicBezTo>
                <a:cubicBezTo>
                  <a:pt x="608" y="45"/>
                  <a:pt x="608" y="45"/>
                  <a:pt x="608" y="45"/>
                </a:cubicBezTo>
                <a:cubicBezTo>
                  <a:pt x="607" y="45"/>
                  <a:pt x="607" y="45"/>
                  <a:pt x="607" y="45"/>
                </a:cubicBezTo>
                <a:cubicBezTo>
                  <a:pt x="607" y="45"/>
                  <a:pt x="606" y="44"/>
                  <a:pt x="606" y="43"/>
                </a:cubicBezTo>
                <a:cubicBezTo>
                  <a:pt x="606" y="42"/>
                  <a:pt x="609" y="40"/>
                  <a:pt x="608" y="40"/>
                </a:cubicBezTo>
                <a:cubicBezTo>
                  <a:pt x="607" y="40"/>
                  <a:pt x="606" y="40"/>
                  <a:pt x="605" y="40"/>
                </a:cubicBezTo>
                <a:cubicBezTo>
                  <a:pt x="605" y="39"/>
                  <a:pt x="606" y="39"/>
                  <a:pt x="607" y="39"/>
                </a:cubicBezTo>
                <a:cubicBezTo>
                  <a:pt x="608" y="38"/>
                  <a:pt x="610" y="38"/>
                  <a:pt x="610" y="37"/>
                </a:cubicBezTo>
                <a:cubicBezTo>
                  <a:pt x="609" y="37"/>
                  <a:pt x="606" y="37"/>
                  <a:pt x="605" y="36"/>
                </a:cubicBezTo>
                <a:cubicBezTo>
                  <a:pt x="604" y="35"/>
                  <a:pt x="604" y="35"/>
                  <a:pt x="603" y="34"/>
                </a:cubicBezTo>
                <a:cubicBezTo>
                  <a:pt x="603" y="34"/>
                  <a:pt x="603" y="34"/>
                  <a:pt x="602" y="34"/>
                </a:cubicBezTo>
                <a:cubicBezTo>
                  <a:pt x="601" y="34"/>
                  <a:pt x="601" y="35"/>
                  <a:pt x="600" y="35"/>
                </a:cubicBezTo>
                <a:cubicBezTo>
                  <a:pt x="599" y="36"/>
                  <a:pt x="598" y="36"/>
                  <a:pt x="597" y="37"/>
                </a:cubicBezTo>
                <a:cubicBezTo>
                  <a:pt x="596" y="37"/>
                  <a:pt x="596" y="37"/>
                  <a:pt x="596" y="37"/>
                </a:cubicBezTo>
                <a:cubicBezTo>
                  <a:pt x="594" y="37"/>
                  <a:pt x="596" y="39"/>
                  <a:pt x="595" y="40"/>
                </a:cubicBezTo>
                <a:cubicBezTo>
                  <a:pt x="594" y="40"/>
                  <a:pt x="595" y="42"/>
                  <a:pt x="595" y="42"/>
                </a:cubicBezTo>
                <a:cubicBezTo>
                  <a:pt x="594" y="43"/>
                  <a:pt x="595" y="44"/>
                  <a:pt x="595" y="45"/>
                </a:cubicBezTo>
                <a:cubicBezTo>
                  <a:pt x="594" y="45"/>
                  <a:pt x="593" y="46"/>
                  <a:pt x="592" y="45"/>
                </a:cubicBezTo>
                <a:cubicBezTo>
                  <a:pt x="592" y="45"/>
                  <a:pt x="591" y="44"/>
                  <a:pt x="590" y="44"/>
                </a:cubicBezTo>
                <a:cubicBezTo>
                  <a:pt x="589" y="44"/>
                  <a:pt x="589" y="45"/>
                  <a:pt x="588" y="46"/>
                </a:cubicBezTo>
                <a:cubicBezTo>
                  <a:pt x="588" y="47"/>
                  <a:pt x="588" y="48"/>
                  <a:pt x="588" y="47"/>
                </a:cubicBezTo>
                <a:cubicBezTo>
                  <a:pt x="587" y="47"/>
                  <a:pt x="586" y="49"/>
                  <a:pt x="585" y="49"/>
                </a:cubicBezTo>
                <a:cubicBezTo>
                  <a:pt x="585" y="49"/>
                  <a:pt x="586" y="47"/>
                  <a:pt x="586" y="46"/>
                </a:cubicBezTo>
                <a:cubicBezTo>
                  <a:pt x="586" y="45"/>
                  <a:pt x="587" y="44"/>
                  <a:pt x="587" y="43"/>
                </a:cubicBezTo>
                <a:cubicBezTo>
                  <a:pt x="587" y="43"/>
                  <a:pt x="586" y="42"/>
                  <a:pt x="586" y="42"/>
                </a:cubicBezTo>
                <a:cubicBezTo>
                  <a:pt x="586" y="41"/>
                  <a:pt x="586" y="39"/>
                  <a:pt x="586" y="39"/>
                </a:cubicBezTo>
                <a:cubicBezTo>
                  <a:pt x="586" y="38"/>
                  <a:pt x="585" y="38"/>
                  <a:pt x="585" y="38"/>
                </a:cubicBezTo>
                <a:cubicBezTo>
                  <a:pt x="584" y="38"/>
                  <a:pt x="582" y="40"/>
                  <a:pt x="582" y="40"/>
                </a:cubicBezTo>
                <a:cubicBezTo>
                  <a:pt x="582" y="41"/>
                  <a:pt x="582" y="41"/>
                  <a:pt x="582" y="41"/>
                </a:cubicBezTo>
                <a:cubicBezTo>
                  <a:pt x="581" y="42"/>
                  <a:pt x="581" y="42"/>
                  <a:pt x="581" y="42"/>
                </a:cubicBezTo>
                <a:cubicBezTo>
                  <a:pt x="578" y="43"/>
                  <a:pt x="578" y="45"/>
                  <a:pt x="578" y="45"/>
                </a:cubicBezTo>
                <a:cubicBezTo>
                  <a:pt x="578" y="45"/>
                  <a:pt x="582" y="45"/>
                  <a:pt x="581" y="46"/>
                </a:cubicBezTo>
                <a:cubicBezTo>
                  <a:pt x="580" y="46"/>
                  <a:pt x="578" y="47"/>
                  <a:pt x="577" y="47"/>
                </a:cubicBezTo>
                <a:cubicBezTo>
                  <a:pt x="575" y="48"/>
                  <a:pt x="577" y="49"/>
                  <a:pt x="575" y="50"/>
                </a:cubicBezTo>
                <a:cubicBezTo>
                  <a:pt x="574" y="50"/>
                  <a:pt x="576" y="48"/>
                  <a:pt x="575" y="49"/>
                </a:cubicBezTo>
                <a:cubicBezTo>
                  <a:pt x="573" y="48"/>
                  <a:pt x="573" y="48"/>
                  <a:pt x="573" y="48"/>
                </a:cubicBezTo>
                <a:cubicBezTo>
                  <a:pt x="573" y="49"/>
                  <a:pt x="573" y="47"/>
                  <a:pt x="572" y="47"/>
                </a:cubicBezTo>
                <a:cubicBezTo>
                  <a:pt x="571" y="47"/>
                  <a:pt x="569" y="46"/>
                  <a:pt x="569" y="46"/>
                </a:cubicBezTo>
                <a:cubicBezTo>
                  <a:pt x="569" y="46"/>
                  <a:pt x="566" y="49"/>
                  <a:pt x="565" y="49"/>
                </a:cubicBezTo>
                <a:cubicBezTo>
                  <a:pt x="565" y="49"/>
                  <a:pt x="564" y="49"/>
                  <a:pt x="564" y="49"/>
                </a:cubicBezTo>
                <a:cubicBezTo>
                  <a:pt x="564" y="52"/>
                  <a:pt x="564" y="52"/>
                  <a:pt x="564" y="52"/>
                </a:cubicBezTo>
                <a:cubicBezTo>
                  <a:pt x="564" y="53"/>
                  <a:pt x="565" y="55"/>
                  <a:pt x="564" y="56"/>
                </a:cubicBezTo>
                <a:cubicBezTo>
                  <a:pt x="564" y="56"/>
                  <a:pt x="563" y="57"/>
                  <a:pt x="562" y="58"/>
                </a:cubicBezTo>
                <a:cubicBezTo>
                  <a:pt x="562" y="59"/>
                  <a:pt x="562" y="59"/>
                  <a:pt x="562" y="59"/>
                </a:cubicBezTo>
                <a:cubicBezTo>
                  <a:pt x="561" y="60"/>
                  <a:pt x="562" y="62"/>
                  <a:pt x="561" y="63"/>
                </a:cubicBezTo>
                <a:cubicBezTo>
                  <a:pt x="561" y="63"/>
                  <a:pt x="557" y="64"/>
                  <a:pt x="557" y="65"/>
                </a:cubicBezTo>
                <a:cubicBezTo>
                  <a:pt x="556" y="65"/>
                  <a:pt x="553" y="64"/>
                  <a:pt x="552" y="65"/>
                </a:cubicBezTo>
                <a:cubicBezTo>
                  <a:pt x="552" y="65"/>
                  <a:pt x="551" y="65"/>
                  <a:pt x="551" y="65"/>
                </a:cubicBezTo>
                <a:cubicBezTo>
                  <a:pt x="550" y="66"/>
                  <a:pt x="551" y="67"/>
                  <a:pt x="550" y="68"/>
                </a:cubicBezTo>
                <a:cubicBezTo>
                  <a:pt x="549" y="68"/>
                  <a:pt x="550" y="70"/>
                  <a:pt x="549" y="70"/>
                </a:cubicBezTo>
                <a:cubicBezTo>
                  <a:pt x="549" y="71"/>
                  <a:pt x="550" y="73"/>
                  <a:pt x="551" y="73"/>
                </a:cubicBezTo>
                <a:cubicBezTo>
                  <a:pt x="551" y="74"/>
                  <a:pt x="554" y="74"/>
                  <a:pt x="553" y="74"/>
                </a:cubicBezTo>
                <a:cubicBezTo>
                  <a:pt x="552" y="74"/>
                  <a:pt x="555" y="76"/>
                  <a:pt x="554" y="76"/>
                </a:cubicBezTo>
                <a:cubicBezTo>
                  <a:pt x="554" y="76"/>
                  <a:pt x="554" y="78"/>
                  <a:pt x="553" y="77"/>
                </a:cubicBezTo>
                <a:cubicBezTo>
                  <a:pt x="552" y="77"/>
                  <a:pt x="551" y="75"/>
                  <a:pt x="550" y="75"/>
                </a:cubicBezTo>
                <a:cubicBezTo>
                  <a:pt x="550" y="75"/>
                  <a:pt x="549" y="75"/>
                  <a:pt x="549" y="74"/>
                </a:cubicBezTo>
                <a:cubicBezTo>
                  <a:pt x="548" y="74"/>
                  <a:pt x="548" y="74"/>
                  <a:pt x="548" y="73"/>
                </a:cubicBezTo>
                <a:cubicBezTo>
                  <a:pt x="547" y="73"/>
                  <a:pt x="547" y="73"/>
                  <a:pt x="547" y="73"/>
                </a:cubicBezTo>
                <a:cubicBezTo>
                  <a:pt x="547" y="72"/>
                  <a:pt x="546" y="71"/>
                  <a:pt x="545" y="72"/>
                </a:cubicBezTo>
                <a:cubicBezTo>
                  <a:pt x="545" y="72"/>
                  <a:pt x="543" y="72"/>
                  <a:pt x="542" y="73"/>
                </a:cubicBezTo>
                <a:cubicBezTo>
                  <a:pt x="541" y="74"/>
                  <a:pt x="541" y="76"/>
                  <a:pt x="541" y="76"/>
                </a:cubicBezTo>
                <a:cubicBezTo>
                  <a:pt x="540" y="77"/>
                  <a:pt x="540" y="75"/>
                  <a:pt x="540" y="75"/>
                </a:cubicBezTo>
                <a:cubicBezTo>
                  <a:pt x="540" y="75"/>
                  <a:pt x="539" y="70"/>
                  <a:pt x="539" y="69"/>
                </a:cubicBezTo>
                <a:cubicBezTo>
                  <a:pt x="539" y="68"/>
                  <a:pt x="538" y="69"/>
                  <a:pt x="537" y="69"/>
                </a:cubicBezTo>
                <a:cubicBezTo>
                  <a:pt x="536" y="69"/>
                  <a:pt x="538" y="73"/>
                  <a:pt x="537" y="74"/>
                </a:cubicBezTo>
                <a:cubicBezTo>
                  <a:pt x="536" y="74"/>
                  <a:pt x="538" y="75"/>
                  <a:pt x="537" y="76"/>
                </a:cubicBezTo>
                <a:cubicBezTo>
                  <a:pt x="537" y="76"/>
                  <a:pt x="537" y="76"/>
                  <a:pt x="537" y="76"/>
                </a:cubicBezTo>
                <a:cubicBezTo>
                  <a:pt x="536" y="76"/>
                  <a:pt x="535" y="77"/>
                  <a:pt x="535" y="77"/>
                </a:cubicBezTo>
                <a:cubicBezTo>
                  <a:pt x="534" y="80"/>
                  <a:pt x="534" y="80"/>
                  <a:pt x="534" y="80"/>
                </a:cubicBezTo>
                <a:cubicBezTo>
                  <a:pt x="536" y="81"/>
                  <a:pt x="536" y="81"/>
                  <a:pt x="536" y="81"/>
                </a:cubicBezTo>
                <a:cubicBezTo>
                  <a:pt x="535" y="82"/>
                  <a:pt x="535" y="83"/>
                  <a:pt x="535" y="83"/>
                </a:cubicBezTo>
                <a:cubicBezTo>
                  <a:pt x="535" y="84"/>
                  <a:pt x="535" y="85"/>
                  <a:pt x="535" y="85"/>
                </a:cubicBezTo>
                <a:cubicBezTo>
                  <a:pt x="535" y="86"/>
                  <a:pt x="535" y="86"/>
                  <a:pt x="535" y="87"/>
                </a:cubicBezTo>
                <a:cubicBezTo>
                  <a:pt x="534" y="87"/>
                  <a:pt x="534" y="88"/>
                  <a:pt x="534" y="89"/>
                </a:cubicBezTo>
                <a:cubicBezTo>
                  <a:pt x="534" y="90"/>
                  <a:pt x="535" y="91"/>
                  <a:pt x="535" y="91"/>
                </a:cubicBezTo>
                <a:cubicBezTo>
                  <a:pt x="535" y="92"/>
                  <a:pt x="537" y="91"/>
                  <a:pt x="537" y="91"/>
                </a:cubicBezTo>
                <a:cubicBezTo>
                  <a:pt x="537" y="92"/>
                  <a:pt x="538" y="91"/>
                  <a:pt x="539" y="91"/>
                </a:cubicBezTo>
                <a:cubicBezTo>
                  <a:pt x="539" y="91"/>
                  <a:pt x="541" y="92"/>
                  <a:pt x="541" y="93"/>
                </a:cubicBezTo>
                <a:cubicBezTo>
                  <a:pt x="540" y="94"/>
                  <a:pt x="537" y="93"/>
                  <a:pt x="537" y="93"/>
                </a:cubicBezTo>
                <a:cubicBezTo>
                  <a:pt x="536" y="94"/>
                  <a:pt x="536" y="94"/>
                  <a:pt x="536" y="94"/>
                </a:cubicBezTo>
                <a:cubicBezTo>
                  <a:pt x="536" y="94"/>
                  <a:pt x="536" y="96"/>
                  <a:pt x="536" y="96"/>
                </a:cubicBezTo>
                <a:cubicBezTo>
                  <a:pt x="536" y="97"/>
                  <a:pt x="538" y="97"/>
                  <a:pt x="538" y="98"/>
                </a:cubicBezTo>
                <a:cubicBezTo>
                  <a:pt x="538" y="98"/>
                  <a:pt x="538" y="99"/>
                  <a:pt x="537" y="100"/>
                </a:cubicBezTo>
                <a:cubicBezTo>
                  <a:pt x="536" y="99"/>
                  <a:pt x="536" y="99"/>
                  <a:pt x="536" y="99"/>
                </a:cubicBezTo>
                <a:cubicBezTo>
                  <a:pt x="536" y="101"/>
                  <a:pt x="536" y="101"/>
                  <a:pt x="536" y="101"/>
                </a:cubicBezTo>
                <a:cubicBezTo>
                  <a:pt x="535" y="101"/>
                  <a:pt x="536" y="103"/>
                  <a:pt x="536" y="103"/>
                </a:cubicBezTo>
                <a:cubicBezTo>
                  <a:pt x="535" y="103"/>
                  <a:pt x="534" y="103"/>
                  <a:pt x="534" y="104"/>
                </a:cubicBezTo>
                <a:cubicBezTo>
                  <a:pt x="533" y="104"/>
                  <a:pt x="532" y="105"/>
                  <a:pt x="532" y="105"/>
                </a:cubicBezTo>
                <a:cubicBezTo>
                  <a:pt x="530" y="106"/>
                  <a:pt x="530" y="106"/>
                  <a:pt x="530" y="106"/>
                </a:cubicBezTo>
                <a:cubicBezTo>
                  <a:pt x="529" y="106"/>
                  <a:pt x="528" y="105"/>
                  <a:pt x="528" y="106"/>
                </a:cubicBezTo>
                <a:cubicBezTo>
                  <a:pt x="527" y="106"/>
                  <a:pt x="526" y="105"/>
                  <a:pt x="526" y="105"/>
                </a:cubicBezTo>
                <a:cubicBezTo>
                  <a:pt x="525" y="106"/>
                  <a:pt x="525" y="104"/>
                  <a:pt x="525" y="104"/>
                </a:cubicBezTo>
                <a:cubicBezTo>
                  <a:pt x="526" y="103"/>
                  <a:pt x="529" y="103"/>
                  <a:pt x="529" y="103"/>
                </a:cubicBezTo>
                <a:cubicBezTo>
                  <a:pt x="528" y="104"/>
                  <a:pt x="531" y="104"/>
                  <a:pt x="531" y="103"/>
                </a:cubicBezTo>
                <a:cubicBezTo>
                  <a:pt x="532" y="101"/>
                  <a:pt x="532" y="101"/>
                  <a:pt x="532" y="101"/>
                </a:cubicBezTo>
                <a:cubicBezTo>
                  <a:pt x="533" y="101"/>
                  <a:pt x="533" y="100"/>
                  <a:pt x="534" y="100"/>
                </a:cubicBezTo>
                <a:cubicBezTo>
                  <a:pt x="534" y="99"/>
                  <a:pt x="535" y="95"/>
                  <a:pt x="534" y="94"/>
                </a:cubicBezTo>
                <a:cubicBezTo>
                  <a:pt x="533" y="93"/>
                  <a:pt x="533" y="93"/>
                  <a:pt x="533" y="93"/>
                </a:cubicBezTo>
                <a:cubicBezTo>
                  <a:pt x="533" y="90"/>
                  <a:pt x="533" y="90"/>
                  <a:pt x="533" y="90"/>
                </a:cubicBezTo>
                <a:cubicBezTo>
                  <a:pt x="532" y="90"/>
                  <a:pt x="534" y="86"/>
                  <a:pt x="533" y="86"/>
                </a:cubicBezTo>
                <a:cubicBezTo>
                  <a:pt x="532" y="86"/>
                  <a:pt x="534" y="83"/>
                  <a:pt x="533" y="82"/>
                </a:cubicBezTo>
                <a:cubicBezTo>
                  <a:pt x="532" y="80"/>
                  <a:pt x="532" y="80"/>
                  <a:pt x="532" y="80"/>
                </a:cubicBezTo>
                <a:cubicBezTo>
                  <a:pt x="532" y="80"/>
                  <a:pt x="533" y="78"/>
                  <a:pt x="532" y="78"/>
                </a:cubicBezTo>
                <a:cubicBezTo>
                  <a:pt x="532" y="77"/>
                  <a:pt x="534" y="76"/>
                  <a:pt x="534" y="75"/>
                </a:cubicBezTo>
                <a:cubicBezTo>
                  <a:pt x="534" y="72"/>
                  <a:pt x="534" y="72"/>
                  <a:pt x="534" y="72"/>
                </a:cubicBezTo>
                <a:cubicBezTo>
                  <a:pt x="534" y="72"/>
                  <a:pt x="533" y="71"/>
                  <a:pt x="533" y="71"/>
                </a:cubicBezTo>
                <a:cubicBezTo>
                  <a:pt x="533" y="71"/>
                  <a:pt x="533" y="69"/>
                  <a:pt x="532" y="68"/>
                </a:cubicBezTo>
                <a:cubicBezTo>
                  <a:pt x="532" y="67"/>
                  <a:pt x="531" y="67"/>
                  <a:pt x="530" y="67"/>
                </a:cubicBezTo>
                <a:cubicBezTo>
                  <a:pt x="530" y="67"/>
                  <a:pt x="530" y="67"/>
                  <a:pt x="529" y="66"/>
                </a:cubicBezTo>
                <a:cubicBezTo>
                  <a:pt x="529" y="66"/>
                  <a:pt x="529" y="66"/>
                  <a:pt x="528" y="66"/>
                </a:cubicBezTo>
                <a:cubicBezTo>
                  <a:pt x="526" y="66"/>
                  <a:pt x="526" y="68"/>
                  <a:pt x="526" y="68"/>
                </a:cubicBezTo>
                <a:cubicBezTo>
                  <a:pt x="526" y="69"/>
                  <a:pt x="525" y="70"/>
                  <a:pt x="525" y="70"/>
                </a:cubicBezTo>
                <a:cubicBezTo>
                  <a:pt x="523" y="71"/>
                  <a:pt x="524" y="72"/>
                  <a:pt x="523" y="72"/>
                </a:cubicBezTo>
                <a:cubicBezTo>
                  <a:pt x="523" y="72"/>
                  <a:pt x="523" y="75"/>
                  <a:pt x="523" y="75"/>
                </a:cubicBezTo>
                <a:cubicBezTo>
                  <a:pt x="523" y="75"/>
                  <a:pt x="526" y="75"/>
                  <a:pt x="524" y="76"/>
                </a:cubicBezTo>
                <a:cubicBezTo>
                  <a:pt x="522" y="76"/>
                  <a:pt x="523" y="77"/>
                  <a:pt x="523" y="77"/>
                </a:cubicBezTo>
                <a:cubicBezTo>
                  <a:pt x="523" y="77"/>
                  <a:pt x="522" y="79"/>
                  <a:pt x="520" y="80"/>
                </a:cubicBezTo>
                <a:cubicBezTo>
                  <a:pt x="519" y="80"/>
                  <a:pt x="519" y="80"/>
                  <a:pt x="518" y="81"/>
                </a:cubicBezTo>
                <a:cubicBezTo>
                  <a:pt x="517" y="82"/>
                  <a:pt x="518" y="84"/>
                  <a:pt x="519" y="84"/>
                </a:cubicBezTo>
                <a:cubicBezTo>
                  <a:pt x="520" y="85"/>
                  <a:pt x="521" y="85"/>
                  <a:pt x="520" y="85"/>
                </a:cubicBezTo>
                <a:cubicBezTo>
                  <a:pt x="520" y="86"/>
                  <a:pt x="519" y="88"/>
                  <a:pt x="518" y="88"/>
                </a:cubicBezTo>
                <a:cubicBezTo>
                  <a:pt x="517" y="89"/>
                  <a:pt x="521" y="90"/>
                  <a:pt x="521" y="91"/>
                </a:cubicBezTo>
                <a:cubicBezTo>
                  <a:pt x="520" y="92"/>
                  <a:pt x="525" y="93"/>
                  <a:pt x="525" y="93"/>
                </a:cubicBezTo>
                <a:cubicBezTo>
                  <a:pt x="525" y="93"/>
                  <a:pt x="526" y="93"/>
                  <a:pt x="525" y="95"/>
                </a:cubicBezTo>
                <a:cubicBezTo>
                  <a:pt x="524" y="95"/>
                  <a:pt x="524" y="96"/>
                  <a:pt x="523" y="96"/>
                </a:cubicBezTo>
                <a:cubicBezTo>
                  <a:pt x="522" y="96"/>
                  <a:pt x="522" y="94"/>
                  <a:pt x="521" y="94"/>
                </a:cubicBezTo>
                <a:cubicBezTo>
                  <a:pt x="520" y="94"/>
                  <a:pt x="518" y="92"/>
                  <a:pt x="517" y="92"/>
                </a:cubicBezTo>
                <a:cubicBezTo>
                  <a:pt x="516" y="92"/>
                  <a:pt x="513" y="89"/>
                  <a:pt x="512" y="89"/>
                </a:cubicBezTo>
                <a:cubicBezTo>
                  <a:pt x="511" y="89"/>
                  <a:pt x="510" y="88"/>
                  <a:pt x="509" y="88"/>
                </a:cubicBezTo>
                <a:cubicBezTo>
                  <a:pt x="508" y="87"/>
                  <a:pt x="507" y="86"/>
                  <a:pt x="506" y="86"/>
                </a:cubicBezTo>
                <a:cubicBezTo>
                  <a:pt x="505" y="86"/>
                  <a:pt x="503" y="84"/>
                  <a:pt x="502" y="84"/>
                </a:cubicBezTo>
                <a:cubicBezTo>
                  <a:pt x="501" y="84"/>
                  <a:pt x="502" y="86"/>
                  <a:pt x="502" y="87"/>
                </a:cubicBezTo>
                <a:cubicBezTo>
                  <a:pt x="503" y="88"/>
                  <a:pt x="507" y="90"/>
                  <a:pt x="505" y="90"/>
                </a:cubicBezTo>
                <a:cubicBezTo>
                  <a:pt x="505" y="90"/>
                  <a:pt x="508" y="93"/>
                  <a:pt x="506" y="94"/>
                </a:cubicBezTo>
                <a:cubicBezTo>
                  <a:pt x="505" y="94"/>
                  <a:pt x="503" y="89"/>
                  <a:pt x="502" y="90"/>
                </a:cubicBezTo>
                <a:cubicBezTo>
                  <a:pt x="501" y="90"/>
                  <a:pt x="502" y="92"/>
                  <a:pt x="502" y="92"/>
                </a:cubicBezTo>
                <a:cubicBezTo>
                  <a:pt x="501" y="92"/>
                  <a:pt x="500" y="93"/>
                  <a:pt x="500" y="93"/>
                </a:cubicBezTo>
                <a:cubicBezTo>
                  <a:pt x="499" y="93"/>
                  <a:pt x="498" y="91"/>
                  <a:pt x="498" y="91"/>
                </a:cubicBezTo>
                <a:cubicBezTo>
                  <a:pt x="496" y="91"/>
                  <a:pt x="494" y="95"/>
                  <a:pt x="493" y="96"/>
                </a:cubicBezTo>
                <a:cubicBezTo>
                  <a:pt x="491" y="96"/>
                  <a:pt x="491" y="92"/>
                  <a:pt x="490" y="92"/>
                </a:cubicBezTo>
                <a:cubicBezTo>
                  <a:pt x="487" y="93"/>
                  <a:pt x="487" y="95"/>
                  <a:pt x="484" y="95"/>
                </a:cubicBezTo>
                <a:cubicBezTo>
                  <a:pt x="482" y="96"/>
                  <a:pt x="483" y="97"/>
                  <a:pt x="481" y="97"/>
                </a:cubicBezTo>
                <a:cubicBezTo>
                  <a:pt x="479" y="97"/>
                  <a:pt x="481" y="100"/>
                  <a:pt x="479" y="100"/>
                </a:cubicBezTo>
                <a:cubicBezTo>
                  <a:pt x="478" y="100"/>
                  <a:pt x="478" y="103"/>
                  <a:pt x="478" y="103"/>
                </a:cubicBezTo>
                <a:cubicBezTo>
                  <a:pt x="478" y="105"/>
                  <a:pt x="476" y="103"/>
                  <a:pt x="475" y="103"/>
                </a:cubicBezTo>
                <a:cubicBezTo>
                  <a:pt x="475" y="103"/>
                  <a:pt x="474" y="102"/>
                  <a:pt x="474" y="103"/>
                </a:cubicBezTo>
                <a:cubicBezTo>
                  <a:pt x="472" y="103"/>
                  <a:pt x="474" y="100"/>
                  <a:pt x="474" y="100"/>
                </a:cubicBezTo>
                <a:cubicBezTo>
                  <a:pt x="474" y="99"/>
                  <a:pt x="477" y="99"/>
                  <a:pt x="477" y="99"/>
                </a:cubicBezTo>
                <a:cubicBezTo>
                  <a:pt x="477" y="98"/>
                  <a:pt x="477" y="97"/>
                  <a:pt x="476" y="97"/>
                </a:cubicBezTo>
                <a:cubicBezTo>
                  <a:pt x="474" y="96"/>
                  <a:pt x="474" y="94"/>
                  <a:pt x="473" y="94"/>
                </a:cubicBezTo>
                <a:cubicBezTo>
                  <a:pt x="473" y="94"/>
                  <a:pt x="471" y="94"/>
                  <a:pt x="470" y="94"/>
                </a:cubicBezTo>
                <a:cubicBezTo>
                  <a:pt x="469" y="95"/>
                  <a:pt x="471" y="96"/>
                  <a:pt x="470" y="96"/>
                </a:cubicBezTo>
                <a:cubicBezTo>
                  <a:pt x="468" y="96"/>
                  <a:pt x="471" y="98"/>
                  <a:pt x="469" y="98"/>
                </a:cubicBezTo>
                <a:cubicBezTo>
                  <a:pt x="468" y="99"/>
                  <a:pt x="468" y="99"/>
                  <a:pt x="469" y="100"/>
                </a:cubicBezTo>
                <a:cubicBezTo>
                  <a:pt x="470" y="102"/>
                  <a:pt x="470" y="102"/>
                  <a:pt x="470" y="102"/>
                </a:cubicBezTo>
                <a:cubicBezTo>
                  <a:pt x="470" y="102"/>
                  <a:pt x="472" y="104"/>
                  <a:pt x="470" y="105"/>
                </a:cubicBezTo>
                <a:cubicBezTo>
                  <a:pt x="469" y="105"/>
                  <a:pt x="468" y="105"/>
                  <a:pt x="466" y="106"/>
                </a:cubicBezTo>
                <a:cubicBezTo>
                  <a:pt x="465" y="106"/>
                  <a:pt x="464" y="107"/>
                  <a:pt x="463" y="108"/>
                </a:cubicBezTo>
                <a:cubicBezTo>
                  <a:pt x="461" y="108"/>
                  <a:pt x="464" y="113"/>
                  <a:pt x="463" y="113"/>
                </a:cubicBezTo>
                <a:cubicBezTo>
                  <a:pt x="461" y="114"/>
                  <a:pt x="460" y="113"/>
                  <a:pt x="459" y="112"/>
                </a:cubicBezTo>
                <a:cubicBezTo>
                  <a:pt x="459" y="112"/>
                  <a:pt x="459" y="112"/>
                  <a:pt x="459" y="112"/>
                </a:cubicBezTo>
                <a:cubicBezTo>
                  <a:pt x="457" y="111"/>
                  <a:pt x="457" y="111"/>
                  <a:pt x="457" y="111"/>
                </a:cubicBezTo>
                <a:cubicBezTo>
                  <a:pt x="457" y="111"/>
                  <a:pt x="456" y="110"/>
                  <a:pt x="454" y="110"/>
                </a:cubicBezTo>
                <a:cubicBezTo>
                  <a:pt x="453" y="110"/>
                  <a:pt x="454" y="114"/>
                  <a:pt x="453" y="113"/>
                </a:cubicBezTo>
                <a:cubicBezTo>
                  <a:pt x="452" y="113"/>
                  <a:pt x="451" y="112"/>
                  <a:pt x="451" y="111"/>
                </a:cubicBezTo>
                <a:cubicBezTo>
                  <a:pt x="451" y="111"/>
                  <a:pt x="451" y="111"/>
                  <a:pt x="451" y="111"/>
                </a:cubicBezTo>
                <a:cubicBezTo>
                  <a:pt x="449" y="110"/>
                  <a:pt x="451" y="108"/>
                  <a:pt x="451" y="108"/>
                </a:cubicBezTo>
                <a:cubicBezTo>
                  <a:pt x="451" y="108"/>
                  <a:pt x="452" y="107"/>
                  <a:pt x="450" y="106"/>
                </a:cubicBezTo>
                <a:cubicBezTo>
                  <a:pt x="449" y="106"/>
                  <a:pt x="449" y="105"/>
                  <a:pt x="449" y="105"/>
                </a:cubicBezTo>
                <a:cubicBezTo>
                  <a:pt x="448" y="105"/>
                  <a:pt x="447" y="103"/>
                  <a:pt x="446" y="103"/>
                </a:cubicBezTo>
                <a:cubicBezTo>
                  <a:pt x="446" y="103"/>
                  <a:pt x="446" y="102"/>
                  <a:pt x="447" y="102"/>
                </a:cubicBezTo>
                <a:cubicBezTo>
                  <a:pt x="447" y="102"/>
                  <a:pt x="448" y="103"/>
                  <a:pt x="449" y="103"/>
                </a:cubicBezTo>
                <a:cubicBezTo>
                  <a:pt x="449" y="103"/>
                  <a:pt x="450" y="104"/>
                  <a:pt x="451" y="104"/>
                </a:cubicBezTo>
                <a:cubicBezTo>
                  <a:pt x="451" y="104"/>
                  <a:pt x="452" y="106"/>
                  <a:pt x="453" y="105"/>
                </a:cubicBezTo>
                <a:cubicBezTo>
                  <a:pt x="454" y="104"/>
                  <a:pt x="455" y="106"/>
                  <a:pt x="455" y="106"/>
                </a:cubicBezTo>
                <a:cubicBezTo>
                  <a:pt x="455" y="106"/>
                  <a:pt x="457" y="107"/>
                  <a:pt x="457" y="107"/>
                </a:cubicBezTo>
                <a:cubicBezTo>
                  <a:pt x="459" y="107"/>
                  <a:pt x="460" y="108"/>
                  <a:pt x="460" y="107"/>
                </a:cubicBezTo>
                <a:cubicBezTo>
                  <a:pt x="461" y="107"/>
                  <a:pt x="461" y="106"/>
                  <a:pt x="462" y="106"/>
                </a:cubicBezTo>
                <a:cubicBezTo>
                  <a:pt x="462" y="105"/>
                  <a:pt x="462" y="105"/>
                  <a:pt x="462" y="105"/>
                </a:cubicBezTo>
                <a:cubicBezTo>
                  <a:pt x="463" y="105"/>
                  <a:pt x="463" y="104"/>
                  <a:pt x="464" y="104"/>
                </a:cubicBezTo>
                <a:cubicBezTo>
                  <a:pt x="464" y="103"/>
                  <a:pt x="464" y="103"/>
                  <a:pt x="465" y="102"/>
                </a:cubicBezTo>
                <a:cubicBezTo>
                  <a:pt x="465" y="101"/>
                  <a:pt x="465" y="101"/>
                  <a:pt x="465" y="101"/>
                </a:cubicBezTo>
                <a:cubicBezTo>
                  <a:pt x="466" y="100"/>
                  <a:pt x="464" y="98"/>
                  <a:pt x="463" y="97"/>
                </a:cubicBezTo>
                <a:cubicBezTo>
                  <a:pt x="462" y="96"/>
                  <a:pt x="460" y="96"/>
                  <a:pt x="459" y="95"/>
                </a:cubicBezTo>
                <a:cubicBezTo>
                  <a:pt x="459" y="94"/>
                  <a:pt x="458" y="94"/>
                  <a:pt x="458" y="94"/>
                </a:cubicBezTo>
                <a:cubicBezTo>
                  <a:pt x="456" y="93"/>
                  <a:pt x="454" y="91"/>
                  <a:pt x="453" y="91"/>
                </a:cubicBezTo>
                <a:cubicBezTo>
                  <a:pt x="453" y="91"/>
                  <a:pt x="452" y="91"/>
                  <a:pt x="451" y="90"/>
                </a:cubicBezTo>
                <a:cubicBezTo>
                  <a:pt x="449" y="89"/>
                  <a:pt x="447" y="90"/>
                  <a:pt x="447" y="88"/>
                </a:cubicBezTo>
                <a:cubicBezTo>
                  <a:pt x="446" y="87"/>
                  <a:pt x="444" y="87"/>
                  <a:pt x="442" y="88"/>
                </a:cubicBezTo>
                <a:cubicBezTo>
                  <a:pt x="441" y="88"/>
                  <a:pt x="440" y="89"/>
                  <a:pt x="439" y="88"/>
                </a:cubicBezTo>
                <a:cubicBezTo>
                  <a:pt x="439" y="88"/>
                  <a:pt x="439" y="88"/>
                  <a:pt x="440" y="87"/>
                </a:cubicBezTo>
                <a:cubicBezTo>
                  <a:pt x="440" y="86"/>
                  <a:pt x="440" y="86"/>
                  <a:pt x="442" y="86"/>
                </a:cubicBezTo>
                <a:cubicBezTo>
                  <a:pt x="444" y="86"/>
                  <a:pt x="444" y="84"/>
                  <a:pt x="444" y="84"/>
                </a:cubicBezTo>
                <a:cubicBezTo>
                  <a:pt x="444" y="84"/>
                  <a:pt x="443" y="83"/>
                  <a:pt x="441" y="83"/>
                </a:cubicBezTo>
                <a:cubicBezTo>
                  <a:pt x="439" y="82"/>
                  <a:pt x="437" y="81"/>
                  <a:pt x="437" y="81"/>
                </a:cubicBezTo>
                <a:cubicBezTo>
                  <a:pt x="437" y="81"/>
                  <a:pt x="436" y="80"/>
                  <a:pt x="435" y="80"/>
                </a:cubicBezTo>
                <a:cubicBezTo>
                  <a:pt x="434" y="80"/>
                  <a:pt x="434" y="81"/>
                  <a:pt x="433" y="81"/>
                </a:cubicBezTo>
                <a:cubicBezTo>
                  <a:pt x="433" y="81"/>
                  <a:pt x="431" y="80"/>
                  <a:pt x="430" y="80"/>
                </a:cubicBezTo>
                <a:cubicBezTo>
                  <a:pt x="430" y="79"/>
                  <a:pt x="429" y="79"/>
                  <a:pt x="428" y="80"/>
                </a:cubicBezTo>
                <a:cubicBezTo>
                  <a:pt x="427" y="80"/>
                  <a:pt x="426" y="81"/>
                  <a:pt x="426" y="82"/>
                </a:cubicBezTo>
                <a:cubicBezTo>
                  <a:pt x="425" y="82"/>
                  <a:pt x="424" y="83"/>
                  <a:pt x="424" y="83"/>
                </a:cubicBezTo>
                <a:cubicBezTo>
                  <a:pt x="423" y="83"/>
                  <a:pt x="422" y="84"/>
                  <a:pt x="422" y="84"/>
                </a:cubicBezTo>
                <a:cubicBezTo>
                  <a:pt x="422" y="84"/>
                  <a:pt x="421" y="84"/>
                  <a:pt x="420" y="85"/>
                </a:cubicBezTo>
                <a:cubicBezTo>
                  <a:pt x="419" y="85"/>
                  <a:pt x="419" y="85"/>
                  <a:pt x="418" y="85"/>
                </a:cubicBezTo>
                <a:cubicBezTo>
                  <a:pt x="417" y="84"/>
                  <a:pt x="416" y="85"/>
                  <a:pt x="416" y="85"/>
                </a:cubicBezTo>
                <a:cubicBezTo>
                  <a:pt x="415" y="86"/>
                  <a:pt x="415" y="87"/>
                  <a:pt x="415" y="87"/>
                </a:cubicBezTo>
                <a:cubicBezTo>
                  <a:pt x="414" y="87"/>
                  <a:pt x="413" y="89"/>
                  <a:pt x="412" y="89"/>
                </a:cubicBezTo>
                <a:cubicBezTo>
                  <a:pt x="411" y="89"/>
                  <a:pt x="411" y="90"/>
                  <a:pt x="410" y="90"/>
                </a:cubicBezTo>
                <a:cubicBezTo>
                  <a:pt x="410" y="91"/>
                  <a:pt x="409" y="91"/>
                  <a:pt x="409" y="91"/>
                </a:cubicBezTo>
                <a:cubicBezTo>
                  <a:pt x="406" y="92"/>
                  <a:pt x="406" y="92"/>
                  <a:pt x="406" y="92"/>
                </a:cubicBezTo>
                <a:cubicBezTo>
                  <a:pt x="406" y="92"/>
                  <a:pt x="406" y="93"/>
                  <a:pt x="406" y="94"/>
                </a:cubicBezTo>
                <a:cubicBezTo>
                  <a:pt x="406" y="95"/>
                  <a:pt x="406" y="96"/>
                  <a:pt x="405" y="96"/>
                </a:cubicBezTo>
                <a:cubicBezTo>
                  <a:pt x="405" y="96"/>
                  <a:pt x="405" y="96"/>
                  <a:pt x="404" y="96"/>
                </a:cubicBezTo>
                <a:cubicBezTo>
                  <a:pt x="403" y="96"/>
                  <a:pt x="403" y="96"/>
                  <a:pt x="402" y="97"/>
                </a:cubicBezTo>
                <a:cubicBezTo>
                  <a:pt x="402" y="97"/>
                  <a:pt x="402" y="97"/>
                  <a:pt x="402" y="97"/>
                </a:cubicBezTo>
                <a:cubicBezTo>
                  <a:pt x="402" y="98"/>
                  <a:pt x="401" y="98"/>
                  <a:pt x="401" y="99"/>
                </a:cubicBezTo>
                <a:cubicBezTo>
                  <a:pt x="401" y="99"/>
                  <a:pt x="402" y="99"/>
                  <a:pt x="402" y="99"/>
                </a:cubicBezTo>
                <a:cubicBezTo>
                  <a:pt x="403" y="99"/>
                  <a:pt x="403" y="99"/>
                  <a:pt x="403" y="99"/>
                </a:cubicBezTo>
                <a:cubicBezTo>
                  <a:pt x="404" y="99"/>
                  <a:pt x="405" y="99"/>
                  <a:pt x="405" y="98"/>
                </a:cubicBezTo>
                <a:cubicBezTo>
                  <a:pt x="405" y="98"/>
                  <a:pt x="406" y="97"/>
                  <a:pt x="407" y="97"/>
                </a:cubicBezTo>
                <a:cubicBezTo>
                  <a:pt x="408" y="97"/>
                  <a:pt x="407" y="98"/>
                  <a:pt x="408" y="98"/>
                </a:cubicBezTo>
                <a:cubicBezTo>
                  <a:pt x="408" y="99"/>
                  <a:pt x="408" y="100"/>
                  <a:pt x="408" y="100"/>
                </a:cubicBezTo>
                <a:cubicBezTo>
                  <a:pt x="407" y="100"/>
                  <a:pt x="406" y="101"/>
                  <a:pt x="405" y="101"/>
                </a:cubicBezTo>
                <a:cubicBezTo>
                  <a:pt x="405" y="101"/>
                  <a:pt x="404" y="101"/>
                  <a:pt x="404" y="101"/>
                </a:cubicBezTo>
                <a:cubicBezTo>
                  <a:pt x="403" y="102"/>
                  <a:pt x="403" y="103"/>
                  <a:pt x="403" y="103"/>
                </a:cubicBezTo>
                <a:cubicBezTo>
                  <a:pt x="403" y="104"/>
                  <a:pt x="402" y="105"/>
                  <a:pt x="402" y="105"/>
                </a:cubicBezTo>
                <a:cubicBezTo>
                  <a:pt x="402" y="105"/>
                  <a:pt x="401" y="107"/>
                  <a:pt x="401" y="108"/>
                </a:cubicBezTo>
                <a:cubicBezTo>
                  <a:pt x="400" y="108"/>
                  <a:pt x="399" y="108"/>
                  <a:pt x="399" y="108"/>
                </a:cubicBezTo>
                <a:cubicBezTo>
                  <a:pt x="399" y="109"/>
                  <a:pt x="398" y="109"/>
                  <a:pt x="397" y="110"/>
                </a:cubicBezTo>
                <a:cubicBezTo>
                  <a:pt x="397" y="110"/>
                  <a:pt x="397" y="113"/>
                  <a:pt x="397" y="113"/>
                </a:cubicBezTo>
                <a:cubicBezTo>
                  <a:pt x="397" y="113"/>
                  <a:pt x="397" y="115"/>
                  <a:pt x="396" y="115"/>
                </a:cubicBezTo>
                <a:cubicBezTo>
                  <a:pt x="396" y="115"/>
                  <a:pt x="395" y="115"/>
                  <a:pt x="395" y="115"/>
                </a:cubicBezTo>
                <a:cubicBezTo>
                  <a:pt x="394" y="116"/>
                  <a:pt x="394" y="116"/>
                  <a:pt x="393" y="116"/>
                </a:cubicBezTo>
                <a:cubicBezTo>
                  <a:pt x="391" y="118"/>
                  <a:pt x="391" y="118"/>
                  <a:pt x="390" y="119"/>
                </a:cubicBezTo>
                <a:cubicBezTo>
                  <a:pt x="388" y="120"/>
                  <a:pt x="389" y="121"/>
                  <a:pt x="389" y="121"/>
                </a:cubicBezTo>
                <a:cubicBezTo>
                  <a:pt x="389" y="122"/>
                  <a:pt x="387" y="121"/>
                  <a:pt x="386" y="122"/>
                </a:cubicBezTo>
                <a:cubicBezTo>
                  <a:pt x="385" y="122"/>
                  <a:pt x="385" y="122"/>
                  <a:pt x="385" y="122"/>
                </a:cubicBezTo>
                <a:cubicBezTo>
                  <a:pt x="385" y="122"/>
                  <a:pt x="385" y="123"/>
                  <a:pt x="385" y="124"/>
                </a:cubicBezTo>
                <a:cubicBezTo>
                  <a:pt x="385" y="125"/>
                  <a:pt x="385" y="126"/>
                  <a:pt x="385" y="126"/>
                </a:cubicBezTo>
                <a:cubicBezTo>
                  <a:pt x="384" y="128"/>
                  <a:pt x="385" y="128"/>
                  <a:pt x="385" y="129"/>
                </a:cubicBezTo>
                <a:cubicBezTo>
                  <a:pt x="386" y="130"/>
                  <a:pt x="386" y="130"/>
                  <a:pt x="385" y="131"/>
                </a:cubicBezTo>
                <a:cubicBezTo>
                  <a:pt x="385" y="132"/>
                  <a:pt x="385" y="133"/>
                  <a:pt x="385" y="134"/>
                </a:cubicBezTo>
                <a:cubicBezTo>
                  <a:pt x="385" y="134"/>
                  <a:pt x="386" y="135"/>
                  <a:pt x="386" y="136"/>
                </a:cubicBezTo>
                <a:cubicBezTo>
                  <a:pt x="386" y="137"/>
                  <a:pt x="387" y="137"/>
                  <a:pt x="387" y="138"/>
                </a:cubicBezTo>
                <a:cubicBezTo>
                  <a:pt x="388" y="139"/>
                  <a:pt x="388" y="139"/>
                  <a:pt x="388" y="140"/>
                </a:cubicBezTo>
                <a:cubicBezTo>
                  <a:pt x="390" y="140"/>
                  <a:pt x="392" y="141"/>
                  <a:pt x="393" y="140"/>
                </a:cubicBezTo>
                <a:cubicBezTo>
                  <a:pt x="393" y="140"/>
                  <a:pt x="393" y="138"/>
                  <a:pt x="395" y="137"/>
                </a:cubicBezTo>
                <a:cubicBezTo>
                  <a:pt x="395" y="137"/>
                  <a:pt x="398" y="135"/>
                  <a:pt x="399" y="136"/>
                </a:cubicBezTo>
                <a:cubicBezTo>
                  <a:pt x="400" y="137"/>
                  <a:pt x="399" y="138"/>
                  <a:pt x="400" y="139"/>
                </a:cubicBezTo>
                <a:cubicBezTo>
                  <a:pt x="400" y="139"/>
                  <a:pt x="399" y="139"/>
                  <a:pt x="400" y="140"/>
                </a:cubicBezTo>
                <a:cubicBezTo>
                  <a:pt x="400" y="140"/>
                  <a:pt x="400" y="140"/>
                  <a:pt x="400" y="140"/>
                </a:cubicBezTo>
                <a:cubicBezTo>
                  <a:pt x="400" y="141"/>
                  <a:pt x="400" y="141"/>
                  <a:pt x="400" y="141"/>
                </a:cubicBezTo>
                <a:cubicBezTo>
                  <a:pt x="401" y="142"/>
                  <a:pt x="400" y="143"/>
                  <a:pt x="401" y="143"/>
                </a:cubicBezTo>
                <a:cubicBezTo>
                  <a:pt x="402" y="143"/>
                  <a:pt x="402" y="145"/>
                  <a:pt x="402" y="145"/>
                </a:cubicBezTo>
                <a:cubicBezTo>
                  <a:pt x="403" y="145"/>
                  <a:pt x="402" y="148"/>
                  <a:pt x="403" y="148"/>
                </a:cubicBezTo>
                <a:cubicBezTo>
                  <a:pt x="403" y="148"/>
                  <a:pt x="405" y="149"/>
                  <a:pt x="405" y="149"/>
                </a:cubicBezTo>
                <a:cubicBezTo>
                  <a:pt x="405" y="149"/>
                  <a:pt x="406" y="148"/>
                  <a:pt x="406" y="147"/>
                </a:cubicBezTo>
                <a:cubicBezTo>
                  <a:pt x="406" y="146"/>
                  <a:pt x="410" y="146"/>
                  <a:pt x="410" y="146"/>
                </a:cubicBezTo>
                <a:cubicBezTo>
                  <a:pt x="411" y="145"/>
                  <a:pt x="412" y="147"/>
                  <a:pt x="412" y="143"/>
                </a:cubicBezTo>
                <a:cubicBezTo>
                  <a:pt x="413" y="142"/>
                  <a:pt x="412" y="141"/>
                  <a:pt x="412" y="141"/>
                </a:cubicBezTo>
                <a:cubicBezTo>
                  <a:pt x="413" y="140"/>
                  <a:pt x="411" y="139"/>
                  <a:pt x="411" y="139"/>
                </a:cubicBezTo>
                <a:cubicBezTo>
                  <a:pt x="411" y="138"/>
                  <a:pt x="411" y="138"/>
                  <a:pt x="412" y="138"/>
                </a:cubicBezTo>
                <a:cubicBezTo>
                  <a:pt x="412" y="137"/>
                  <a:pt x="414" y="138"/>
                  <a:pt x="414" y="137"/>
                </a:cubicBezTo>
                <a:cubicBezTo>
                  <a:pt x="414" y="136"/>
                  <a:pt x="415" y="135"/>
                  <a:pt x="416" y="135"/>
                </a:cubicBezTo>
                <a:cubicBezTo>
                  <a:pt x="416" y="134"/>
                  <a:pt x="417" y="133"/>
                  <a:pt x="417" y="133"/>
                </a:cubicBezTo>
                <a:cubicBezTo>
                  <a:pt x="417" y="132"/>
                  <a:pt x="416" y="132"/>
                  <a:pt x="416" y="131"/>
                </a:cubicBezTo>
                <a:cubicBezTo>
                  <a:pt x="413" y="129"/>
                  <a:pt x="413" y="129"/>
                  <a:pt x="413" y="129"/>
                </a:cubicBezTo>
                <a:cubicBezTo>
                  <a:pt x="413" y="128"/>
                  <a:pt x="413" y="128"/>
                  <a:pt x="413" y="128"/>
                </a:cubicBezTo>
                <a:cubicBezTo>
                  <a:pt x="413" y="127"/>
                  <a:pt x="412" y="126"/>
                  <a:pt x="412" y="126"/>
                </a:cubicBezTo>
                <a:cubicBezTo>
                  <a:pt x="412" y="125"/>
                  <a:pt x="412" y="125"/>
                  <a:pt x="413" y="125"/>
                </a:cubicBezTo>
                <a:cubicBezTo>
                  <a:pt x="414" y="124"/>
                  <a:pt x="413" y="123"/>
                  <a:pt x="413" y="123"/>
                </a:cubicBezTo>
                <a:cubicBezTo>
                  <a:pt x="414" y="123"/>
                  <a:pt x="414" y="123"/>
                  <a:pt x="414" y="123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20"/>
                  <a:pt x="415" y="120"/>
                  <a:pt x="415" y="120"/>
                </a:cubicBezTo>
                <a:cubicBezTo>
                  <a:pt x="416" y="119"/>
                  <a:pt x="416" y="120"/>
                  <a:pt x="416" y="120"/>
                </a:cubicBezTo>
                <a:cubicBezTo>
                  <a:pt x="417" y="120"/>
                  <a:pt x="417" y="118"/>
                  <a:pt x="418" y="119"/>
                </a:cubicBezTo>
                <a:cubicBezTo>
                  <a:pt x="418" y="119"/>
                  <a:pt x="418" y="117"/>
                  <a:pt x="419" y="117"/>
                </a:cubicBezTo>
                <a:cubicBezTo>
                  <a:pt x="419" y="116"/>
                  <a:pt x="420" y="116"/>
                  <a:pt x="420" y="116"/>
                </a:cubicBezTo>
                <a:cubicBezTo>
                  <a:pt x="421" y="116"/>
                  <a:pt x="420" y="115"/>
                  <a:pt x="421" y="115"/>
                </a:cubicBezTo>
                <a:cubicBezTo>
                  <a:pt x="422" y="115"/>
                  <a:pt x="421" y="112"/>
                  <a:pt x="422" y="113"/>
                </a:cubicBezTo>
                <a:cubicBezTo>
                  <a:pt x="422" y="113"/>
                  <a:pt x="422" y="110"/>
                  <a:pt x="422" y="110"/>
                </a:cubicBezTo>
                <a:cubicBezTo>
                  <a:pt x="423" y="110"/>
                  <a:pt x="424" y="109"/>
                  <a:pt x="425" y="109"/>
                </a:cubicBezTo>
                <a:cubicBezTo>
                  <a:pt x="425" y="109"/>
                  <a:pt x="427" y="108"/>
                  <a:pt x="427" y="108"/>
                </a:cubicBezTo>
                <a:cubicBezTo>
                  <a:pt x="428" y="109"/>
                  <a:pt x="429" y="110"/>
                  <a:pt x="429" y="110"/>
                </a:cubicBezTo>
                <a:cubicBezTo>
                  <a:pt x="429" y="110"/>
                  <a:pt x="429" y="111"/>
                  <a:pt x="428" y="111"/>
                </a:cubicBezTo>
                <a:cubicBezTo>
                  <a:pt x="428" y="112"/>
                  <a:pt x="428" y="112"/>
                  <a:pt x="428" y="112"/>
                </a:cubicBezTo>
                <a:cubicBezTo>
                  <a:pt x="428" y="113"/>
                  <a:pt x="426" y="114"/>
                  <a:pt x="426" y="114"/>
                </a:cubicBezTo>
                <a:cubicBezTo>
                  <a:pt x="426" y="115"/>
                  <a:pt x="425" y="115"/>
                  <a:pt x="425" y="115"/>
                </a:cubicBezTo>
                <a:cubicBezTo>
                  <a:pt x="425" y="116"/>
                  <a:pt x="424" y="117"/>
                  <a:pt x="424" y="117"/>
                </a:cubicBezTo>
                <a:cubicBezTo>
                  <a:pt x="424" y="118"/>
                  <a:pt x="422" y="118"/>
                  <a:pt x="422" y="118"/>
                </a:cubicBezTo>
                <a:cubicBezTo>
                  <a:pt x="422" y="118"/>
                  <a:pt x="421" y="118"/>
                  <a:pt x="421" y="119"/>
                </a:cubicBezTo>
                <a:cubicBezTo>
                  <a:pt x="421" y="120"/>
                  <a:pt x="421" y="120"/>
                  <a:pt x="421" y="120"/>
                </a:cubicBezTo>
                <a:cubicBezTo>
                  <a:pt x="421" y="120"/>
                  <a:pt x="421" y="121"/>
                  <a:pt x="421" y="122"/>
                </a:cubicBezTo>
                <a:cubicBezTo>
                  <a:pt x="421" y="123"/>
                  <a:pt x="421" y="123"/>
                  <a:pt x="421" y="124"/>
                </a:cubicBezTo>
                <a:cubicBezTo>
                  <a:pt x="421" y="125"/>
                  <a:pt x="421" y="126"/>
                  <a:pt x="421" y="127"/>
                </a:cubicBezTo>
                <a:cubicBezTo>
                  <a:pt x="421" y="127"/>
                  <a:pt x="420" y="129"/>
                  <a:pt x="420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2" y="130"/>
                  <a:pt x="423" y="130"/>
                  <a:pt x="423" y="131"/>
                </a:cubicBezTo>
                <a:cubicBezTo>
                  <a:pt x="423" y="131"/>
                  <a:pt x="425" y="131"/>
                  <a:pt x="425" y="131"/>
                </a:cubicBezTo>
                <a:cubicBezTo>
                  <a:pt x="427" y="132"/>
                  <a:pt x="427" y="132"/>
                  <a:pt x="427" y="132"/>
                </a:cubicBezTo>
                <a:cubicBezTo>
                  <a:pt x="428" y="133"/>
                  <a:pt x="429" y="132"/>
                  <a:pt x="430" y="132"/>
                </a:cubicBezTo>
                <a:cubicBezTo>
                  <a:pt x="432" y="132"/>
                  <a:pt x="433" y="131"/>
                  <a:pt x="434" y="131"/>
                </a:cubicBezTo>
                <a:cubicBezTo>
                  <a:pt x="435" y="131"/>
                  <a:pt x="437" y="131"/>
                  <a:pt x="438" y="132"/>
                </a:cubicBezTo>
                <a:cubicBezTo>
                  <a:pt x="438" y="132"/>
                  <a:pt x="439" y="133"/>
                  <a:pt x="438" y="133"/>
                </a:cubicBezTo>
                <a:cubicBezTo>
                  <a:pt x="437" y="134"/>
                  <a:pt x="432" y="134"/>
                  <a:pt x="431" y="134"/>
                </a:cubicBezTo>
                <a:cubicBezTo>
                  <a:pt x="430" y="134"/>
                  <a:pt x="429" y="133"/>
                  <a:pt x="429" y="134"/>
                </a:cubicBezTo>
                <a:cubicBezTo>
                  <a:pt x="428" y="134"/>
                  <a:pt x="427" y="134"/>
                  <a:pt x="427" y="134"/>
                </a:cubicBezTo>
                <a:cubicBezTo>
                  <a:pt x="426" y="134"/>
                  <a:pt x="425" y="134"/>
                  <a:pt x="425" y="134"/>
                </a:cubicBezTo>
                <a:cubicBezTo>
                  <a:pt x="424" y="135"/>
                  <a:pt x="423" y="135"/>
                  <a:pt x="422" y="135"/>
                </a:cubicBezTo>
                <a:cubicBezTo>
                  <a:pt x="422" y="136"/>
                  <a:pt x="422" y="137"/>
                  <a:pt x="422" y="137"/>
                </a:cubicBezTo>
                <a:cubicBezTo>
                  <a:pt x="421" y="138"/>
                  <a:pt x="422" y="139"/>
                  <a:pt x="422" y="139"/>
                </a:cubicBezTo>
                <a:cubicBezTo>
                  <a:pt x="423" y="139"/>
                  <a:pt x="424" y="139"/>
                  <a:pt x="425" y="139"/>
                </a:cubicBezTo>
                <a:cubicBezTo>
                  <a:pt x="426" y="139"/>
                  <a:pt x="428" y="139"/>
                  <a:pt x="427" y="139"/>
                </a:cubicBezTo>
                <a:cubicBezTo>
                  <a:pt x="427" y="140"/>
                  <a:pt x="428" y="140"/>
                  <a:pt x="428" y="140"/>
                </a:cubicBezTo>
                <a:cubicBezTo>
                  <a:pt x="428" y="141"/>
                  <a:pt x="427" y="142"/>
                  <a:pt x="427" y="142"/>
                </a:cubicBezTo>
                <a:cubicBezTo>
                  <a:pt x="427" y="143"/>
                  <a:pt x="426" y="141"/>
                  <a:pt x="425" y="141"/>
                </a:cubicBezTo>
                <a:cubicBezTo>
                  <a:pt x="424" y="140"/>
                  <a:pt x="423" y="139"/>
                  <a:pt x="423" y="140"/>
                </a:cubicBezTo>
                <a:cubicBezTo>
                  <a:pt x="423" y="140"/>
                  <a:pt x="422" y="141"/>
                  <a:pt x="422" y="141"/>
                </a:cubicBezTo>
                <a:cubicBezTo>
                  <a:pt x="422" y="141"/>
                  <a:pt x="421" y="141"/>
                  <a:pt x="420" y="142"/>
                </a:cubicBezTo>
                <a:cubicBezTo>
                  <a:pt x="420" y="142"/>
                  <a:pt x="419" y="142"/>
                  <a:pt x="420" y="142"/>
                </a:cubicBezTo>
                <a:cubicBezTo>
                  <a:pt x="420" y="143"/>
                  <a:pt x="420" y="143"/>
                  <a:pt x="420" y="143"/>
                </a:cubicBezTo>
                <a:cubicBezTo>
                  <a:pt x="420" y="144"/>
                  <a:pt x="420" y="144"/>
                  <a:pt x="420" y="144"/>
                </a:cubicBezTo>
                <a:cubicBezTo>
                  <a:pt x="420" y="145"/>
                  <a:pt x="420" y="145"/>
                  <a:pt x="420" y="145"/>
                </a:cubicBezTo>
                <a:cubicBezTo>
                  <a:pt x="420" y="145"/>
                  <a:pt x="420" y="146"/>
                  <a:pt x="420" y="147"/>
                </a:cubicBezTo>
                <a:cubicBezTo>
                  <a:pt x="420" y="147"/>
                  <a:pt x="420" y="148"/>
                  <a:pt x="420" y="149"/>
                </a:cubicBezTo>
                <a:cubicBezTo>
                  <a:pt x="420" y="150"/>
                  <a:pt x="418" y="149"/>
                  <a:pt x="418" y="149"/>
                </a:cubicBezTo>
                <a:cubicBezTo>
                  <a:pt x="417" y="149"/>
                  <a:pt x="417" y="151"/>
                  <a:pt x="416" y="151"/>
                </a:cubicBezTo>
                <a:cubicBezTo>
                  <a:pt x="415" y="151"/>
                  <a:pt x="415" y="150"/>
                  <a:pt x="415" y="150"/>
                </a:cubicBezTo>
                <a:cubicBezTo>
                  <a:pt x="414" y="150"/>
                  <a:pt x="414" y="149"/>
                  <a:pt x="413" y="149"/>
                </a:cubicBezTo>
                <a:cubicBezTo>
                  <a:pt x="413" y="149"/>
                  <a:pt x="412" y="150"/>
                  <a:pt x="411" y="150"/>
                </a:cubicBezTo>
                <a:cubicBezTo>
                  <a:pt x="411" y="150"/>
                  <a:pt x="411" y="152"/>
                  <a:pt x="409" y="151"/>
                </a:cubicBezTo>
                <a:cubicBezTo>
                  <a:pt x="408" y="151"/>
                  <a:pt x="408" y="153"/>
                  <a:pt x="407" y="152"/>
                </a:cubicBezTo>
                <a:cubicBezTo>
                  <a:pt x="406" y="152"/>
                  <a:pt x="406" y="152"/>
                  <a:pt x="406" y="151"/>
                </a:cubicBezTo>
                <a:cubicBezTo>
                  <a:pt x="405" y="151"/>
                  <a:pt x="405" y="150"/>
                  <a:pt x="404" y="150"/>
                </a:cubicBezTo>
                <a:cubicBezTo>
                  <a:pt x="404" y="150"/>
                  <a:pt x="403" y="150"/>
                  <a:pt x="403" y="149"/>
                </a:cubicBezTo>
                <a:cubicBezTo>
                  <a:pt x="402" y="149"/>
                  <a:pt x="402" y="148"/>
                  <a:pt x="402" y="148"/>
                </a:cubicBezTo>
                <a:cubicBezTo>
                  <a:pt x="401" y="148"/>
                  <a:pt x="400" y="147"/>
                  <a:pt x="400" y="147"/>
                </a:cubicBezTo>
                <a:cubicBezTo>
                  <a:pt x="399" y="147"/>
                  <a:pt x="399" y="146"/>
                  <a:pt x="398" y="146"/>
                </a:cubicBezTo>
                <a:cubicBezTo>
                  <a:pt x="398" y="146"/>
                  <a:pt x="397" y="146"/>
                  <a:pt x="397" y="146"/>
                </a:cubicBezTo>
                <a:cubicBezTo>
                  <a:pt x="396" y="147"/>
                  <a:pt x="395" y="146"/>
                  <a:pt x="395" y="146"/>
                </a:cubicBezTo>
                <a:cubicBezTo>
                  <a:pt x="394" y="145"/>
                  <a:pt x="392" y="146"/>
                  <a:pt x="392" y="146"/>
                </a:cubicBezTo>
                <a:cubicBezTo>
                  <a:pt x="392" y="146"/>
                  <a:pt x="393" y="148"/>
                  <a:pt x="393" y="148"/>
                </a:cubicBezTo>
                <a:cubicBezTo>
                  <a:pt x="393" y="148"/>
                  <a:pt x="393" y="148"/>
                  <a:pt x="392" y="149"/>
                </a:cubicBezTo>
                <a:cubicBezTo>
                  <a:pt x="392" y="149"/>
                  <a:pt x="392" y="149"/>
                  <a:pt x="392" y="149"/>
                </a:cubicBezTo>
                <a:cubicBezTo>
                  <a:pt x="392" y="150"/>
                  <a:pt x="392" y="150"/>
                  <a:pt x="392" y="150"/>
                </a:cubicBezTo>
                <a:cubicBezTo>
                  <a:pt x="392" y="150"/>
                  <a:pt x="392" y="150"/>
                  <a:pt x="392" y="150"/>
                </a:cubicBezTo>
                <a:cubicBezTo>
                  <a:pt x="392" y="150"/>
                  <a:pt x="393" y="151"/>
                  <a:pt x="392" y="152"/>
                </a:cubicBezTo>
                <a:cubicBezTo>
                  <a:pt x="391" y="152"/>
                  <a:pt x="390" y="152"/>
                  <a:pt x="390" y="152"/>
                </a:cubicBezTo>
                <a:cubicBezTo>
                  <a:pt x="388" y="151"/>
                  <a:pt x="388" y="151"/>
                  <a:pt x="388" y="151"/>
                </a:cubicBezTo>
                <a:cubicBezTo>
                  <a:pt x="388" y="151"/>
                  <a:pt x="387" y="151"/>
                  <a:pt x="386" y="151"/>
                </a:cubicBezTo>
                <a:cubicBezTo>
                  <a:pt x="386" y="151"/>
                  <a:pt x="386" y="152"/>
                  <a:pt x="385" y="152"/>
                </a:cubicBezTo>
                <a:cubicBezTo>
                  <a:pt x="385" y="152"/>
                  <a:pt x="384" y="152"/>
                  <a:pt x="384" y="153"/>
                </a:cubicBezTo>
                <a:cubicBezTo>
                  <a:pt x="384" y="153"/>
                  <a:pt x="384" y="155"/>
                  <a:pt x="384" y="157"/>
                </a:cubicBezTo>
                <a:cubicBezTo>
                  <a:pt x="384" y="157"/>
                  <a:pt x="383" y="158"/>
                  <a:pt x="383" y="158"/>
                </a:cubicBezTo>
                <a:cubicBezTo>
                  <a:pt x="382" y="160"/>
                  <a:pt x="382" y="162"/>
                  <a:pt x="381" y="161"/>
                </a:cubicBezTo>
                <a:cubicBezTo>
                  <a:pt x="379" y="161"/>
                  <a:pt x="379" y="161"/>
                  <a:pt x="379" y="161"/>
                </a:cubicBezTo>
                <a:cubicBezTo>
                  <a:pt x="379" y="162"/>
                  <a:pt x="378" y="162"/>
                  <a:pt x="378" y="163"/>
                </a:cubicBezTo>
                <a:cubicBezTo>
                  <a:pt x="378" y="163"/>
                  <a:pt x="379" y="164"/>
                  <a:pt x="379" y="164"/>
                </a:cubicBezTo>
                <a:cubicBezTo>
                  <a:pt x="379" y="164"/>
                  <a:pt x="378" y="164"/>
                  <a:pt x="378" y="165"/>
                </a:cubicBezTo>
                <a:cubicBezTo>
                  <a:pt x="378" y="165"/>
                  <a:pt x="377" y="165"/>
                  <a:pt x="377" y="165"/>
                </a:cubicBezTo>
                <a:cubicBezTo>
                  <a:pt x="375" y="166"/>
                  <a:pt x="375" y="166"/>
                  <a:pt x="375" y="166"/>
                </a:cubicBezTo>
                <a:cubicBezTo>
                  <a:pt x="375" y="168"/>
                  <a:pt x="373" y="167"/>
                  <a:pt x="373" y="167"/>
                </a:cubicBezTo>
                <a:cubicBezTo>
                  <a:pt x="372" y="165"/>
                  <a:pt x="372" y="165"/>
                  <a:pt x="372" y="165"/>
                </a:cubicBezTo>
                <a:cubicBezTo>
                  <a:pt x="371" y="165"/>
                  <a:pt x="370" y="165"/>
                  <a:pt x="370" y="166"/>
                </a:cubicBezTo>
                <a:cubicBezTo>
                  <a:pt x="370" y="167"/>
                  <a:pt x="371" y="168"/>
                  <a:pt x="369" y="168"/>
                </a:cubicBezTo>
                <a:cubicBezTo>
                  <a:pt x="369" y="168"/>
                  <a:pt x="368" y="167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6" y="169"/>
                  <a:pt x="366" y="167"/>
                  <a:pt x="365" y="168"/>
                </a:cubicBezTo>
                <a:cubicBezTo>
                  <a:pt x="364" y="168"/>
                  <a:pt x="364" y="169"/>
                  <a:pt x="364" y="170"/>
                </a:cubicBezTo>
                <a:cubicBezTo>
                  <a:pt x="364" y="170"/>
                  <a:pt x="365" y="171"/>
                  <a:pt x="366" y="172"/>
                </a:cubicBezTo>
                <a:cubicBezTo>
                  <a:pt x="366" y="173"/>
                  <a:pt x="367" y="171"/>
                  <a:pt x="368" y="172"/>
                </a:cubicBezTo>
                <a:cubicBezTo>
                  <a:pt x="368" y="173"/>
                  <a:pt x="370" y="172"/>
                  <a:pt x="370" y="173"/>
                </a:cubicBezTo>
                <a:cubicBezTo>
                  <a:pt x="370" y="173"/>
                  <a:pt x="371" y="174"/>
                  <a:pt x="371" y="175"/>
                </a:cubicBezTo>
                <a:cubicBezTo>
                  <a:pt x="371" y="176"/>
                  <a:pt x="371" y="176"/>
                  <a:pt x="372" y="177"/>
                </a:cubicBezTo>
                <a:cubicBezTo>
                  <a:pt x="372" y="178"/>
                  <a:pt x="372" y="178"/>
                  <a:pt x="372" y="179"/>
                </a:cubicBezTo>
                <a:cubicBezTo>
                  <a:pt x="372" y="180"/>
                  <a:pt x="372" y="180"/>
                  <a:pt x="372" y="181"/>
                </a:cubicBezTo>
                <a:cubicBezTo>
                  <a:pt x="372" y="182"/>
                  <a:pt x="371" y="182"/>
                  <a:pt x="371" y="182"/>
                </a:cubicBezTo>
                <a:cubicBezTo>
                  <a:pt x="371" y="183"/>
                  <a:pt x="371" y="183"/>
                  <a:pt x="370" y="183"/>
                </a:cubicBezTo>
                <a:cubicBezTo>
                  <a:pt x="370" y="184"/>
                  <a:pt x="370" y="184"/>
                  <a:pt x="369" y="184"/>
                </a:cubicBezTo>
                <a:cubicBezTo>
                  <a:pt x="368" y="183"/>
                  <a:pt x="369" y="183"/>
                  <a:pt x="369" y="183"/>
                </a:cubicBezTo>
                <a:cubicBezTo>
                  <a:pt x="369" y="182"/>
                  <a:pt x="368" y="183"/>
                  <a:pt x="367" y="182"/>
                </a:cubicBezTo>
                <a:cubicBezTo>
                  <a:pt x="366" y="182"/>
                  <a:pt x="366" y="181"/>
                  <a:pt x="365" y="182"/>
                </a:cubicBezTo>
                <a:cubicBezTo>
                  <a:pt x="363" y="183"/>
                  <a:pt x="362" y="181"/>
                  <a:pt x="361" y="181"/>
                </a:cubicBezTo>
                <a:cubicBezTo>
                  <a:pt x="359" y="182"/>
                  <a:pt x="358" y="182"/>
                  <a:pt x="358" y="182"/>
                </a:cubicBezTo>
                <a:cubicBezTo>
                  <a:pt x="358" y="182"/>
                  <a:pt x="356" y="183"/>
                  <a:pt x="356" y="183"/>
                </a:cubicBezTo>
                <a:cubicBezTo>
                  <a:pt x="354" y="184"/>
                  <a:pt x="356" y="186"/>
                  <a:pt x="356" y="186"/>
                </a:cubicBezTo>
                <a:cubicBezTo>
                  <a:pt x="356" y="186"/>
                  <a:pt x="356" y="187"/>
                  <a:pt x="356" y="188"/>
                </a:cubicBezTo>
                <a:cubicBezTo>
                  <a:pt x="356" y="189"/>
                  <a:pt x="355" y="190"/>
                  <a:pt x="355" y="190"/>
                </a:cubicBezTo>
                <a:cubicBezTo>
                  <a:pt x="355" y="191"/>
                  <a:pt x="355" y="192"/>
                  <a:pt x="355" y="192"/>
                </a:cubicBezTo>
                <a:cubicBezTo>
                  <a:pt x="355" y="193"/>
                  <a:pt x="355" y="193"/>
                  <a:pt x="355" y="193"/>
                </a:cubicBezTo>
                <a:cubicBezTo>
                  <a:pt x="354" y="194"/>
                  <a:pt x="356" y="194"/>
                  <a:pt x="355" y="195"/>
                </a:cubicBezTo>
                <a:cubicBezTo>
                  <a:pt x="355" y="195"/>
                  <a:pt x="356" y="196"/>
                  <a:pt x="355" y="196"/>
                </a:cubicBezTo>
                <a:cubicBezTo>
                  <a:pt x="355" y="197"/>
                  <a:pt x="355" y="197"/>
                  <a:pt x="355" y="197"/>
                </a:cubicBezTo>
                <a:cubicBezTo>
                  <a:pt x="355" y="197"/>
                  <a:pt x="356" y="199"/>
                  <a:pt x="357" y="199"/>
                </a:cubicBezTo>
                <a:cubicBezTo>
                  <a:pt x="358" y="199"/>
                  <a:pt x="359" y="198"/>
                  <a:pt x="360" y="198"/>
                </a:cubicBezTo>
                <a:cubicBezTo>
                  <a:pt x="361" y="198"/>
                  <a:pt x="362" y="201"/>
                  <a:pt x="363" y="201"/>
                </a:cubicBezTo>
                <a:cubicBezTo>
                  <a:pt x="365" y="201"/>
                  <a:pt x="366" y="200"/>
                  <a:pt x="368" y="200"/>
                </a:cubicBezTo>
                <a:cubicBezTo>
                  <a:pt x="370" y="200"/>
                  <a:pt x="370" y="200"/>
                  <a:pt x="371" y="200"/>
                </a:cubicBezTo>
                <a:cubicBezTo>
                  <a:pt x="371" y="200"/>
                  <a:pt x="371" y="199"/>
                  <a:pt x="372" y="198"/>
                </a:cubicBezTo>
                <a:cubicBezTo>
                  <a:pt x="372" y="198"/>
                  <a:pt x="374" y="198"/>
                  <a:pt x="374" y="197"/>
                </a:cubicBezTo>
                <a:cubicBezTo>
                  <a:pt x="375" y="196"/>
                  <a:pt x="375" y="196"/>
                  <a:pt x="375" y="196"/>
                </a:cubicBezTo>
                <a:cubicBezTo>
                  <a:pt x="375" y="196"/>
                  <a:pt x="374" y="194"/>
                  <a:pt x="375" y="193"/>
                </a:cubicBezTo>
                <a:cubicBezTo>
                  <a:pt x="375" y="192"/>
                  <a:pt x="374" y="193"/>
                  <a:pt x="375" y="191"/>
                </a:cubicBezTo>
                <a:cubicBezTo>
                  <a:pt x="376" y="189"/>
                  <a:pt x="376" y="191"/>
                  <a:pt x="377" y="191"/>
                </a:cubicBezTo>
                <a:cubicBezTo>
                  <a:pt x="378" y="191"/>
                  <a:pt x="378" y="191"/>
                  <a:pt x="378" y="190"/>
                </a:cubicBezTo>
                <a:cubicBezTo>
                  <a:pt x="379" y="189"/>
                  <a:pt x="379" y="189"/>
                  <a:pt x="379" y="189"/>
                </a:cubicBezTo>
                <a:cubicBezTo>
                  <a:pt x="380" y="189"/>
                  <a:pt x="380" y="188"/>
                  <a:pt x="380" y="188"/>
                </a:cubicBezTo>
                <a:cubicBezTo>
                  <a:pt x="381" y="188"/>
                  <a:pt x="381" y="188"/>
                  <a:pt x="382" y="188"/>
                </a:cubicBezTo>
                <a:cubicBezTo>
                  <a:pt x="382" y="187"/>
                  <a:pt x="382" y="187"/>
                  <a:pt x="382" y="187"/>
                </a:cubicBezTo>
                <a:cubicBezTo>
                  <a:pt x="383" y="186"/>
                  <a:pt x="383" y="186"/>
                  <a:pt x="383" y="186"/>
                </a:cubicBezTo>
                <a:cubicBezTo>
                  <a:pt x="383" y="186"/>
                  <a:pt x="383" y="185"/>
                  <a:pt x="383" y="185"/>
                </a:cubicBezTo>
                <a:cubicBezTo>
                  <a:pt x="383" y="185"/>
                  <a:pt x="382" y="183"/>
                  <a:pt x="383" y="183"/>
                </a:cubicBezTo>
                <a:cubicBezTo>
                  <a:pt x="384" y="183"/>
                  <a:pt x="384" y="184"/>
                  <a:pt x="385" y="184"/>
                </a:cubicBezTo>
                <a:cubicBezTo>
                  <a:pt x="387" y="183"/>
                  <a:pt x="387" y="185"/>
                  <a:pt x="388" y="185"/>
                </a:cubicBezTo>
                <a:cubicBezTo>
                  <a:pt x="389" y="185"/>
                  <a:pt x="389" y="184"/>
                  <a:pt x="390" y="184"/>
                </a:cubicBezTo>
                <a:cubicBezTo>
                  <a:pt x="391" y="184"/>
                  <a:pt x="390" y="183"/>
                  <a:pt x="391" y="183"/>
                </a:cubicBezTo>
                <a:cubicBezTo>
                  <a:pt x="393" y="183"/>
                  <a:pt x="391" y="181"/>
                  <a:pt x="392" y="181"/>
                </a:cubicBezTo>
                <a:cubicBezTo>
                  <a:pt x="394" y="181"/>
                  <a:pt x="392" y="180"/>
                  <a:pt x="393" y="180"/>
                </a:cubicBezTo>
                <a:cubicBezTo>
                  <a:pt x="395" y="180"/>
                  <a:pt x="394" y="181"/>
                  <a:pt x="395" y="181"/>
                </a:cubicBezTo>
                <a:cubicBezTo>
                  <a:pt x="396" y="181"/>
                  <a:pt x="396" y="182"/>
                  <a:pt x="397" y="182"/>
                </a:cubicBezTo>
                <a:cubicBezTo>
                  <a:pt x="397" y="182"/>
                  <a:pt x="397" y="184"/>
                  <a:pt x="397" y="184"/>
                </a:cubicBezTo>
                <a:cubicBezTo>
                  <a:pt x="397" y="184"/>
                  <a:pt x="398" y="184"/>
                  <a:pt x="398" y="185"/>
                </a:cubicBezTo>
                <a:cubicBezTo>
                  <a:pt x="398" y="185"/>
                  <a:pt x="398" y="186"/>
                  <a:pt x="399" y="186"/>
                </a:cubicBezTo>
                <a:cubicBezTo>
                  <a:pt x="399" y="186"/>
                  <a:pt x="400" y="186"/>
                  <a:pt x="400" y="186"/>
                </a:cubicBezTo>
                <a:cubicBezTo>
                  <a:pt x="401" y="186"/>
                  <a:pt x="400" y="187"/>
                  <a:pt x="400" y="187"/>
                </a:cubicBezTo>
                <a:cubicBezTo>
                  <a:pt x="401" y="187"/>
                  <a:pt x="401" y="187"/>
                  <a:pt x="401" y="187"/>
                </a:cubicBezTo>
                <a:cubicBezTo>
                  <a:pt x="402" y="188"/>
                  <a:pt x="402" y="188"/>
                  <a:pt x="402" y="188"/>
                </a:cubicBezTo>
                <a:cubicBezTo>
                  <a:pt x="403" y="189"/>
                  <a:pt x="403" y="189"/>
                  <a:pt x="403" y="189"/>
                </a:cubicBezTo>
                <a:cubicBezTo>
                  <a:pt x="404" y="189"/>
                  <a:pt x="404" y="189"/>
                  <a:pt x="404" y="189"/>
                </a:cubicBezTo>
                <a:cubicBezTo>
                  <a:pt x="405" y="190"/>
                  <a:pt x="405" y="190"/>
                  <a:pt x="405" y="190"/>
                </a:cubicBezTo>
                <a:cubicBezTo>
                  <a:pt x="405" y="190"/>
                  <a:pt x="405" y="190"/>
                  <a:pt x="405" y="190"/>
                </a:cubicBezTo>
                <a:cubicBezTo>
                  <a:pt x="405" y="190"/>
                  <a:pt x="406" y="190"/>
                  <a:pt x="407" y="191"/>
                </a:cubicBezTo>
                <a:cubicBezTo>
                  <a:pt x="407" y="191"/>
                  <a:pt x="408" y="191"/>
                  <a:pt x="408" y="191"/>
                </a:cubicBezTo>
                <a:cubicBezTo>
                  <a:pt x="410" y="192"/>
                  <a:pt x="409" y="193"/>
                  <a:pt x="410" y="193"/>
                </a:cubicBezTo>
                <a:cubicBezTo>
                  <a:pt x="410" y="194"/>
                  <a:pt x="410" y="194"/>
                  <a:pt x="409" y="19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7" y="195"/>
                  <a:pt x="407" y="196"/>
                  <a:pt x="406" y="196"/>
                </a:cubicBezTo>
                <a:cubicBezTo>
                  <a:pt x="405" y="195"/>
                  <a:pt x="404" y="195"/>
                  <a:pt x="403" y="195"/>
                </a:cubicBezTo>
                <a:cubicBezTo>
                  <a:pt x="403" y="195"/>
                  <a:pt x="402" y="196"/>
                  <a:pt x="402" y="196"/>
                </a:cubicBezTo>
                <a:cubicBezTo>
                  <a:pt x="401" y="196"/>
                  <a:pt x="401" y="196"/>
                  <a:pt x="401" y="196"/>
                </a:cubicBezTo>
                <a:cubicBezTo>
                  <a:pt x="401" y="196"/>
                  <a:pt x="401" y="196"/>
                  <a:pt x="401" y="197"/>
                </a:cubicBezTo>
                <a:cubicBezTo>
                  <a:pt x="401" y="197"/>
                  <a:pt x="402" y="197"/>
                  <a:pt x="402" y="197"/>
                </a:cubicBezTo>
                <a:cubicBezTo>
                  <a:pt x="403" y="197"/>
                  <a:pt x="403" y="199"/>
                  <a:pt x="404" y="198"/>
                </a:cubicBezTo>
                <a:cubicBezTo>
                  <a:pt x="405" y="198"/>
                  <a:pt x="405" y="199"/>
                  <a:pt x="405" y="199"/>
                </a:cubicBezTo>
                <a:cubicBezTo>
                  <a:pt x="406" y="199"/>
                  <a:pt x="406" y="199"/>
                  <a:pt x="407" y="200"/>
                </a:cubicBezTo>
                <a:cubicBezTo>
                  <a:pt x="408" y="200"/>
                  <a:pt x="408" y="199"/>
                  <a:pt x="408" y="199"/>
                </a:cubicBezTo>
                <a:cubicBezTo>
                  <a:pt x="408" y="198"/>
                  <a:pt x="408" y="198"/>
                  <a:pt x="408" y="198"/>
                </a:cubicBezTo>
                <a:cubicBezTo>
                  <a:pt x="408" y="198"/>
                  <a:pt x="408" y="197"/>
                  <a:pt x="409" y="197"/>
                </a:cubicBezTo>
                <a:cubicBezTo>
                  <a:pt x="410" y="197"/>
                  <a:pt x="410" y="197"/>
                  <a:pt x="411" y="196"/>
                </a:cubicBezTo>
                <a:cubicBezTo>
                  <a:pt x="412" y="196"/>
                  <a:pt x="412" y="196"/>
                  <a:pt x="412" y="196"/>
                </a:cubicBezTo>
                <a:cubicBezTo>
                  <a:pt x="412" y="196"/>
                  <a:pt x="412" y="195"/>
                  <a:pt x="412" y="194"/>
                </a:cubicBezTo>
                <a:cubicBezTo>
                  <a:pt x="412" y="192"/>
                  <a:pt x="412" y="192"/>
                  <a:pt x="412" y="192"/>
                </a:cubicBezTo>
                <a:cubicBezTo>
                  <a:pt x="412" y="191"/>
                  <a:pt x="412" y="191"/>
                  <a:pt x="412" y="191"/>
                </a:cubicBezTo>
                <a:cubicBezTo>
                  <a:pt x="412" y="191"/>
                  <a:pt x="412" y="191"/>
                  <a:pt x="412" y="191"/>
                </a:cubicBezTo>
                <a:cubicBezTo>
                  <a:pt x="412" y="191"/>
                  <a:pt x="412" y="191"/>
                  <a:pt x="412" y="191"/>
                </a:cubicBezTo>
                <a:cubicBezTo>
                  <a:pt x="412" y="191"/>
                  <a:pt x="413" y="191"/>
                  <a:pt x="413" y="191"/>
                </a:cubicBezTo>
                <a:cubicBezTo>
                  <a:pt x="414" y="192"/>
                  <a:pt x="414" y="192"/>
                  <a:pt x="414" y="192"/>
                </a:cubicBezTo>
                <a:cubicBezTo>
                  <a:pt x="415" y="192"/>
                  <a:pt x="415" y="193"/>
                  <a:pt x="415" y="193"/>
                </a:cubicBezTo>
                <a:cubicBezTo>
                  <a:pt x="416" y="192"/>
                  <a:pt x="416" y="192"/>
                  <a:pt x="416" y="192"/>
                </a:cubicBezTo>
                <a:cubicBezTo>
                  <a:pt x="416" y="192"/>
                  <a:pt x="416" y="192"/>
                  <a:pt x="416" y="192"/>
                </a:cubicBezTo>
                <a:cubicBezTo>
                  <a:pt x="416" y="192"/>
                  <a:pt x="416" y="192"/>
                  <a:pt x="416" y="192"/>
                </a:cubicBezTo>
                <a:cubicBezTo>
                  <a:pt x="416" y="191"/>
                  <a:pt x="416" y="191"/>
                  <a:pt x="416" y="191"/>
                </a:cubicBezTo>
                <a:cubicBezTo>
                  <a:pt x="416" y="190"/>
                  <a:pt x="416" y="190"/>
                  <a:pt x="416" y="190"/>
                </a:cubicBezTo>
                <a:cubicBezTo>
                  <a:pt x="416" y="190"/>
                  <a:pt x="416" y="190"/>
                  <a:pt x="416" y="190"/>
                </a:cubicBezTo>
                <a:cubicBezTo>
                  <a:pt x="416" y="189"/>
                  <a:pt x="416" y="189"/>
                  <a:pt x="416" y="189"/>
                </a:cubicBezTo>
                <a:cubicBezTo>
                  <a:pt x="415" y="189"/>
                  <a:pt x="415" y="189"/>
                  <a:pt x="415" y="189"/>
                </a:cubicBezTo>
                <a:cubicBezTo>
                  <a:pt x="414" y="189"/>
                  <a:pt x="414" y="189"/>
                  <a:pt x="414" y="189"/>
                </a:cubicBezTo>
                <a:cubicBezTo>
                  <a:pt x="414" y="189"/>
                  <a:pt x="414" y="189"/>
                  <a:pt x="413" y="189"/>
                </a:cubicBezTo>
                <a:cubicBezTo>
                  <a:pt x="413" y="189"/>
                  <a:pt x="413" y="188"/>
                  <a:pt x="412" y="188"/>
                </a:cubicBezTo>
                <a:cubicBezTo>
                  <a:pt x="411" y="187"/>
                  <a:pt x="411" y="187"/>
                  <a:pt x="411" y="187"/>
                </a:cubicBezTo>
                <a:cubicBezTo>
                  <a:pt x="409" y="187"/>
                  <a:pt x="409" y="187"/>
                  <a:pt x="409" y="187"/>
                </a:cubicBezTo>
                <a:cubicBezTo>
                  <a:pt x="408" y="187"/>
                  <a:pt x="408" y="186"/>
                  <a:pt x="408" y="186"/>
                </a:cubicBezTo>
                <a:cubicBezTo>
                  <a:pt x="407" y="186"/>
                  <a:pt x="407" y="186"/>
                  <a:pt x="407" y="186"/>
                </a:cubicBezTo>
                <a:cubicBezTo>
                  <a:pt x="407" y="185"/>
                  <a:pt x="406" y="185"/>
                  <a:pt x="407" y="184"/>
                </a:cubicBezTo>
                <a:cubicBezTo>
                  <a:pt x="407" y="184"/>
                  <a:pt x="404" y="183"/>
                  <a:pt x="405" y="183"/>
                </a:cubicBezTo>
                <a:cubicBezTo>
                  <a:pt x="406" y="183"/>
                  <a:pt x="405" y="182"/>
                  <a:pt x="404" y="182"/>
                </a:cubicBezTo>
                <a:cubicBezTo>
                  <a:pt x="404" y="182"/>
                  <a:pt x="403" y="182"/>
                  <a:pt x="403" y="181"/>
                </a:cubicBezTo>
                <a:cubicBezTo>
                  <a:pt x="402" y="181"/>
                  <a:pt x="403" y="180"/>
                  <a:pt x="403" y="180"/>
                </a:cubicBezTo>
                <a:cubicBezTo>
                  <a:pt x="403" y="179"/>
                  <a:pt x="403" y="179"/>
                  <a:pt x="404" y="179"/>
                </a:cubicBezTo>
                <a:cubicBezTo>
                  <a:pt x="405" y="179"/>
                  <a:pt x="405" y="180"/>
                  <a:pt x="406" y="180"/>
                </a:cubicBezTo>
                <a:cubicBezTo>
                  <a:pt x="407" y="180"/>
                  <a:pt x="406" y="181"/>
                  <a:pt x="407" y="181"/>
                </a:cubicBezTo>
                <a:cubicBezTo>
                  <a:pt x="407" y="181"/>
                  <a:pt x="406" y="181"/>
                  <a:pt x="407" y="182"/>
                </a:cubicBezTo>
                <a:cubicBezTo>
                  <a:pt x="408" y="183"/>
                  <a:pt x="409" y="182"/>
                  <a:pt x="409" y="183"/>
                </a:cubicBezTo>
                <a:cubicBezTo>
                  <a:pt x="410" y="184"/>
                  <a:pt x="410" y="183"/>
                  <a:pt x="411" y="184"/>
                </a:cubicBezTo>
                <a:cubicBezTo>
                  <a:pt x="413" y="186"/>
                  <a:pt x="413" y="186"/>
                  <a:pt x="413" y="186"/>
                </a:cubicBezTo>
                <a:cubicBezTo>
                  <a:pt x="413" y="186"/>
                  <a:pt x="414" y="186"/>
                  <a:pt x="415" y="186"/>
                </a:cubicBezTo>
                <a:cubicBezTo>
                  <a:pt x="416" y="187"/>
                  <a:pt x="415" y="186"/>
                  <a:pt x="416" y="187"/>
                </a:cubicBezTo>
                <a:cubicBezTo>
                  <a:pt x="417" y="188"/>
                  <a:pt x="416" y="188"/>
                  <a:pt x="416" y="188"/>
                </a:cubicBezTo>
                <a:cubicBezTo>
                  <a:pt x="417" y="189"/>
                  <a:pt x="416" y="189"/>
                  <a:pt x="417" y="190"/>
                </a:cubicBezTo>
                <a:cubicBezTo>
                  <a:pt x="418" y="191"/>
                  <a:pt x="418" y="191"/>
                  <a:pt x="418" y="191"/>
                </a:cubicBezTo>
                <a:cubicBezTo>
                  <a:pt x="418" y="192"/>
                  <a:pt x="418" y="192"/>
                  <a:pt x="418" y="192"/>
                </a:cubicBezTo>
                <a:cubicBezTo>
                  <a:pt x="418" y="193"/>
                  <a:pt x="418" y="193"/>
                  <a:pt x="419" y="194"/>
                </a:cubicBezTo>
                <a:cubicBezTo>
                  <a:pt x="420" y="195"/>
                  <a:pt x="419" y="193"/>
                  <a:pt x="420" y="194"/>
                </a:cubicBezTo>
                <a:cubicBezTo>
                  <a:pt x="421" y="194"/>
                  <a:pt x="420" y="195"/>
                  <a:pt x="420" y="195"/>
                </a:cubicBezTo>
                <a:cubicBezTo>
                  <a:pt x="420" y="196"/>
                  <a:pt x="421" y="197"/>
                  <a:pt x="421" y="197"/>
                </a:cubicBezTo>
                <a:cubicBezTo>
                  <a:pt x="422" y="198"/>
                  <a:pt x="421" y="198"/>
                  <a:pt x="422" y="198"/>
                </a:cubicBezTo>
                <a:cubicBezTo>
                  <a:pt x="423" y="200"/>
                  <a:pt x="423" y="200"/>
                  <a:pt x="423" y="200"/>
                </a:cubicBezTo>
                <a:cubicBezTo>
                  <a:pt x="423" y="200"/>
                  <a:pt x="424" y="199"/>
                  <a:pt x="424" y="199"/>
                </a:cubicBezTo>
                <a:cubicBezTo>
                  <a:pt x="425" y="198"/>
                  <a:pt x="426" y="198"/>
                  <a:pt x="427" y="198"/>
                </a:cubicBezTo>
                <a:cubicBezTo>
                  <a:pt x="428" y="198"/>
                  <a:pt x="427" y="197"/>
                  <a:pt x="428" y="197"/>
                </a:cubicBezTo>
                <a:cubicBezTo>
                  <a:pt x="428" y="197"/>
                  <a:pt x="429" y="197"/>
                  <a:pt x="430" y="196"/>
                </a:cubicBezTo>
                <a:cubicBezTo>
                  <a:pt x="430" y="195"/>
                  <a:pt x="428" y="195"/>
                  <a:pt x="429" y="194"/>
                </a:cubicBezTo>
                <a:cubicBezTo>
                  <a:pt x="430" y="194"/>
                  <a:pt x="426" y="192"/>
                  <a:pt x="427" y="192"/>
                </a:cubicBezTo>
                <a:cubicBezTo>
                  <a:pt x="428" y="192"/>
                  <a:pt x="430" y="194"/>
                  <a:pt x="430" y="193"/>
                </a:cubicBezTo>
                <a:cubicBezTo>
                  <a:pt x="431" y="190"/>
                  <a:pt x="432" y="191"/>
                  <a:pt x="434" y="191"/>
                </a:cubicBezTo>
                <a:cubicBezTo>
                  <a:pt x="435" y="191"/>
                  <a:pt x="435" y="191"/>
                  <a:pt x="436" y="191"/>
                </a:cubicBezTo>
                <a:cubicBezTo>
                  <a:pt x="436" y="192"/>
                  <a:pt x="435" y="192"/>
                  <a:pt x="436" y="193"/>
                </a:cubicBezTo>
                <a:cubicBezTo>
                  <a:pt x="436" y="193"/>
                  <a:pt x="435" y="193"/>
                  <a:pt x="436" y="194"/>
                </a:cubicBezTo>
                <a:cubicBezTo>
                  <a:pt x="437" y="195"/>
                  <a:pt x="434" y="194"/>
                  <a:pt x="434" y="195"/>
                </a:cubicBezTo>
                <a:cubicBezTo>
                  <a:pt x="434" y="196"/>
                  <a:pt x="432" y="196"/>
                  <a:pt x="433" y="197"/>
                </a:cubicBezTo>
                <a:cubicBezTo>
                  <a:pt x="434" y="197"/>
                  <a:pt x="433" y="197"/>
                  <a:pt x="433" y="198"/>
                </a:cubicBezTo>
                <a:cubicBezTo>
                  <a:pt x="434" y="199"/>
                  <a:pt x="434" y="198"/>
                  <a:pt x="435" y="199"/>
                </a:cubicBezTo>
                <a:cubicBezTo>
                  <a:pt x="435" y="200"/>
                  <a:pt x="437" y="199"/>
                  <a:pt x="438" y="200"/>
                </a:cubicBezTo>
                <a:cubicBezTo>
                  <a:pt x="439" y="200"/>
                  <a:pt x="440" y="200"/>
                  <a:pt x="441" y="201"/>
                </a:cubicBezTo>
                <a:cubicBezTo>
                  <a:pt x="442" y="202"/>
                  <a:pt x="443" y="200"/>
                  <a:pt x="443" y="200"/>
                </a:cubicBezTo>
                <a:cubicBezTo>
                  <a:pt x="443" y="200"/>
                  <a:pt x="445" y="199"/>
                  <a:pt x="445" y="200"/>
                </a:cubicBezTo>
                <a:cubicBezTo>
                  <a:pt x="445" y="200"/>
                  <a:pt x="447" y="201"/>
                  <a:pt x="447" y="201"/>
                </a:cubicBezTo>
                <a:cubicBezTo>
                  <a:pt x="447" y="202"/>
                  <a:pt x="446" y="202"/>
                  <a:pt x="446" y="203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9" y="205"/>
                  <a:pt x="449" y="204"/>
                  <a:pt x="450" y="203"/>
                </a:cubicBezTo>
                <a:cubicBezTo>
                  <a:pt x="450" y="202"/>
                  <a:pt x="448" y="202"/>
                  <a:pt x="448" y="201"/>
                </a:cubicBezTo>
                <a:cubicBezTo>
                  <a:pt x="449" y="200"/>
                  <a:pt x="451" y="198"/>
                  <a:pt x="453" y="199"/>
                </a:cubicBezTo>
                <a:cubicBezTo>
                  <a:pt x="454" y="200"/>
                  <a:pt x="453" y="201"/>
                  <a:pt x="453" y="202"/>
                </a:cubicBezTo>
                <a:cubicBezTo>
                  <a:pt x="454" y="202"/>
                  <a:pt x="453" y="204"/>
                  <a:pt x="453" y="204"/>
                </a:cubicBezTo>
                <a:cubicBezTo>
                  <a:pt x="453" y="205"/>
                  <a:pt x="452" y="207"/>
                  <a:pt x="452" y="207"/>
                </a:cubicBezTo>
                <a:cubicBezTo>
                  <a:pt x="451" y="208"/>
                  <a:pt x="450" y="208"/>
                  <a:pt x="451" y="209"/>
                </a:cubicBezTo>
                <a:cubicBezTo>
                  <a:pt x="451" y="210"/>
                  <a:pt x="450" y="210"/>
                  <a:pt x="450" y="211"/>
                </a:cubicBezTo>
                <a:cubicBezTo>
                  <a:pt x="450" y="211"/>
                  <a:pt x="449" y="211"/>
                  <a:pt x="448" y="212"/>
                </a:cubicBezTo>
                <a:cubicBezTo>
                  <a:pt x="448" y="212"/>
                  <a:pt x="445" y="212"/>
                  <a:pt x="446" y="212"/>
                </a:cubicBezTo>
                <a:cubicBezTo>
                  <a:pt x="446" y="213"/>
                  <a:pt x="446" y="213"/>
                  <a:pt x="447" y="214"/>
                </a:cubicBezTo>
                <a:cubicBezTo>
                  <a:pt x="447" y="214"/>
                  <a:pt x="447" y="215"/>
                  <a:pt x="447" y="215"/>
                </a:cubicBezTo>
                <a:cubicBezTo>
                  <a:pt x="447" y="216"/>
                  <a:pt x="447" y="216"/>
                  <a:pt x="448" y="217"/>
                </a:cubicBezTo>
                <a:cubicBezTo>
                  <a:pt x="448" y="217"/>
                  <a:pt x="449" y="218"/>
                  <a:pt x="450" y="219"/>
                </a:cubicBezTo>
                <a:cubicBezTo>
                  <a:pt x="450" y="220"/>
                  <a:pt x="451" y="219"/>
                  <a:pt x="451" y="220"/>
                </a:cubicBezTo>
                <a:cubicBezTo>
                  <a:pt x="452" y="221"/>
                  <a:pt x="452" y="221"/>
                  <a:pt x="453" y="221"/>
                </a:cubicBezTo>
                <a:cubicBezTo>
                  <a:pt x="453" y="222"/>
                  <a:pt x="454" y="223"/>
                  <a:pt x="454" y="223"/>
                </a:cubicBezTo>
                <a:cubicBezTo>
                  <a:pt x="455" y="224"/>
                  <a:pt x="456" y="225"/>
                  <a:pt x="456" y="225"/>
                </a:cubicBezTo>
                <a:cubicBezTo>
                  <a:pt x="457" y="226"/>
                  <a:pt x="456" y="226"/>
                  <a:pt x="456" y="227"/>
                </a:cubicBezTo>
                <a:cubicBezTo>
                  <a:pt x="457" y="227"/>
                  <a:pt x="457" y="227"/>
                  <a:pt x="458" y="228"/>
                </a:cubicBezTo>
                <a:cubicBezTo>
                  <a:pt x="458" y="228"/>
                  <a:pt x="459" y="228"/>
                  <a:pt x="460" y="229"/>
                </a:cubicBezTo>
                <a:cubicBezTo>
                  <a:pt x="460" y="229"/>
                  <a:pt x="460" y="230"/>
                  <a:pt x="461" y="230"/>
                </a:cubicBezTo>
                <a:cubicBezTo>
                  <a:pt x="461" y="231"/>
                  <a:pt x="460" y="232"/>
                  <a:pt x="461" y="232"/>
                </a:cubicBezTo>
                <a:cubicBezTo>
                  <a:pt x="461" y="234"/>
                  <a:pt x="461" y="234"/>
                  <a:pt x="461" y="234"/>
                </a:cubicBezTo>
                <a:cubicBezTo>
                  <a:pt x="462" y="236"/>
                  <a:pt x="463" y="235"/>
                  <a:pt x="464" y="236"/>
                </a:cubicBezTo>
                <a:cubicBezTo>
                  <a:pt x="464" y="237"/>
                  <a:pt x="463" y="238"/>
                  <a:pt x="464" y="239"/>
                </a:cubicBezTo>
                <a:cubicBezTo>
                  <a:pt x="464" y="239"/>
                  <a:pt x="464" y="239"/>
                  <a:pt x="466" y="240"/>
                </a:cubicBezTo>
                <a:cubicBezTo>
                  <a:pt x="467" y="240"/>
                  <a:pt x="467" y="242"/>
                  <a:pt x="468" y="242"/>
                </a:cubicBezTo>
                <a:cubicBezTo>
                  <a:pt x="469" y="242"/>
                  <a:pt x="468" y="244"/>
                  <a:pt x="468" y="244"/>
                </a:cubicBezTo>
                <a:cubicBezTo>
                  <a:pt x="467" y="246"/>
                  <a:pt x="470" y="248"/>
                  <a:pt x="471" y="248"/>
                </a:cubicBezTo>
                <a:cubicBezTo>
                  <a:pt x="472" y="248"/>
                  <a:pt x="475" y="249"/>
                  <a:pt x="476" y="249"/>
                </a:cubicBezTo>
                <a:cubicBezTo>
                  <a:pt x="476" y="249"/>
                  <a:pt x="478" y="248"/>
                  <a:pt x="478" y="248"/>
                </a:cubicBezTo>
                <a:cubicBezTo>
                  <a:pt x="479" y="248"/>
                  <a:pt x="482" y="246"/>
                  <a:pt x="483" y="246"/>
                </a:cubicBezTo>
                <a:cubicBezTo>
                  <a:pt x="484" y="247"/>
                  <a:pt x="484" y="246"/>
                  <a:pt x="485" y="246"/>
                </a:cubicBezTo>
                <a:cubicBezTo>
                  <a:pt x="487" y="246"/>
                  <a:pt x="487" y="244"/>
                  <a:pt x="488" y="244"/>
                </a:cubicBezTo>
                <a:cubicBezTo>
                  <a:pt x="490" y="244"/>
                  <a:pt x="490" y="242"/>
                  <a:pt x="490" y="242"/>
                </a:cubicBezTo>
                <a:cubicBezTo>
                  <a:pt x="491" y="241"/>
                  <a:pt x="491" y="241"/>
                  <a:pt x="492" y="240"/>
                </a:cubicBezTo>
                <a:cubicBezTo>
                  <a:pt x="493" y="239"/>
                  <a:pt x="493" y="238"/>
                  <a:pt x="494" y="238"/>
                </a:cubicBezTo>
                <a:cubicBezTo>
                  <a:pt x="494" y="237"/>
                  <a:pt x="495" y="236"/>
                  <a:pt x="495" y="235"/>
                </a:cubicBezTo>
                <a:cubicBezTo>
                  <a:pt x="496" y="235"/>
                  <a:pt x="497" y="234"/>
                  <a:pt x="497" y="233"/>
                </a:cubicBezTo>
                <a:cubicBezTo>
                  <a:pt x="498" y="232"/>
                  <a:pt x="498" y="231"/>
                  <a:pt x="499" y="230"/>
                </a:cubicBezTo>
                <a:cubicBezTo>
                  <a:pt x="500" y="230"/>
                  <a:pt x="500" y="229"/>
                  <a:pt x="501" y="229"/>
                </a:cubicBezTo>
                <a:cubicBezTo>
                  <a:pt x="502" y="228"/>
                  <a:pt x="503" y="227"/>
                  <a:pt x="502" y="226"/>
                </a:cubicBezTo>
                <a:cubicBezTo>
                  <a:pt x="502" y="226"/>
                  <a:pt x="500" y="226"/>
                  <a:pt x="499" y="226"/>
                </a:cubicBezTo>
                <a:cubicBezTo>
                  <a:pt x="498" y="225"/>
                  <a:pt x="498" y="224"/>
                  <a:pt x="497" y="224"/>
                </a:cubicBezTo>
                <a:cubicBezTo>
                  <a:pt x="496" y="223"/>
                  <a:pt x="496" y="225"/>
                  <a:pt x="494" y="225"/>
                </a:cubicBezTo>
                <a:cubicBezTo>
                  <a:pt x="493" y="225"/>
                  <a:pt x="492" y="226"/>
                  <a:pt x="491" y="226"/>
                </a:cubicBezTo>
                <a:cubicBezTo>
                  <a:pt x="490" y="226"/>
                  <a:pt x="489" y="226"/>
                  <a:pt x="488" y="225"/>
                </a:cubicBezTo>
                <a:cubicBezTo>
                  <a:pt x="487" y="225"/>
                  <a:pt x="487" y="222"/>
                  <a:pt x="486" y="222"/>
                </a:cubicBezTo>
                <a:cubicBezTo>
                  <a:pt x="486" y="222"/>
                  <a:pt x="485" y="222"/>
                  <a:pt x="485" y="222"/>
                </a:cubicBezTo>
                <a:cubicBezTo>
                  <a:pt x="483" y="220"/>
                  <a:pt x="484" y="220"/>
                  <a:pt x="482" y="219"/>
                </a:cubicBezTo>
                <a:cubicBezTo>
                  <a:pt x="481" y="218"/>
                  <a:pt x="482" y="217"/>
                  <a:pt x="481" y="217"/>
                </a:cubicBezTo>
                <a:cubicBezTo>
                  <a:pt x="480" y="216"/>
                  <a:pt x="480" y="215"/>
                  <a:pt x="480" y="215"/>
                </a:cubicBezTo>
                <a:cubicBezTo>
                  <a:pt x="481" y="215"/>
                  <a:pt x="482" y="215"/>
                  <a:pt x="483" y="214"/>
                </a:cubicBezTo>
                <a:cubicBezTo>
                  <a:pt x="484" y="214"/>
                  <a:pt x="484" y="216"/>
                  <a:pt x="484" y="216"/>
                </a:cubicBezTo>
                <a:cubicBezTo>
                  <a:pt x="485" y="217"/>
                  <a:pt x="485" y="217"/>
                  <a:pt x="485" y="217"/>
                </a:cubicBezTo>
                <a:cubicBezTo>
                  <a:pt x="486" y="217"/>
                  <a:pt x="486" y="217"/>
                  <a:pt x="486" y="218"/>
                </a:cubicBezTo>
                <a:cubicBezTo>
                  <a:pt x="487" y="219"/>
                  <a:pt x="487" y="219"/>
                  <a:pt x="487" y="219"/>
                </a:cubicBezTo>
                <a:cubicBezTo>
                  <a:pt x="488" y="219"/>
                  <a:pt x="488" y="219"/>
                  <a:pt x="488" y="219"/>
                </a:cubicBezTo>
                <a:cubicBezTo>
                  <a:pt x="489" y="220"/>
                  <a:pt x="489" y="220"/>
                  <a:pt x="489" y="220"/>
                </a:cubicBezTo>
                <a:cubicBezTo>
                  <a:pt x="489" y="220"/>
                  <a:pt x="490" y="221"/>
                  <a:pt x="490" y="221"/>
                </a:cubicBezTo>
                <a:cubicBezTo>
                  <a:pt x="491" y="221"/>
                  <a:pt x="493" y="222"/>
                  <a:pt x="493" y="222"/>
                </a:cubicBezTo>
                <a:cubicBezTo>
                  <a:pt x="493" y="222"/>
                  <a:pt x="495" y="222"/>
                  <a:pt x="496" y="222"/>
                </a:cubicBezTo>
                <a:cubicBezTo>
                  <a:pt x="496" y="222"/>
                  <a:pt x="497" y="223"/>
                  <a:pt x="499" y="224"/>
                </a:cubicBezTo>
                <a:cubicBezTo>
                  <a:pt x="500" y="224"/>
                  <a:pt x="500" y="224"/>
                  <a:pt x="502" y="224"/>
                </a:cubicBezTo>
                <a:cubicBezTo>
                  <a:pt x="503" y="225"/>
                  <a:pt x="504" y="225"/>
                  <a:pt x="506" y="225"/>
                </a:cubicBezTo>
                <a:cubicBezTo>
                  <a:pt x="506" y="226"/>
                  <a:pt x="507" y="225"/>
                  <a:pt x="508" y="225"/>
                </a:cubicBezTo>
                <a:cubicBezTo>
                  <a:pt x="509" y="225"/>
                  <a:pt x="510" y="226"/>
                  <a:pt x="511" y="226"/>
                </a:cubicBezTo>
                <a:cubicBezTo>
                  <a:pt x="511" y="226"/>
                  <a:pt x="512" y="225"/>
                  <a:pt x="513" y="226"/>
                </a:cubicBezTo>
                <a:cubicBezTo>
                  <a:pt x="514" y="226"/>
                  <a:pt x="515" y="225"/>
                  <a:pt x="515" y="225"/>
                </a:cubicBezTo>
                <a:cubicBezTo>
                  <a:pt x="517" y="226"/>
                  <a:pt x="517" y="225"/>
                  <a:pt x="518" y="226"/>
                </a:cubicBezTo>
                <a:cubicBezTo>
                  <a:pt x="519" y="226"/>
                  <a:pt x="522" y="226"/>
                  <a:pt x="522" y="227"/>
                </a:cubicBezTo>
                <a:cubicBezTo>
                  <a:pt x="523" y="228"/>
                  <a:pt x="525" y="231"/>
                  <a:pt x="525" y="231"/>
                </a:cubicBezTo>
                <a:cubicBezTo>
                  <a:pt x="527" y="230"/>
                  <a:pt x="525" y="233"/>
                  <a:pt x="527" y="233"/>
                </a:cubicBezTo>
                <a:cubicBezTo>
                  <a:pt x="527" y="233"/>
                  <a:pt x="527" y="233"/>
                  <a:pt x="528" y="234"/>
                </a:cubicBezTo>
                <a:cubicBezTo>
                  <a:pt x="529" y="235"/>
                  <a:pt x="529" y="234"/>
                  <a:pt x="530" y="235"/>
                </a:cubicBezTo>
                <a:cubicBezTo>
                  <a:pt x="530" y="235"/>
                  <a:pt x="532" y="232"/>
                  <a:pt x="533" y="233"/>
                </a:cubicBezTo>
                <a:cubicBezTo>
                  <a:pt x="533" y="233"/>
                  <a:pt x="533" y="235"/>
                  <a:pt x="534" y="236"/>
                </a:cubicBezTo>
                <a:cubicBezTo>
                  <a:pt x="534" y="236"/>
                  <a:pt x="534" y="237"/>
                  <a:pt x="534" y="238"/>
                </a:cubicBezTo>
                <a:cubicBezTo>
                  <a:pt x="535" y="239"/>
                  <a:pt x="535" y="239"/>
                  <a:pt x="535" y="240"/>
                </a:cubicBezTo>
                <a:cubicBezTo>
                  <a:pt x="535" y="240"/>
                  <a:pt x="536" y="242"/>
                  <a:pt x="536" y="242"/>
                </a:cubicBezTo>
                <a:cubicBezTo>
                  <a:pt x="536" y="243"/>
                  <a:pt x="536" y="243"/>
                  <a:pt x="536" y="244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5"/>
                  <a:pt x="536" y="246"/>
                </a:cubicBezTo>
                <a:cubicBezTo>
                  <a:pt x="537" y="246"/>
                  <a:pt x="538" y="248"/>
                  <a:pt x="538" y="248"/>
                </a:cubicBezTo>
                <a:cubicBezTo>
                  <a:pt x="538" y="251"/>
                  <a:pt x="538" y="251"/>
                  <a:pt x="538" y="251"/>
                </a:cubicBezTo>
                <a:cubicBezTo>
                  <a:pt x="538" y="252"/>
                  <a:pt x="540" y="252"/>
                  <a:pt x="540" y="253"/>
                </a:cubicBezTo>
                <a:cubicBezTo>
                  <a:pt x="540" y="253"/>
                  <a:pt x="540" y="254"/>
                  <a:pt x="540" y="254"/>
                </a:cubicBezTo>
                <a:cubicBezTo>
                  <a:pt x="540" y="255"/>
                  <a:pt x="540" y="255"/>
                  <a:pt x="541" y="255"/>
                </a:cubicBezTo>
                <a:cubicBezTo>
                  <a:pt x="541" y="256"/>
                  <a:pt x="542" y="257"/>
                  <a:pt x="542" y="257"/>
                </a:cubicBezTo>
                <a:cubicBezTo>
                  <a:pt x="543" y="257"/>
                  <a:pt x="543" y="257"/>
                  <a:pt x="544" y="258"/>
                </a:cubicBezTo>
                <a:cubicBezTo>
                  <a:pt x="544" y="258"/>
                  <a:pt x="545" y="258"/>
                  <a:pt x="545" y="257"/>
                </a:cubicBezTo>
                <a:cubicBezTo>
                  <a:pt x="546" y="257"/>
                  <a:pt x="547" y="257"/>
                  <a:pt x="547" y="257"/>
                </a:cubicBezTo>
                <a:cubicBezTo>
                  <a:pt x="548" y="256"/>
                  <a:pt x="548" y="255"/>
                  <a:pt x="548" y="255"/>
                </a:cubicBezTo>
                <a:cubicBezTo>
                  <a:pt x="548" y="254"/>
                  <a:pt x="548" y="254"/>
                  <a:pt x="548" y="254"/>
                </a:cubicBezTo>
                <a:cubicBezTo>
                  <a:pt x="550" y="253"/>
                  <a:pt x="550" y="253"/>
                  <a:pt x="550" y="253"/>
                </a:cubicBezTo>
                <a:cubicBezTo>
                  <a:pt x="550" y="251"/>
                  <a:pt x="550" y="251"/>
                  <a:pt x="550" y="251"/>
                </a:cubicBezTo>
                <a:cubicBezTo>
                  <a:pt x="550" y="251"/>
                  <a:pt x="550" y="251"/>
                  <a:pt x="550" y="251"/>
                </a:cubicBezTo>
                <a:cubicBezTo>
                  <a:pt x="551" y="250"/>
                  <a:pt x="550" y="249"/>
                  <a:pt x="551" y="249"/>
                </a:cubicBezTo>
                <a:cubicBezTo>
                  <a:pt x="550" y="247"/>
                  <a:pt x="550" y="247"/>
                  <a:pt x="550" y="247"/>
                </a:cubicBezTo>
                <a:cubicBezTo>
                  <a:pt x="551" y="246"/>
                  <a:pt x="550" y="245"/>
                  <a:pt x="551" y="244"/>
                </a:cubicBezTo>
                <a:cubicBezTo>
                  <a:pt x="552" y="243"/>
                  <a:pt x="552" y="243"/>
                  <a:pt x="552" y="243"/>
                </a:cubicBezTo>
                <a:cubicBezTo>
                  <a:pt x="553" y="242"/>
                  <a:pt x="553" y="242"/>
                  <a:pt x="553" y="242"/>
                </a:cubicBezTo>
                <a:cubicBezTo>
                  <a:pt x="554" y="241"/>
                  <a:pt x="555" y="242"/>
                  <a:pt x="556" y="241"/>
                </a:cubicBezTo>
                <a:cubicBezTo>
                  <a:pt x="556" y="241"/>
                  <a:pt x="556" y="241"/>
                  <a:pt x="556" y="241"/>
                </a:cubicBezTo>
                <a:cubicBezTo>
                  <a:pt x="556" y="241"/>
                  <a:pt x="557" y="240"/>
                  <a:pt x="558" y="239"/>
                </a:cubicBezTo>
                <a:cubicBezTo>
                  <a:pt x="558" y="239"/>
                  <a:pt x="561" y="237"/>
                  <a:pt x="561" y="237"/>
                </a:cubicBezTo>
                <a:cubicBezTo>
                  <a:pt x="562" y="236"/>
                  <a:pt x="563" y="234"/>
                  <a:pt x="563" y="234"/>
                </a:cubicBezTo>
                <a:cubicBezTo>
                  <a:pt x="564" y="234"/>
                  <a:pt x="565" y="233"/>
                  <a:pt x="565" y="233"/>
                </a:cubicBezTo>
                <a:cubicBezTo>
                  <a:pt x="566" y="233"/>
                  <a:pt x="566" y="232"/>
                  <a:pt x="567" y="232"/>
                </a:cubicBezTo>
                <a:cubicBezTo>
                  <a:pt x="568" y="232"/>
                  <a:pt x="569" y="233"/>
                  <a:pt x="569" y="234"/>
                </a:cubicBezTo>
                <a:cubicBezTo>
                  <a:pt x="570" y="235"/>
                  <a:pt x="571" y="234"/>
                  <a:pt x="571" y="234"/>
                </a:cubicBezTo>
                <a:cubicBezTo>
                  <a:pt x="574" y="233"/>
                  <a:pt x="574" y="233"/>
                  <a:pt x="574" y="233"/>
                </a:cubicBezTo>
                <a:cubicBezTo>
                  <a:pt x="575" y="233"/>
                  <a:pt x="576" y="234"/>
                  <a:pt x="576" y="234"/>
                </a:cubicBezTo>
                <a:cubicBezTo>
                  <a:pt x="577" y="234"/>
                  <a:pt x="577" y="235"/>
                  <a:pt x="577" y="236"/>
                </a:cubicBezTo>
                <a:cubicBezTo>
                  <a:pt x="578" y="236"/>
                  <a:pt x="578" y="237"/>
                  <a:pt x="579" y="237"/>
                </a:cubicBezTo>
                <a:cubicBezTo>
                  <a:pt x="579" y="238"/>
                  <a:pt x="579" y="238"/>
                  <a:pt x="580" y="239"/>
                </a:cubicBezTo>
                <a:cubicBezTo>
                  <a:pt x="580" y="240"/>
                  <a:pt x="579" y="242"/>
                  <a:pt x="580" y="243"/>
                </a:cubicBezTo>
                <a:cubicBezTo>
                  <a:pt x="581" y="244"/>
                  <a:pt x="581" y="243"/>
                  <a:pt x="583" y="243"/>
                </a:cubicBezTo>
                <a:cubicBezTo>
                  <a:pt x="584" y="243"/>
                  <a:pt x="584" y="241"/>
                  <a:pt x="584" y="241"/>
                </a:cubicBezTo>
                <a:cubicBezTo>
                  <a:pt x="584" y="240"/>
                  <a:pt x="585" y="241"/>
                  <a:pt x="585" y="241"/>
                </a:cubicBezTo>
                <a:cubicBezTo>
                  <a:pt x="586" y="242"/>
                  <a:pt x="587" y="242"/>
                  <a:pt x="587" y="243"/>
                </a:cubicBezTo>
                <a:cubicBezTo>
                  <a:pt x="588" y="244"/>
                  <a:pt x="588" y="244"/>
                  <a:pt x="588" y="245"/>
                </a:cubicBezTo>
                <a:cubicBezTo>
                  <a:pt x="589" y="246"/>
                  <a:pt x="588" y="246"/>
                  <a:pt x="589" y="248"/>
                </a:cubicBezTo>
                <a:cubicBezTo>
                  <a:pt x="589" y="249"/>
                  <a:pt x="586" y="250"/>
                  <a:pt x="586" y="250"/>
                </a:cubicBezTo>
                <a:cubicBezTo>
                  <a:pt x="586" y="250"/>
                  <a:pt x="587" y="251"/>
                  <a:pt x="587" y="252"/>
                </a:cubicBezTo>
                <a:cubicBezTo>
                  <a:pt x="588" y="254"/>
                  <a:pt x="588" y="254"/>
                  <a:pt x="588" y="254"/>
                </a:cubicBezTo>
                <a:cubicBezTo>
                  <a:pt x="588" y="254"/>
                  <a:pt x="587" y="255"/>
                  <a:pt x="588" y="255"/>
                </a:cubicBezTo>
                <a:cubicBezTo>
                  <a:pt x="588" y="256"/>
                  <a:pt x="587" y="256"/>
                  <a:pt x="587" y="257"/>
                </a:cubicBezTo>
                <a:cubicBezTo>
                  <a:pt x="588" y="258"/>
                  <a:pt x="588" y="259"/>
                  <a:pt x="588" y="260"/>
                </a:cubicBezTo>
                <a:cubicBezTo>
                  <a:pt x="589" y="261"/>
                  <a:pt x="590" y="259"/>
                  <a:pt x="590" y="260"/>
                </a:cubicBezTo>
                <a:cubicBezTo>
                  <a:pt x="590" y="260"/>
                  <a:pt x="590" y="261"/>
                  <a:pt x="591" y="261"/>
                </a:cubicBezTo>
                <a:cubicBezTo>
                  <a:pt x="592" y="262"/>
                  <a:pt x="592" y="262"/>
                  <a:pt x="592" y="263"/>
                </a:cubicBezTo>
                <a:cubicBezTo>
                  <a:pt x="593" y="264"/>
                  <a:pt x="593" y="265"/>
                  <a:pt x="594" y="265"/>
                </a:cubicBezTo>
                <a:cubicBezTo>
                  <a:pt x="594" y="266"/>
                  <a:pt x="594" y="266"/>
                  <a:pt x="595" y="267"/>
                </a:cubicBezTo>
                <a:cubicBezTo>
                  <a:pt x="596" y="268"/>
                  <a:pt x="597" y="269"/>
                  <a:pt x="597" y="269"/>
                </a:cubicBezTo>
                <a:cubicBezTo>
                  <a:pt x="598" y="269"/>
                  <a:pt x="599" y="269"/>
                  <a:pt x="600" y="270"/>
                </a:cubicBezTo>
                <a:cubicBezTo>
                  <a:pt x="601" y="270"/>
                  <a:pt x="602" y="270"/>
                  <a:pt x="602" y="269"/>
                </a:cubicBezTo>
                <a:cubicBezTo>
                  <a:pt x="602" y="269"/>
                  <a:pt x="602" y="267"/>
                  <a:pt x="602" y="267"/>
                </a:cubicBezTo>
                <a:cubicBezTo>
                  <a:pt x="601" y="266"/>
                  <a:pt x="602" y="265"/>
                  <a:pt x="602" y="265"/>
                </a:cubicBezTo>
                <a:cubicBezTo>
                  <a:pt x="601" y="262"/>
                  <a:pt x="601" y="262"/>
                  <a:pt x="601" y="262"/>
                </a:cubicBezTo>
                <a:cubicBezTo>
                  <a:pt x="599" y="261"/>
                  <a:pt x="599" y="261"/>
                  <a:pt x="599" y="261"/>
                </a:cubicBezTo>
                <a:cubicBezTo>
                  <a:pt x="598" y="261"/>
                  <a:pt x="597" y="262"/>
                  <a:pt x="597" y="261"/>
                </a:cubicBezTo>
                <a:cubicBezTo>
                  <a:pt x="597" y="261"/>
                  <a:pt x="595" y="260"/>
                  <a:pt x="595" y="260"/>
                </a:cubicBezTo>
                <a:cubicBezTo>
                  <a:pt x="595" y="259"/>
                  <a:pt x="594" y="258"/>
                  <a:pt x="594" y="257"/>
                </a:cubicBezTo>
                <a:cubicBezTo>
                  <a:pt x="593" y="256"/>
                  <a:pt x="593" y="255"/>
                  <a:pt x="592" y="254"/>
                </a:cubicBezTo>
                <a:cubicBezTo>
                  <a:pt x="592" y="252"/>
                  <a:pt x="592" y="250"/>
                  <a:pt x="593" y="251"/>
                </a:cubicBezTo>
                <a:cubicBezTo>
                  <a:pt x="594" y="251"/>
                  <a:pt x="594" y="248"/>
                  <a:pt x="595" y="248"/>
                </a:cubicBezTo>
                <a:cubicBezTo>
                  <a:pt x="596" y="248"/>
                  <a:pt x="596" y="249"/>
                  <a:pt x="597" y="249"/>
                </a:cubicBezTo>
                <a:cubicBezTo>
                  <a:pt x="597" y="250"/>
                  <a:pt x="598" y="251"/>
                  <a:pt x="599" y="251"/>
                </a:cubicBezTo>
                <a:cubicBezTo>
                  <a:pt x="600" y="251"/>
                  <a:pt x="600" y="253"/>
                  <a:pt x="601" y="253"/>
                </a:cubicBezTo>
                <a:cubicBezTo>
                  <a:pt x="602" y="253"/>
                  <a:pt x="602" y="255"/>
                  <a:pt x="602" y="255"/>
                </a:cubicBezTo>
                <a:cubicBezTo>
                  <a:pt x="602" y="255"/>
                  <a:pt x="602" y="257"/>
                  <a:pt x="603" y="257"/>
                </a:cubicBezTo>
                <a:cubicBezTo>
                  <a:pt x="604" y="258"/>
                  <a:pt x="605" y="258"/>
                  <a:pt x="605" y="257"/>
                </a:cubicBezTo>
                <a:cubicBezTo>
                  <a:pt x="605" y="255"/>
                  <a:pt x="607" y="256"/>
                  <a:pt x="608" y="255"/>
                </a:cubicBezTo>
                <a:cubicBezTo>
                  <a:pt x="608" y="255"/>
                  <a:pt x="608" y="254"/>
                  <a:pt x="610" y="254"/>
                </a:cubicBezTo>
                <a:cubicBezTo>
                  <a:pt x="611" y="254"/>
                  <a:pt x="609" y="252"/>
                  <a:pt x="612" y="252"/>
                </a:cubicBezTo>
                <a:cubicBezTo>
                  <a:pt x="613" y="252"/>
                  <a:pt x="614" y="252"/>
                  <a:pt x="614" y="251"/>
                </a:cubicBezTo>
                <a:cubicBezTo>
                  <a:pt x="614" y="249"/>
                  <a:pt x="613" y="247"/>
                  <a:pt x="614" y="246"/>
                </a:cubicBezTo>
                <a:cubicBezTo>
                  <a:pt x="614" y="246"/>
                  <a:pt x="615" y="245"/>
                  <a:pt x="614" y="243"/>
                </a:cubicBezTo>
                <a:cubicBezTo>
                  <a:pt x="613" y="242"/>
                  <a:pt x="612" y="243"/>
                  <a:pt x="611" y="242"/>
                </a:cubicBezTo>
                <a:cubicBezTo>
                  <a:pt x="611" y="241"/>
                  <a:pt x="609" y="241"/>
                  <a:pt x="609" y="241"/>
                </a:cubicBezTo>
                <a:cubicBezTo>
                  <a:pt x="609" y="240"/>
                  <a:pt x="607" y="239"/>
                  <a:pt x="607" y="238"/>
                </a:cubicBezTo>
                <a:cubicBezTo>
                  <a:pt x="607" y="237"/>
                  <a:pt x="606" y="237"/>
                  <a:pt x="606" y="236"/>
                </a:cubicBezTo>
                <a:cubicBezTo>
                  <a:pt x="606" y="236"/>
                  <a:pt x="605" y="235"/>
                  <a:pt x="607" y="234"/>
                </a:cubicBezTo>
                <a:cubicBezTo>
                  <a:pt x="607" y="233"/>
                  <a:pt x="609" y="233"/>
                  <a:pt x="610" y="233"/>
                </a:cubicBezTo>
                <a:cubicBezTo>
                  <a:pt x="610" y="232"/>
                  <a:pt x="611" y="232"/>
                  <a:pt x="612" y="232"/>
                </a:cubicBezTo>
                <a:cubicBezTo>
                  <a:pt x="613" y="232"/>
                  <a:pt x="614" y="233"/>
                  <a:pt x="613" y="234"/>
                </a:cubicBezTo>
                <a:cubicBezTo>
                  <a:pt x="613" y="234"/>
                  <a:pt x="612" y="235"/>
                  <a:pt x="612" y="235"/>
                </a:cubicBezTo>
                <a:cubicBezTo>
                  <a:pt x="612" y="235"/>
                  <a:pt x="610" y="237"/>
                  <a:pt x="610" y="238"/>
                </a:cubicBezTo>
                <a:cubicBezTo>
                  <a:pt x="611" y="238"/>
                  <a:pt x="612" y="240"/>
                  <a:pt x="614" y="239"/>
                </a:cubicBezTo>
                <a:cubicBezTo>
                  <a:pt x="615" y="239"/>
                  <a:pt x="616" y="238"/>
                  <a:pt x="617" y="237"/>
                </a:cubicBezTo>
                <a:cubicBezTo>
                  <a:pt x="617" y="236"/>
                  <a:pt x="617" y="234"/>
                  <a:pt x="616" y="234"/>
                </a:cubicBezTo>
                <a:cubicBezTo>
                  <a:pt x="616" y="234"/>
                  <a:pt x="616" y="233"/>
                  <a:pt x="616" y="232"/>
                </a:cubicBezTo>
                <a:cubicBezTo>
                  <a:pt x="617" y="231"/>
                  <a:pt x="619" y="232"/>
                  <a:pt x="620" y="232"/>
                </a:cubicBezTo>
                <a:cubicBezTo>
                  <a:pt x="620" y="232"/>
                  <a:pt x="621" y="231"/>
                  <a:pt x="622" y="231"/>
                </a:cubicBezTo>
                <a:cubicBezTo>
                  <a:pt x="624" y="231"/>
                  <a:pt x="625" y="230"/>
                  <a:pt x="625" y="230"/>
                </a:cubicBezTo>
                <a:cubicBezTo>
                  <a:pt x="625" y="228"/>
                  <a:pt x="628" y="229"/>
                  <a:pt x="628" y="229"/>
                </a:cubicBezTo>
                <a:cubicBezTo>
                  <a:pt x="628" y="229"/>
                  <a:pt x="630" y="229"/>
                  <a:pt x="631" y="228"/>
                </a:cubicBezTo>
                <a:cubicBezTo>
                  <a:pt x="631" y="228"/>
                  <a:pt x="632" y="227"/>
                  <a:pt x="632" y="227"/>
                </a:cubicBezTo>
                <a:cubicBezTo>
                  <a:pt x="632" y="227"/>
                  <a:pt x="634" y="227"/>
                  <a:pt x="634" y="225"/>
                </a:cubicBezTo>
                <a:cubicBezTo>
                  <a:pt x="634" y="225"/>
                  <a:pt x="634" y="224"/>
                  <a:pt x="635" y="224"/>
                </a:cubicBezTo>
                <a:cubicBezTo>
                  <a:pt x="635" y="224"/>
                  <a:pt x="637" y="223"/>
                  <a:pt x="637" y="223"/>
                </a:cubicBezTo>
                <a:cubicBezTo>
                  <a:pt x="638" y="221"/>
                  <a:pt x="638" y="221"/>
                  <a:pt x="638" y="221"/>
                </a:cubicBezTo>
                <a:cubicBezTo>
                  <a:pt x="638" y="221"/>
                  <a:pt x="638" y="220"/>
                  <a:pt x="639" y="219"/>
                </a:cubicBezTo>
                <a:cubicBezTo>
                  <a:pt x="639" y="219"/>
                  <a:pt x="639" y="218"/>
                  <a:pt x="640" y="218"/>
                </a:cubicBezTo>
                <a:cubicBezTo>
                  <a:pt x="640" y="217"/>
                  <a:pt x="640" y="216"/>
                  <a:pt x="641" y="216"/>
                </a:cubicBezTo>
                <a:cubicBezTo>
                  <a:pt x="642" y="215"/>
                  <a:pt x="641" y="216"/>
                  <a:pt x="641" y="214"/>
                </a:cubicBezTo>
                <a:cubicBezTo>
                  <a:pt x="641" y="213"/>
                  <a:pt x="642" y="213"/>
                  <a:pt x="641" y="212"/>
                </a:cubicBezTo>
                <a:cubicBezTo>
                  <a:pt x="641" y="211"/>
                  <a:pt x="641" y="211"/>
                  <a:pt x="641" y="211"/>
                </a:cubicBezTo>
                <a:cubicBezTo>
                  <a:pt x="642" y="211"/>
                  <a:pt x="642" y="210"/>
                  <a:pt x="640" y="209"/>
                </a:cubicBezTo>
                <a:cubicBezTo>
                  <a:pt x="640" y="208"/>
                  <a:pt x="639" y="209"/>
                  <a:pt x="639" y="207"/>
                </a:cubicBezTo>
                <a:cubicBezTo>
                  <a:pt x="639" y="207"/>
                  <a:pt x="638" y="207"/>
                  <a:pt x="637" y="205"/>
                </a:cubicBezTo>
                <a:cubicBezTo>
                  <a:pt x="637" y="204"/>
                  <a:pt x="636" y="205"/>
                  <a:pt x="636" y="204"/>
                </a:cubicBezTo>
                <a:cubicBezTo>
                  <a:pt x="635" y="204"/>
                  <a:pt x="635" y="204"/>
                  <a:pt x="635" y="204"/>
                </a:cubicBezTo>
                <a:cubicBezTo>
                  <a:pt x="635" y="204"/>
                  <a:pt x="635" y="200"/>
                  <a:pt x="637" y="200"/>
                </a:cubicBezTo>
                <a:cubicBezTo>
                  <a:pt x="638" y="200"/>
                  <a:pt x="639" y="199"/>
                  <a:pt x="640" y="200"/>
                </a:cubicBezTo>
                <a:cubicBezTo>
                  <a:pt x="640" y="200"/>
                  <a:pt x="641" y="199"/>
                  <a:pt x="642" y="199"/>
                </a:cubicBezTo>
                <a:cubicBezTo>
                  <a:pt x="643" y="199"/>
                  <a:pt x="644" y="198"/>
                  <a:pt x="643" y="197"/>
                </a:cubicBezTo>
                <a:cubicBezTo>
                  <a:pt x="643" y="196"/>
                  <a:pt x="641" y="197"/>
                  <a:pt x="640" y="197"/>
                </a:cubicBezTo>
                <a:cubicBezTo>
                  <a:pt x="639" y="196"/>
                  <a:pt x="638" y="196"/>
                  <a:pt x="638" y="196"/>
                </a:cubicBezTo>
                <a:cubicBezTo>
                  <a:pt x="637" y="196"/>
                  <a:pt x="637" y="198"/>
                  <a:pt x="636" y="197"/>
                </a:cubicBezTo>
                <a:cubicBezTo>
                  <a:pt x="635" y="197"/>
                  <a:pt x="634" y="196"/>
                  <a:pt x="634" y="196"/>
                </a:cubicBezTo>
                <a:cubicBezTo>
                  <a:pt x="634" y="196"/>
                  <a:pt x="631" y="196"/>
                  <a:pt x="632" y="194"/>
                </a:cubicBezTo>
                <a:cubicBezTo>
                  <a:pt x="632" y="194"/>
                  <a:pt x="634" y="194"/>
                  <a:pt x="635" y="194"/>
                </a:cubicBezTo>
                <a:cubicBezTo>
                  <a:pt x="635" y="193"/>
                  <a:pt x="635" y="192"/>
                  <a:pt x="635" y="192"/>
                </a:cubicBezTo>
                <a:cubicBezTo>
                  <a:pt x="635" y="191"/>
                  <a:pt x="638" y="190"/>
                  <a:pt x="638" y="190"/>
                </a:cubicBezTo>
                <a:cubicBezTo>
                  <a:pt x="638" y="190"/>
                  <a:pt x="638" y="192"/>
                  <a:pt x="638" y="193"/>
                </a:cubicBezTo>
                <a:cubicBezTo>
                  <a:pt x="638" y="194"/>
                  <a:pt x="639" y="194"/>
                  <a:pt x="639" y="194"/>
                </a:cubicBezTo>
                <a:cubicBezTo>
                  <a:pt x="639" y="194"/>
                  <a:pt x="640" y="195"/>
                  <a:pt x="640" y="195"/>
                </a:cubicBezTo>
                <a:cubicBezTo>
                  <a:pt x="641" y="195"/>
                  <a:pt x="642" y="193"/>
                  <a:pt x="643" y="192"/>
                </a:cubicBezTo>
                <a:cubicBezTo>
                  <a:pt x="644" y="192"/>
                  <a:pt x="645" y="192"/>
                  <a:pt x="646" y="193"/>
                </a:cubicBezTo>
                <a:cubicBezTo>
                  <a:pt x="648" y="193"/>
                  <a:pt x="648" y="194"/>
                  <a:pt x="647" y="195"/>
                </a:cubicBezTo>
                <a:cubicBezTo>
                  <a:pt x="646" y="196"/>
                  <a:pt x="646" y="196"/>
                  <a:pt x="646" y="196"/>
                </a:cubicBezTo>
                <a:cubicBezTo>
                  <a:pt x="646" y="196"/>
                  <a:pt x="646" y="197"/>
                  <a:pt x="647" y="197"/>
                </a:cubicBezTo>
                <a:cubicBezTo>
                  <a:pt x="647" y="198"/>
                  <a:pt x="648" y="197"/>
                  <a:pt x="648" y="198"/>
                </a:cubicBezTo>
                <a:cubicBezTo>
                  <a:pt x="648" y="198"/>
                  <a:pt x="650" y="199"/>
                  <a:pt x="650" y="200"/>
                </a:cubicBezTo>
                <a:cubicBezTo>
                  <a:pt x="651" y="200"/>
                  <a:pt x="650" y="202"/>
                  <a:pt x="650" y="203"/>
                </a:cubicBezTo>
                <a:cubicBezTo>
                  <a:pt x="651" y="204"/>
                  <a:pt x="651" y="204"/>
                  <a:pt x="652" y="205"/>
                </a:cubicBezTo>
                <a:cubicBezTo>
                  <a:pt x="654" y="208"/>
                  <a:pt x="655" y="206"/>
                  <a:pt x="654" y="205"/>
                </a:cubicBezTo>
                <a:cubicBezTo>
                  <a:pt x="655" y="204"/>
                  <a:pt x="655" y="204"/>
                  <a:pt x="655" y="204"/>
                </a:cubicBezTo>
                <a:cubicBezTo>
                  <a:pt x="656" y="204"/>
                  <a:pt x="656" y="203"/>
                  <a:pt x="657" y="203"/>
                </a:cubicBezTo>
                <a:cubicBezTo>
                  <a:pt x="657" y="202"/>
                  <a:pt x="657" y="202"/>
                  <a:pt x="657" y="201"/>
                </a:cubicBezTo>
                <a:cubicBezTo>
                  <a:pt x="657" y="200"/>
                  <a:pt x="658" y="200"/>
                  <a:pt x="658" y="199"/>
                </a:cubicBezTo>
                <a:cubicBezTo>
                  <a:pt x="658" y="198"/>
                  <a:pt x="658" y="198"/>
                  <a:pt x="658" y="197"/>
                </a:cubicBezTo>
                <a:cubicBezTo>
                  <a:pt x="658" y="196"/>
                  <a:pt x="656" y="197"/>
                  <a:pt x="656" y="197"/>
                </a:cubicBezTo>
                <a:cubicBezTo>
                  <a:pt x="656" y="196"/>
                  <a:pt x="654" y="195"/>
                  <a:pt x="654" y="194"/>
                </a:cubicBezTo>
                <a:cubicBezTo>
                  <a:pt x="654" y="194"/>
                  <a:pt x="653" y="194"/>
                  <a:pt x="653" y="193"/>
                </a:cubicBezTo>
                <a:cubicBezTo>
                  <a:pt x="654" y="191"/>
                  <a:pt x="654" y="191"/>
                  <a:pt x="654" y="191"/>
                </a:cubicBezTo>
                <a:cubicBezTo>
                  <a:pt x="655" y="192"/>
                  <a:pt x="656" y="191"/>
                  <a:pt x="656" y="191"/>
                </a:cubicBezTo>
                <a:cubicBezTo>
                  <a:pt x="656" y="191"/>
                  <a:pt x="657" y="190"/>
                  <a:pt x="657" y="190"/>
                </a:cubicBezTo>
                <a:cubicBezTo>
                  <a:pt x="658" y="189"/>
                  <a:pt x="657" y="188"/>
                  <a:pt x="659" y="187"/>
                </a:cubicBezTo>
                <a:cubicBezTo>
                  <a:pt x="660" y="186"/>
                  <a:pt x="659" y="186"/>
                  <a:pt x="661" y="186"/>
                </a:cubicBezTo>
                <a:cubicBezTo>
                  <a:pt x="664" y="185"/>
                  <a:pt x="665" y="185"/>
                  <a:pt x="665" y="185"/>
                </a:cubicBezTo>
                <a:cubicBezTo>
                  <a:pt x="665" y="185"/>
                  <a:pt x="667" y="186"/>
                  <a:pt x="668" y="184"/>
                </a:cubicBezTo>
                <a:cubicBezTo>
                  <a:pt x="668" y="183"/>
                  <a:pt x="669" y="183"/>
                  <a:pt x="670" y="182"/>
                </a:cubicBezTo>
                <a:cubicBezTo>
                  <a:pt x="670" y="182"/>
                  <a:pt x="670" y="182"/>
                  <a:pt x="671" y="181"/>
                </a:cubicBezTo>
                <a:cubicBezTo>
                  <a:pt x="671" y="181"/>
                  <a:pt x="672" y="181"/>
                  <a:pt x="672" y="180"/>
                </a:cubicBezTo>
                <a:cubicBezTo>
                  <a:pt x="673" y="180"/>
                  <a:pt x="673" y="179"/>
                  <a:pt x="673" y="178"/>
                </a:cubicBezTo>
                <a:cubicBezTo>
                  <a:pt x="674" y="178"/>
                  <a:pt x="674" y="178"/>
                  <a:pt x="675" y="177"/>
                </a:cubicBezTo>
                <a:cubicBezTo>
                  <a:pt x="675" y="176"/>
                  <a:pt x="676" y="175"/>
                  <a:pt x="676" y="175"/>
                </a:cubicBezTo>
                <a:cubicBezTo>
                  <a:pt x="676" y="174"/>
                  <a:pt x="676" y="174"/>
                  <a:pt x="676" y="174"/>
                </a:cubicBezTo>
                <a:cubicBezTo>
                  <a:pt x="676" y="174"/>
                  <a:pt x="676" y="174"/>
                  <a:pt x="676" y="173"/>
                </a:cubicBezTo>
                <a:cubicBezTo>
                  <a:pt x="676" y="173"/>
                  <a:pt x="676" y="173"/>
                  <a:pt x="676" y="173"/>
                </a:cubicBezTo>
                <a:cubicBezTo>
                  <a:pt x="676" y="173"/>
                  <a:pt x="676" y="173"/>
                  <a:pt x="677" y="172"/>
                </a:cubicBezTo>
                <a:cubicBezTo>
                  <a:pt x="678" y="172"/>
                  <a:pt x="680" y="172"/>
                  <a:pt x="679" y="171"/>
                </a:cubicBezTo>
                <a:cubicBezTo>
                  <a:pt x="679" y="170"/>
                  <a:pt x="680" y="170"/>
                  <a:pt x="680" y="169"/>
                </a:cubicBezTo>
                <a:cubicBezTo>
                  <a:pt x="681" y="169"/>
                  <a:pt x="681" y="168"/>
                  <a:pt x="681" y="167"/>
                </a:cubicBezTo>
                <a:cubicBezTo>
                  <a:pt x="681" y="166"/>
                  <a:pt x="682" y="166"/>
                  <a:pt x="682" y="166"/>
                </a:cubicBezTo>
                <a:cubicBezTo>
                  <a:pt x="682" y="165"/>
                  <a:pt x="682" y="165"/>
                  <a:pt x="682" y="164"/>
                </a:cubicBezTo>
                <a:cubicBezTo>
                  <a:pt x="682" y="164"/>
                  <a:pt x="682" y="161"/>
                  <a:pt x="682" y="161"/>
                </a:cubicBezTo>
                <a:cubicBezTo>
                  <a:pt x="683" y="155"/>
                  <a:pt x="683" y="155"/>
                  <a:pt x="683" y="155"/>
                </a:cubicBezTo>
                <a:cubicBezTo>
                  <a:pt x="683" y="155"/>
                  <a:pt x="682" y="154"/>
                  <a:pt x="682" y="154"/>
                </a:cubicBezTo>
                <a:cubicBezTo>
                  <a:pt x="681" y="153"/>
                  <a:pt x="680" y="151"/>
                  <a:pt x="680" y="151"/>
                </a:cubicBezTo>
                <a:cubicBezTo>
                  <a:pt x="680" y="151"/>
                  <a:pt x="677" y="149"/>
                  <a:pt x="677" y="151"/>
                </a:cubicBezTo>
                <a:cubicBezTo>
                  <a:pt x="677" y="152"/>
                  <a:pt x="677" y="153"/>
                  <a:pt x="676" y="153"/>
                </a:cubicBezTo>
                <a:cubicBezTo>
                  <a:pt x="675" y="153"/>
                  <a:pt x="674" y="153"/>
                  <a:pt x="674" y="152"/>
                </a:cubicBezTo>
                <a:cubicBezTo>
                  <a:pt x="674" y="151"/>
                  <a:pt x="676" y="150"/>
                  <a:pt x="676" y="149"/>
                </a:cubicBezTo>
                <a:cubicBezTo>
                  <a:pt x="677" y="149"/>
                  <a:pt x="676" y="149"/>
                  <a:pt x="676" y="149"/>
                </a:cubicBezTo>
                <a:cubicBezTo>
                  <a:pt x="676" y="148"/>
                  <a:pt x="670" y="150"/>
                  <a:pt x="670" y="149"/>
                </a:cubicBezTo>
                <a:cubicBezTo>
                  <a:pt x="669" y="149"/>
                  <a:pt x="673" y="147"/>
                  <a:pt x="674" y="146"/>
                </a:cubicBezTo>
                <a:cubicBezTo>
                  <a:pt x="674" y="145"/>
                  <a:pt x="676" y="145"/>
                  <a:pt x="676" y="145"/>
                </a:cubicBezTo>
                <a:cubicBezTo>
                  <a:pt x="677" y="144"/>
                  <a:pt x="678" y="143"/>
                  <a:pt x="678" y="143"/>
                </a:cubicBezTo>
                <a:cubicBezTo>
                  <a:pt x="679" y="141"/>
                  <a:pt x="680" y="141"/>
                  <a:pt x="680" y="141"/>
                </a:cubicBezTo>
                <a:cubicBezTo>
                  <a:pt x="682" y="138"/>
                  <a:pt x="682" y="138"/>
                  <a:pt x="682" y="138"/>
                </a:cubicBezTo>
                <a:cubicBezTo>
                  <a:pt x="686" y="134"/>
                  <a:pt x="686" y="134"/>
                  <a:pt x="686" y="134"/>
                </a:cubicBezTo>
                <a:cubicBezTo>
                  <a:pt x="687" y="134"/>
                  <a:pt x="690" y="134"/>
                  <a:pt x="690" y="134"/>
                </a:cubicBezTo>
                <a:cubicBezTo>
                  <a:pt x="703" y="133"/>
                  <a:pt x="703" y="133"/>
                  <a:pt x="703" y="133"/>
                </a:cubicBezTo>
                <a:cubicBezTo>
                  <a:pt x="705" y="133"/>
                  <a:pt x="701" y="136"/>
                  <a:pt x="702" y="136"/>
                </a:cubicBezTo>
                <a:cubicBezTo>
                  <a:pt x="702" y="137"/>
                  <a:pt x="704" y="136"/>
                  <a:pt x="706" y="136"/>
                </a:cubicBezTo>
                <a:cubicBezTo>
                  <a:pt x="706" y="136"/>
                  <a:pt x="708" y="136"/>
                  <a:pt x="709" y="136"/>
                </a:cubicBezTo>
                <a:cubicBezTo>
                  <a:pt x="709" y="136"/>
                  <a:pt x="709" y="135"/>
                  <a:pt x="710" y="135"/>
                </a:cubicBezTo>
                <a:cubicBezTo>
                  <a:pt x="711" y="135"/>
                  <a:pt x="712" y="135"/>
                  <a:pt x="713" y="135"/>
                </a:cubicBezTo>
                <a:cubicBezTo>
                  <a:pt x="714" y="135"/>
                  <a:pt x="711" y="133"/>
                  <a:pt x="712" y="133"/>
                </a:cubicBezTo>
                <a:cubicBezTo>
                  <a:pt x="713" y="133"/>
                  <a:pt x="710" y="132"/>
                  <a:pt x="712" y="132"/>
                </a:cubicBezTo>
                <a:cubicBezTo>
                  <a:pt x="712" y="132"/>
                  <a:pt x="714" y="130"/>
                  <a:pt x="715" y="129"/>
                </a:cubicBezTo>
                <a:cubicBezTo>
                  <a:pt x="715" y="128"/>
                  <a:pt x="715" y="128"/>
                  <a:pt x="715" y="128"/>
                </a:cubicBezTo>
                <a:cubicBezTo>
                  <a:pt x="715" y="128"/>
                  <a:pt x="715" y="128"/>
                  <a:pt x="715" y="128"/>
                </a:cubicBezTo>
                <a:cubicBezTo>
                  <a:pt x="715" y="127"/>
                  <a:pt x="715" y="125"/>
                  <a:pt x="716" y="125"/>
                </a:cubicBezTo>
                <a:cubicBezTo>
                  <a:pt x="719" y="125"/>
                  <a:pt x="718" y="125"/>
                  <a:pt x="721" y="125"/>
                </a:cubicBezTo>
                <a:cubicBezTo>
                  <a:pt x="723" y="125"/>
                  <a:pt x="719" y="127"/>
                  <a:pt x="722" y="128"/>
                </a:cubicBezTo>
                <a:cubicBezTo>
                  <a:pt x="725" y="129"/>
                  <a:pt x="722" y="130"/>
                  <a:pt x="726" y="130"/>
                </a:cubicBezTo>
                <a:cubicBezTo>
                  <a:pt x="728" y="130"/>
                  <a:pt x="726" y="127"/>
                  <a:pt x="728" y="126"/>
                </a:cubicBezTo>
                <a:cubicBezTo>
                  <a:pt x="728" y="126"/>
                  <a:pt x="731" y="122"/>
                  <a:pt x="732" y="122"/>
                </a:cubicBezTo>
                <a:cubicBezTo>
                  <a:pt x="736" y="122"/>
                  <a:pt x="729" y="127"/>
                  <a:pt x="731" y="127"/>
                </a:cubicBezTo>
                <a:cubicBezTo>
                  <a:pt x="733" y="128"/>
                  <a:pt x="729" y="128"/>
                  <a:pt x="730" y="129"/>
                </a:cubicBezTo>
                <a:cubicBezTo>
                  <a:pt x="731" y="129"/>
                  <a:pt x="728" y="130"/>
                  <a:pt x="728" y="131"/>
                </a:cubicBezTo>
                <a:cubicBezTo>
                  <a:pt x="729" y="132"/>
                  <a:pt x="724" y="131"/>
                  <a:pt x="724" y="133"/>
                </a:cubicBezTo>
                <a:cubicBezTo>
                  <a:pt x="723" y="134"/>
                  <a:pt x="720" y="134"/>
                  <a:pt x="722" y="135"/>
                </a:cubicBezTo>
                <a:cubicBezTo>
                  <a:pt x="724" y="136"/>
                  <a:pt x="721" y="136"/>
                  <a:pt x="719" y="138"/>
                </a:cubicBezTo>
                <a:cubicBezTo>
                  <a:pt x="718" y="139"/>
                  <a:pt x="716" y="139"/>
                  <a:pt x="716" y="141"/>
                </a:cubicBezTo>
                <a:cubicBezTo>
                  <a:pt x="716" y="143"/>
                  <a:pt x="714" y="141"/>
                  <a:pt x="713" y="143"/>
                </a:cubicBezTo>
                <a:cubicBezTo>
                  <a:pt x="713" y="145"/>
                  <a:pt x="713" y="145"/>
                  <a:pt x="713" y="147"/>
                </a:cubicBezTo>
                <a:cubicBezTo>
                  <a:pt x="713" y="148"/>
                  <a:pt x="713" y="148"/>
                  <a:pt x="713" y="150"/>
                </a:cubicBezTo>
                <a:cubicBezTo>
                  <a:pt x="713" y="151"/>
                  <a:pt x="713" y="151"/>
                  <a:pt x="713" y="152"/>
                </a:cubicBezTo>
                <a:cubicBezTo>
                  <a:pt x="712" y="153"/>
                  <a:pt x="713" y="153"/>
                  <a:pt x="713" y="154"/>
                </a:cubicBezTo>
                <a:cubicBezTo>
                  <a:pt x="713" y="155"/>
                  <a:pt x="715" y="156"/>
                  <a:pt x="714" y="157"/>
                </a:cubicBezTo>
                <a:cubicBezTo>
                  <a:pt x="714" y="157"/>
                  <a:pt x="714" y="157"/>
                  <a:pt x="714" y="158"/>
                </a:cubicBezTo>
                <a:cubicBezTo>
                  <a:pt x="714" y="159"/>
                  <a:pt x="711" y="157"/>
                  <a:pt x="711" y="163"/>
                </a:cubicBezTo>
                <a:cubicBezTo>
                  <a:pt x="711" y="164"/>
                  <a:pt x="711" y="165"/>
                  <a:pt x="711" y="165"/>
                </a:cubicBezTo>
                <a:cubicBezTo>
                  <a:pt x="711" y="166"/>
                  <a:pt x="712" y="166"/>
                  <a:pt x="712" y="166"/>
                </a:cubicBezTo>
                <a:cubicBezTo>
                  <a:pt x="714" y="165"/>
                  <a:pt x="713" y="164"/>
                  <a:pt x="715" y="163"/>
                </a:cubicBezTo>
                <a:cubicBezTo>
                  <a:pt x="716" y="162"/>
                  <a:pt x="717" y="162"/>
                  <a:pt x="718" y="161"/>
                </a:cubicBezTo>
                <a:cubicBezTo>
                  <a:pt x="718" y="160"/>
                  <a:pt x="718" y="160"/>
                  <a:pt x="719" y="160"/>
                </a:cubicBezTo>
                <a:cubicBezTo>
                  <a:pt x="719" y="160"/>
                  <a:pt x="720" y="159"/>
                  <a:pt x="720" y="158"/>
                </a:cubicBezTo>
                <a:cubicBezTo>
                  <a:pt x="721" y="158"/>
                  <a:pt x="720" y="157"/>
                  <a:pt x="720" y="156"/>
                </a:cubicBezTo>
                <a:cubicBezTo>
                  <a:pt x="722" y="156"/>
                  <a:pt x="721" y="159"/>
                  <a:pt x="723" y="158"/>
                </a:cubicBezTo>
                <a:cubicBezTo>
                  <a:pt x="723" y="156"/>
                  <a:pt x="721" y="153"/>
                  <a:pt x="724" y="151"/>
                </a:cubicBezTo>
                <a:cubicBezTo>
                  <a:pt x="725" y="151"/>
                  <a:pt x="726" y="152"/>
                  <a:pt x="727" y="151"/>
                </a:cubicBezTo>
                <a:cubicBezTo>
                  <a:pt x="729" y="150"/>
                  <a:pt x="726" y="148"/>
                  <a:pt x="727" y="147"/>
                </a:cubicBezTo>
                <a:cubicBezTo>
                  <a:pt x="727" y="147"/>
                  <a:pt x="729" y="146"/>
                  <a:pt x="731" y="146"/>
                </a:cubicBezTo>
                <a:cubicBezTo>
                  <a:pt x="733" y="146"/>
                  <a:pt x="732" y="145"/>
                  <a:pt x="732" y="144"/>
                </a:cubicBezTo>
                <a:cubicBezTo>
                  <a:pt x="732" y="143"/>
                  <a:pt x="730" y="144"/>
                  <a:pt x="730" y="143"/>
                </a:cubicBezTo>
                <a:cubicBezTo>
                  <a:pt x="730" y="143"/>
                  <a:pt x="729" y="141"/>
                  <a:pt x="730" y="141"/>
                </a:cubicBezTo>
                <a:cubicBezTo>
                  <a:pt x="731" y="140"/>
                  <a:pt x="730" y="140"/>
                  <a:pt x="730" y="139"/>
                </a:cubicBezTo>
                <a:cubicBezTo>
                  <a:pt x="730" y="138"/>
                  <a:pt x="728" y="139"/>
                  <a:pt x="728" y="139"/>
                </a:cubicBezTo>
                <a:cubicBezTo>
                  <a:pt x="729" y="138"/>
                  <a:pt x="728" y="137"/>
                  <a:pt x="729" y="136"/>
                </a:cubicBezTo>
                <a:cubicBezTo>
                  <a:pt x="731" y="136"/>
                  <a:pt x="731" y="135"/>
                  <a:pt x="731" y="135"/>
                </a:cubicBezTo>
                <a:cubicBezTo>
                  <a:pt x="731" y="135"/>
                  <a:pt x="730" y="133"/>
                  <a:pt x="732" y="133"/>
                </a:cubicBezTo>
                <a:cubicBezTo>
                  <a:pt x="733" y="132"/>
                  <a:pt x="733" y="133"/>
                  <a:pt x="734" y="133"/>
                </a:cubicBezTo>
                <a:cubicBezTo>
                  <a:pt x="735" y="133"/>
                  <a:pt x="736" y="134"/>
                  <a:pt x="737" y="133"/>
                </a:cubicBezTo>
                <a:cubicBezTo>
                  <a:pt x="740" y="132"/>
                  <a:pt x="738" y="132"/>
                  <a:pt x="739" y="130"/>
                </a:cubicBezTo>
                <a:cubicBezTo>
                  <a:pt x="740" y="130"/>
                  <a:pt x="742" y="131"/>
                  <a:pt x="742" y="131"/>
                </a:cubicBezTo>
                <a:cubicBezTo>
                  <a:pt x="742" y="131"/>
                  <a:pt x="743" y="131"/>
                  <a:pt x="744" y="131"/>
                </a:cubicBezTo>
                <a:cubicBezTo>
                  <a:pt x="746" y="132"/>
                  <a:pt x="746" y="132"/>
                  <a:pt x="746" y="132"/>
                </a:cubicBezTo>
                <a:cubicBezTo>
                  <a:pt x="748" y="132"/>
                  <a:pt x="747" y="130"/>
                  <a:pt x="748" y="130"/>
                </a:cubicBezTo>
                <a:cubicBezTo>
                  <a:pt x="748" y="130"/>
                  <a:pt x="748" y="128"/>
                  <a:pt x="749" y="128"/>
                </a:cubicBezTo>
                <a:cubicBezTo>
                  <a:pt x="750" y="128"/>
                  <a:pt x="750" y="129"/>
                  <a:pt x="751" y="128"/>
                </a:cubicBezTo>
                <a:cubicBezTo>
                  <a:pt x="752" y="128"/>
                  <a:pt x="753" y="127"/>
                  <a:pt x="754" y="127"/>
                </a:cubicBezTo>
                <a:cubicBezTo>
                  <a:pt x="755" y="126"/>
                  <a:pt x="755" y="124"/>
                  <a:pt x="756" y="124"/>
                </a:cubicBezTo>
                <a:cubicBezTo>
                  <a:pt x="757" y="123"/>
                  <a:pt x="759" y="122"/>
                  <a:pt x="760" y="122"/>
                </a:cubicBezTo>
                <a:cubicBezTo>
                  <a:pt x="761" y="122"/>
                  <a:pt x="762" y="123"/>
                  <a:pt x="764" y="123"/>
                </a:cubicBezTo>
                <a:cubicBezTo>
                  <a:pt x="764" y="122"/>
                  <a:pt x="766" y="125"/>
                  <a:pt x="766" y="123"/>
                </a:cubicBezTo>
                <a:cubicBezTo>
                  <a:pt x="767" y="123"/>
                  <a:pt x="766" y="122"/>
                  <a:pt x="767" y="122"/>
                </a:cubicBezTo>
                <a:cubicBezTo>
                  <a:pt x="767" y="121"/>
                  <a:pt x="766" y="120"/>
                  <a:pt x="766" y="119"/>
                </a:cubicBezTo>
                <a:cubicBezTo>
                  <a:pt x="764" y="117"/>
                  <a:pt x="764" y="117"/>
                  <a:pt x="764" y="117"/>
                </a:cubicBezTo>
                <a:cubicBezTo>
                  <a:pt x="763" y="116"/>
                  <a:pt x="763" y="116"/>
                  <a:pt x="763" y="116"/>
                </a:cubicBezTo>
                <a:cubicBezTo>
                  <a:pt x="763" y="115"/>
                  <a:pt x="761" y="114"/>
                  <a:pt x="761" y="113"/>
                </a:cubicBezTo>
                <a:cubicBezTo>
                  <a:pt x="761" y="113"/>
                  <a:pt x="762" y="113"/>
                  <a:pt x="762" y="113"/>
                </a:cubicBezTo>
                <a:cubicBezTo>
                  <a:pt x="763" y="112"/>
                  <a:pt x="766" y="114"/>
                  <a:pt x="767" y="113"/>
                </a:cubicBezTo>
                <a:cubicBezTo>
                  <a:pt x="767" y="113"/>
                  <a:pt x="767" y="111"/>
                  <a:pt x="768" y="111"/>
                </a:cubicBezTo>
                <a:cubicBezTo>
                  <a:pt x="769" y="110"/>
                  <a:pt x="768" y="108"/>
                  <a:pt x="768" y="108"/>
                </a:cubicBezTo>
                <a:cubicBezTo>
                  <a:pt x="769" y="107"/>
                  <a:pt x="768" y="106"/>
                  <a:pt x="769" y="106"/>
                </a:cubicBezTo>
                <a:cubicBezTo>
                  <a:pt x="770" y="105"/>
                  <a:pt x="770" y="111"/>
                  <a:pt x="772" y="110"/>
                </a:cubicBezTo>
                <a:cubicBezTo>
                  <a:pt x="772" y="110"/>
                  <a:pt x="773" y="109"/>
                  <a:pt x="774" y="110"/>
                </a:cubicBezTo>
                <a:cubicBezTo>
                  <a:pt x="775" y="110"/>
                  <a:pt x="775" y="111"/>
                  <a:pt x="776" y="112"/>
                </a:cubicBezTo>
                <a:cubicBezTo>
                  <a:pt x="777" y="113"/>
                  <a:pt x="778" y="113"/>
                  <a:pt x="778" y="114"/>
                </a:cubicBezTo>
                <a:cubicBezTo>
                  <a:pt x="778" y="114"/>
                  <a:pt x="780" y="115"/>
                  <a:pt x="781" y="115"/>
                </a:cubicBezTo>
                <a:cubicBezTo>
                  <a:pt x="782" y="116"/>
                  <a:pt x="784" y="115"/>
                  <a:pt x="784" y="115"/>
                </a:cubicBezTo>
                <a:cubicBezTo>
                  <a:pt x="785" y="114"/>
                  <a:pt x="785" y="112"/>
                  <a:pt x="784" y="111"/>
                </a:cubicBezTo>
                <a:cubicBezTo>
                  <a:pt x="784" y="110"/>
                  <a:pt x="785" y="110"/>
                  <a:pt x="786" y="110"/>
                </a:cubicBezTo>
                <a:cubicBezTo>
                  <a:pt x="786" y="110"/>
                  <a:pt x="788" y="110"/>
                  <a:pt x="789" y="110"/>
                </a:cubicBezTo>
                <a:cubicBezTo>
                  <a:pt x="789" y="109"/>
                  <a:pt x="790" y="108"/>
                  <a:pt x="789" y="106"/>
                </a:cubicBezTo>
                <a:close/>
                <a:moveTo>
                  <a:pt x="651" y="280"/>
                </a:moveTo>
                <a:cubicBezTo>
                  <a:pt x="652" y="278"/>
                  <a:pt x="651" y="277"/>
                  <a:pt x="651" y="276"/>
                </a:cubicBezTo>
                <a:cubicBezTo>
                  <a:pt x="651" y="274"/>
                  <a:pt x="652" y="273"/>
                  <a:pt x="650" y="271"/>
                </a:cubicBezTo>
                <a:cubicBezTo>
                  <a:pt x="648" y="272"/>
                  <a:pt x="649" y="276"/>
                  <a:pt x="649" y="278"/>
                </a:cubicBezTo>
                <a:cubicBezTo>
                  <a:pt x="650" y="278"/>
                  <a:pt x="651" y="279"/>
                  <a:pt x="651" y="280"/>
                </a:cubicBezTo>
                <a:close/>
                <a:moveTo>
                  <a:pt x="705" y="284"/>
                </a:moveTo>
                <a:cubicBezTo>
                  <a:pt x="705" y="284"/>
                  <a:pt x="703" y="278"/>
                  <a:pt x="701" y="279"/>
                </a:cubicBezTo>
                <a:cubicBezTo>
                  <a:pt x="699" y="279"/>
                  <a:pt x="702" y="281"/>
                  <a:pt x="702" y="282"/>
                </a:cubicBezTo>
                <a:cubicBezTo>
                  <a:pt x="702" y="283"/>
                  <a:pt x="693" y="285"/>
                  <a:pt x="693" y="284"/>
                </a:cubicBezTo>
                <a:cubicBezTo>
                  <a:pt x="693" y="283"/>
                  <a:pt x="692" y="283"/>
                  <a:pt x="691" y="284"/>
                </a:cubicBezTo>
                <a:cubicBezTo>
                  <a:pt x="690" y="284"/>
                  <a:pt x="690" y="284"/>
                  <a:pt x="690" y="284"/>
                </a:cubicBezTo>
                <a:cubicBezTo>
                  <a:pt x="690" y="283"/>
                  <a:pt x="690" y="283"/>
                  <a:pt x="690" y="283"/>
                </a:cubicBezTo>
                <a:cubicBezTo>
                  <a:pt x="690" y="283"/>
                  <a:pt x="690" y="281"/>
                  <a:pt x="689" y="281"/>
                </a:cubicBezTo>
                <a:cubicBezTo>
                  <a:pt x="685" y="281"/>
                  <a:pt x="685" y="281"/>
                  <a:pt x="685" y="281"/>
                </a:cubicBezTo>
                <a:cubicBezTo>
                  <a:pt x="685" y="281"/>
                  <a:pt x="684" y="280"/>
                  <a:pt x="683" y="280"/>
                </a:cubicBezTo>
                <a:cubicBezTo>
                  <a:pt x="683" y="280"/>
                  <a:pt x="682" y="279"/>
                  <a:pt x="682" y="279"/>
                </a:cubicBezTo>
                <a:cubicBezTo>
                  <a:pt x="681" y="279"/>
                  <a:pt x="681" y="279"/>
                  <a:pt x="681" y="279"/>
                </a:cubicBezTo>
                <a:cubicBezTo>
                  <a:pt x="680" y="279"/>
                  <a:pt x="680" y="278"/>
                  <a:pt x="679" y="278"/>
                </a:cubicBezTo>
                <a:cubicBezTo>
                  <a:pt x="678" y="278"/>
                  <a:pt x="678" y="278"/>
                  <a:pt x="677" y="278"/>
                </a:cubicBezTo>
                <a:cubicBezTo>
                  <a:pt x="677" y="278"/>
                  <a:pt x="676" y="278"/>
                  <a:pt x="676" y="278"/>
                </a:cubicBezTo>
                <a:cubicBezTo>
                  <a:pt x="675" y="278"/>
                  <a:pt x="675" y="277"/>
                  <a:pt x="674" y="277"/>
                </a:cubicBezTo>
                <a:cubicBezTo>
                  <a:pt x="674" y="276"/>
                  <a:pt x="674" y="276"/>
                  <a:pt x="674" y="276"/>
                </a:cubicBezTo>
                <a:cubicBezTo>
                  <a:pt x="672" y="276"/>
                  <a:pt x="672" y="276"/>
                  <a:pt x="672" y="276"/>
                </a:cubicBezTo>
                <a:cubicBezTo>
                  <a:pt x="671" y="276"/>
                  <a:pt x="671" y="276"/>
                  <a:pt x="671" y="276"/>
                </a:cubicBezTo>
                <a:cubicBezTo>
                  <a:pt x="670" y="276"/>
                  <a:pt x="670" y="276"/>
                  <a:pt x="670" y="276"/>
                </a:cubicBezTo>
                <a:cubicBezTo>
                  <a:pt x="670" y="276"/>
                  <a:pt x="670" y="276"/>
                  <a:pt x="669" y="276"/>
                </a:cubicBezTo>
                <a:cubicBezTo>
                  <a:pt x="669" y="276"/>
                  <a:pt x="669" y="275"/>
                  <a:pt x="668" y="275"/>
                </a:cubicBezTo>
                <a:cubicBezTo>
                  <a:pt x="668" y="275"/>
                  <a:pt x="667" y="275"/>
                  <a:pt x="667" y="275"/>
                </a:cubicBezTo>
                <a:cubicBezTo>
                  <a:pt x="666" y="275"/>
                  <a:pt x="666" y="276"/>
                  <a:pt x="666" y="277"/>
                </a:cubicBezTo>
                <a:cubicBezTo>
                  <a:pt x="666" y="277"/>
                  <a:pt x="667" y="277"/>
                  <a:pt x="667" y="277"/>
                </a:cubicBezTo>
                <a:cubicBezTo>
                  <a:pt x="668" y="278"/>
                  <a:pt x="668" y="278"/>
                  <a:pt x="668" y="278"/>
                </a:cubicBezTo>
                <a:cubicBezTo>
                  <a:pt x="668" y="279"/>
                  <a:pt x="668" y="280"/>
                  <a:pt x="668" y="280"/>
                </a:cubicBezTo>
                <a:cubicBezTo>
                  <a:pt x="667" y="280"/>
                  <a:pt x="666" y="278"/>
                  <a:pt x="665" y="278"/>
                </a:cubicBezTo>
                <a:cubicBezTo>
                  <a:pt x="664" y="278"/>
                  <a:pt x="664" y="275"/>
                  <a:pt x="663" y="275"/>
                </a:cubicBezTo>
                <a:cubicBezTo>
                  <a:pt x="662" y="275"/>
                  <a:pt x="662" y="275"/>
                  <a:pt x="662" y="275"/>
                </a:cubicBezTo>
                <a:cubicBezTo>
                  <a:pt x="660" y="275"/>
                  <a:pt x="660" y="275"/>
                  <a:pt x="659" y="275"/>
                </a:cubicBezTo>
                <a:cubicBezTo>
                  <a:pt x="658" y="275"/>
                  <a:pt x="659" y="274"/>
                  <a:pt x="659" y="274"/>
                </a:cubicBezTo>
                <a:cubicBezTo>
                  <a:pt x="660" y="272"/>
                  <a:pt x="660" y="272"/>
                  <a:pt x="660" y="272"/>
                </a:cubicBezTo>
                <a:cubicBezTo>
                  <a:pt x="659" y="271"/>
                  <a:pt x="659" y="271"/>
                  <a:pt x="658" y="271"/>
                </a:cubicBezTo>
                <a:cubicBezTo>
                  <a:pt x="658" y="271"/>
                  <a:pt x="658" y="271"/>
                  <a:pt x="657" y="272"/>
                </a:cubicBezTo>
                <a:cubicBezTo>
                  <a:pt x="656" y="273"/>
                  <a:pt x="656" y="273"/>
                  <a:pt x="656" y="273"/>
                </a:cubicBezTo>
                <a:cubicBezTo>
                  <a:pt x="656" y="273"/>
                  <a:pt x="655" y="273"/>
                  <a:pt x="655" y="274"/>
                </a:cubicBezTo>
                <a:cubicBezTo>
                  <a:pt x="655" y="274"/>
                  <a:pt x="655" y="276"/>
                  <a:pt x="656" y="277"/>
                </a:cubicBezTo>
                <a:cubicBezTo>
                  <a:pt x="656" y="277"/>
                  <a:pt x="658" y="278"/>
                  <a:pt x="658" y="278"/>
                </a:cubicBezTo>
                <a:cubicBezTo>
                  <a:pt x="658" y="279"/>
                  <a:pt x="659" y="279"/>
                  <a:pt x="659" y="279"/>
                </a:cubicBezTo>
                <a:cubicBezTo>
                  <a:pt x="659" y="280"/>
                  <a:pt x="660" y="281"/>
                  <a:pt x="660" y="281"/>
                </a:cubicBezTo>
                <a:cubicBezTo>
                  <a:pt x="660" y="282"/>
                  <a:pt x="663" y="283"/>
                  <a:pt x="663" y="283"/>
                </a:cubicBezTo>
                <a:cubicBezTo>
                  <a:pt x="663" y="284"/>
                  <a:pt x="664" y="287"/>
                  <a:pt x="664" y="287"/>
                </a:cubicBezTo>
                <a:cubicBezTo>
                  <a:pt x="666" y="287"/>
                  <a:pt x="665" y="285"/>
                  <a:pt x="666" y="285"/>
                </a:cubicBezTo>
                <a:cubicBezTo>
                  <a:pt x="667" y="284"/>
                  <a:pt x="668" y="283"/>
                  <a:pt x="668" y="283"/>
                </a:cubicBezTo>
                <a:cubicBezTo>
                  <a:pt x="669" y="283"/>
                  <a:pt x="671" y="284"/>
                  <a:pt x="671" y="284"/>
                </a:cubicBezTo>
                <a:cubicBezTo>
                  <a:pt x="671" y="285"/>
                  <a:pt x="673" y="285"/>
                  <a:pt x="673" y="286"/>
                </a:cubicBezTo>
                <a:cubicBezTo>
                  <a:pt x="673" y="287"/>
                  <a:pt x="674" y="288"/>
                  <a:pt x="674" y="288"/>
                </a:cubicBezTo>
                <a:cubicBezTo>
                  <a:pt x="674" y="289"/>
                  <a:pt x="671" y="290"/>
                  <a:pt x="671" y="291"/>
                </a:cubicBezTo>
                <a:cubicBezTo>
                  <a:pt x="671" y="292"/>
                  <a:pt x="674" y="292"/>
                  <a:pt x="674" y="292"/>
                </a:cubicBezTo>
                <a:cubicBezTo>
                  <a:pt x="675" y="292"/>
                  <a:pt x="675" y="292"/>
                  <a:pt x="675" y="292"/>
                </a:cubicBezTo>
                <a:cubicBezTo>
                  <a:pt x="675" y="292"/>
                  <a:pt x="676" y="293"/>
                  <a:pt x="677" y="292"/>
                </a:cubicBezTo>
                <a:cubicBezTo>
                  <a:pt x="677" y="291"/>
                  <a:pt x="677" y="291"/>
                  <a:pt x="678" y="291"/>
                </a:cubicBezTo>
                <a:cubicBezTo>
                  <a:pt x="679" y="292"/>
                  <a:pt x="679" y="292"/>
                  <a:pt x="679" y="292"/>
                </a:cubicBezTo>
                <a:cubicBezTo>
                  <a:pt x="682" y="292"/>
                  <a:pt x="680" y="292"/>
                  <a:pt x="685" y="292"/>
                </a:cubicBezTo>
                <a:cubicBezTo>
                  <a:pt x="685" y="292"/>
                  <a:pt x="686" y="289"/>
                  <a:pt x="687" y="289"/>
                </a:cubicBezTo>
                <a:cubicBezTo>
                  <a:pt x="689" y="289"/>
                  <a:pt x="687" y="290"/>
                  <a:pt x="689" y="290"/>
                </a:cubicBezTo>
                <a:cubicBezTo>
                  <a:pt x="691" y="290"/>
                  <a:pt x="691" y="293"/>
                  <a:pt x="692" y="293"/>
                </a:cubicBezTo>
                <a:cubicBezTo>
                  <a:pt x="693" y="293"/>
                  <a:pt x="693" y="295"/>
                  <a:pt x="695" y="295"/>
                </a:cubicBezTo>
                <a:cubicBezTo>
                  <a:pt x="696" y="295"/>
                  <a:pt x="697" y="294"/>
                  <a:pt x="698" y="294"/>
                </a:cubicBezTo>
                <a:cubicBezTo>
                  <a:pt x="699" y="294"/>
                  <a:pt x="699" y="296"/>
                  <a:pt x="700" y="296"/>
                </a:cubicBezTo>
                <a:cubicBezTo>
                  <a:pt x="701" y="296"/>
                  <a:pt x="702" y="295"/>
                  <a:pt x="702" y="295"/>
                </a:cubicBezTo>
                <a:cubicBezTo>
                  <a:pt x="702" y="295"/>
                  <a:pt x="702" y="295"/>
                  <a:pt x="702" y="292"/>
                </a:cubicBezTo>
                <a:cubicBezTo>
                  <a:pt x="702" y="292"/>
                  <a:pt x="704" y="291"/>
                  <a:pt x="702" y="290"/>
                </a:cubicBezTo>
                <a:cubicBezTo>
                  <a:pt x="699" y="289"/>
                  <a:pt x="700" y="292"/>
                  <a:pt x="699" y="291"/>
                </a:cubicBezTo>
                <a:cubicBezTo>
                  <a:pt x="698" y="291"/>
                  <a:pt x="697" y="291"/>
                  <a:pt x="697" y="290"/>
                </a:cubicBezTo>
                <a:cubicBezTo>
                  <a:pt x="697" y="289"/>
                  <a:pt x="694" y="287"/>
                  <a:pt x="694" y="286"/>
                </a:cubicBezTo>
                <a:cubicBezTo>
                  <a:pt x="694" y="285"/>
                  <a:pt x="705" y="285"/>
                  <a:pt x="705" y="284"/>
                </a:cubicBezTo>
                <a:close/>
                <a:moveTo>
                  <a:pt x="665" y="269"/>
                </a:moveTo>
                <a:cubicBezTo>
                  <a:pt x="665" y="265"/>
                  <a:pt x="663" y="263"/>
                  <a:pt x="660" y="265"/>
                </a:cubicBezTo>
                <a:cubicBezTo>
                  <a:pt x="660" y="266"/>
                  <a:pt x="661" y="266"/>
                  <a:pt x="661" y="266"/>
                </a:cubicBezTo>
                <a:cubicBezTo>
                  <a:pt x="662" y="269"/>
                  <a:pt x="662" y="269"/>
                  <a:pt x="665" y="269"/>
                </a:cubicBezTo>
                <a:close/>
                <a:moveTo>
                  <a:pt x="652" y="239"/>
                </a:moveTo>
                <a:cubicBezTo>
                  <a:pt x="652" y="239"/>
                  <a:pt x="652" y="239"/>
                  <a:pt x="652" y="239"/>
                </a:cubicBezTo>
                <a:cubicBezTo>
                  <a:pt x="654" y="239"/>
                  <a:pt x="654" y="240"/>
                  <a:pt x="654" y="242"/>
                </a:cubicBezTo>
                <a:cubicBezTo>
                  <a:pt x="654" y="242"/>
                  <a:pt x="655" y="249"/>
                  <a:pt x="657" y="247"/>
                </a:cubicBezTo>
                <a:cubicBezTo>
                  <a:pt x="658" y="246"/>
                  <a:pt x="658" y="242"/>
                  <a:pt x="658" y="241"/>
                </a:cubicBezTo>
                <a:cubicBezTo>
                  <a:pt x="657" y="239"/>
                  <a:pt x="654" y="237"/>
                  <a:pt x="652" y="236"/>
                </a:cubicBezTo>
                <a:cubicBezTo>
                  <a:pt x="652" y="237"/>
                  <a:pt x="652" y="238"/>
                  <a:pt x="652" y="239"/>
                </a:cubicBezTo>
                <a:close/>
                <a:moveTo>
                  <a:pt x="650" y="278"/>
                </a:moveTo>
                <a:cubicBezTo>
                  <a:pt x="649" y="278"/>
                  <a:pt x="649" y="278"/>
                  <a:pt x="649" y="278"/>
                </a:cubicBezTo>
                <a:cubicBezTo>
                  <a:pt x="649" y="278"/>
                  <a:pt x="649" y="278"/>
                  <a:pt x="649" y="278"/>
                </a:cubicBezTo>
                <a:cubicBezTo>
                  <a:pt x="650" y="278"/>
                  <a:pt x="650" y="278"/>
                  <a:pt x="650" y="278"/>
                </a:cubicBezTo>
                <a:close/>
                <a:moveTo>
                  <a:pt x="639" y="274"/>
                </a:moveTo>
                <a:cubicBezTo>
                  <a:pt x="641" y="274"/>
                  <a:pt x="645" y="275"/>
                  <a:pt x="645" y="273"/>
                </a:cubicBezTo>
                <a:cubicBezTo>
                  <a:pt x="646" y="273"/>
                  <a:pt x="646" y="270"/>
                  <a:pt x="645" y="270"/>
                </a:cubicBezTo>
                <a:cubicBezTo>
                  <a:pt x="644" y="270"/>
                  <a:pt x="644" y="271"/>
                  <a:pt x="643" y="271"/>
                </a:cubicBezTo>
                <a:cubicBezTo>
                  <a:pt x="642" y="271"/>
                  <a:pt x="640" y="271"/>
                  <a:pt x="640" y="271"/>
                </a:cubicBezTo>
                <a:cubicBezTo>
                  <a:pt x="639" y="271"/>
                  <a:pt x="637" y="271"/>
                  <a:pt x="636" y="271"/>
                </a:cubicBezTo>
                <a:cubicBezTo>
                  <a:pt x="635" y="271"/>
                  <a:pt x="634" y="272"/>
                  <a:pt x="634" y="273"/>
                </a:cubicBezTo>
                <a:cubicBezTo>
                  <a:pt x="633" y="273"/>
                  <a:pt x="633" y="276"/>
                  <a:pt x="632" y="276"/>
                </a:cubicBezTo>
                <a:cubicBezTo>
                  <a:pt x="632" y="277"/>
                  <a:pt x="631" y="277"/>
                  <a:pt x="631" y="278"/>
                </a:cubicBezTo>
                <a:cubicBezTo>
                  <a:pt x="631" y="279"/>
                  <a:pt x="631" y="280"/>
                  <a:pt x="631" y="281"/>
                </a:cubicBezTo>
                <a:cubicBezTo>
                  <a:pt x="631" y="281"/>
                  <a:pt x="632" y="282"/>
                  <a:pt x="633" y="282"/>
                </a:cubicBezTo>
                <a:cubicBezTo>
                  <a:pt x="633" y="282"/>
                  <a:pt x="632" y="284"/>
                  <a:pt x="632" y="285"/>
                </a:cubicBezTo>
                <a:cubicBezTo>
                  <a:pt x="633" y="285"/>
                  <a:pt x="634" y="287"/>
                  <a:pt x="635" y="287"/>
                </a:cubicBezTo>
                <a:cubicBezTo>
                  <a:pt x="636" y="287"/>
                  <a:pt x="635" y="283"/>
                  <a:pt x="636" y="283"/>
                </a:cubicBezTo>
                <a:cubicBezTo>
                  <a:pt x="637" y="283"/>
                  <a:pt x="639" y="285"/>
                  <a:pt x="639" y="285"/>
                </a:cubicBezTo>
                <a:cubicBezTo>
                  <a:pt x="640" y="286"/>
                  <a:pt x="641" y="285"/>
                  <a:pt x="642" y="284"/>
                </a:cubicBezTo>
                <a:cubicBezTo>
                  <a:pt x="642" y="283"/>
                  <a:pt x="641" y="282"/>
                  <a:pt x="641" y="282"/>
                </a:cubicBezTo>
                <a:cubicBezTo>
                  <a:pt x="641" y="282"/>
                  <a:pt x="643" y="281"/>
                  <a:pt x="643" y="280"/>
                </a:cubicBezTo>
                <a:cubicBezTo>
                  <a:pt x="643" y="279"/>
                  <a:pt x="639" y="279"/>
                  <a:pt x="639" y="279"/>
                </a:cubicBezTo>
                <a:cubicBezTo>
                  <a:pt x="639" y="278"/>
                  <a:pt x="640" y="278"/>
                  <a:pt x="640" y="278"/>
                </a:cubicBezTo>
                <a:cubicBezTo>
                  <a:pt x="641" y="278"/>
                  <a:pt x="644" y="278"/>
                  <a:pt x="644" y="278"/>
                </a:cubicBezTo>
                <a:cubicBezTo>
                  <a:pt x="644" y="277"/>
                  <a:pt x="643" y="277"/>
                  <a:pt x="643" y="276"/>
                </a:cubicBezTo>
                <a:cubicBezTo>
                  <a:pt x="642" y="276"/>
                  <a:pt x="642" y="276"/>
                  <a:pt x="642" y="276"/>
                </a:cubicBezTo>
                <a:cubicBezTo>
                  <a:pt x="642" y="275"/>
                  <a:pt x="638" y="275"/>
                  <a:pt x="638" y="274"/>
                </a:cubicBezTo>
                <a:cubicBezTo>
                  <a:pt x="638" y="274"/>
                  <a:pt x="638" y="274"/>
                  <a:pt x="639" y="274"/>
                </a:cubicBezTo>
                <a:close/>
                <a:moveTo>
                  <a:pt x="394" y="26"/>
                </a:moveTo>
                <a:cubicBezTo>
                  <a:pt x="394" y="30"/>
                  <a:pt x="394" y="29"/>
                  <a:pt x="397" y="31"/>
                </a:cubicBezTo>
                <a:cubicBezTo>
                  <a:pt x="398" y="31"/>
                  <a:pt x="398" y="32"/>
                  <a:pt x="399" y="32"/>
                </a:cubicBezTo>
                <a:cubicBezTo>
                  <a:pt x="400" y="33"/>
                  <a:pt x="401" y="32"/>
                  <a:pt x="402" y="32"/>
                </a:cubicBezTo>
                <a:cubicBezTo>
                  <a:pt x="402" y="31"/>
                  <a:pt x="401" y="30"/>
                  <a:pt x="402" y="29"/>
                </a:cubicBezTo>
                <a:cubicBezTo>
                  <a:pt x="402" y="27"/>
                  <a:pt x="403" y="26"/>
                  <a:pt x="404" y="24"/>
                </a:cubicBezTo>
                <a:cubicBezTo>
                  <a:pt x="402" y="23"/>
                  <a:pt x="402" y="26"/>
                  <a:pt x="400" y="25"/>
                </a:cubicBezTo>
                <a:cubicBezTo>
                  <a:pt x="399" y="25"/>
                  <a:pt x="399" y="23"/>
                  <a:pt x="397" y="23"/>
                </a:cubicBezTo>
                <a:cubicBezTo>
                  <a:pt x="397" y="24"/>
                  <a:pt x="397" y="25"/>
                  <a:pt x="395" y="26"/>
                </a:cubicBezTo>
                <a:cubicBezTo>
                  <a:pt x="395" y="25"/>
                  <a:pt x="395" y="24"/>
                  <a:pt x="395" y="24"/>
                </a:cubicBezTo>
                <a:cubicBezTo>
                  <a:pt x="394" y="24"/>
                  <a:pt x="394" y="24"/>
                  <a:pt x="394" y="24"/>
                </a:cubicBezTo>
                <a:cubicBezTo>
                  <a:pt x="394" y="24"/>
                  <a:pt x="393" y="26"/>
                  <a:pt x="394" y="26"/>
                </a:cubicBezTo>
                <a:cubicBezTo>
                  <a:pt x="394" y="26"/>
                  <a:pt x="394" y="26"/>
                  <a:pt x="394" y="26"/>
                </a:cubicBezTo>
                <a:close/>
                <a:moveTo>
                  <a:pt x="387" y="35"/>
                </a:moveTo>
                <a:cubicBezTo>
                  <a:pt x="389" y="37"/>
                  <a:pt x="387" y="39"/>
                  <a:pt x="385" y="40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6" y="40"/>
                  <a:pt x="387" y="40"/>
                  <a:pt x="388" y="40"/>
                </a:cubicBezTo>
                <a:cubicBezTo>
                  <a:pt x="387" y="42"/>
                  <a:pt x="386" y="43"/>
                  <a:pt x="387" y="45"/>
                </a:cubicBezTo>
                <a:cubicBezTo>
                  <a:pt x="387" y="45"/>
                  <a:pt x="388" y="45"/>
                  <a:pt x="389" y="45"/>
                </a:cubicBezTo>
                <a:cubicBezTo>
                  <a:pt x="388" y="46"/>
                  <a:pt x="387" y="46"/>
                  <a:pt x="386" y="46"/>
                </a:cubicBezTo>
                <a:cubicBezTo>
                  <a:pt x="386" y="48"/>
                  <a:pt x="387" y="50"/>
                  <a:pt x="388" y="51"/>
                </a:cubicBezTo>
                <a:cubicBezTo>
                  <a:pt x="392" y="51"/>
                  <a:pt x="390" y="42"/>
                  <a:pt x="393" y="40"/>
                </a:cubicBezTo>
                <a:cubicBezTo>
                  <a:pt x="394" y="42"/>
                  <a:pt x="394" y="43"/>
                  <a:pt x="395" y="44"/>
                </a:cubicBezTo>
                <a:cubicBezTo>
                  <a:pt x="395" y="46"/>
                  <a:pt x="394" y="48"/>
                  <a:pt x="397" y="47"/>
                </a:cubicBezTo>
                <a:cubicBezTo>
                  <a:pt x="398" y="47"/>
                  <a:pt x="399" y="41"/>
                  <a:pt x="398" y="39"/>
                </a:cubicBezTo>
                <a:cubicBezTo>
                  <a:pt x="397" y="38"/>
                  <a:pt x="396" y="38"/>
                  <a:pt x="395" y="37"/>
                </a:cubicBezTo>
                <a:cubicBezTo>
                  <a:pt x="394" y="35"/>
                  <a:pt x="394" y="37"/>
                  <a:pt x="394" y="34"/>
                </a:cubicBezTo>
                <a:cubicBezTo>
                  <a:pt x="394" y="32"/>
                  <a:pt x="394" y="31"/>
                  <a:pt x="392" y="30"/>
                </a:cubicBezTo>
                <a:cubicBezTo>
                  <a:pt x="391" y="29"/>
                  <a:pt x="390" y="30"/>
                  <a:pt x="390" y="27"/>
                </a:cubicBezTo>
                <a:cubicBezTo>
                  <a:pt x="389" y="27"/>
                  <a:pt x="387" y="28"/>
                  <a:pt x="386" y="28"/>
                </a:cubicBezTo>
                <a:cubicBezTo>
                  <a:pt x="386" y="29"/>
                  <a:pt x="386" y="30"/>
                  <a:pt x="386" y="30"/>
                </a:cubicBezTo>
                <a:cubicBezTo>
                  <a:pt x="385" y="29"/>
                  <a:pt x="385" y="29"/>
                  <a:pt x="385" y="29"/>
                </a:cubicBezTo>
                <a:cubicBezTo>
                  <a:pt x="384" y="31"/>
                  <a:pt x="384" y="34"/>
                  <a:pt x="382" y="33"/>
                </a:cubicBezTo>
                <a:cubicBezTo>
                  <a:pt x="383" y="35"/>
                  <a:pt x="385" y="33"/>
                  <a:pt x="387" y="35"/>
                </a:cubicBezTo>
                <a:close/>
                <a:moveTo>
                  <a:pt x="349" y="162"/>
                </a:moveTo>
                <a:cubicBezTo>
                  <a:pt x="349" y="162"/>
                  <a:pt x="350" y="163"/>
                  <a:pt x="350" y="163"/>
                </a:cubicBezTo>
                <a:cubicBezTo>
                  <a:pt x="351" y="163"/>
                  <a:pt x="352" y="163"/>
                  <a:pt x="352" y="163"/>
                </a:cubicBezTo>
                <a:cubicBezTo>
                  <a:pt x="353" y="163"/>
                  <a:pt x="353" y="163"/>
                  <a:pt x="354" y="16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355" y="161"/>
                  <a:pt x="355" y="161"/>
                  <a:pt x="355" y="161"/>
                </a:cubicBezTo>
                <a:cubicBezTo>
                  <a:pt x="356" y="160"/>
                  <a:pt x="356" y="161"/>
                  <a:pt x="357" y="160"/>
                </a:cubicBezTo>
                <a:cubicBezTo>
                  <a:pt x="358" y="160"/>
                  <a:pt x="358" y="160"/>
                  <a:pt x="358" y="160"/>
                </a:cubicBezTo>
                <a:cubicBezTo>
                  <a:pt x="358" y="159"/>
                  <a:pt x="358" y="160"/>
                  <a:pt x="358" y="159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57"/>
                  <a:pt x="359" y="157"/>
                  <a:pt x="359" y="157"/>
                </a:cubicBezTo>
                <a:cubicBezTo>
                  <a:pt x="359" y="155"/>
                  <a:pt x="359" y="155"/>
                  <a:pt x="359" y="155"/>
                </a:cubicBezTo>
                <a:cubicBezTo>
                  <a:pt x="358" y="154"/>
                  <a:pt x="358" y="154"/>
                  <a:pt x="358" y="154"/>
                </a:cubicBezTo>
                <a:cubicBezTo>
                  <a:pt x="357" y="153"/>
                  <a:pt x="357" y="153"/>
                  <a:pt x="357" y="153"/>
                </a:cubicBezTo>
                <a:cubicBezTo>
                  <a:pt x="357" y="150"/>
                  <a:pt x="357" y="150"/>
                  <a:pt x="357" y="150"/>
                </a:cubicBezTo>
                <a:cubicBezTo>
                  <a:pt x="356" y="150"/>
                  <a:pt x="355" y="149"/>
                  <a:pt x="354" y="149"/>
                </a:cubicBezTo>
                <a:cubicBezTo>
                  <a:pt x="352" y="151"/>
                  <a:pt x="352" y="151"/>
                  <a:pt x="352" y="151"/>
                </a:cubicBezTo>
                <a:cubicBezTo>
                  <a:pt x="351" y="152"/>
                  <a:pt x="351" y="152"/>
                  <a:pt x="351" y="152"/>
                </a:cubicBezTo>
                <a:cubicBezTo>
                  <a:pt x="351" y="153"/>
                  <a:pt x="349" y="152"/>
                  <a:pt x="349" y="153"/>
                </a:cubicBezTo>
                <a:cubicBezTo>
                  <a:pt x="348" y="153"/>
                  <a:pt x="349" y="155"/>
                  <a:pt x="349" y="155"/>
                </a:cubicBezTo>
                <a:cubicBezTo>
                  <a:pt x="349" y="156"/>
                  <a:pt x="349" y="156"/>
                  <a:pt x="349" y="156"/>
                </a:cubicBezTo>
                <a:cubicBezTo>
                  <a:pt x="349" y="157"/>
                  <a:pt x="349" y="157"/>
                  <a:pt x="349" y="157"/>
                </a:cubicBezTo>
                <a:cubicBezTo>
                  <a:pt x="348" y="157"/>
                  <a:pt x="348" y="157"/>
                  <a:pt x="348" y="157"/>
                </a:cubicBezTo>
                <a:cubicBezTo>
                  <a:pt x="348" y="160"/>
                  <a:pt x="348" y="160"/>
                  <a:pt x="348" y="160"/>
                </a:cubicBezTo>
                <a:cubicBezTo>
                  <a:pt x="348" y="161"/>
                  <a:pt x="348" y="161"/>
                  <a:pt x="348" y="161"/>
                </a:cubicBezTo>
                <a:cubicBezTo>
                  <a:pt x="349" y="162"/>
                  <a:pt x="349" y="162"/>
                  <a:pt x="349" y="162"/>
                </a:cubicBezTo>
                <a:close/>
                <a:moveTo>
                  <a:pt x="193" y="228"/>
                </a:moveTo>
                <a:cubicBezTo>
                  <a:pt x="188" y="228"/>
                  <a:pt x="190" y="231"/>
                  <a:pt x="190" y="232"/>
                </a:cubicBezTo>
                <a:cubicBezTo>
                  <a:pt x="190" y="234"/>
                  <a:pt x="197" y="234"/>
                  <a:pt x="198" y="233"/>
                </a:cubicBezTo>
                <a:cubicBezTo>
                  <a:pt x="202" y="233"/>
                  <a:pt x="209" y="234"/>
                  <a:pt x="208" y="232"/>
                </a:cubicBezTo>
                <a:cubicBezTo>
                  <a:pt x="205" y="228"/>
                  <a:pt x="196" y="228"/>
                  <a:pt x="193" y="228"/>
                </a:cubicBezTo>
                <a:close/>
                <a:moveTo>
                  <a:pt x="281" y="4"/>
                </a:moveTo>
                <a:cubicBezTo>
                  <a:pt x="281" y="4"/>
                  <a:pt x="282" y="5"/>
                  <a:pt x="282" y="5"/>
                </a:cubicBezTo>
                <a:cubicBezTo>
                  <a:pt x="283" y="5"/>
                  <a:pt x="283" y="5"/>
                  <a:pt x="283" y="5"/>
                </a:cubicBezTo>
                <a:cubicBezTo>
                  <a:pt x="284" y="5"/>
                  <a:pt x="284" y="5"/>
                  <a:pt x="284" y="5"/>
                </a:cubicBezTo>
                <a:cubicBezTo>
                  <a:pt x="285" y="5"/>
                  <a:pt x="285" y="5"/>
                  <a:pt x="286" y="5"/>
                </a:cubicBezTo>
                <a:cubicBezTo>
                  <a:pt x="287" y="5"/>
                  <a:pt x="287" y="4"/>
                  <a:pt x="288" y="4"/>
                </a:cubicBezTo>
                <a:cubicBezTo>
                  <a:pt x="289" y="4"/>
                  <a:pt x="289" y="4"/>
                  <a:pt x="289" y="4"/>
                </a:cubicBezTo>
                <a:cubicBezTo>
                  <a:pt x="289" y="3"/>
                  <a:pt x="289" y="3"/>
                  <a:pt x="289" y="3"/>
                </a:cubicBezTo>
                <a:cubicBezTo>
                  <a:pt x="288" y="2"/>
                  <a:pt x="287" y="2"/>
                  <a:pt x="287" y="2"/>
                </a:cubicBezTo>
                <a:cubicBezTo>
                  <a:pt x="286" y="2"/>
                  <a:pt x="286" y="2"/>
                  <a:pt x="286" y="3"/>
                </a:cubicBezTo>
                <a:cubicBezTo>
                  <a:pt x="286" y="3"/>
                  <a:pt x="285" y="4"/>
                  <a:pt x="285" y="4"/>
                </a:cubicBezTo>
                <a:cubicBezTo>
                  <a:pt x="285" y="3"/>
                  <a:pt x="284" y="2"/>
                  <a:pt x="284" y="3"/>
                </a:cubicBezTo>
                <a:cubicBezTo>
                  <a:pt x="283" y="3"/>
                  <a:pt x="283" y="3"/>
                  <a:pt x="283" y="3"/>
                </a:cubicBezTo>
                <a:cubicBezTo>
                  <a:pt x="284" y="3"/>
                  <a:pt x="284" y="3"/>
                  <a:pt x="284" y="3"/>
                </a:cubicBezTo>
                <a:cubicBezTo>
                  <a:pt x="283" y="2"/>
                  <a:pt x="283" y="2"/>
                  <a:pt x="283" y="2"/>
                </a:cubicBezTo>
                <a:cubicBezTo>
                  <a:pt x="283" y="3"/>
                  <a:pt x="283" y="3"/>
                  <a:pt x="283" y="3"/>
                </a:cubicBezTo>
                <a:cubicBezTo>
                  <a:pt x="282" y="3"/>
                  <a:pt x="282" y="3"/>
                  <a:pt x="282" y="3"/>
                </a:cubicBezTo>
                <a:cubicBezTo>
                  <a:pt x="281" y="3"/>
                  <a:pt x="281" y="3"/>
                  <a:pt x="281" y="3"/>
                </a:cubicBezTo>
                <a:cubicBezTo>
                  <a:pt x="281" y="4"/>
                  <a:pt x="281" y="4"/>
                  <a:pt x="281" y="4"/>
                </a:cubicBezTo>
                <a:close/>
                <a:moveTo>
                  <a:pt x="481" y="87"/>
                </a:moveTo>
                <a:cubicBezTo>
                  <a:pt x="481" y="87"/>
                  <a:pt x="481" y="87"/>
                  <a:pt x="481" y="87"/>
                </a:cubicBezTo>
                <a:cubicBezTo>
                  <a:pt x="481" y="88"/>
                  <a:pt x="481" y="89"/>
                  <a:pt x="481" y="91"/>
                </a:cubicBezTo>
                <a:cubicBezTo>
                  <a:pt x="487" y="93"/>
                  <a:pt x="483" y="84"/>
                  <a:pt x="481" y="87"/>
                </a:cubicBezTo>
                <a:close/>
                <a:moveTo>
                  <a:pt x="690" y="65"/>
                </a:moveTo>
                <a:cubicBezTo>
                  <a:pt x="690" y="64"/>
                  <a:pt x="690" y="64"/>
                  <a:pt x="690" y="64"/>
                </a:cubicBezTo>
                <a:cubicBezTo>
                  <a:pt x="689" y="65"/>
                  <a:pt x="689" y="67"/>
                  <a:pt x="689" y="68"/>
                </a:cubicBezTo>
                <a:cubicBezTo>
                  <a:pt x="695" y="70"/>
                  <a:pt x="691" y="62"/>
                  <a:pt x="690" y="65"/>
                </a:cubicBezTo>
                <a:close/>
                <a:moveTo>
                  <a:pt x="484" y="81"/>
                </a:moveTo>
                <a:cubicBezTo>
                  <a:pt x="485" y="82"/>
                  <a:pt x="486" y="81"/>
                  <a:pt x="487" y="82"/>
                </a:cubicBezTo>
                <a:cubicBezTo>
                  <a:pt x="488" y="82"/>
                  <a:pt x="490" y="84"/>
                  <a:pt x="490" y="84"/>
                </a:cubicBezTo>
                <a:cubicBezTo>
                  <a:pt x="490" y="86"/>
                  <a:pt x="495" y="86"/>
                  <a:pt x="496" y="86"/>
                </a:cubicBezTo>
                <a:cubicBezTo>
                  <a:pt x="498" y="85"/>
                  <a:pt x="496" y="84"/>
                  <a:pt x="494" y="81"/>
                </a:cubicBezTo>
                <a:cubicBezTo>
                  <a:pt x="494" y="79"/>
                  <a:pt x="493" y="76"/>
                  <a:pt x="493" y="75"/>
                </a:cubicBezTo>
                <a:cubicBezTo>
                  <a:pt x="493" y="73"/>
                  <a:pt x="493" y="70"/>
                  <a:pt x="497" y="68"/>
                </a:cubicBezTo>
                <a:cubicBezTo>
                  <a:pt x="498" y="68"/>
                  <a:pt x="497" y="64"/>
                  <a:pt x="498" y="64"/>
                </a:cubicBezTo>
                <a:cubicBezTo>
                  <a:pt x="499" y="62"/>
                  <a:pt x="501" y="62"/>
                  <a:pt x="502" y="61"/>
                </a:cubicBezTo>
                <a:cubicBezTo>
                  <a:pt x="502" y="60"/>
                  <a:pt x="504" y="59"/>
                  <a:pt x="504" y="58"/>
                </a:cubicBezTo>
                <a:cubicBezTo>
                  <a:pt x="504" y="57"/>
                  <a:pt x="509" y="58"/>
                  <a:pt x="509" y="57"/>
                </a:cubicBezTo>
                <a:cubicBezTo>
                  <a:pt x="509" y="55"/>
                  <a:pt x="510" y="53"/>
                  <a:pt x="510" y="52"/>
                </a:cubicBezTo>
                <a:cubicBezTo>
                  <a:pt x="510" y="51"/>
                  <a:pt x="516" y="53"/>
                  <a:pt x="515" y="51"/>
                </a:cubicBezTo>
                <a:cubicBezTo>
                  <a:pt x="514" y="50"/>
                  <a:pt x="520" y="50"/>
                  <a:pt x="519" y="48"/>
                </a:cubicBezTo>
                <a:cubicBezTo>
                  <a:pt x="518" y="48"/>
                  <a:pt x="523" y="46"/>
                  <a:pt x="522" y="45"/>
                </a:cubicBezTo>
                <a:cubicBezTo>
                  <a:pt x="520" y="44"/>
                  <a:pt x="523" y="43"/>
                  <a:pt x="521" y="42"/>
                </a:cubicBezTo>
                <a:cubicBezTo>
                  <a:pt x="519" y="41"/>
                  <a:pt x="519" y="42"/>
                  <a:pt x="516" y="42"/>
                </a:cubicBezTo>
                <a:cubicBezTo>
                  <a:pt x="514" y="41"/>
                  <a:pt x="516" y="44"/>
                  <a:pt x="514" y="45"/>
                </a:cubicBezTo>
                <a:cubicBezTo>
                  <a:pt x="514" y="45"/>
                  <a:pt x="510" y="47"/>
                  <a:pt x="509" y="47"/>
                </a:cubicBezTo>
                <a:cubicBezTo>
                  <a:pt x="509" y="48"/>
                  <a:pt x="504" y="47"/>
                  <a:pt x="501" y="48"/>
                </a:cubicBezTo>
                <a:cubicBezTo>
                  <a:pt x="500" y="49"/>
                  <a:pt x="498" y="51"/>
                  <a:pt x="498" y="51"/>
                </a:cubicBezTo>
                <a:cubicBezTo>
                  <a:pt x="497" y="51"/>
                  <a:pt x="497" y="53"/>
                  <a:pt x="496" y="53"/>
                </a:cubicBezTo>
                <a:cubicBezTo>
                  <a:pt x="495" y="54"/>
                  <a:pt x="495" y="55"/>
                  <a:pt x="494" y="55"/>
                </a:cubicBezTo>
                <a:cubicBezTo>
                  <a:pt x="491" y="56"/>
                  <a:pt x="491" y="56"/>
                  <a:pt x="491" y="56"/>
                </a:cubicBezTo>
                <a:cubicBezTo>
                  <a:pt x="490" y="58"/>
                  <a:pt x="493" y="58"/>
                  <a:pt x="492" y="59"/>
                </a:cubicBezTo>
                <a:cubicBezTo>
                  <a:pt x="491" y="60"/>
                  <a:pt x="490" y="61"/>
                  <a:pt x="490" y="61"/>
                </a:cubicBezTo>
                <a:cubicBezTo>
                  <a:pt x="490" y="62"/>
                  <a:pt x="488" y="63"/>
                  <a:pt x="488" y="64"/>
                </a:cubicBezTo>
                <a:cubicBezTo>
                  <a:pt x="488" y="65"/>
                  <a:pt x="488" y="68"/>
                  <a:pt x="488" y="68"/>
                </a:cubicBezTo>
                <a:cubicBezTo>
                  <a:pt x="488" y="69"/>
                  <a:pt x="487" y="69"/>
                  <a:pt x="487" y="70"/>
                </a:cubicBezTo>
                <a:cubicBezTo>
                  <a:pt x="487" y="71"/>
                  <a:pt x="484" y="70"/>
                  <a:pt x="484" y="71"/>
                </a:cubicBezTo>
                <a:cubicBezTo>
                  <a:pt x="484" y="74"/>
                  <a:pt x="485" y="72"/>
                  <a:pt x="486" y="74"/>
                </a:cubicBezTo>
                <a:cubicBezTo>
                  <a:pt x="486" y="75"/>
                  <a:pt x="484" y="74"/>
                  <a:pt x="484" y="75"/>
                </a:cubicBezTo>
                <a:cubicBezTo>
                  <a:pt x="483" y="76"/>
                  <a:pt x="481" y="78"/>
                  <a:pt x="482" y="79"/>
                </a:cubicBezTo>
                <a:cubicBezTo>
                  <a:pt x="482" y="80"/>
                  <a:pt x="483" y="80"/>
                  <a:pt x="484" y="81"/>
                </a:cubicBezTo>
                <a:close/>
                <a:moveTo>
                  <a:pt x="680" y="63"/>
                </a:moveTo>
                <a:cubicBezTo>
                  <a:pt x="680" y="63"/>
                  <a:pt x="680" y="63"/>
                  <a:pt x="680" y="63"/>
                </a:cubicBezTo>
                <a:cubicBezTo>
                  <a:pt x="681" y="64"/>
                  <a:pt x="682" y="65"/>
                  <a:pt x="683" y="66"/>
                </a:cubicBezTo>
                <a:cubicBezTo>
                  <a:pt x="688" y="67"/>
                  <a:pt x="687" y="62"/>
                  <a:pt x="686" y="58"/>
                </a:cubicBezTo>
                <a:cubicBezTo>
                  <a:pt x="684" y="60"/>
                  <a:pt x="681" y="53"/>
                  <a:pt x="676" y="54"/>
                </a:cubicBezTo>
                <a:cubicBezTo>
                  <a:pt x="675" y="56"/>
                  <a:pt x="678" y="60"/>
                  <a:pt x="679" y="63"/>
                </a:cubicBezTo>
                <a:cubicBezTo>
                  <a:pt x="679" y="63"/>
                  <a:pt x="680" y="63"/>
                  <a:pt x="680" y="63"/>
                </a:cubicBezTo>
                <a:close/>
                <a:moveTo>
                  <a:pt x="586" y="31"/>
                </a:moveTo>
                <a:cubicBezTo>
                  <a:pt x="587" y="31"/>
                  <a:pt x="587" y="31"/>
                  <a:pt x="587" y="31"/>
                </a:cubicBezTo>
                <a:cubicBezTo>
                  <a:pt x="587" y="32"/>
                  <a:pt x="587" y="34"/>
                  <a:pt x="588" y="35"/>
                </a:cubicBezTo>
                <a:cubicBezTo>
                  <a:pt x="588" y="37"/>
                  <a:pt x="597" y="35"/>
                  <a:pt x="597" y="31"/>
                </a:cubicBezTo>
                <a:cubicBezTo>
                  <a:pt x="595" y="31"/>
                  <a:pt x="593" y="32"/>
                  <a:pt x="591" y="32"/>
                </a:cubicBezTo>
                <a:cubicBezTo>
                  <a:pt x="589" y="28"/>
                  <a:pt x="588" y="21"/>
                  <a:pt x="584" y="21"/>
                </a:cubicBezTo>
                <a:cubicBezTo>
                  <a:pt x="582" y="23"/>
                  <a:pt x="583" y="30"/>
                  <a:pt x="586" y="31"/>
                </a:cubicBezTo>
                <a:close/>
                <a:moveTo>
                  <a:pt x="577" y="24"/>
                </a:moveTo>
                <a:cubicBezTo>
                  <a:pt x="581" y="27"/>
                  <a:pt x="581" y="22"/>
                  <a:pt x="582" y="20"/>
                </a:cubicBezTo>
                <a:cubicBezTo>
                  <a:pt x="582" y="18"/>
                  <a:pt x="582" y="18"/>
                  <a:pt x="582" y="18"/>
                </a:cubicBezTo>
                <a:cubicBezTo>
                  <a:pt x="579" y="17"/>
                  <a:pt x="576" y="15"/>
                  <a:pt x="577" y="21"/>
                </a:cubicBezTo>
                <a:cubicBezTo>
                  <a:pt x="577" y="25"/>
                  <a:pt x="575" y="22"/>
                  <a:pt x="577" y="24"/>
                </a:cubicBezTo>
                <a:close/>
                <a:moveTo>
                  <a:pt x="355" y="144"/>
                </a:moveTo>
                <a:cubicBezTo>
                  <a:pt x="355" y="145"/>
                  <a:pt x="356" y="146"/>
                  <a:pt x="356" y="146"/>
                </a:cubicBezTo>
                <a:cubicBezTo>
                  <a:pt x="356" y="147"/>
                  <a:pt x="359" y="150"/>
                  <a:pt x="359" y="151"/>
                </a:cubicBezTo>
                <a:cubicBezTo>
                  <a:pt x="359" y="151"/>
                  <a:pt x="360" y="153"/>
                  <a:pt x="361" y="154"/>
                </a:cubicBezTo>
                <a:cubicBezTo>
                  <a:pt x="362" y="154"/>
                  <a:pt x="364" y="153"/>
                  <a:pt x="365" y="155"/>
                </a:cubicBezTo>
                <a:cubicBezTo>
                  <a:pt x="366" y="156"/>
                  <a:pt x="362" y="156"/>
                  <a:pt x="362" y="156"/>
                </a:cubicBezTo>
                <a:cubicBezTo>
                  <a:pt x="360" y="158"/>
                  <a:pt x="360" y="161"/>
                  <a:pt x="360" y="162"/>
                </a:cubicBezTo>
                <a:cubicBezTo>
                  <a:pt x="361" y="163"/>
                  <a:pt x="362" y="161"/>
                  <a:pt x="363" y="162"/>
                </a:cubicBezTo>
                <a:cubicBezTo>
                  <a:pt x="363" y="163"/>
                  <a:pt x="359" y="165"/>
                  <a:pt x="359" y="166"/>
                </a:cubicBezTo>
                <a:cubicBezTo>
                  <a:pt x="360" y="168"/>
                  <a:pt x="361" y="166"/>
                  <a:pt x="362" y="166"/>
                </a:cubicBezTo>
                <a:cubicBezTo>
                  <a:pt x="364" y="167"/>
                  <a:pt x="365" y="165"/>
                  <a:pt x="366" y="165"/>
                </a:cubicBezTo>
                <a:cubicBezTo>
                  <a:pt x="366" y="165"/>
                  <a:pt x="368" y="165"/>
                  <a:pt x="368" y="165"/>
                </a:cubicBezTo>
                <a:cubicBezTo>
                  <a:pt x="369" y="164"/>
                  <a:pt x="371" y="165"/>
                  <a:pt x="371" y="164"/>
                </a:cubicBezTo>
                <a:cubicBezTo>
                  <a:pt x="371" y="164"/>
                  <a:pt x="373" y="164"/>
                  <a:pt x="373" y="163"/>
                </a:cubicBezTo>
                <a:cubicBezTo>
                  <a:pt x="374" y="163"/>
                  <a:pt x="376" y="161"/>
                  <a:pt x="376" y="161"/>
                </a:cubicBezTo>
                <a:cubicBezTo>
                  <a:pt x="376" y="160"/>
                  <a:pt x="376" y="159"/>
                  <a:pt x="376" y="158"/>
                </a:cubicBezTo>
                <a:cubicBezTo>
                  <a:pt x="377" y="158"/>
                  <a:pt x="374" y="158"/>
                  <a:pt x="374" y="157"/>
                </a:cubicBezTo>
                <a:cubicBezTo>
                  <a:pt x="375" y="156"/>
                  <a:pt x="373" y="156"/>
                  <a:pt x="373" y="155"/>
                </a:cubicBezTo>
                <a:cubicBezTo>
                  <a:pt x="373" y="155"/>
                  <a:pt x="371" y="154"/>
                  <a:pt x="371" y="153"/>
                </a:cubicBezTo>
                <a:cubicBezTo>
                  <a:pt x="371" y="153"/>
                  <a:pt x="371" y="153"/>
                  <a:pt x="371" y="152"/>
                </a:cubicBezTo>
                <a:cubicBezTo>
                  <a:pt x="371" y="151"/>
                  <a:pt x="370" y="151"/>
                  <a:pt x="370" y="150"/>
                </a:cubicBezTo>
                <a:cubicBezTo>
                  <a:pt x="370" y="149"/>
                  <a:pt x="369" y="150"/>
                  <a:pt x="369" y="149"/>
                </a:cubicBezTo>
                <a:cubicBezTo>
                  <a:pt x="369" y="149"/>
                  <a:pt x="367" y="148"/>
                  <a:pt x="367" y="147"/>
                </a:cubicBezTo>
                <a:cubicBezTo>
                  <a:pt x="367" y="146"/>
                  <a:pt x="366" y="147"/>
                  <a:pt x="366" y="146"/>
                </a:cubicBezTo>
                <a:cubicBezTo>
                  <a:pt x="366" y="145"/>
                  <a:pt x="369" y="144"/>
                  <a:pt x="369" y="141"/>
                </a:cubicBezTo>
                <a:cubicBezTo>
                  <a:pt x="368" y="141"/>
                  <a:pt x="364" y="141"/>
                  <a:pt x="364" y="141"/>
                </a:cubicBezTo>
                <a:cubicBezTo>
                  <a:pt x="364" y="140"/>
                  <a:pt x="366" y="139"/>
                  <a:pt x="366" y="139"/>
                </a:cubicBezTo>
                <a:cubicBezTo>
                  <a:pt x="366" y="138"/>
                  <a:pt x="366" y="136"/>
                  <a:pt x="367" y="136"/>
                </a:cubicBezTo>
                <a:cubicBezTo>
                  <a:pt x="368" y="136"/>
                  <a:pt x="371" y="136"/>
                  <a:pt x="369" y="134"/>
                </a:cubicBezTo>
                <a:cubicBezTo>
                  <a:pt x="369" y="134"/>
                  <a:pt x="368" y="134"/>
                  <a:pt x="368" y="134"/>
                </a:cubicBezTo>
                <a:cubicBezTo>
                  <a:pt x="367" y="134"/>
                  <a:pt x="367" y="134"/>
                  <a:pt x="367" y="134"/>
                </a:cubicBezTo>
                <a:cubicBezTo>
                  <a:pt x="367" y="135"/>
                  <a:pt x="367" y="135"/>
                  <a:pt x="367" y="135"/>
                </a:cubicBezTo>
                <a:cubicBezTo>
                  <a:pt x="366" y="135"/>
                  <a:pt x="366" y="135"/>
                  <a:pt x="366" y="135"/>
                </a:cubicBezTo>
                <a:cubicBezTo>
                  <a:pt x="364" y="136"/>
                  <a:pt x="364" y="136"/>
                  <a:pt x="364" y="136"/>
                </a:cubicBezTo>
                <a:cubicBezTo>
                  <a:pt x="363" y="136"/>
                  <a:pt x="364" y="137"/>
                  <a:pt x="364" y="138"/>
                </a:cubicBezTo>
                <a:cubicBezTo>
                  <a:pt x="361" y="138"/>
                  <a:pt x="361" y="138"/>
                  <a:pt x="361" y="138"/>
                </a:cubicBezTo>
                <a:cubicBezTo>
                  <a:pt x="361" y="138"/>
                  <a:pt x="361" y="139"/>
                  <a:pt x="360" y="140"/>
                </a:cubicBezTo>
                <a:cubicBezTo>
                  <a:pt x="359" y="140"/>
                  <a:pt x="358" y="138"/>
                  <a:pt x="358" y="139"/>
                </a:cubicBezTo>
                <a:cubicBezTo>
                  <a:pt x="358" y="139"/>
                  <a:pt x="355" y="138"/>
                  <a:pt x="355" y="139"/>
                </a:cubicBezTo>
                <a:cubicBezTo>
                  <a:pt x="355" y="139"/>
                  <a:pt x="352" y="137"/>
                  <a:pt x="352" y="141"/>
                </a:cubicBezTo>
                <a:cubicBezTo>
                  <a:pt x="354" y="144"/>
                  <a:pt x="354" y="144"/>
                  <a:pt x="354" y="144"/>
                </a:cubicBezTo>
                <a:cubicBezTo>
                  <a:pt x="355" y="144"/>
                  <a:pt x="355" y="144"/>
                  <a:pt x="355" y="144"/>
                </a:cubicBezTo>
                <a:close/>
                <a:moveTo>
                  <a:pt x="245" y="386"/>
                </a:moveTo>
                <a:cubicBezTo>
                  <a:pt x="244" y="386"/>
                  <a:pt x="244" y="386"/>
                  <a:pt x="243" y="386"/>
                </a:cubicBezTo>
                <a:cubicBezTo>
                  <a:pt x="243" y="386"/>
                  <a:pt x="242" y="386"/>
                  <a:pt x="241" y="386"/>
                </a:cubicBezTo>
                <a:cubicBezTo>
                  <a:pt x="240" y="387"/>
                  <a:pt x="240" y="388"/>
                  <a:pt x="240" y="389"/>
                </a:cubicBezTo>
                <a:cubicBezTo>
                  <a:pt x="240" y="390"/>
                  <a:pt x="240" y="389"/>
                  <a:pt x="241" y="390"/>
                </a:cubicBezTo>
                <a:cubicBezTo>
                  <a:pt x="243" y="391"/>
                  <a:pt x="242" y="390"/>
                  <a:pt x="243" y="390"/>
                </a:cubicBezTo>
                <a:cubicBezTo>
                  <a:pt x="244" y="390"/>
                  <a:pt x="244" y="390"/>
                  <a:pt x="246" y="390"/>
                </a:cubicBezTo>
                <a:cubicBezTo>
                  <a:pt x="247" y="389"/>
                  <a:pt x="248" y="388"/>
                  <a:pt x="248" y="387"/>
                </a:cubicBezTo>
                <a:cubicBezTo>
                  <a:pt x="248" y="386"/>
                  <a:pt x="246" y="386"/>
                  <a:pt x="245" y="386"/>
                </a:cubicBezTo>
                <a:close/>
                <a:moveTo>
                  <a:pt x="108" y="52"/>
                </a:moveTo>
                <a:cubicBezTo>
                  <a:pt x="110" y="54"/>
                  <a:pt x="112" y="50"/>
                  <a:pt x="116" y="50"/>
                </a:cubicBezTo>
                <a:cubicBezTo>
                  <a:pt x="120" y="50"/>
                  <a:pt x="120" y="47"/>
                  <a:pt x="123" y="47"/>
                </a:cubicBezTo>
                <a:cubicBezTo>
                  <a:pt x="125" y="46"/>
                  <a:pt x="127" y="45"/>
                  <a:pt x="127" y="44"/>
                </a:cubicBezTo>
                <a:cubicBezTo>
                  <a:pt x="129" y="44"/>
                  <a:pt x="127" y="41"/>
                  <a:pt x="129" y="41"/>
                </a:cubicBezTo>
                <a:cubicBezTo>
                  <a:pt x="130" y="40"/>
                  <a:pt x="129" y="39"/>
                  <a:pt x="130" y="39"/>
                </a:cubicBezTo>
                <a:cubicBezTo>
                  <a:pt x="133" y="37"/>
                  <a:pt x="133" y="34"/>
                  <a:pt x="130" y="35"/>
                </a:cubicBezTo>
                <a:cubicBezTo>
                  <a:pt x="128" y="35"/>
                  <a:pt x="125" y="38"/>
                  <a:pt x="121" y="38"/>
                </a:cubicBezTo>
                <a:cubicBezTo>
                  <a:pt x="119" y="39"/>
                  <a:pt x="118" y="41"/>
                  <a:pt x="116" y="42"/>
                </a:cubicBezTo>
                <a:cubicBezTo>
                  <a:pt x="113" y="43"/>
                  <a:pt x="113" y="45"/>
                  <a:pt x="112" y="46"/>
                </a:cubicBezTo>
                <a:cubicBezTo>
                  <a:pt x="111" y="47"/>
                  <a:pt x="111" y="48"/>
                  <a:pt x="109" y="49"/>
                </a:cubicBezTo>
                <a:cubicBezTo>
                  <a:pt x="107" y="50"/>
                  <a:pt x="106" y="51"/>
                  <a:pt x="108" y="52"/>
                </a:cubicBezTo>
                <a:close/>
                <a:moveTo>
                  <a:pt x="104" y="83"/>
                </a:moveTo>
                <a:cubicBezTo>
                  <a:pt x="106" y="84"/>
                  <a:pt x="106" y="82"/>
                  <a:pt x="111" y="80"/>
                </a:cubicBezTo>
                <a:cubicBezTo>
                  <a:pt x="112" y="79"/>
                  <a:pt x="113" y="77"/>
                  <a:pt x="115" y="76"/>
                </a:cubicBezTo>
                <a:cubicBezTo>
                  <a:pt x="117" y="75"/>
                  <a:pt x="115" y="73"/>
                  <a:pt x="118" y="72"/>
                </a:cubicBezTo>
                <a:cubicBezTo>
                  <a:pt x="120" y="70"/>
                  <a:pt x="119" y="68"/>
                  <a:pt x="120" y="66"/>
                </a:cubicBezTo>
                <a:cubicBezTo>
                  <a:pt x="121" y="65"/>
                  <a:pt x="119" y="63"/>
                  <a:pt x="117" y="63"/>
                </a:cubicBezTo>
                <a:cubicBezTo>
                  <a:pt x="115" y="63"/>
                  <a:pt x="114" y="61"/>
                  <a:pt x="113" y="61"/>
                </a:cubicBezTo>
                <a:cubicBezTo>
                  <a:pt x="111" y="62"/>
                  <a:pt x="111" y="57"/>
                  <a:pt x="109" y="58"/>
                </a:cubicBezTo>
                <a:cubicBezTo>
                  <a:pt x="108" y="58"/>
                  <a:pt x="106" y="55"/>
                  <a:pt x="105" y="55"/>
                </a:cubicBezTo>
                <a:cubicBezTo>
                  <a:pt x="104" y="56"/>
                  <a:pt x="101" y="58"/>
                  <a:pt x="101" y="59"/>
                </a:cubicBezTo>
                <a:cubicBezTo>
                  <a:pt x="100" y="62"/>
                  <a:pt x="99" y="61"/>
                  <a:pt x="99" y="63"/>
                </a:cubicBezTo>
                <a:cubicBezTo>
                  <a:pt x="99" y="64"/>
                  <a:pt x="98" y="67"/>
                  <a:pt x="100" y="68"/>
                </a:cubicBezTo>
                <a:cubicBezTo>
                  <a:pt x="101" y="71"/>
                  <a:pt x="101" y="74"/>
                  <a:pt x="97" y="77"/>
                </a:cubicBezTo>
                <a:cubicBezTo>
                  <a:pt x="95" y="78"/>
                  <a:pt x="95" y="81"/>
                  <a:pt x="95" y="83"/>
                </a:cubicBezTo>
                <a:cubicBezTo>
                  <a:pt x="96" y="85"/>
                  <a:pt x="101" y="82"/>
                  <a:pt x="104" y="83"/>
                </a:cubicBezTo>
                <a:close/>
                <a:moveTo>
                  <a:pt x="173" y="48"/>
                </a:moveTo>
                <a:cubicBezTo>
                  <a:pt x="172" y="47"/>
                  <a:pt x="170" y="48"/>
                  <a:pt x="169" y="48"/>
                </a:cubicBezTo>
                <a:cubicBezTo>
                  <a:pt x="168" y="47"/>
                  <a:pt x="165" y="46"/>
                  <a:pt x="163" y="45"/>
                </a:cubicBezTo>
                <a:cubicBezTo>
                  <a:pt x="162" y="45"/>
                  <a:pt x="156" y="45"/>
                  <a:pt x="156" y="46"/>
                </a:cubicBezTo>
                <a:cubicBezTo>
                  <a:pt x="156" y="47"/>
                  <a:pt x="159" y="48"/>
                  <a:pt x="161" y="49"/>
                </a:cubicBezTo>
                <a:cubicBezTo>
                  <a:pt x="163" y="50"/>
                  <a:pt x="169" y="50"/>
                  <a:pt x="170" y="51"/>
                </a:cubicBezTo>
                <a:cubicBezTo>
                  <a:pt x="171" y="53"/>
                  <a:pt x="167" y="59"/>
                  <a:pt x="170" y="58"/>
                </a:cubicBezTo>
                <a:cubicBezTo>
                  <a:pt x="172" y="58"/>
                  <a:pt x="178" y="56"/>
                  <a:pt x="184" y="58"/>
                </a:cubicBezTo>
                <a:cubicBezTo>
                  <a:pt x="185" y="59"/>
                  <a:pt x="185" y="58"/>
                  <a:pt x="186" y="58"/>
                </a:cubicBezTo>
                <a:cubicBezTo>
                  <a:pt x="188" y="58"/>
                  <a:pt x="189" y="57"/>
                  <a:pt x="191" y="58"/>
                </a:cubicBezTo>
                <a:cubicBezTo>
                  <a:pt x="195" y="59"/>
                  <a:pt x="199" y="58"/>
                  <a:pt x="200" y="58"/>
                </a:cubicBezTo>
                <a:cubicBezTo>
                  <a:pt x="200" y="57"/>
                  <a:pt x="200" y="54"/>
                  <a:pt x="200" y="54"/>
                </a:cubicBezTo>
                <a:cubicBezTo>
                  <a:pt x="199" y="53"/>
                  <a:pt x="197" y="54"/>
                  <a:pt x="193" y="53"/>
                </a:cubicBezTo>
                <a:cubicBezTo>
                  <a:pt x="193" y="53"/>
                  <a:pt x="192" y="53"/>
                  <a:pt x="191" y="53"/>
                </a:cubicBezTo>
                <a:cubicBezTo>
                  <a:pt x="187" y="53"/>
                  <a:pt x="183" y="53"/>
                  <a:pt x="180" y="52"/>
                </a:cubicBezTo>
                <a:cubicBezTo>
                  <a:pt x="178" y="52"/>
                  <a:pt x="176" y="52"/>
                  <a:pt x="176" y="51"/>
                </a:cubicBezTo>
                <a:cubicBezTo>
                  <a:pt x="176" y="50"/>
                  <a:pt x="183" y="50"/>
                  <a:pt x="186" y="50"/>
                </a:cubicBezTo>
                <a:cubicBezTo>
                  <a:pt x="188" y="50"/>
                  <a:pt x="188" y="49"/>
                  <a:pt x="189" y="49"/>
                </a:cubicBezTo>
                <a:cubicBezTo>
                  <a:pt x="189" y="49"/>
                  <a:pt x="192" y="50"/>
                  <a:pt x="195" y="50"/>
                </a:cubicBezTo>
                <a:cubicBezTo>
                  <a:pt x="198" y="50"/>
                  <a:pt x="202" y="51"/>
                  <a:pt x="202" y="51"/>
                </a:cubicBezTo>
                <a:cubicBezTo>
                  <a:pt x="203" y="49"/>
                  <a:pt x="204" y="47"/>
                  <a:pt x="205" y="46"/>
                </a:cubicBezTo>
                <a:cubicBezTo>
                  <a:pt x="206" y="45"/>
                  <a:pt x="207" y="45"/>
                  <a:pt x="208" y="44"/>
                </a:cubicBezTo>
                <a:cubicBezTo>
                  <a:pt x="209" y="43"/>
                  <a:pt x="210" y="42"/>
                  <a:pt x="210" y="41"/>
                </a:cubicBezTo>
                <a:cubicBezTo>
                  <a:pt x="212" y="38"/>
                  <a:pt x="214" y="37"/>
                  <a:pt x="214" y="36"/>
                </a:cubicBezTo>
                <a:cubicBezTo>
                  <a:pt x="214" y="33"/>
                  <a:pt x="214" y="33"/>
                  <a:pt x="214" y="33"/>
                </a:cubicBezTo>
                <a:cubicBezTo>
                  <a:pt x="214" y="32"/>
                  <a:pt x="215" y="32"/>
                  <a:pt x="215" y="31"/>
                </a:cubicBezTo>
                <a:cubicBezTo>
                  <a:pt x="216" y="31"/>
                  <a:pt x="219" y="31"/>
                  <a:pt x="220" y="30"/>
                </a:cubicBezTo>
                <a:cubicBezTo>
                  <a:pt x="221" y="28"/>
                  <a:pt x="224" y="26"/>
                  <a:pt x="224" y="26"/>
                </a:cubicBezTo>
                <a:cubicBezTo>
                  <a:pt x="224" y="25"/>
                  <a:pt x="228" y="25"/>
                  <a:pt x="228" y="25"/>
                </a:cubicBezTo>
                <a:cubicBezTo>
                  <a:pt x="228" y="24"/>
                  <a:pt x="230" y="22"/>
                  <a:pt x="231" y="21"/>
                </a:cubicBezTo>
                <a:cubicBezTo>
                  <a:pt x="234" y="20"/>
                  <a:pt x="237" y="18"/>
                  <a:pt x="237" y="17"/>
                </a:cubicBezTo>
                <a:cubicBezTo>
                  <a:pt x="237" y="16"/>
                  <a:pt x="230" y="17"/>
                  <a:pt x="227" y="18"/>
                </a:cubicBezTo>
                <a:cubicBezTo>
                  <a:pt x="226" y="18"/>
                  <a:pt x="227" y="17"/>
                  <a:pt x="227" y="17"/>
                </a:cubicBezTo>
                <a:cubicBezTo>
                  <a:pt x="228" y="15"/>
                  <a:pt x="233" y="15"/>
                  <a:pt x="233" y="15"/>
                </a:cubicBezTo>
                <a:cubicBezTo>
                  <a:pt x="232" y="14"/>
                  <a:pt x="245" y="10"/>
                  <a:pt x="245" y="9"/>
                </a:cubicBezTo>
                <a:cubicBezTo>
                  <a:pt x="245" y="9"/>
                  <a:pt x="245" y="8"/>
                  <a:pt x="243" y="7"/>
                </a:cubicBezTo>
                <a:cubicBezTo>
                  <a:pt x="241" y="7"/>
                  <a:pt x="240" y="8"/>
                  <a:pt x="238" y="7"/>
                </a:cubicBezTo>
                <a:cubicBezTo>
                  <a:pt x="238" y="6"/>
                  <a:pt x="237" y="5"/>
                  <a:pt x="237" y="4"/>
                </a:cubicBezTo>
                <a:cubicBezTo>
                  <a:pt x="236" y="4"/>
                  <a:pt x="228" y="7"/>
                  <a:pt x="227" y="7"/>
                </a:cubicBezTo>
                <a:cubicBezTo>
                  <a:pt x="226" y="6"/>
                  <a:pt x="230" y="5"/>
                  <a:pt x="230" y="3"/>
                </a:cubicBezTo>
                <a:cubicBezTo>
                  <a:pt x="230" y="3"/>
                  <a:pt x="227" y="2"/>
                  <a:pt x="226" y="2"/>
                </a:cubicBezTo>
                <a:cubicBezTo>
                  <a:pt x="226" y="2"/>
                  <a:pt x="218" y="2"/>
                  <a:pt x="217" y="2"/>
                </a:cubicBezTo>
                <a:cubicBezTo>
                  <a:pt x="215" y="1"/>
                  <a:pt x="210" y="0"/>
                  <a:pt x="209" y="2"/>
                </a:cubicBezTo>
                <a:cubicBezTo>
                  <a:pt x="209" y="2"/>
                  <a:pt x="216" y="6"/>
                  <a:pt x="215" y="6"/>
                </a:cubicBezTo>
                <a:cubicBezTo>
                  <a:pt x="213" y="7"/>
                  <a:pt x="208" y="3"/>
                  <a:pt x="206" y="2"/>
                </a:cubicBezTo>
                <a:cubicBezTo>
                  <a:pt x="204" y="2"/>
                  <a:pt x="197" y="3"/>
                  <a:pt x="196" y="3"/>
                </a:cubicBezTo>
                <a:cubicBezTo>
                  <a:pt x="196" y="4"/>
                  <a:pt x="191" y="5"/>
                  <a:pt x="190" y="5"/>
                </a:cubicBezTo>
                <a:cubicBezTo>
                  <a:pt x="190" y="6"/>
                  <a:pt x="190" y="8"/>
                  <a:pt x="190" y="8"/>
                </a:cubicBezTo>
                <a:cubicBezTo>
                  <a:pt x="191" y="9"/>
                  <a:pt x="194" y="11"/>
                  <a:pt x="194" y="12"/>
                </a:cubicBezTo>
                <a:cubicBezTo>
                  <a:pt x="185" y="8"/>
                  <a:pt x="185" y="8"/>
                  <a:pt x="185" y="8"/>
                </a:cubicBezTo>
                <a:cubicBezTo>
                  <a:pt x="183" y="8"/>
                  <a:pt x="181" y="10"/>
                  <a:pt x="181" y="11"/>
                </a:cubicBezTo>
                <a:cubicBezTo>
                  <a:pt x="181" y="11"/>
                  <a:pt x="186" y="12"/>
                  <a:pt x="186" y="12"/>
                </a:cubicBezTo>
                <a:cubicBezTo>
                  <a:pt x="185" y="13"/>
                  <a:pt x="179" y="11"/>
                  <a:pt x="178" y="11"/>
                </a:cubicBezTo>
                <a:cubicBezTo>
                  <a:pt x="174" y="11"/>
                  <a:pt x="170" y="15"/>
                  <a:pt x="170" y="15"/>
                </a:cubicBezTo>
                <a:cubicBezTo>
                  <a:pt x="170" y="16"/>
                  <a:pt x="178" y="16"/>
                  <a:pt x="178" y="17"/>
                </a:cubicBezTo>
                <a:cubicBezTo>
                  <a:pt x="178" y="17"/>
                  <a:pt x="174" y="19"/>
                  <a:pt x="174" y="19"/>
                </a:cubicBezTo>
                <a:cubicBezTo>
                  <a:pt x="173" y="20"/>
                  <a:pt x="183" y="20"/>
                  <a:pt x="183" y="21"/>
                </a:cubicBezTo>
                <a:cubicBezTo>
                  <a:pt x="182" y="21"/>
                  <a:pt x="177" y="21"/>
                  <a:pt x="177" y="22"/>
                </a:cubicBezTo>
                <a:cubicBezTo>
                  <a:pt x="177" y="22"/>
                  <a:pt x="183" y="24"/>
                  <a:pt x="184" y="24"/>
                </a:cubicBezTo>
                <a:cubicBezTo>
                  <a:pt x="185" y="24"/>
                  <a:pt x="194" y="23"/>
                  <a:pt x="194" y="24"/>
                </a:cubicBezTo>
                <a:cubicBezTo>
                  <a:pt x="194" y="25"/>
                  <a:pt x="184" y="25"/>
                  <a:pt x="184" y="26"/>
                </a:cubicBezTo>
                <a:cubicBezTo>
                  <a:pt x="184" y="27"/>
                  <a:pt x="181" y="25"/>
                  <a:pt x="179" y="25"/>
                </a:cubicBezTo>
                <a:cubicBezTo>
                  <a:pt x="177" y="26"/>
                  <a:pt x="176" y="24"/>
                  <a:pt x="174" y="23"/>
                </a:cubicBezTo>
                <a:cubicBezTo>
                  <a:pt x="172" y="22"/>
                  <a:pt x="171" y="17"/>
                  <a:pt x="169" y="17"/>
                </a:cubicBezTo>
                <a:cubicBezTo>
                  <a:pt x="167" y="17"/>
                  <a:pt x="164" y="18"/>
                  <a:pt x="163" y="19"/>
                </a:cubicBezTo>
                <a:cubicBezTo>
                  <a:pt x="162" y="19"/>
                  <a:pt x="160" y="26"/>
                  <a:pt x="160" y="26"/>
                </a:cubicBezTo>
                <a:cubicBezTo>
                  <a:pt x="161" y="27"/>
                  <a:pt x="162" y="31"/>
                  <a:pt x="162" y="31"/>
                </a:cubicBezTo>
                <a:cubicBezTo>
                  <a:pt x="163" y="32"/>
                  <a:pt x="168" y="32"/>
                  <a:pt x="169" y="32"/>
                </a:cubicBezTo>
                <a:cubicBezTo>
                  <a:pt x="169" y="33"/>
                  <a:pt x="164" y="34"/>
                  <a:pt x="165" y="35"/>
                </a:cubicBezTo>
                <a:cubicBezTo>
                  <a:pt x="165" y="35"/>
                  <a:pt x="168" y="39"/>
                  <a:pt x="169" y="39"/>
                </a:cubicBezTo>
                <a:cubicBezTo>
                  <a:pt x="170" y="40"/>
                  <a:pt x="178" y="39"/>
                  <a:pt x="179" y="39"/>
                </a:cubicBezTo>
                <a:cubicBezTo>
                  <a:pt x="180" y="40"/>
                  <a:pt x="183" y="40"/>
                  <a:pt x="184" y="40"/>
                </a:cubicBezTo>
                <a:cubicBezTo>
                  <a:pt x="185" y="40"/>
                  <a:pt x="178" y="42"/>
                  <a:pt x="177" y="42"/>
                </a:cubicBezTo>
                <a:cubicBezTo>
                  <a:pt x="177" y="43"/>
                  <a:pt x="181" y="44"/>
                  <a:pt x="181" y="45"/>
                </a:cubicBezTo>
                <a:cubicBezTo>
                  <a:pt x="180" y="46"/>
                  <a:pt x="172" y="48"/>
                  <a:pt x="173" y="48"/>
                </a:cubicBezTo>
                <a:close/>
                <a:moveTo>
                  <a:pt x="294" y="284"/>
                </a:moveTo>
                <a:cubicBezTo>
                  <a:pt x="293" y="283"/>
                  <a:pt x="293" y="283"/>
                  <a:pt x="292" y="283"/>
                </a:cubicBezTo>
                <a:cubicBezTo>
                  <a:pt x="291" y="282"/>
                  <a:pt x="290" y="282"/>
                  <a:pt x="289" y="281"/>
                </a:cubicBezTo>
                <a:cubicBezTo>
                  <a:pt x="288" y="279"/>
                  <a:pt x="286" y="279"/>
                  <a:pt x="283" y="279"/>
                </a:cubicBezTo>
                <a:cubicBezTo>
                  <a:pt x="280" y="278"/>
                  <a:pt x="279" y="279"/>
                  <a:pt x="278" y="278"/>
                </a:cubicBezTo>
                <a:cubicBezTo>
                  <a:pt x="277" y="277"/>
                  <a:pt x="275" y="277"/>
                  <a:pt x="274" y="276"/>
                </a:cubicBezTo>
                <a:cubicBezTo>
                  <a:pt x="273" y="275"/>
                  <a:pt x="272" y="275"/>
                  <a:pt x="270" y="274"/>
                </a:cubicBezTo>
                <a:cubicBezTo>
                  <a:pt x="267" y="274"/>
                  <a:pt x="264" y="273"/>
                  <a:pt x="264" y="273"/>
                </a:cubicBezTo>
                <a:cubicBezTo>
                  <a:pt x="263" y="273"/>
                  <a:pt x="262" y="268"/>
                  <a:pt x="262" y="268"/>
                </a:cubicBezTo>
                <a:cubicBezTo>
                  <a:pt x="262" y="267"/>
                  <a:pt x="262" y="266"/>
                  <a:pt x="261" y="265"/>
                </a:cubicBezTo>
                <a:cubicBezTo>
                  <a:pt x="260" y="265"/>
                  <a:pt x="260" y="263"/>
                  <a:pt x="259" y="263"/>
                </a:cubicBezTo>
                <a:cubicBezTo>
                  <a:pt x="258" y="263"/>
                  <a:pt x="254" y="262"/>
                  <a:pt x="253" y="262"/>
                </a:cubicBezTo>
                <a:cubicBezTo>
                  <a:pt x="252" y="262"/>
                  <a:pt x="249" y="262"/>
                  <a:pt x="248" y="262"/>
                </a:cubicBezTo>
                <a:cubicBezTo>
                  <a:pt x="247" y="261"/>
                  <a:pt x="246" y="259"/>
                  <a:pt x="245" y="259"/>
                </a:cubicBezTo>
                <a:cubicBezTo>
                  <a:pt x="243" y="259"/>
                  <a:pt x="243" y="257"/>
                  <a:pt x="241" y="256"/>
                </a:cubicBezTo>
                <a:cubicBezTo>
                  <a:pt x="240" y="256"/>
                  <a:pt x="240" y="254"/>
                  <a:pt x="239" y="254"/>
                </a:cubicBezTo>
                <a:cubicBezTo>
                  <a:pt x="238" y="253"/>
                  <a:pt x="235" y="252"/>
                  <a:pt x="235" y="252"/>
                </a:cubicBezTo>
                <a:cubicBezTo>
                  <a:pt x="234" y="252"/>
                  <a:pt x="233" y="250"/>
                  <a:pt x="233" y="251"/>
                </a:cubicBezTo>
                <a:cubicBezTo>
                  <a:pt x="233" y="251"/>
                  <a:pt x="231" y="252"/>
                  <a:pt x="230" y="252"/>
                </a:cubicBezTo>
                <a:cubicBezTo>
                  <a:pt x="229" y="252"/>
                  <a:pt x="227" y="253"/>
                  <a:pt x="227" y="253"/>
                </a:cubicBezTo>
                <a:cubicBezTo>
                  <a:pt x="227" y="253"/>
                  <a:pt x="224" y="253"/>
                  <a:pt x="221" y="253"/>
                </a:cubicBezTo>
                <a:cubicBezTo>
                  <a:pt x="220" y="253"/>
                  <a:pt x="219" y="250"/>
                  <a:pt x="217" y="250"/>
                </a:cubicBezTo>
                <a:cubicBezTo>
                  <a:pt x="216" y="251"/>
                  <a:pt x="215" y="251"/>
                  <a:pt x="213" y="252"/>
                </a:cubicBezTo>
                <a:cubicBezTo>
                  <a:pt x="213" y="253"/>
                  <a:pt x="210" y="252"/>
                  <a:pt x="209" y="253"/>
                </a:cubicBezTo>
                <a:cubicBezTo>
                  <a:pt x="209" y="253"/>
                  <a:pt x="206" y="254"/>
                  <a:pt x="206" y="255"/>
                </a:cubicBezTo>
                <a:cubicBezTo>
                  <a:pt x="205" y="255"/>
                  <a:pt x="202" y="256"/>
                  <a:pt x="201" y="256"/>
                </a:cubicBezTo>
                <a:cubicBezTo>
                  <a:pt x="201" y="256"/>
                  <a:pt x="201" y="256"/>
                  <a:pt x="201" y="256"/>
                </a:cubicBezTo>
                <a:cubicBezTo>
                  <a:pt x="201" y="256"/>
                  <a:pt x="201" y="255"/>
                  <a:pt x="201" y="255"/>
                </a:cubicBezTo>
                <a:cubicBezTo>
                  <a:pt x="200" y="255"/>
                  <a:pt x="199" y="256"/>
                  <a:pt x="199" y="255"/>
                </a:cubicBezTo>
                <a:cubicBezTo>
                  <a:pt x="199" y="255"/>
                  <a:pt x="198" y="256"/>
                  <a:pt x="198" y="257"/>
                </a:cubicBezTo>
                <a:cubicBezTo>
                  <a:pt x="197" y="257"/>
                  <a:pt x="196" y="256"/>
                  <a:pt x="195" y="256"/>
                </a:cubicBezTo>
                <a:cubicBezTo>
                  <a:pt x="195" y="256"/>
                  <a:pt x="194" y="255"/>
                  <a:pt x="192" y="255"/>
                </a:cubicBezTo>
                <a:cubicBezTo>
                  <a:pt x="192" y="255"/>
                  <a:pt x="190" y="254"/>
                  <a:pt x="190" y="253"/>
                </a:cubicBezTo>
                <a:cubicBezTo>
                  <a:pt x="191" y="251"/>
                  <a:pt x="191" y="251"/>
                  <a:pt x="192" y="249"/>
                </a:cubicBezTo>
                <a:cubicBezTo>
                  <a:pt x="193" y="246"/>
                  <a:pt x="193" y="245"/>
                  <a:pt x="193" y="243"/>
                </a:cubicBezTo>
                <a:cubicBezTo>
                  <a:pt x="193" y="243"/>
                  <a:pt x="193" y="243"/>
                  <a:pt x="190" y="243"/>
                </a:cubicBezTo>
                <a:cubicBezTo>
                  <a:pt x="189" y="242"/>
                  <a:pt x="187" y="243"/>
                  <a:pt x="187" y="243"/>
                </a:cubicBezTo>
                <a:cubicBezTo>
                  <a:pt x="185" y="243"/>
                  <a:pt x="184" y="244"/>
                  <a:pt x="183" y="243"/>
                </a:cubicBezTo>
                <a:cubicBezTo>
                  <a:pt x="182" y="242"/>
                  <a:pt x="182" y="242"/>
                  <a:pt x="182" y="240"/>
                </a:cubicBezTo>
                <a:cubicBezTo>
                  <a:pt x="182" y="240"/>
                  <a:pt x="182" y="239"/>
                  <a:pt x="182" y="238"/>
                </a:cubicBezTo>
                <a:cubicBezTo>
                  <a:pt x="184" y="236"/>
                  <a:pt x="184" y="236"/>
                  <a:pt x="184" y="236"/>
                </a:cubicBezTo>
                <a:cubicBezTo>
                  <a:pt x="184" y="236"/>
                  <a:pt x="184" y="234"/>
                  <a:pt x="185" y="233"/>
                </a:cubicBezTo>
                <a:cubicBezTo>
                  <a:pt x="185" y="233"/>
                  <a:pt x="185" y="231"/>
                  <a:pt x="184" y="229"/>
                </a:cubicBezTo>
                <a:cubicBezTo>
                  <a:pt x="183" y="229"/>
                  <a:pt x="181" y="232"/>
                  <a:pt x="180" y="232"/>
                </a:cubicBezTo>
                <a:cubicBezTo>
                  <a:pt x="180" y="232"/>
                  <a:pt x="179" y="233"/>
                  <a:pt x="178" y="233"/>
                </a:cubicBezTo>
                <a:cubicBezTo>
                  <a:pt x="178" y="232"/>
                  <a:pt x="177" y="232"/>
                  <a:pt x="176" y="232"/>
                </a:cubicBezTo>
                <a:cubicBezTo>
                  <a:pt x="176" y="231"/>
                  <a:pt x="175" y="232"/>
                  <a:pt x="175" y="233"/>
                </a:cubicBezTo>
                <a:cubicBezTo>
                  <a:pt x="175" y="234"/>
                  <a:pt x="174" y="239"/>
                  <a:pt x="173" y="239"/>
                </a:cubicBezTo>
                <a:cubicBezTo>
                  <a:pt x="172" y="239"/>
                  <a:pt x="169" y="238"/>
                  <a:pt x="168" y="238"/>
                </a:cubicBezTo>
                <a:cubicBezTo>
                  <a:pt x="166" y="238"/>
                  <a:pt x="165" y="237"/>
                  <a:pt x="164" y="236"/>
                </a:cubicBezTo>
                <a:cubicBezTo>
                  <a:pt x="163" y="235"/>
                  <a:pt x="162" y="234"/>
                  <a:pt x="162" y="234"/>
                </a:cubicBezTo>
                <a:cubicBezTo>
                  <a:pt x="161" y="233"/>
                  <a:pt x="163" y="232"/>
                  <a:pt x="162" y="231"/>
                </a:cubicBezTo>
                <a:cubicBezTo>
                  <a:pt x="160" y="231"/>
                  <a:pt x="161" y="230"/>
                  <a:pt x="160" y="229"/>
                </a:cubicBezTo>
                <a:cubicBezTo>
                  <a:pt x="159" y="228"/>
                  <a:pt x="161" y="227"/>
                  <a:pt x="161" y="227"/>
                </a:cubicBezTo>
                <a:cubicBezTo>
                  <a:pt x="160" y="226"/>
                  <a:pt x="162" y="225"/>
                  <a:pt x="161" y="225"/>
                </a:cubicBezTo>
                <a:cubicBezTo>
                  <a:pt x="161" y="224"/>
                  <a:pt x="161" y="223"/>
                  <a:pt x="161" y="223"/>
                </a:cubicBezTo>
                <a:cubicBezTo>
                  <a:pt x="160" y="222"/>
                  <a:pt x="162" y="219"/>
                  <a:pt x="162" y="219"/>
                </a:cubicBezTo>
                <a:cubicBezTo>
                  <a:pt x="163" y="217"/>
                  <a:pt x="164" y="219"/>
                  <a:pt x="166" y="219"/>
                </a:cubicBezTo>
                <a:cubicBezTo>
                  <a:pt x="168" y="217"/>
                  <a:pt x="169" y="217"/>
                  <a:pt x="169" y="217"/>
                </a:cubicBezTo>
                <a:cubicBezTo>
                  <a:pt x="169" y="217"/>
                  <a:pt x="171" y="216"/>
                  <a:pt x="172" y="216"/>
                </a:cubicBezTo>
                <a:cubicBezTo>
                  <a:pt x="173" y="217"/>
                  <a:pt x="174" y="218"/>
                  <a:pt x="176" y="218"/>
                </a:cubicBezTo>
                <a:cubicBezTo>
                  <a:pt x="176" y="218"/>
                  <a:pt x="178" y="219"/>
                  <a:pt x="179" y="218"/>
                </a:cubicBezTo>
                <a:cubicBezTo>
                  <a:pt x="179" y="217"/>
                  <a:pt x="181" y="215"/>
                  <a:pt x="182" y="215"/>
                </a:cubicBezTo>
                <a:cubicBezTo>
                  <a:pt x="184" y="214"/>
                  <a:pt x="187" y="216"/>
                  <a:pt x="187" y="217"/>
                </a:cubicBezTo>
                <a:cubicBezTo>
                  <a:pt x="188" y="217"/>
                  <a:pt x="190" y="217"/>
                  <a:pt x="191" y="217"/>
                </a:cubicBezTo>
                <a:cubicBezTo>
                  <a:pt x="193" y="218"/>
                  <a:pt x="194" y="219"/>
                  <a:pt x="193" y="220"/>
                </a:cubicBezTo>
                <a:cubicBezTo>
                  <a:pt x="193" y="220"/>
                  <a:pt x="193" y="222"/>
                  <a:pt x="194" y="223"/>
                </a:cubicBezTo>
                <a:cubicBezTo>
                  <a:pt x="196" y="227"/>
                  <a:pt x="196" y="226"/>
                  <a:pt x="198" y="226"/>
                </a:cubicBezTo>
                <a:cubicBezTo>
                  <a:pt x="200" y="226"/>
                  <a:pt x="199" y="225"/>
                  <a:pt x="199" y="223"/>
                </a:cubicBezTo>
                <a:cubicBezTo>
                  <a:pt x="199" y="222"/>
                  <a:pt x="199" y="221"/>
                  <a:pt x="199" y="221"/>
                </a:cubicBezTo>
                <a:cubicBezTo>
                  <a:pt x="198" y="220"/>
                  <a:pt x="196" y="218"/>
                  <a:pt x="197" y="216"/>
                </a:cubicBezTo>
                <a:cubicBezTo>
                  <a:pt x="198" y="215"/>
                  <a:pt x="196" y="214"/>
                  <a:pt x="197" y="212"/>
                </a:cubicBezTo>
                <a:cubicBezTo>
                  <a:pt x="197" y="211"/>
                  <a:pt x="198" y="211"/>
                  <a:pt x="198" y="210"/>
                </a:cubicBezTo>
                <a:cubicBezTo>
                  <a:pt x="199" y="209"/>
                  <a:pt x="201" y="209"/>
                  <a:pt x="201" y="208"/>
                </a:cubicBezTo>
                <a:cubicBezTo>
                  <a:pt x="202" y="207"/>
                  <a:pt x="204" y="207"/>
                  <a:pt x="204" y="206"/>
                </a:cubicBezTo>
                <a:cubicBezTo>
                  <a:pt x="205" y="205"/>
                  <a:pt x="206" y="206"/>
                  <a:pt x="207" y="205"/>
                </a:cubicBezTo>
                <a:cubicBezTo>
                  <a:pt x="210" y="202"/>
                  <a:pt x="207" y="200"/>
                  <a:pt x="208" y="199"/>
                </a:cubicBezTo>
                <a:cubicBezTo>
                  <a:pt x="208" y="198"/>
                  <a:pt x="209" y="199"/>
                  <a:pt x="210" y="198"/>
                </a:cubicBezTo>
                <a:cubicBezTo>
                  <a:pt x="211" y="196"/>
                  <a:pt x="211" y="194"/>
                  <a:pt x="211" y="194"/>
                </a:cubicBezTo>
                <a:cubicBezTo>
                  <a:pt x="212" y="193"/>
                  <a:pt x="214" y="192"/>
                  <a:pt x="215" y="191"/>
                </a:cubicBezTo>
                <a:cubicBezTo>
                  <a:pt x="216" y="190"/>
                  <a:pt x="219" y="189"/>
                  <a:pt x="220" y="189"/>
                </a:cubicBezTo>
                <a:cubicBezTo>
                  <a:pt x="220" y="188"/>
                  <a:pt x="221" y="190"/>
                  <a:pt x="221" y="189"/>
                </a:cubicBezTo>
                <a:cubicBezTo>
                  <a:pt x="220" y="187"/>
                  <a:pt x="220" y="186"/>
                  <a:pt x="220" y="186"/>
                </a:cubicBezTo>
                <a:cubicBezTo>
                  <a:pt x="221" y="184"/>
                  <a:pt x="220" y="186"/>
                  <a:pt x="221" y="184"/>
                </a:cubicBezTo>
                <a:cubicBezTo>
                  <a:pt x="221" y="183"/>
                  <a:pt x="224" y="184"/>
                  <a:pt x="224" y="182"/>
                </a:cubicBezTo>
                <a:cubicBezTo>
                  <a:pt x="225" y="180"/>
                  <a:pt x="225" y="182"/>
                  <a:pt x="228" y="180"/>
                </a:cubicBezTo>
                <a:cubicBezTo>
                  <a:pt x="230" y="179"/>
                  <a:pt x="231" y="179"/>
                  <a:pt x="231" y="179"/>
                </a:cubicBezTo>
                <a:cubicBezTo>
                  <a:pt x="232" y="179"/>
                  <a:pt x="230" y="181"/>
                  <a:pt x="229" y="181"/>
                </a:cubicBezTo>
                <a:cubicBezTo>
                  <a:pt x="228" y="181"/>
                  <a:pt x="228" y="183"/>
                  <a:pt x="228" y="183"/>
                </a:cubicBezTo>
                <a:cubicBezTo>
                  <a:pt x="227" y="184"/>
                  <a:pt x="231" y="185"/>
                  <a:pt x="232" y="183"/>
                </a:cubicBezTo>
                <a:cubicBezTo>
                  <a:pt x="233" y="182"/>
                  <a:pt x="232" y="181"/>
                  <a:pt x="234" y="181"/>
                </a:cubicBezTo>
                <a:cubicBezTo>
                  <a:pt x="234" y="181"/>
                  <a:pt x="237" y="180"/>
                  <a:pt x="238" y="180"/>
                </a:cubicBezTo>
                <a:cubicBezTo>
                  <a:pt x="240" y="179"/>
                  <a:pt x="242" y="179"/>
                  <a:pt x="242" y="178"/>
                </a:cubicBezTo>
                <a:cubicBezTo>
                  <a:pt x="243" y="178"/>
                  <a:pt x="243" y="177"/>
                  <a:pt x="242" y="176"/>
                </a:cubicBezTo>
                <a:cubicBezTo>
                  <a:pt x="242" y="176"/>
                  <a:pt x="242" y="175"/>
                  <a:pt x="242" y="175"/>
                </a:cubicBezTo>
                <a:cubicBezTo>
                  <a:pt x="242" y="174"/>
                  <a:pt x="242" y="174"/>
                  <a:pt x="242" y="174"/>
                </a:cubicBezTo>
                <a:cubicBezTo>
                  <a:pt x="241" y="175"/>
                  <a:pt x="241" y="175"/>
                  <a:pt x="241" y="175"/>
                </a:cubicBezTo>
                <a:cubicBezTo>
                  <a:pt x="241" y="175"/>
                  <a:pt x="240" y="177"/>
                  <a:pt x="239" y="176"/>
                </a:cubicBezTo>
                <a:cubicBezTo>
                  <a:pt x="239" y="176"/>
                  <a:pt x="237" y="176"/>
                  <a:pt x="236" y="174"/>
                </a:cubicBezTo>
                <a:cubicBezTo>
                  <a:pt x="234" y="173"/>
                  <a:pt x="233" y="175"/>
                  <a:pt x="233" y="175"/>
                </a:cubicBezTo>
                <a:cubicBezTo>
                  <a:pt x="229" y="177"/>
                  <a:pt x="234" y="171"/>
                  <a:pt x="233" y="171"/>
                </a:cubicBezTo>
                <a:cubicBezTo>
                  <a:pt x="232" y="170"/>
                  <a:pt x="232" y="168"/>
                  <a:pt x="232" y="168"/>
                </a:cubicBezTo>
                <a:cubicBezTo>
                  <a:pt x="233" y="167"/>
                  <a:pt x="231" y="168"/>
                  <a:pt x="230" y="168"/>
                </a:cubicBezTo>
                <a:cubicBezTo>
                  <a:pt x="228" y="168"/>
                  <a:pt x="227" y="169"/>
                  <a:pt x="226" y="169"/>
                </a:cubicBezTo>
                <a:cubicBezTo>
                  <a:pt x="224" y="169"/>
                  <a:pt x="226" y="171"/>
                  <a:pt x="225" y="171"/>
                </a:cubicBezTo>
                <a:cubicBezTo>
                  <a:pt x="223" y="171"/>
                  <a:pt x="220" y="175"/>
                  <a:pt x="220" y="174"/>
                </a:cubicBezTo>
                <a:cubicBezTo>
                  <a:pt x="220" y="174"/>
                  <a:pt x="219" y="172"/>
                  <a:pt x="220" y="172"/>
                </a:cubicBezTo>
                <a:cubicBezTo>
                  <a:pt x="220" y="171"/>
                  <a:pt x="221" y="171"/>
                  <a:pt x="221" y="171"/>
                </a:cubicBezTo>
                <a:cubicBezTo>
                  <a:pt x="222" y="171"/>
                  <a:pt x="223" y="169"/>
                  <a:pt x="224" y="168"/>
                </a:cubicBezTo>
                <a:cubicBezTo>
                  <a:pt x="225" y="168"/>
                  <a:pt x="225" y="167"/>
                  <a:pt x="227" y="167"/>
                </a:cubicBezTo>
                <a:cubicBezTo>
                  <a:pt x="227" y="167"/>
                  <a:pt x="227" y="166"/>
                  <a:pt x="228" y="166"/>
                </a:cubicBezTo>
                <a:cubicBezTo>
                  <a:pt x="230" y="166"/>
                  <a:pt x="228" y="162"/>
                  <a:pt x="230" y="165"/>
                </a:cubicBezTo>
                <a:cubicBezTo>
                  <a:pt x="237" y="170"/>
                  <a:pt x="237" y="169"/>
                  <a:pt x="237" y="169"/>
                </a:cubicBezTo>
                <a:cubicBezTo>
                  <a:pt x="238" y="168"/>
                  <a:pt x="235" y="166"/>
                  <a:pt x="236" y="166"/>
                </a:cubicBezTo>
                <a:cubicBezTo>
                  <a:pt x="237" y="165"/>
                  <a:pt x="241" y="165"/>
                  <a:pt x="241" y="165"/>
                </a:cubicBezTo>
                <a:cubicBezTo>
                  <a:pt x="241" y="165"/>
                  <a:pt x="243" y="164"/>
                  <a:pt x="244" y="163"/>
                </a:cubicBezTo>
                <a:cubicBezTo>
                  <a:pt x="244" y="163"/>
                  <a:pt x="245" y="163"/>
                  <a:pt x="244" y="162"/>
                </a:cubicBezTo>
                <a:cubicBezTo>
                  <a:pt x="244" y="162"/>
                  <a:pt x="246" y="161"/>
                  <a:pt x="246" y="161"/>
                </a:cubicBezTo>
                <a:cubicBezTo>
                  <a:pt x="248" y="160"/>
                  <a:pt x="245" y="162"/>
                  <a:pt x="248" y="162"/>
                </a:cubicBezTo>
                <a:cubicBezTo>
                  <a:pt x="250" y="163"/>
                  <a:pt x="246" y="164"/>
                  <a:pt x="247" y="165"/>
                </a:cubicBezTo>
                <a:cubicBezTo>
                  <a:pt x="248" y="166"/>
                  <a:pt x="245" y="167"/>
                  <a:pt x="244" y="168"/>
                </a:cubicBezTo>
                <a:cubicBezTo>
                  <a:pt x="241" y="170"/>
                  <a:pt x="243" y="171"/>
                  <a:pt x="243" y="171"/>
                </a:cubicBezTo>
                <a:cubicBezTo>
                  <a:pt x="244" y="172"/>
                  <a:pt x="245" y="174"/>
                  <a:pt x="246" y="173"/>
                </a:cubicBezTo>
                <a:cubicBezTo>
                  <a:pt x="247" y="172"/>
                  <a:pt x="248" y="172"/>
                  <a:pt x="249" y="172"/>
                </a:cubicBezTo>
                <a:cubicBezTo>
                  <a:pt x="249" y="172"/>
                  <a:pt x="250" y="173"/>
                  <a:pt x="250" y="174"/>
                </a:cubicBezTo>
                <a:cubicBezTo>
                  <a:pt x="251" y="175"/>
                  <a:pt x="250" y="176"/>
                  <a:pt x="251" y="176"/>
                </a:cubicBezTo>
                <a:cubicBezTo>
                  <a:pt x="252" y="176"/>
                  <a:pt x="253" y="174"/>
                  <a:pt x="254" y="174"/>
                </a:cubicBezTo>
                <a:cubicBezTo>
                  <a:pt x="255" y="174"/>
                  <a:pt x="256" y="176"/>
                  <a:pt x="257" y="176"/>
                </a:cubicBezTo>
                <a:cubicBezTo>
                  <a:pt x="258" y="176"/>
                  <a:pt x="258" y="173"/>
                  <a:pt x="259" y="173"/>
                </a:cubicBezTo>
                <a:cubicBezTo>
                  <a:pt x="261" y="173"/>
                  <a:pt x="259" y="171"/>
                  <a:pt x="258" y="170"/>
                </a:cubicBezTo>
                <a:cubicBezTo>
                  <a:pt x="257" y="169"/>
                  <a:pt x="256" y="168"/>
                  <a:pt x="255" y="167"/>
                </a:cubicBezTo>
                <a:cubicBezTo>
                  <a:pt x="254" y="167"/>
                  <a:pt x="252" y="168"/>
                  <a:pt x="251" y="166"/>
                </a:cubicBezTo>
                <a:cubicBezTo>
                  <a:pt x="248" y="162"/>
                  <a:pt x="251" y="162"/>
                  <a:pt x="252" y="161"/>
                </a:cubicBezTo>
                <a:cubicBezTo>
                  <a:pt x="253" y="160"/>
                  <a:pt x="252" y="159"/>
                  <a:pt x="252" y="159"/>
                </a:cubicBezTo>
                <a:cubicBezTo>
                  <a:pt x="252" y="159"/>
                  <a:pt x="252" y="157"/>
                  <a:pt x="252" y="155"/>
                </a:cubicBezTo>
                <a:cubicBezTo>
                  <a:pt x="252" y="154"/>
                  <a:pt x="249" y="154"/>
                  <a:pt x="249" y="153"/>
                </a:cubicBezTo>
                <a:cubicBezTo>
                  <a:pt x="249" y="152"/>
                  <a:pt x="249" y="152"/>
                  <a:pt x="249" y="151"/>
                </a:cubicBezTo>
                <a:cubicBezTo>
                  <a:pt x="249" y="150"/>
                  <a:pt x="245" y="151"/>
                  <a:pt x="245" y="150"/>
                </a:cubicBezTo>
                <a:cubicBezTo>
                  <a:pt x="245" y="149"/>
                  <a:pt x="241" y="149"/>
                  <a:pt x="241" y="147"/>
                </a:cubicBezTo>
                <a:cubicBezTo>
                  <a:pt x="241" y="147"/>
                  <a:pt x="238" y="146"/>
                  <a:pt x="239" y="144"/>
                </a:cubicBezTo>
                <a:cubicBezTo>
                  <a:pt x="240" y="142"/>
                  <a:pt x="237" y="141"/>
                  <a:pt x="237" y="140"/>
                </a:cubicBezTo>
                <a:cubicBezTo>
                  <a:pt x="237" y="139"/>
                  <a:pt x="236" y="138"/>
                  <a:pt x="236" y="137"/>
                </a:cubicBezTo>
                <a:cubicBezTo>
                  <a:pt x="236" y="136"/>
                  <a:pt x="234" y="135"/>
                  <a:pt x="234" y="134"/>
                </a:cubicBezTo>
                <a:cubicBezTo>
                  <a:pt x="234" y="133"/>
                  <a:pt x="234" y="132"/>
                  <a:pt x="234" y="132"/>
                </a:cubicBezTo>
                <a:cubicBezTo>
                  <a:pt x="234" y="128"/>
                  <a:pt x="232" y="129"/>
                  <a:pt x="232" y="130"/>
                </a:cubicBezTo>
                <a:cubicBezTo>
                  <a:pt x="230" y="130"/>
                  <a:pt x="232" y="134"/>
                  <a:pt x="231" y="134"/>
                </a:cubicBezTo>
                <a:cubicBezTo>
                  <a:pt x="230" y="133"/>
                  <a:pt x="230" y="138"/>
                  <a:pt x="229" y="138"/>
                </a:cubicBezTo>
                <a:cubicBezTo>
                  <a:pt x="228" y="138"/>
                  <a:pt x="226" y="139"/>
                  <a:pt x="225" y="138"/>
                </a:cubicBezTo>
                <a:cubicBezTo>
                  <a:pt x="225" y="137"/>
                  <a:pt x="222" y="137"/>
                  <a:pt x="222" y="136"/>
                </a:cubicBezTo>
                <a:cubicBezTo>
                  <a:pt x="221" y="135"/>
                  <a:pt x="222" y="133"/>
                  <a:pt x="221" y="132"/>
                </a:cubicBezTo>
                <a:cubicBezTo>
                  <a:pt x="221" y="131"/>
                  <a:pt x="223" y="130"/>
                  <a:pt x="222" y="129"/>
                </a:cubicBezTo>
                <a:cubicBezTo>
                  <a:pt x="221" y="128"/>
                  <a:pt x="218" y="128"/>
                  <a:pt x="217" y="127"/>
                </a:cubicBezTo>
                <a:cubicBezTo>
                  <a:pt x="216" y="125"/>
                  <a:pt x="216" y="126"/>
                  <a:pt x="215" y="124"/>
                </a:cubicBezTo>
                <a:cubicBezTo>
                  <a:pt x="213" y="122"/>
                  <a:pt x="210" y="120"/>
                  <a:pt x="210" y="121"/>
                </a:cubicBezTo>
                <a:cubicBezTo>
                  <a:pt x="210" y="121"/>
                  <a:pt x="210" y="126"/>
                  <a:pt x="207" y="124"/>
                </a:cubicBezTo>
                <a:cubicBezTo>
                  <a:pt x="205" y="123"/>
                  <a:pt x="204" y="122"/>
                  <a:pt x="203" y="122"/>
                </a:cubicBezTo>
                <a:cubicBezTo>
                  <a:pt x="199" y="123"/>
                  <a:pt x="203" y="124"/>
                  <a:pt x="202" y="126"/>
                </a:cubicBezTo>
                <a:cubicBezTo>
                  <a:pt x="202" y="126"/>
                  <a:pt x="202" y="128"/>
                  <a:pt x="202" y="128"/>
                </a:cubicBezTo>
                <a:cubicBezTo>
                  <a:pt x="201" y="129"/>
                  <a:pt x="200" y="129"/>
                  <a:pt x="200" y="130"/>
                </a:cubicBezTo>
                <a:cubicBezTo>
                  <a:pt x="201" y="132"/>
                  <a:pt x="203" y="130"/>
                  <a:pt x="203" y="131"/>
                </a:cubicBezTo>
                <a:cubicBezTo>
                  <a:pt x="203" y="134"/>
                  <a:pt x="200" y="134"/>
                  <a:pt x="200" y="135"/>
                </a:cubicBezTo>
                <a:cubicBezTo>
                  <a:pt x="200" y="135"/>
                  <a:pt x="202" y="137"/>
                  <a:pt x="201" y="138"/>
                </a:cubicBezTo>
                <a:cubicBezTo>
                  <a:pt x="201" y="139"/>
                  <a:pt x="204" y="139"/>
                  <a:pt x="204" y="140"/>
                </a:cubicBezTo>
                <a:cubicBezTo>
                  <a:pt x="204" y="141"/>
                  <a:pt x="206" y="142"/>
                  <a:pt x="206" y="143"/>
                </a:cubicBezTo>
                <a:cubicBezTo>
                  <a:pt x="206" y="144"/>
                  <a:pt x="205" y="145"/>
                  <a:pt x="205" y="146"/>
                </a:cubicBezTo>
                <a:cubicBezTo>
                  <a:pt x="205" y="147"/>
                  <a:pt x="204" y="148"/>
                  <a:pt x="203" y="148"/>
                </a:cubicBezTo>
                <a:cubicBezTo>
                  <a:pt x="201" y="150"/>
                  <a:pt x="200" y="150"/>
                  <a:pt x="199" y="151"/>
                </a:cubicBezTo>
                <a:cubicBezTo>
                  <a:pt x="198" y="151"/>
                  <a:pt x="199" y="152"/>
                  <a:pt x="199" y="154"/>
                </a:cubicBezTo>
                <a:cubicBezTo>
                  <a:pt x="200" y="155"/>
                  <a:pt x="200" y="156"/>
                  <a:pt x="200" y="157"/>
                </a:cubicBezTo>
                <a:cubicBezTo>
                  <a:pt x="201" y="159"/>
                  <a:pt x="201" y="160"/>
                  <a:pt x="201" y="161"/>
                </a:cubicBezTo>
                <a:cubicBezTo>
                  <a:pt x="201" y="161"/>
                  <a:pt x="201" y="163"/>
                  <a:pt x="197" y="161"/>
                </a:cubicBezTo>
                <a:cubicBezTo>
                  <a:pt x="196" y="161"/>
                  <a:pt x="195" y="161"/>
                  <a:pt x="195" y="159"/>
                </a:cubicBezTo>
                <a:cubicBezTo>
                  <a:pt x="195" y="159"/>
                  <a:pt x="194" y="158"/>
                  <a:pt x="194" y="157"/>
                </a:cubicBezTo>
                <a:cubicBezTo>
                  <a:pt x="194" y="156"/>
                  <a:pt x="194" y="154"/>
                  <a:pt x="193" y="153"/>
                </a:cubicBezTo>
                <a:cubicBezTo>
                  <a:pt x="193" y="152"/>
                  <a:pt x="195" y="150"/>
                  <a:pt x="194" y="150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1" y="149"/>
                  <a:pt x="183" y="149"/>
                  <a:pt x="183" y="147"/>
                </a:cubicBezTo>
                <a:cubicBezTo>
                  <a:pt x="183" y="147"/>
                  <a:pt x="181" y="146"/>
                  <a:pt x="180" y="145"/>
                </a:cubicBezTo>
                <a:cubicBezTo>
                  <a:pt x="180" y="145"/>
                  <a:pt x="179" y="144"/>
                  <a:pt x="176" y="143"/>
                </a:cubicBezTo>
                <a:cubicBezTo>
                  <a:pt x="173" y="142"/>
                  <a:pt x="171" y="143"/>
                  <a:pt x="171" y="142"/>
                </a:cubicBezTo>
                <a:cubicBezTo>
                  <a:pt x="170" y="140"/>
                  <a:pt x="172" y="137"/>
                  <a:pt x="169" y="137"/>
                </a:cubicBezTo>
                <a:cubicBezTo>
                  <a:pt x="168" y="137"/>
                  <a:pt x="167" y="137"/>
                  <a:pt x="166" y="137"/>
                </a:cubicBezTo>
                <a:cubicBezTo>
                  <a:pt x="166" y="137"/>
                  <a:pt x="166" y="137"/>
                  <a:pt x="166" y="137"/>
                </a:cubicBezTo>
                <a:cubicBezTo>
                  <a:pt x="165" y="137"/>
                  <a:pt x="165" y="137"/>
                  <a:pt x="165" y="137"/>
                </a:cubicBezTo>
                <a:cubicBezTo>
                  <a:pt x="165" y="136"/>
                  <a:pt x="165" y="132"/>
                  <a:pt x="166" y="132"/>
                </a:cubicBezTo>
                <a:cubicBezTo>
                  <a:pt x="166" y="132"/>
                  <a:pt x="167" y="129"/>
                  <a:pt x="168" y="128"/>
                </a:cubicBezTo>
                <a:cubicBezTo>
                  <a:pt x="168" y="127"/>
                  <a:pt x="169" y="126"/>
                  <a:pt x="169" y="126"/>
                </a:cubicBezTo>
                <a:cubicBezTo>
                  <a:pt x="170" y="125"/>
                  <a:pt x="171" y="124"/>
                  <a:pt x="172" y="123"/>
                </a:cubicBezTo>
                <a:cubicBezTo>
                  <a:pt x="173" y="122"/>
                  <a:pt x="174" y="121"/>
                  <a:pt x="175" y="120"/>
                </a:cubicBezTo>
                <a:cubicBezTo>
                  <a:pt x="176" y="120"/>
                  <a:pt x="174" y="119"/>
                  <a:pt x="174" y="119"/>
                </a:cubicBezTo>
                <a:cubicBezTo>
                  <a:pt x="175" y="118"/>
                  <a:pt x="178" y="118"/>
                  <a:pt x="179" y="117"/>
                </a:cubicBezTo>
                <a:cubicBezTo>
                  <a:pt x="183" y="116"/>
                  <a:pt x="181" y="110"/>
                  <a:pt x="184" y="111"/>
                </a:cubicBezTo>
                <a:cubicBezTo>
                  <a:pt x="184" y="111"/>
                  <a:pt x="184" y="112"/>
                  <a:pt x="184" y="113"/>
                </a:cubicBezTo>
                <a:cubicBezTo>
                  <a:pt x="184" y="114"/>
                  <a:pt x="184" y="115"/>
                  <a:pt x="183" y="116"/>
                </a:cubicBezTo>
                <a:cubicBezTo>
                  <a:pt x="182" y="118"/>
                  <a:pt x="181" y="119"/>
                  <a:pt x="181" y="119"/>
                </a:cubicBezTo>
                <a:cubicBezTo>
                  <a:pt x="181" y="120"/>
                  <a:pt x="184" y="119"/>
                  <a:pt x="185" y="120"/>
                </a:cubicBezTo>
                <a:cubicBezTo>
                  <a:pt x="186" y="120"/>
                  <a:pt x="186" y="121"/>
                  <a:pt x="186" y="121"/>
                </a:cubicBezTo>
                <a:cubicBezTo>
                  <a:pt x="186" y="122"/>
                  <a:pt x="187" y="121"/>
                  <a:pt x="188" y="120"/>
                </a:cubicBezTo>
                <a:cubicBezTo>
                  <a:pt x="189" y="120"/>
                  <a:pt x="190" y="118"/>
                  <a:pt x="190" y="117"/>
                </a:cubicBezTo>
                <a:cubicBezTo>
                  <a:pt x="192" y="116"/>
                  <a:pt x="192" y="118"/>
                  <a:pt x="193" y="118"/>
                </a:cubicBezTo>
                <a:cubicBezTo>
                  <a:pt x="195" y="120"/>
                  <a:pt x="198" y="119"/>
                  <a:pt x="198" y="118"/>
                </a:cubicBezTo>
                <a:cubicBezTo>
                  <a:pt x="198" y="115"/>
                  <a:pt x="192" y="114"/>
                  <a:pt x="191" y="113"/>
                </a:cubicBezTo>
                <a:cubicBezTo>
                  <a:pt x="190" y="111"/>
                  <a:pt x="189" y="111"/>
                  <a:pt x="189" y="110"/>
                </a:cubicBezTo>
                <a:cubicBezTo>
                  <a:pt x="188" y="109"/>
                  <a:pt x="192" y="110"/>
                  <a:pt x="192" y="110"/>
                </a:cubicBezTo>
                <a:cubicBezTo>
                  <a:pt x="193" y="110"/>
                  <a:pt x="191" y="109"/>
                  <a:pt x="191" y="107"/>
                </a:cubicBezTo>
                <a:cubicBezTo>
                  <a:pt x="191" y="107"/>
                  <a:pt x="192" y="105"/>
                  <a:pt x="193" y="105"/>
                </a:cubicBezTo>
                <a:cubicBezTo>
                  <a:pt x="194" y="105"/>
                  <a:pt x="194" y="106"/>
                  <a:pt x="194" y="105"/>
                </a:cubicBezTo>
                <a:cubicBezTo>
                  <a:pt x="195" y="104"/>
                  <a:pt x="196" y="103"/>
                  <a:pt x="195" y="101"/>
                </a:cubicBezTo>
                <a:cubicBezTo>
                  <a:pt x="193" y="99"/>
                  <a:pt x="195" y="98"/>
                  <a:pt x="195" y="98"/>
                </a:cubicBezTo>
                <a:cubicBezTo>
                  <a:pt x="195" y="96"/>
                  <a:pt x="196" y="95"/>
                  <a:pt x="196" y="94"/>
                </a:cubicBezTo>
                <a:cubicBezTo>
                  <a:pt x="197" y="92"/>
                  <a:pt x="197" y="92"/>
                  <a:pt x="196" y="91"/>
                </a:cubicBezTo>
                <a:cubicBezTo>
                  <a:pt x="195" y="91"/>
                  <a:pt x="194" y="90"/>
                  <a:pt x="191" y="89"/>
                </a:cubicBezTo>
                <a:cubicBezTo>
                  <a:pt x="190" y="89"/>
                  <a:pt x="189" y="88"/>
                  <a:pt x="188" y="89"/>
                </a:cubicBezTo>
                <a:cubicBezTo>
                  <a:pt x="187" y="89"/>
                  <a:pt x="187" y="90"/>
                  <a:pt x="186" y="90"/>
                </a:cubicBezTo>
                <a:cubicBezTo>
                  <a:pt x="186" y="91"/>
                  <a:pt x="186" y="91"/>
                  <a:pt x="186" y="91"/>
                </a:cubicBezTo>
                <a:cubicBezTo>
                  <a:pt x="186" y="91"/>
                  <a:pt x="186" y="91"/>
                  <a:pt x="186" y="91"/>
                </a:cubicBezTo>
                <a:cubicBezTo>
                  <a:pt x="187" y="91"/>
                  <a:pt x="188" y="92"/>
                  <a:pt x="185" y="94"/>
                </a:cubicBezTo>
                <a:cubicBezTo>
                  <a:pt x="184" y="95"/>
                  <a:pt x="183" y="96"/>
                  <a:pt x="183" y="97"/>
                </a:cubicBezTo>
                <a:cubicBezTo>
                  <a:pt x="183" y="98"/>
                  <a:pt x="185" y="100"/>
                  <a:pt x="185" y="101"/>
                </a:cubicBezTo>
                <a:cubicBezTo>
                  <a:pt x="184" y="103"/>
                  <a:pt x="182" y="101"/>
                  <a:pt x="182" y="101"/>
                </a:cubicBezTo>
                <a:cubicBezTo>
                  <a:pt x="181" y="100"/>
                  <a:pt x="181" y="98"/>
                  <a:pt x="181" y="97"/>
                </a:cubicBezTo>
                <a:cubicBezTo>
                  <a:pt x="181" y="96"/>
                  <a:pt x="181" y="95"/>
                  <a:pt x="181" y="94"/>
                </a:cubicBezTo>
                <a:cubicBezTo>
                  <a:pt x="181" y="92"/>
                  <a:pt x="181" y="92"/>
                  <a:pt x="180" y="91"/>
                </a:cubicBezTo>
                <a:cubicBezTo>
                  <a:pt x="180" y="92"/>
                  <a:pt x="178" y="90"/>
                  <a:pt x="177" y="92"/>
                </a:cubicBezTo>
                <a:cubicBezTo>
                  <a:pt x="176" y="93"/>
                  <a:pt x="175" y="97"/>
                  <a:pt x="175" y="97"/>
                </a:cubicBezTo>
                <a:cubicBezTo>
                  <a:pt x="174" y="99"/>
                  <a:pt x="175" y="91"/>
                  <a:pt x="174" y="90"/>
                </a:cubicBezTo>
                <a:cubicBezTo>
                  <a:pt x="173" y="89"/>
                  <a:pt x="174" y="89"/>
                  <a:pt x="173" y="88"/>
                </a:cubicBezTo>
                <a:cubicBezTo>
                  <a:pt x="172" y="87"/>
                  <a:pt x="174" y="83"/>
                  <a:pt x="171" y="85"/>
                </a:cubicBezTo>
                <a:cubicBezTo>
                  <a:pt x="170" y="85"/>
                  <a:pt x="170" y="83"/>
                  <a:pt x="170" y="82"/>
                </a:cubicBezTo>
                <a:cubicBezTo>
                  <a:pt x="170" y="81"/>
                  <a:pt x="171" y="78"/>
                  <a:pt x="170" y="79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67" y="80"/>
                  <a:pt x="168" y="78"/>
                  <a:pt x="168" y="78"/>
                </a:cubicBezTo>
                <a:cubicBezTo>
                  <a:pt x="168" y="78"/>
                  <a:pt x="167" y="77"/>
                  <a:pt x="167" y="77"/>
                </a:cubicBezTo>
                <a:cubicBezTo>
                  <a:pt x="166" y="77"/>
                  <a:pt x="166" y="78"/>
                  <a:pt x="165" y="78"/>
                </a:cubicBezTo>
                <a:cubicBezTo>
                  <a:pt x="163" y="77"/>
                  <a:pt x="162" y="78"/>
                  <a:pt x="162" y="80"/>
                </a:cubicBezTo>
                <a:cubicBezTo>
                  <a:pt x="161" y="81"/>
                  <a:pt x="161" y="83"/>
                  <a:pt x="161" y="84"/>
                </a:cubicBezTo>
                <a:cubicBezTo>
                  <a:pt x="160" y="85"/>
                  <a:pt x="160" y="86"/>
                  <a:pt x="160" y="86"/>
                </a:cubicBezTo>
                <a:cubicBezTo>
                  <a:pt x="159" y="87"/>
                  <a:pt x="161" y="89"/>
                  <a:pt x="165" y="89"/>
                </a:cubicBezTo>
                <a:cubicBezTo>
                  <a:pt x="167" y="89"/>
                  <a:pt x="167" y="92"/>
                  <a:pt x="167" y="93"/>
                </a:cubicBezTo>
                <a:cubicBezTo>
                  <a:pt x="167" y="94"/>
                  <a:pt x="167" y="95"/>
                  <a:pt x="167" y="97"/>
                </a:cubicBezTo>
                <a:cubicBezTo>
                  <a:pt x="167" y="98"/>
                  <a:pt x="165" y="98"/>
                  <a:pt x="165" y="98"/>
                </a:cubicBezTo>
                <a:cubicBezTo>
                  <a:pt x="164" y="101"/>
                  <a:pt x="165" y="102"/>
                  <a:pt x="164" y="102"/>
                </a:cubicBezTo>
                <a:cubicBezTo>
                  <a:pt x="164" y="102"/>
                  <a:pt x="163" y="100"/>
                  <a:pt x="163" y="99"/>
                </a:cubicBezTo>
                <a:cubicBezTo>
                  <a:pt x="162" y="95"/>
                  <a:pt x="159" y="94"/>
                  <a:pt x="157" y="95"/>
                </a:cubicBezTo>
                <a:cubicBezTo>
                  <a:pt x="156" y="97"/>
                  <a:pt x="156" y="100"/>
                  <a:pt x="155" y="99"/>
                </a:cubicBezTo>
                <a:cubicBezTo>
                  <a:pt x="152" y="98"/>
                  <a:pt x="150" y="99"/>
                  <a:pt x="147" y="98"/>
                </a:cubicBezTo>
                <a:cubicBezTo>
                  <a:pt x="144" y="98"/>
                  <a:pt x="144" y="94"/>
                  <a:pt x="142" y="93"/>
                </a:cubicBezTo>
                <a:cubicBezTo>
                  <a:pt x="141" y="93"/>
                  <a:pt x="138" y="93"/>
                  <a:pt x="137" y="93"/>
                </a:cubicBezTo>
                <a:cubicBezTo>
                  <a:pt x="137" y="93"/>
                  <a:pt x="138" y="96"/>
                  <a:pt x="137" y="96"/>
                </a:cubicBezTo>
                <a:cubicBezTo>
                  <a:pt x="136" y="96"/>
                  <a:pt x="136" y="99"/>
                  <a:pt x="135" y="99"/>
                </a:cubicBezTo>
                <a:cubicBezTo>
                  <a:pt x="134" y="100"/>
                  <a:pt x="132" y="98"/>
                  <a:pt x="129" y="98"/>
                </a:cubicBezTo>
                <a:cubicBezTo>
                  <a:pt x="126" y="99"/>
                  <a:pt x="128" y="97"/>
                  <a:pt x="123" y="98"/>
                </a:cubicBezTo>
                <a:cubicBezTo>
                  <a:pt x="121" y="98"/>
                  <a:pt x="122" y="93"/>
                  <a:pt x="120" y="93"/>
                </a:cubicBezTo>
                <a:cubicBezTo>
                  <a:pt x="117" y="93"/>
                  <a:pt x="118" y="92"/>
                  <a:pt x="115" y="93"/>
                </a:cubicBezTo>
                <a:cubicBezTo>
                  <a:pt x="115" y="93"/>
                  <a:pt x="113" y="93"/>
                  <a:pt x="111" y="92"/>
                </a:cubicBezTo>
                <a:cubicBezTo>
                  <a:pt x="110" y="92"/>
                  <a:pt x="109" y="89"/>
                  <a:pt x="109" y="90"/>
                </a:cubicBezTo>
                <a:cubicBezTo>
                  <a:pt x="106" y="89"/>
                  <a:pt x="106" y="89"/>
                  <a:pt x="103" y="90"/>
                </a:cubicBezTo>
                <a:cubicBezTo>
                  <a:pt x="102" y="91"/>
                  <a:pt x="100" y="85"/>
                  <a:pt x="99" y="87"/>
                </a:cubicBezTo>
                <a:cubicBezTo>
                  <a:pt x="99" y="87"/>
                  <a:pt x="99" y="87"/>
                  <a:pt x="99" y="87"/>
                </a:cubicBezTo>
                <a:cubicBezTo>
                  <a:pt x="99" y="88"/>
                  <a:pt x="99" y="88"/>
                  <a:pt x="99" y="88"/>
                </a:cubicBezTo>
                <a:cubicBezTo>
                  <a:pt x="100" y="89"/>
                  <a:pt x="100" y="90"/>
                  <a:pt x="98" y="91"/>
                </a:cubicBezTo>
                <a:cubicBezTo>
                  <a:pt x="97" y="91"/>
                  <a:pt x="97" y="84"/>
                  <a:pt x="92" y="84"/>
                </a:cubicBezTo>
                <a:cubicBezTo>
                  <a:pt x="90" y="84"/>
                  <a:pt x="91" y="86"/>
                  <a:pt x="90" y="87"/>
                </a:cubicBezTo>
                <a:cubicBezTo>
                  <a:pt x="88" y="87"/>
                  <a:pt x="87" y="89"/>
                  <a:pt x="85" y="89"/>
                </a:cubicBezTo>
                <a:cubicBezTo>
                  <a:pt x="83" y="89"/>
                  <a:pt x="82" y="91"/>
                  <a:pt x="78" y="89"/>
                </a:cubicBezTo>
                <a:cubicBezTo>
                  <a:pt x="75" y="89"/>
                  <a:pt x="76" y="95"/>
                  <a:pt x="74" y="95"/>
                </a:cubicBezTo>
                <a:cubicBezTo>
                  <a:pt x="71" y="95"/>
                  <a:pt x="70" y="91"/>
                  <a:pt x="68" y="90"/>
                </a:cubicBezTo>
                <a:cubicBezTo>
                  <a:pt x="66" y="89"/>
                  <a:pt x="64" y="89"/>
                  <a:pt x="61" y="87"/>
                </a:cubicBezTo>
                <a:cubicBezTo>
                  <a:pt x="59" y="86"/>
                  <a:pt x="59" y="88"/>
                  <a:pt x="57" y="88"/>
                </a:cubicBezTo>
                <a:cubicBezTo>
                  <a:pt x="56" y="88"/>
                  <a:pt x="54" y="88"/>
                  <a:pt x="53" y="87"/>
                </a:cubicBezTo>
                <a:cubicBezTo>
                  <a:pt x="51" y="87"/>
                  <a:pt x="50" y="86"/>
                  <a:pt x="48" y="85"/>
                </a:cubicBezTo>
                <a:cubicBezTo>
                  <a:pt x="45" y="84"/>
                  <a:pt x="44" y="84"/>
                  <a:pt x="42" y="84"/>
                </a:cubicBezTo>
                <a:cubicBezTo>
                  <a:pt x="39" y="83"/>
                  <a:pt x="37" y="82"/>
                  <a:pt x="35" y="81"/>
                </a:cubicBezTo>
                <a:cubicBezTo>
                  <a:pt x="33" y="81"/>
                  <a:pt x="31" y="80"/>
                  <a:pt x="30" y="81"/>
                </a:cubicBezTo>
                <a:cubicBezTo>
                  <a:pt x="29" y="81"/>
                  <a:pt x="29" y="84"/>
                  <a:pt x="28" y="85"/>
                </a:cubicBezTo>
                <a:cubicBezTo>
                  <a:pt x="26" y="85"/>
                  <a:pt x="24" y="83"/>
                  <a:pt x="24" y="84"/>
                </a:cubicBezTo>
                <a:cubicBezTo>
                  <a:pt x="23" y="87"/>
                  <a:pt x="19" y="87"/>
                  <a:pt x="17" y="88"/>
                </a:cubicBezTo>
                <a:cubicBezTo>
                  <a:pt x="15" y="90"/>
                  <a:pt x="18" y="89"/>
                  <a:pt x="13" y="91"/>
                </a:cubicBezTo>
                <a:cubicBezTo>
                  <a:pt x="11" y="93"/>
                  <a:pt x="9" y="89"/>
                  <a:pt x="9" y="96"/>
                </a:cubicBezTo>
                <a:cubicBezTo>
                  <a:pt x="9" y="100"/>
                  <a:pt x="14" y="98"/>
                  <a:pt x="14" y="101"/>
                </a:cubicBezTo>
                <a:cubicBezTo>
                  <a:pt x="14" y="102"/>
                  <a:pt x="20" y="106"/>
                  <a:pt x="19" y="107"/>
                </a:cubicBezTo>
                <a:cubicBezTo>
                  <a:pt x="18" y="108"/>
                  <a:pt x="17" y="109"/>
                  <a:pt x="15" y="105"/>
                </a:cubicBezTo>
                <a:cubicBezTo>
                  <a:pt x="14" y="103"/>
                  <a:pt x="11" y="107"/>
                  <a:pt x="9" y="107"/>
                </a:cubicBezTo>
                <a:cubicBezTo>
                  <a:pt x="8" y="108"/>
                  <a:pt x="6" y="110"/>
                  <a:pt x="6" y="110"/>
                </a:cubicBezTo>
                <a:cubicBezTo>
                  <a:pt x="7" y="111"/>
                  <a:pt x="6" y="112"/>
                  <a:pt x="6" y="112"/>
                </a:cubicBezTo>
                <a:cubicBezTo>
                  <a:pt x="7" y="113"/>
                  <a:pt x="5" y="117"/>
                  <a:pt x="6" y="117"/>
                </a:cubicBezTo>
                <a:cubicBezTo>
                  <a:pt x="8" y="118"/>
                  <a:pt x="13" y="116"/>
                  <a:pt x="15" y="116"/>
                </a:cubicBezTo>
                <a:cubicBezTo>
                  <a:pt x="17" y="115"/>
                  <a:pt x="18" y="114"/>
                  <a:pt x="19" y="114"/>
                </a:cubicBezTo>
                <a:cubicBezTo>
                  <a:pt x="20" y="115"/>
                  <a:pt x="19" y="116"/>
                  <a:pt x="19" y="117"/>
                </a:cubicBezTo>
                <a:cubicBezTo>
                  <a:pt x="19" y="117"/>
                  <a:pt x="18" y="118"/>
                  <a:pt x="18" y="119"/>
                </a:cubicBezTo>
                <a:cubicBezTo>
                  <a:pt x="18" y="119"/>
                  <a:pt x="18" y="120"/>
                  <a:pt x="16" y="120"/>
                </a:cubicBezTo>
                <a:cubicBezTo>
                  <a:pt x="15" y="121"/>
                  <a:pt x="12" y="120"/>
                  <a:pt x="12" y="121"/>
                </a:cubicBezTo>
                <a:cubicBezTo>
                  <a:pt x="11" y="122"/>
                  <a:pt x="11" y="124"/>
                  <a:pt x="10" y="125"/>
                </a:cubicBezTo>
                <a:cubicBezTo>
                  <a:pt x="9" y="125"/>
                  <a:pt x="8" y="125"/>
                  <a:pt x="8" y="127"/>
                </a:cubicBezTo>
                <a:cubicBezTo>
                  <a:pt x="8" y="128"/>
                  <a:pt x="11" y="128"/>
                  <a:pt x="12" y="130"/>
                </a:cubicBezTo>
                <a:cubicBezTo>
                  <a:pt x="12" y="130"/>
                  <a:pt x="12" y="132"/>
                  <a:pt x="10" y="132"/>
                </a:cubicBezTo>
                <a:cubicBezTo>
                  <a:pt x="9" y="133"/>
                  <a:pt x="8" y="131"/>
                  <a:pt x="8" y="133"/>
                </a:cubicBezTo>
                <a:cubicBezTo>
                  <a:pt x="9" y="135"/>
                  <a:pt x="11" y="135"/>
                  <a:pt x="12" y="134"/>
                </a:cubicBezTo>
                <a:cubicBezTo>
                  <a:pt x="12" y="134"/>
                  <a:pt x="13" y="132"/>
                  <a:pt x="16" y="135"/>
                </a:cubicBezTo>
                <a:cubicBezTo>
                  <a:pt x="18" y="136"/>
                  <a:pt x="19" y="134"/>
                  <a:pt x="19" y="135"/>
                </a:cubicBezTo>
                <a:cubicBezTo>
                  <a:pt x="20" y="136"/>
                  <a:pt x="17" y="140"/>
                  <a:pt x="19" y="139"/>
                </a:cubicBezTo>
                <a:cubicBezTo>
                  <a:pt x="19" y="139"/>
                  <a:pt x="21" y="139"/>
                  <a:pt x="23" y="140"/>
                </a:cubicBezTo>
                <a:cubicBezTo>
                  <a:pt x="24" y="140"/>
                  <a:pt x="24" y="136"/>
                  <a:pt x="30" y="139"/>
                </a:cubicBezTo>
                <a:cubicBezTo>
                  <a:pt x="31" y="139"/>
                  <a:pt x="29" y="141"/>
                  <a:pt x="28" y="142"/>
                </a:cubicBezTo>
                <a:cubicBezTo>
                  <a:pt x="28" y="143"/>
                  <a:pt x="26" y="144"/>
                  <a:pt x="24" y="144"/>
                </a:cubicBezTo>
                <a:cubicBezTo>
                  <a:pt x="23" y="145"/>
                  <a:pt x="24" y="145"/>
                  <a:pt x="23" y="146"/>
                </a:cubicBezTo>
                <a:cubicBezTo>
                  <a:pt x="22" y="147"/>
                  <a:pt x="20" y="147"/>
                  <a:pt x="19" y="148"/>
                </a:cubicBezTo>
                <a:cubicBezTo>
                  <a:pt x="18" y="149"/>
                  <a:pt x="16" y="150"/>
                  <a:pt x="15" y="150"/>
                </a:cubicBezTo>
                <a:cubicBezTo>
                  <a:pt x="14" y="151"/>
                  <a:pt x="13" y="152"/>
                  <a:pt x="11" y="153"/>
                </a:cubicBezTo>
                <a:cubicBezTo>
                  <a:pt x="10" y="154"/>
                  <a:pt x="8" y="153"/>
                  <a:pt x="7" y="154"/>
                </a:cubicBezTo>
                <a:cubicBezTo>
                  <a:pt x="6" y="154"/>
                  <a:pt x="6" y="156"/>
                  <a:pt x="6" y="157"/>
                </a:cubicBezTo>
                <a:cubicBezTo>
                  <a:pt x="5" y="157"/>
                  <a:pt x="3" y="156"/>
                  <a:pt x="2" y="157"/>
                </a:cubicBezTo>
                <a:cubicBezTo>
                  <a:pt x="1" y="157"/>
                  <a:pt x="0" y="159"/>
                  <a:pt x="0" y="160"/>
                </a:cubicBezTo>
                <a:cubicBezTo>
                  <a:pt x="0" y="161"/>
                  <a:pt x="3" y="158"/>
                  <a:pt x="6" y="157"/>
                </a:cubicBezTo>
                <a:cubicBezTo>
                  <a:pt x="8" y="157"/>
                  <a:pt x="9" y="156"/>
                  <a:pt x="11" y="156"/>
                </a:cubicBezTo>
                <a:cubicBezTo>
                  <a:pt x="16" y="154"/>
                  <a:pt x="13" y="153"/>
                  <a:pt x="16" y="153"/>
                </a:cubicBezTo>
                <a:cubicBezTo>
                  <a:pt x="21" y="154"/>
                  <a:pt x="19" y="151"/>
                  <a:pt x="21" y="151"/>
                </a:cubicBezTo>
                <a:cubicBezTo>
                  <a:pt x="22" y="151"/>
                  <a:pt x="22" y="150"/>
                  <a:pt x="25" y="151"/>
                </a:cubicBezTo>
                <a:cubicBezTo>
                  <a:pt x="26" y="152"/>
                  <a:pt x="28" y="151"/>
                  <a:pt x="24" y="149"/>
                </a:cubicBezTo>
                <a:cubicBezTo>
                  <a:pt x="23" y="148"/>
                  <a:pt x="29" y="147"/>
                  <a:pt x="30" y="146"/>
                </a:cubicBezTo>
                <a:cubicBezTo>
                  <a:pt x="31" y="145"/>
                  <a:pt x="32" y="142"/>
                  <a:pt x="33" y="142"/>
                </a:cubicBezTo>
                <a:cubicBezTo>
                  <a:pt x="35" y="142"/>
                  <a:pt x="37" y="140"/>
                  <a:pt x="38" y="138"/>
                </a:cubicBezTo>
                <a:cubicBezTo>
                  <a:pt x="39" y="137"/>
                  <a:pt x="38" y="136"/>
                  <a:pt x="38" y="135"/>
                </a:cubicBezTo>
                <a:cubicBezTo>
                  <a:pt x="40" y="134"/>
                  <a:pt x="41" y="132"/>
                  <a:pt x="41" y="132"/>
                </a:cubicBezTo>
                <a:cubicBezTo>
                  <a:pt x="42" y="133"/>
                  <a:pt x="42" y="133"/>
                  <a:pt x="41" y="136"/>
                </a:cubicBezTo>
                <a:cubicBezTo>
                  <a:pt x="40" y="137"/>
                  <a:pt x="39" y="140"/>
                  <a:pt x="37" y="141"/>
                </a:cubicBezTo>
                <a:cubicBezTo>
                  <a:pt x="35" y="144"/>
                  <a:pt x="34" y="144"/>
                  <a:pt x="35" y="147"/>
                </a:cubicBezTo>
                <a:cubicBezTo>
                  <a:pt x="36" y="148"/>
                  <a:pt x="38" y="146"/>
                  <a:pt x="39" y="144"/>
                </a:cubicBezTo>
                <a:cubicBezTo>
                  <a:pt x="39" y="144"/>
                  <a:pt x="43" y="146"/>
                  <a:pt x="43" y="141"/>
                </a:cubicBezTo>
                <a:cubicBezTo>
                  <a:pt x="43" y="141"/>
                  <a:pt x="43" y="140"/>
                  <a:pt x="42" y="139"/>
                </a:cubicBezTo>
                <a:cubicBezTo>
                  <a:pt x="40" y="138"/>
                  <a:pt x="42" y="136"/>
                  <a:pt x="43" y="137"/>
                </a:cubicBezTo>
                <a:cubicBezTo>
                  <a:pt x="44" y="136"/>
                  <a:pt x="43" y="135"/>
                  <a:pt x="44" y="135"/>
                </a:cubicBezTo>
                <a:cubicBezTo>
                  <a:pt x="45" y="136"/>
                  <a:pt x="46" y="135"/>
                  <a:pt x="47" y="134"/>
                </a:cubicBezTo>
                <a:cubicBezTo>
                  <a:pt x="49" y="133"/>
                  <a:pt x="51" y="133"/>
                  <a:pt x="52" y="134"/>
                </a:cubicBezTo>
                <a:cubicBezTo>
                  <a:pt x="54" y="134"/>
                  <a:pt x="48" y="130"/>
                  <a:pt x="51" y="130"/>
                </a:cubicBezTo>
                <a:cubicBezTo>
                  <a:pt x="53" y="129"/>
                  <a:pt x="52" y="132"/>
                  <a:pt x="55" y="132"/>
                </a:cubicBezTo>
                <a:cubicBezTo>
                  <a:pt x="57" y="132"/>
                  <a:pt x="57" y="134"/>
                  <a:pt x="59" y="134"/>
                </a:cubicBezTo>
                <a:cubicBezTo>
                  <a:pt x="62" y="134"/>
                  <a:pt x="61" y="134"/>
                  <a:pt x="63" y="134"/>
                </a:cubicBezTo>
                <a:cubicBezTo>
                  <a:pt x="64" y="134"/>
                  <a:pt x="62" y="139"/>
                  <a:pt x="67" y="136"/>
                </a:cubicBezTo>
                <a:cubicBezTo>
                  <a:pt x="67" y="136"/>
                  <a:pt x="69" y="135"/>
                  <a:pt x="70" y="136"/>
                </a:cubicBezTo>
                <a:cubicBezTo>
                  <a:pt x="70" y="137"/>
                  <a:pt x="72" y="138"/>
                  <a:pt x="73" y="138"/>
                </a:cubicBezTo>
                <a:cubicBezTo>
                  <a:pt x="74" y="139"/>
                  <a:pt x="74" y="141"/>
                  <a:pt x="75" y="142"/>
                </a:cubicBezTo>
                <a:cubicBezTo>
                  <a:pt x="75" y="143"/>
                  <a:pt x="75" y="144"/>
                  <a:pt x="76" y="145"/>
                </a:cubicBezTo>
                <a:cubicBezTo>
                  <a:pt x="77" y="146"/>
                  <a:pt x="79" y="147"/>
                  <a:pt x="80" y="148"/>
                </a:cubicBezTo>
                <a:cubicBezTo>
                  <a:pt x="80" y="148"/>
                  <a:pt x="81" y="151"/>
                  <a:pt x="81" y="152"/>
                </a:cubicBezTo>
                <a:cubicBezTo>
                  <a:pt x="82" y="153"/>
                  <a:pt x="82" y="154"/>
                  <a:pt x="83" y="155"/>
                </a:cubicBezTo>
                <a:cubicBezTo>
                  <a:pt x="83" y="156"/>
                  <a:pt x="82" y="156"/>
                  <a:pt x="83" y="157"/>
                </a:cubicBezTo>
                <a:cubicBezTo>
                  <a:pt x="84" y="158"/>
                  <a:pt x="84" y="159"/>
                  <a:pt x="85" y="160"/>
                </a:cubicBezTo>
                <a:cubicBezTo>
                  <a:pt x="86" y="161"/>
                  <a:pt x="87" y="160"/>
                  <a:pt x="88" y="161"/>
                </a:cubicBezTo>
                <a:cubicBezTo>
                  <a:pt x="89" y="163"/>
                  <a:pt x="88" y="158"/>
                  <a:pt x="88" y="157"/>
                </a:cubicBezTo>
                <a:cubicBezTo>
                  <a:pt x="86" y="155"/>
                  <a:pt x="85" y="150"/>
                  <a:pt x="86" y="151"/>
                </a:cubicBezTo>
                <a:cubicBezTo>
                  <a:pt x="87" y="154"/>
                  <a:pt x="89" y="156"/>
                  <a:pt x="89" y="156"/>
                </a:cubicBezTo>
                <a:cubicBezTo>
                  <a:pt x="91" y="159"/>
                  <a:pt x="91" y="159"/>
                  <a:pt x="91" y="159"/>
                </a:cubicBezTo>
                <a:cubicBezTo>
                  <a:pt x="92" y="160"/>
                  <a:pt x="94" y="160"/>
                  <a:pt x="94" y="162"/>
                </a:cubicBezTo>
                <a:cubicBezTo>
                  <a:pt x="94" y="163"/>
                  <a:pt x="94" y="164"/>
                  <a:pt x="93" y="165"/>
                </a:cubicBezTo>
                <a:cubicBezTo>
                  <a:pt x="91" y="165"/>
                  <a:pt x="95" y="167"/>
                  <a:pt x="95" y="167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70"/>
                  <a:pt x="99" y="169"/>
                  <a:pt x="100" y="170"/>
                </a:cubicBezTo>
                <a:cubicBezTo>
                  <a:pt x="100" y="171"/>
                  <a:pt x="101" y="172"/>
                  <a:pt x="101" y="172"/>
                </a:cubicBezTo>
                <a:cubicBezTo>
                  <a:pt x="102" y="173"/>
                  <a:pt x="101" y="175"/>
                  <a:pt x="101" y="175"/>
                </a:cubicBezTo>
                <a:cubicBezTo>
                  <a:pt x="102" y="177"/>
                  <a:pt x="102" y="177"/>
                  <a:pt x="102" y="177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81"/>
                  <a:pt x="101" y="182"/>
                  <a:pt x="101" y="183"/>
                </a:cubicBezTo>
                <a:cubicBezTo>
                  <a:pt x="101" y="184"/>
                  <a:pt x="101" y="188"/>
                  <a:pt x="101" y="188"/>
                </a:cubicBezTo>
                <a:cubicBezTo>
                  <a:pt x="101" y="188"/>
                  <a:pt x="101" y="190"/>
                  <a:pt x="102" y="192"/>
                </a:cubicBezTo>
                <a:cubicBezTo>
                  <a:pt x="102" y="194"/>
                  <a:pt x="102" y="196"/>
                  <a:pt x="104" y="198"/>
                </a:cubicBezTo>
                <a:cubicBezTo>
                  <a:pt x="105" y="199"/>
                  <a:pt x="106" y="202"/>
                  <a:pt x="110" y="204"/>
                </a:cubicBezTo>
                <a:cubicBezTo>
                  <a:pt x="114" y="207"/>
                  <a:pt x="114" y="207"/>
                  <a:pt x="114" y="207"/>
                </a:cubicBezTo>
                <a:cubicBezTo>
                  <a:pt x="114" y="207"/>
                  <a:pt x="116" y="207"/>
                  <a:pt x="116" y="209"/>
                </a:cubicBezTo>
                <a:cubicBezTo>
                  <a:pt x="116" y="209"/>
                  <a:pt x="117" y="211"/>
                  <a:pt x="117" y="213"/>
                </a:cubicBezTo>
                <a:cubicBezTo>
                  <a:pt x="117" y="213"/>
                  <a:pt x="117" y="216"/>
                  <a:pt x="121" y="217"/>
                </a:cubicBezTo>
                <a:cubicBezTo>
                  <a:pt x="122" y="217"/>
                  <a:pt x="123" y="217"/>
                  <a:pt x="123" y="218"/>
                </a:cubicBezTo>
                <a:cubicBezTo>
                  <a:pt x="123" y="218"/>
                  <a:pt x="123" y="219"/>
                  <a:pt x="124" y="220"/>
                </a:cubicBezTo>
                <a:cubicBezTo>
                  <a:pt x="125" y="221"/>
                  <a:pt x="125" y="220"/>
                  <a:pt x="126" y="222"/>
                </a:cubicBezTo>
                <a:cubicBezTo>
                  <a:pt x="127" y="223"/>
                  <a:pt x="129" y="224"/>
                  <a:pt x="128" y="224"/>
                </a:cubicBezTo>
                <a:cubicBezTo>
                  <a:pt x="128" y="224"/>
                  <a:pt x="128" y="225"/>
                  <a:pt x="129" y="226"/>
                </a:cubicBezTo>
                <a:cubicBezTo>
                  <a:pt x="131" y="227"/>
                  <a:pt x="131" y="228"/>
                  <a:pt x="131" y="228"/>
                </a:cubicBezTo>
                <a:cubicBezTo>
                  <a:pt x="133" y="230"/>
                  <a:pt x="132" y="231"/>
                  <a:pt x="134" y="231"/>
                </a:cubicBezTo>
                <a:cubicBezTo>
                  <a:pt x="137" y="231"/>
                  <a:pt x="135" y="229"/>
                  <a:pt x="134" y="228"/>
                </a:cubicBezTo>
                <a:cubicBezTo>
                  <a:pt x="134" y="227"/>
                  <a:pt x="133" y="226"/>
                  <a:pt x="132" y="225"/>
                </a:cubicBezTo>
                <a:cubicBezTo>
                  <a:pt x="131" y="225"/>
                  <a:pt x="129" y="223"/>
                  <a:pt x="131" y="223"/>
                </a:cubicBezTo>
                <a:cubicBezTo>
                  <a:pt x="133" y="223"/>
                  <a:pt x="128" y="221"/>
                  <a:pt x="128" y="221"/>
                </a:cubicBezTo>
                <a:cubicBezTo>
                  <a:pt x="128" y="221"/>
                  <a:pt x="126" y="220"/>
                  <a:pt x="126" y="218"/>
                </a:cubicBezTo>
                <a:cubicBezTo>
                  <a:pt x="125" y="216"/>
                  <a:pt x="122" y="216"/>
                  <a:pt x="123" y="214"/>
                </a:cubicBezTo>
                <a:cubicBezTo>
                  <a:pt x="123" y="213"/>
                  <a:pt x="122" y="212"/>
                  <a:pt x="125" y="212"/>
                </a:cubicBezTo>
                <a:cubicBezTo>
                  <a:pt x="127" y="211"/>
                  <a:pt x="126" y="214"/>
                  <a:pt x="127" y="215"/>
                </a:cubicBezTo>
                <a:cubicBezTo>
                  <a:pt x="129" y="214"/>
                  <a:pt x="126" y="218"/>
                  <a:pt x="128" y="217"/>
                </a:cubicBezTo>
                <a:cubicBezTo>
                  <a:pt x="130" y="217"/>
                  <a:pt x="129" y="220"/>
                  <a:pt x="131" y="219"/>
                </a:cubicBezTo>
                <a:cubicBezTo>
                  <a:pt x="133" y="219"/>
                  <a:pt x="132" y="221"/>
                  <a:pt x="133" y="222"/>
                </a:cubicBezTo>
                <a:cubicBezTo>
                  <a:pt x="134" y="224"/>
                  <a:pt x="134" y="222"/>
                  <a:pt x="136" y="224"/>
                </a:cubicBezTo>
                <a:cubicBezTo>
                  <a:pt x="137" y="225"/>
                  <a:pt x="138" y="226"/>
                  <a:pt x="139" y="226"/>
                </a:cubicBezTo>
                <a:cubicBezTo>
                  <a:pt x="140" y="228"/>
                  <a:pt x="139" y="229"/>
                  <a:pt x="140" y="229"/>
                </a:cubicBezTo>
                <a:cubicBezTo>
                  <a:pt x="142" y="229"/>
                  <a:pt x="140" y="230"/>
                  <a:pt x="142" y="231"/>
                </a:cubicBezTo>
                <a:cubicBezTo>
                  <a:pt x="144" y="230"/>
                  <a:pt x="142" y="232"/>
                  <a:pt x="143" y="233"/>
                </a:cubicBezTo>
                <a:cubicBezTo>
                  <a:pt x="143" y="235"/>
                  <a:pt x="142" y="236"/>
                  <a:pt x="143" y="236"/>
                </a:cubicBezTo>
                <a:cubicBezTo>
                  <a:pt x="145" y="235"/>
                  <a:pt x="142" y="238"/>
                  <a:pt x="144" y="238"/>
                </a:cubicBezTo>
                <a:cubicBezTo>
                  <a:pt x="146" y="237"/>
                  <a:pt x="146" y="239"/>
                  <a:pt x="147" y="239"/>
                </a:cubicBezTo>
                <a:cubicBezTo>
                  <a:pt x="149" y="239"/>
                  <a:pt x="150" y="241"/>
                  <a:pt x="151" y="241"/>
                </a:cubicBezTo>
                <a:cubicBezTo>
                  <a:pt x="152" y="241"/>
                  <a:pt x="153" y="243"/>
                  <a:pt x="154" y="242"/>
                </a:cubicBezTo>
                <a:cubicBezTo>
                  <a:pt x="156" y="243"/>
                  <a:pt x="156" y="243"/>
                  <a:pt x="156" y="243"/>
                </a:cubicBezTo>
                <a:cubicBezTo>
                  <a:pt x="157" y="243"/>
                  <a:pt x="159" y="244"/>
                  <a:pt x="160" y="244"/>
                </a:cubicBezTo>
                <a:cubicBezTo>
                  <a:pt x="164" y="243"/>
                  <a:pt x="163" y="245"/>
                  <a:pt x="165" y="245"/>
                </a:cubicBezTo>
                <a:cubicBezTo>
                  <a:pt x="169" y="245"/>
                  <a:pt x="169" y="245"/>
                  <a:pt x="169" y="245"/>
                </a:cubicBezTo>
                <a:cubicBezTo>
                  <a:pt x="170" y="245"/>
                  <a:pt x="171" y="245"/>
                  <a:pt x="172" y="245"/>
                </a:cubicBezTo>
                <a:cubicBezTo>
                  <a:pt x="175" y="246"/>
                  <a:pt x="175" y="250"/>
                  <a:pt x="176" y="251"/>
                </a:cubicBezTo>
                <a:cubicBezTo>
                  <a:pt x="177" y="252"/>
                  <a:pt x="178" y="250"/>
                  <a:pt x="179" y="248"/>
                </a:cubicBezTo>
                <a:cubicBezTo>
                  <a:pt x="179" y="247"/>
                  <a:pt x="180" y="249"/>
                  <a:pt x="182" y="250"/>
                </a:cubicBezTo>
                <a:cubicBezTo>
                  <a:pt x="183" y="250"/>
                  <a:pt x="183" y="252"/>
                  <a:pt x="185" y="252"/>
                </a:cubicBezTo>
                <a:cubicBezTo>
                  <a:pt x="185" y="252"/>
                  <a:pt x="184" y="254"/>
                  <a:pt x="186" y="256"/>
                </a:cubicBezTo>
                <a:cubicBezTo>
                  <a:pt x="187" y="256"/>
                  <a:pt x="188" y="258"/>
                  <a:pt x="189" y="256"/>
                </a:cubicBezTo>
                <a:cubicBezTo>
                  <a:pt x="189" y="255"/>
                  <a:pt x="190" y="258"/>
                  <a:pt x="191" y="258"/>
                </a:cubicBezTo>
                <a:cubicBezTo>
                  <a:pt x="192" y="258"/>
                  <a:pt x="194" y="262"/>
                  <a:pt x="194" y="261"/>
                </a:cubicBezTo>
                <a:cubicBezTo>
                  <a:pt x="195" y="260"/>
                  <a:pt x="197" y="261"/>
                  <a:pt x="198" y="260"/>
                </a:cubicBezTo>
                <a:cubicBezTo>
                  <a:pt x="200" y="259"/>
                  <a:pt x="199" y="258"/>
                  <a:pt x="200" y="258"/>
                </a:cubicBezTo>
                <a:cubicBezTo>
                  <a:pt x="200" y="258"/>
                  <a:pt x="201" y="257"/>
                  <a:pt x="201" y="257"/>
                </a:cubicBezTo>
                <a:cubicBezTo>
                  <a:pt x="201" y="258"/>
                  <a:pt x="202" y="259"/>
                  <a:pt x="202" y="259"/>
                </a:cubicBezTo>
                <a:cubicBezTo>
                  <a:pt x="202" y="260"/>
                  <a:pt x="205" y="265"/>
                  <a:pt x="203" y="266"/>
                </a:cubicBezTo>
                <a:cubicBezTo>
                  <a:pt x="201" y="268"/>
                  <a:pt x="202" y="269"/>
                  <a:pt x="202" y="270"/>
                </a:cubicBezTo>
                <a:cubicBezTo>
                  <a:pt x="202" y="271"/>
                  <a:pt x="201" y="271"/>
                  <a:pt x="201" y="271"/>
                </a:cubicBezTo>
                <a:cubicBezTo>
                  <a:pt x="201" y="273"/>
                  <a:pt x="198" y="272"/>
                  <a:pt x="197" y="273"/>
                </a:cubicBezTo>
                <a:cubicBezTo>
                  <a:pt x="197" y="275"/>
                  <a:pt x="195" y="273"/>
                  <a:pt x="196" y="277"/>
                </a:cubicBezTo>
                <a:cubicBezTo>
                  <a:pt x="196" y="278"/>
                  <a:pt x="197" y="279"/>
                  <a:pt x="197" y="280"/>
                </a:cubicBezTo>
                <a:cubicBezTo>
                  <a:pt x="197" y="282"/>
                  <a:pt x="195" y="282"/>
                  <a:pt x="194" y="283"/>
                </a:cubicBezTo>
                <a:cubicBezTo>
                  <a:pt x="194" y="286"/>
                  <a:pt x="197" y="285"/>
                  <a:pt x="198" y="286"/>
                </a:cubicBezTo>
                <a:cubicBezTo>
                  <a:pt x="198" y="286"/>
                  <a:pt x="200" y="287"/>
                  <a:pt x="201" y="289"/>
                </a:cubicBezTo>
                <a:cubicBezTo>
                  <a:pt x="202" y="290"/>
                  <a:pt x="202" y="292"/>
                  <a:pt x="204" y="294"/>
                </a:cubicBezTo>
                <a:cubicBezTo>
                  <a:pt x="205" y="296"/>
                  <a:pt x="205" y="299"/>
                  <a:pt x="206" y="300"/>
                </a:cubicBezTo>
                <a:cubicBezTo>
                  <a:pt x="209" y="304"/>
                  <a:pt x="211" y="304"/>
                  <a:pt x="211" y="305"/>
                </a:cubicBezTo>
                <a:cubicBezTo>
                  <a:pt x="213" y="306"/>
                  <a:pt x="213" y="306"/>
                  <a:pt x="214" y="307"/>
                </a:cubicBezTo>
                <a:cubicBezTo>
                  <a:pt x="215" y="308"/>
                  <a:pt x="217" y="308"/>
                  <a:pt x="218" y="309"/>
                </a:cubicBezTo>
                <a:cubicBezTo>
                  <a:pt x="220" y="310"/>
                  <a:pt x="220" y="312"/>
                  <a:pt x="220" y="313"/>
                </a:cubicBezTo>
                <a:cubicBezTo>
                  <a:pt x="220" y="315"/>
                  <a:pt x="220" y="314"/>
                  <a:pt x="220" y="317"/>
                </a:cubicBezTo>
                <a:cubicBezTo>
                  <a:pt x="220" y="317"/>
                  <a:pt x="218" y="318"/>
                  <a:pt x="218" y="320"/>
                </a:cubicBezTo>
                <a:cubicBezTo>
                  <a:pt x="218" y="322"/>
                  <a:pt x="218" y="323"/>
                  <a:pt x="218" y="324"/>
                </a:cubicBezTo>
                <a:cubicBezTo>
                  <a:pt x="218" y="325"/>
                  <a:pt x="218" y="325"/>
                  <a:pt x="218" y="327"/>
                </a:cubicBezTo>
                <a:cubicBezTo>
                  <a:pt x="217" y="330"/>
                  <a:pt x="217" y="331"/>
                  <a:pt x="217" y="332"/>
                </a:cubicBezTo>
                <a:cubicBezTo>
                  <a:pt x="217" y="333"/>
                  <a:pt x="216" y="337"/>
                  <a:pt x="216" y="337"/>
                </a:cubicBezTo>
                <a:cubicBezTo>
                  <a:pt x="215" y="339"/>
                  <a:pt x="216" y="338"/>
                  <a:pt x="216" y="341"/>
                </a:cubicBezTo>
                <a:cubicBezTo>
                  <a:pt x="215" y="343"/>
                  <a:pt x="213" y="345"/>
                  <a:pt x="212" y="347"/>
                </a:cubicBezTo>
                <a:cubicBezTo>
                  <a:pt x="211" y="349"/>
                  <a:pt x="213" y="350"/>
                  <a:pt x="212" y="353"/>
                </a:cubicBezTo>
                <a:cubicBezTo>
                  <a:pt x="212" y="354"/>
                  <a:pt x="212" y="355"/>
                  <a:pt x="212" y="356"/>
                </a:cubicBezTo>
                <a:cubicBezTo>
                  <a:pt x="212" y="357"/>
                  <a:pt x="212" y="358"/>
                  <a:pt x="211" y="359"/>
                </a:cubicBezTo>
                <a:cubicBezTo>
                  <a:pt x="211" y="362"/>
                  <a:pt x="211" y="362"/>
                  <a:pt x="211" y="363"/>
                </a:cubicBezTo>
                <a:cubicBezTo>
                  <a:pt x="211" y="365"/>
                  <a:pt x="210" y="366"/>
                  <a:pt x="210" y="366"/>
                </a:cubicBezTo>
                <a:cubicBezTo>
                  <a:pt x="209" y="371"/>
                  <a:pt x="209" y="371"/>
                  <a:pt x="209" y="371"/>
                </a:cubicBezTo>
                <a:cubicBezTo>
                  <a:pt x="209" y="373"/>
                  <a:pt x="209" y="374"/>
                  <a:pt x="208" y="376"/>
                </a:cubicBezTo>
                <a:cubicBezTo>
                  <a:pt x="207" y="378"/>
                  <a:pt x="209" y="378"/>
                  <a:pt x="208" y="380"/>
                </a:cubicBezTo>
                <a:cubicBezTo>
                  <a:pt x="207" y="381"/>
                  <a:pt x="208" y="381"/>
                  <a:pt x="208" y="383"/>
                </a:cubicBezTo>
                <a:cubicBezTo>
                  <a:pt x="207" y="384"/>
                  <a:pt x="209" y="385"/>
                  <a:pt x="209" y="385"/>
                </a:cubicBezTo>
                <a:cubicBezTo>
                  <a:pt x="209" y="386"/>
                  <a:pt x="208" y="387"/>
                  <a:pt x="208" y="388"/>
                </a:cubicBezTo>
                <a:cubicBezTo>
                  <a:pt x="209" y="389"/>
                  <a:pt x="209" y="389"/>
                  <a:pt x="209" y="389"/>
                </a:cubicBezTo>
                <a:cubicBezTo>
                  <a:pt x="210" y="390"/>
                  <a:pt x="211" y="389"/>
                  <a:pt x="211" y="391"/>
                </a:cubicBezTo>
                <a:cubicBezTo>
                  <a:pt x="211" y="393"/>
                  <a:pt x="213" y="394"/>
                  <a:pt x="214" y="396"/>
                </a:cubicBezTo>
                <a:cubicBezTo>
                  <a:pt x="214" y="396"/>
                  <a:pt x="214" y="398"/>
                  <a:pt x="217" y="399"/>
                </a:cubicBezTo>
                <a:cubicBezTo>
                  <a:pt x="220" y="399"/>
                  <a:pt x="221" y="400"/>
                  <a:pt x="221" y="400"/>
                </a:cubicBezTo>
                <a:cubicBezTo>
                  <a:pt x="222" y="401"/>
                  <a:pt x="226" y="400"/>
                  <a:pt x="226" y="400"/>
                </a:cubicBezTo>
                <a:cubicBezTo>
                  <a:pt x="227" y="400"/>
                  <a:pt x="229" y="400"/>
                  <a:pt x="231" y="400"/>
                </a:cubicBezTo>
                <a:cubicBezTo>
                  <a:pt x="234" y="399"/>
                  <a:pt x="236" y="399"/>
                  <a:pt x="236" y="398"/>
                </a:cubicBezTo>
                <a:cubicBezTo>
                  <a:pt x="236" y="397"/>
                  <a:pt x="232" y="396"/>
                  <a:pt x="231" y="396"/>
                </a:cubicBezTo>
                <a:cubicBezTo>
                  <a:pt x="231" y="395"/>
                  <a:pt x="228" y="395"/>
                  <a:pt x="227" y="395"/>
                </a:cubicBezTo>
                <a:cubicBezTo>
                  <a:pt x="227" y="394"/>
                  <a:pt x="225" y="391"/>
                  <a:pt x="225" y="389"/>
                </a:cubicBezTo>
                <a:cubicBezTo>
                  <a:pt x="225" y="387"/>
                  <a:pt x="223" y="386"/>
                  <a:pt x="223" y="385"/>
                </a:cubicBezTo>
                <a:cubicBezTo>
                  <a:pt x="223" y="382"/>
                  <a:pt x="226" y="382"/>
                  <a:pt x="226" y="382"/>
                </a:cubicBezTo>
                <a:cubicBezTo>
                  <a:pt x="227" y="381"/>
                  <a:pt x="228" y="379"/>
                  <a:pt x="228" y="379"/>
                </a:cubicBezTo>
                <a:cubicBezTo>
                  <a:pt x="228" y="377"/>
                  <a:pt x="234" y="378"/>
                  <a:pt x="230" y="375"/>
                </a:cubicBezTo>
                <a:cubicBezTo>
                  <a:pt x="230" y="375"/>
                  <a:pt x="227" y="373"/>
                  <a:pt x="227" y="372"/>
                </a:cubicBezTo>
                <a:cubicBezTo>
                  <a:pt x="228" y="368"/>
                  <a:pt x="231" y="370"/>
                  <a:pt x="231" y="369"/>
                </a:cubicBezTo>
                <a:cubicBezTo>
                  <a:pt x="232" y="368"/>
                  <a:pt x="232" y="367"/>
                  <a:pt x="232" y="365"/>
                </a:cubicBezTo>
                <a:cubicBezTo>
                  <a:pt x="232" y="362"/>
                  <a:pt x="236" y="365"/>
                  <a:pt x="235" y="362"/>
                </a:cubicBezTo>
                <a:cubicBezTo>
                  <a:pt x="235" y="361"/>
                  <a:pt x="233" y="362"/>
                  <a:pt x="233" y="361"/>
                </a:cubicBezTo>
                <a:cubicBezTo>
                  <a:pt x="234" y="359"/>
                  <a:pt x="234" y="359"/>
                  <a:pt x="234" y="359"/>
                </a:cubicBezTo>
                <a:cubicBezTo>
                  <a:pt x="234" y="356"/>
                  <a:pt x="237" y="358"/>
                  <a:pt x="237" y="358"/>
                </a:cubicBezTo>
                <a:cubicBezTo>
                  <a:pt x="238" y="358"/>
                  <a:pt x="239" y="355"/>
                  <a:pt x="239" y="354"/>
                </a:cubicBezTo>
                <a:cubicBezTo>
                  <a:pt x="240" y="352"/>
                  <a:pt x="245" y="355"/>
                  <a:pt x="245" y="353"/>
                </a:cubicBezTo>
                <a:cubicBezTo>
                  <a:pt x="245" y="351"/>
                  <a:pt x="249" y="353"/>
                  <a:pt x="249" y="351"/>
                </a:cubicBezTo>
                <a:cubicBezTo>
                  <a:pt x="249" y="350"/>
                  <a:pt x="250" y="349"/>
                  <a:pt x="250" y="348"/>
                </a:cubicBezTo>
                <a:cubicBezTo>
                  <a:pt x="251" y="346"/>
                  <a:pt x="251" y="346"/>
                  <a:pt x="251" y="346"/>
                </a:cubicBezTo>
                <a:cubicBezTo>
                  <a:pt x="250" y="344"/>
                  <a:pt x="255" y="345"/>
                  <a:pt x="255" y="344"/>
                </a:cubicBezTo>
                <a:cubicBezTo>
                  <a:pt x="255" y="343"/>
                  <a:pt x="258" y="342"/>
                  <a:pt x="258" y="341"/>
                </a:cubicBezTo>
                <a:cubicBezTo>
                  <a:pt x="257" y="339"/>
                  <a:pt x="258" y="338"/>
                  <a:pt x="259" y="338"/>
                </a:cubicBezTo>
                <a:cubicBezTo>
                  <a:pt x="259" y="338"/>
                  <a:pt x="260" y="336"/>
                  <a:pt x="261" y="336"/>
                </a:cubicBezTo>
                <a:cubicBezTo>
                  <a:pt x="264" y="336"/>
                  <a:pt x="265" y="333"/>
                  <a:pt x="267" y="331"/>
                </a:cubicBezTo>
                <a:cubicBezTo>
                  <a:pt x="268" y="329"/>
                  <a:pt x="268" y="325"/>
                  <a:pt x="268" y="324"/>
                </a:cubicBezTo>
                <a:cubicBezTo>
                  <a:pt x="269" y="323"/>
                  <a:pt x="270" y="323"/>
                  <a:pt x="273" y="319"/>
                </a:cubicBezTo>
                <a:cubicBezTo>
                  <a:pt x="273" y="318"/>
                  <a:pt x="276" y="320"/>
                  <a:pt x="277" y="318"/>
                </a:cubicBezTo>
                <a:cubicBezTo>
                  <a:pt x="278" y="317"/>
                  <a:pt x="281" y="317"/>
                  <a:pt x="283" y="315"/>
                </a:cubicBezTo>
                <a:cubicBezTo>
                  <a:pt x="284" y="313"/>
                  <a:pt x="284" y="314"/>
                  <a:pt x="285" y="313"/>
                </a:cubicBezTo>
                <a:cubicBezTo>
                  <a:pt x="286" y="312"/>
                  <a:pt x="287" y="309"/>
                  <a:pt x="288" y="308"/>
                </a:cubicBezTo>
                <a:cubicBezTo>
                  <a:pt x="289" y="306"/>
                  <a:pt x="287" y="304"/>
                  <a:pt x="287" y="303"/>
                </a:cubicBezTo>
                <a:cubicBezTo>
                  <a:pt x="288" y="302"/>
                  <a:pt x="287" y="302"/>
                  <a:pt x="288" y="299"/>
                </a:cubicBezTo>
                <a:cubicBezTo>
                  <a:pt x="288" y="299"/>
                  <a:pt x="289" y="299"/>
                  <a:pt x="291" y="297"/>
                </a:cubicBezTo>
                <a:cubicBezTo>
                  <a:pt x="292" y="296"/>
                  <a:pt x="292" y="295"/>
                  <a:pt x="294" y="294"/>
                </a:cubicBezTo>
                <a:cubicBezTo>
                  <a:pt x="294" y="294"/>
                  <a:pt x="296" y="292"/>
                  <a:pt x="295" y="290"/>
                </a:cubicBezTo>
                <a:cubicBezTo>
                  <a:pt x="295" y="289"/>
                  <a:pt x="295" y="286"/>
                  <a:pt x="294" y="284"/>
                </a:cubicBezTo>
                <a:close/>
                <a:moveTo>
                  <a:pt x="218" y="236"/>
                </a:moveTo>
                <a:cubicBezTo>
                  <a:pt x="217" y="236"/>
                  <a:pt x="216" y="237"/>
                  <a:pt x="215" y="237"/>
                </a:cubicBezTo>
                <a:cubicBezTo>
                  <a:pt x="212" y="237"/>
                  <a:pt x="211" y="238"/>
                  <a:pt x="211" y="239"/>
                </a:cubicBezTo>
                <a:cubicBezTo>
                  <a:pt x="206" y="241"/>
                  <a:pt x="213" y="241"/>
                  <a:pt x="216" y="241"/>
                </a:cubicBezTo>
                <a:cubicBezTo>
                  <a:pt x="218" y="241"/>
                  <a:pt x="219" y="240"/>
                  <a:pt x="220" y="240"/>
                </a:cubicBezTo>
                <a:cubicBezTo>
                  <a:pt x="221" y="239"/>
                  <a:pt x="225" y="239"/>
                  <a:pt x="225" y="239"/>
                </a:cubicBezTo>
                <a:cubicBezTo>
                  <a:pt x="225" y="238"/>
                  <a:pt x="223" y="237"/>
                  <a:pt x="221" y="237"/>
                </a:cubicBezTo>
                <a:cubicBezTo>
                  <a:pt x="220" y="237"/>
                  <a:pt x="219" y="236"/>
                  <a:pt x="218" y="236"/>
                </a:cubicBezTo>
                <a:close/>
                <a:moveTo>
                  <a:pt x="139" y="92"/>
                </a:moveTo>
                <a:cubicBezTo>
                  <a:pt x="140" y="90"/>
                  <a:pt x="142" y="92"/>
                  <a:pt x="143" y="91"/>
                </a:cubicBezTo>
                <a:cubicBezTo>
                  <a:pt x="145" y="90"/>
                  <a:pt x="145" y="92"/>
                  <a:pt x="146" y="93"/>
                </a:cubicBezTo>
                <a:cubicBezTo>
                  <a:pt x="147" y="95"/>
                  <a:pt x="149" y="93"/>
                  <a:pt x="150" y="92"/>
                </a:cubicBezTo>
                <a:cubicBezTo>
                  <a:pt x="151" y="91"/>
                  <a:pt x="150" y="90"/>
                  <a:pt x="151" y="90"/>
                </a:cubicBezTo>
                <a:cubicBezTo>
                  <a:pt x="153" y="90"/>
                  <a:pt x="152" y="89"/>
                  <a:pt x="153" y="88"/>
                </a:cubicBezTo>
                <a:cubicBezTo>
                  <a:pt x="154" y="88"/>
                  <a:pt x="154" y="85"/>
                  <a:pt x="152" y="86"/>
                </a:cubicBezTo>
                <a:cubicBezTo>
                  <a:pt x="150" y="86"/>
                  <a:pt x="149" y="85"/>
                  <a:pt x="149" y="84"/>
                </a:cubicBezTo>
                <a:cubicBezTo>
                  <a:pt x="150" y="82"/>
                  <a:pt x="147" y="84"/>
                  <a:pt x="147" y="82"/>
                </a:cubicBezTo>
                <a:cubicBezTo>
                  <a:pt x="146" y="80"/>
                  <a:pt x="144" y="80"/>
                  <a:pt x="144" y="79"/>
                </a:cubicBezTo>
                <a:cubicBezTo>
                  <a:pt x="144" y="79"/>
                  <a:pt x="145" y="78"/>
                  <a:pt x="145" y="77"/>
                </a:cubicBezTo>
                <a:cubicBezTo>
                  <a:pt x="144" y="77"/>
                  <a:pt x="145" y="76"/>
                  <a:pt x="146" y="76"/>
                </a:cubicBezTo>
                <a:cubicBezTo>
                  <a:pt x="147" y="75"/>
                  <a:pt x="146" y="74"/>
                  <a:pt x="146" y="74"/>
                </a:cubicBezTo>
                <a:cubicBezTo>
                  <a:pt x="147" y="73"/>
                  <a:pt x="148" y="72"/>
                  <a:pt x="148" y="71"/>
                </a:cubicBezTo>
                <a:cubicBezTo>
                  <a:pt x="147" y="71"/>
                  <a:pt x="148" y="70"/>
                  <a:pt x="149" y="69"/>
                </a:cubicBezTo>
                <a:cubicBezTo>
                  <a:pt x="150" y="67"/>
                  <a:pt x="150" y="66"/>
                  <a:pt x="149" y="65"/>
                </a:cubicBezTo>
                <a:cubicBezTo>
                  <a:pt x="148" y="65"/>
                  <a:pt x="147" y="65"/>
                  <a:pt x="146" y="66"/>
                </a:cubicBezTo>
                <a:cubicBezTo>
                  <a:pt x="145" y="66"/>
                  <a:pt x="144" y="67"/>
                  <a:pt x="143" y="68"/>
                </a:cubicBezTo>
                <a:cubicBezTo>
                  <a:pt x="142" y="69"/>
                  <a:pt x="141" y="71"/>
                  <a:pt x="139" y="71"/>
                </a:cubicBezTo>
                <a:cubicBezTo>
                  <a:pt x="137" y="71"/>
                  <a:pt x="137" y="73"/>
                  <a:pt x="136" y="73"/>
                </a:cubicBezTo>
                <a:cubicBezTo>
                  <a:pt x="135" y="74"/>
                  <a:pt x="134" y="69"/>
                  <a:pt x="133" y="69"/>
                </a:cubicBezTo>
                <a:cubicBezTo>
                  <a:pt x="132" y="69"/>
                  <a:pt x="130" y="72"/>
                  <a:pt x="128" y="71"/>
                </a:cubicBezTo>
                <a:cubicBezTo>
                  <a:pt x="127" y="70"/>
                  <a:pt x="128" y="66"/>
                  <a:pt x="125" y="70"/>
                </a:cubicBezTo>
                <a:cubicBezTo>
                  <a:pt x="124" y="71"/>
                  <a:pt x="123" y="68"/>
                  <a:pt x="123" y="69"/>
                </a:cubicBezTo>
                <a:cubicBezTo>
                  <a:pt x="122" y="69"/>
                  <a:pt x="121" y="70"/>
                  <a:pt x="120" y="71"/>
                </a:cubicBezTo>
                <a:cubicBezTo>
                  <a:pt x="120" y="72"/>
                  <a:pt x="120" y="73"/>
                  <a:pt x="119" y="74"/>
                </a:cubicBezTo>
                <a:cubicBezTo>
                  <a:pt x="119" y="75"/>
                  <a:pt x="118" y="76"/>
                  <a:pt x="118" y="77"/>
                </a:cubicBezTo>
                <a:cubicBezTo>
                  <a:pt x="117" y="78"/>
                  <a:pt x="118" y="79"/>
                  <a:pt x="118" y="80"/>
                </a:cubicBezTo>
                <a:cubicBezTo>
                  <a:pt x="118" y="81"/>
                  <a:pt x="117" y="82"/>
                  <a:pt x="117" y="83"/>
                </a:cubicBezTo>
                <a:cubicBezTo>
                  <a:pt x="117" y="83"/>
                  <a:pt x="117" y="84"/>
                  <a:pt x="117" y="85"/>
                </a:cubicBezTo>
                <a:cubicBezTo>
                  <a:pt x="118" y="86"/>
                  <a:pt x="119" y="86"/>
                  <a:pt x="119" y="87"/>
                </a:cubicBezTo>
                <a:cubicBezTo>
                  <a:pt x="120" y="88"/>
                  <a:pt x="120" y="91"/>
                  <a:pt x="122" y="91"/>
                </a:cubicBezTo>
                <a:cubicBezTo>
                  <a:pt x="124" y="91"/>
                  <a:pt x="123" y="93"/>
                  <a:pt x="124" y="93"/>
                </a:cubicBezTo>
                <a:cubicBezTo>
                  <a:pt x="125" y="94"/>
                  <a:pt x="128" y="97"/>
                  <a:pt x="128" y="96"/>
                </a:cubicBezTo>
                <a:cubicBezTo>
                  <a:pt x="129" y="94"/>
                  <a:pt x="133" y="95"/>
                  <a:pt x="134" y="94"/>
                </a:cubicBezTo>
                <a:cubicBezTo>
                  <a:pt x="135" y="94"/>
                  <a:pt x="135" y="94"/>
                  <a:pt x="135" y="93"/>
                </a:cubicBezTo>
                <a:cubicBezTo>
                  <a:pt x="132" y="89"/>
                  <a:pt x="138" y="93"/>
                  <a:pt x="139" y="92"/>
                </a:cubicBezTo>
                <a:close/>
                <a:moveTo>
                  <a:pt x="224" y="97"/>
                </a:moveTo>
                <a:cubicBezTo>
                  <a:pt x="232" y="97"/>
                  <a:pt x="226" y="97"/>
                  <a:pt x="231" y="93"/>
                </a:cubicBezTo>
                <a:cubicBezTo>
                  <a:pt x="233" y="92"/>
                  <a:pt x="226" y="90"/>
                  <a:pt x="222" y="88"/>
                </a:cubicBezTo>
                <a:cubicBezTo>
                  <a:pt x="219" y="87"/>
                  <a:pt x="217" y="85"/>
                  <a:pt x="218" y="84"/>
                </a:cubicBezTo>
                <a:cubicBezTo>
                  <a:pt x="219" y="83"/>
                  <a:pt x="218" y="81"/>
                  <a:pt x="218" y="79"/>
                </a:cubicBezTo>
                <a:cubicBezTo>
                  <a:pt x="218" y="77"/>
                  <a:pt x="215" y="76"/>
                  <a:pt x="211" y="75"/>
                </a:cubicBezTo>
                <a:cubicBezTo>
                  <a:pt x="212" y="74"/>
                  <a:pt x="213" y="73"/>
                  <a:pt x="213" y="72"/>
                </a:cubicBezTo>
                <a:cubicBezTo>
                  <a:pt x="214" y="71"/>
                  <a:pt x="216" y="70"/>
                  <a:pt x="217" y="69"/>
                </a:cubicBezTo>
                <a:cubicBezTo>
                  <a:pt x="217" y="68"/>
                  <a:pt x="216" y="66"/>
                  <a:pt x="215" y="65"/>
                </a:cubicBezTo>
                <a:cubicBezTo>
                  <a:pt x="214" y="65"/>
                  <a:pt x="214" y="65"/>
                  <a:pt x="214" y="65"/>
                </a:cubicBezTo>
                <a:cubicBezTo>
                  <a:pt x="211" y="62"/>
                  <a:pt x="213" y="61"/>
                  <a:pt x="210" y="57"/>
                </a:cubicBezTo>
                <a:cubicBezTo>
                  <a:pt x="209" y="55"/>
                  <a:pt x="207" y="52"/>
                  <a:pt x="205" y="53"/>
                </a:cubicBezTo>
                <a:cubicBezTo>
                  <a:pt x="202" y="55"/>
                  <a:pt x="204" y="59"/>
                  <a:pt x="205" y="61"/>
                </a:cubicBezTo>
                <a:cubicBezTo>
                  <a:pt x="206" y="64"/>
                  <a:pt x="206" y="66"/>
                  <a:pt x="207" y="69"/>
                </a:cubicBezTo>
                <a:cubicBezTo>
                  <a:pt x="207" y="70"/>
                  <a:pt x="209" y="73"/>
                  <a:pt x="210" y="74"/>
                </a:cubicBezTo>
                <a:cubicBezTo>
                  <a:pt x="207" y="73"/>
                  <a:pt x="205" y="73"/>
                  <a:pt x="204" y="72"/>
                </a:cubicBezTo>
                <a:cubicBezTo>
                  <a:pt x="201" y="69"/>
                  <a:pt x="204" y="67"/>
                  <a:pt x="200" y="66"/>
                </a:cubicBezTo>
                <a:cubicBezTo>
                  <a:pt x="198" y="65"/>
                  <a:pt x="196" y="65"/>
                  <a:pt x="194" y="64"/>
                </a:cubicBezTo>
                <a:cubicBezTo>
                  <a:pt x="192" y="64"/>
                  <a:pt x="189" y="64"/>
                  <a:pt x="188" y="64"/>
                </a:cubicBezTo>
                <a:cubicBezTo>
                  <a:pt x="182" y="64"/>
                  <a:pt x="184" y="67"/>
                  <a:pt x="183" y="70"/>
                </a:cubicBezTo>
                <a:cubicBezTo>
                  <a:pt x="183" y="67"/>
                  <a:pt x="181" y="60"/>
                  <a:pt x="178" y="63"/>
                </a:cubicBezTo>
                <a:cubicBezTo>
                  <a:pt x="177" y="64"/>
                  <a:pt x="172" y="65"/>
                  <a:pt x="168" y="65"/>
                </a:cubicBezTo>
                <a:cubicBezTo>
                  <a:pt x="167" y="72"/>
                  <a:pt x="167" y="72"/>
                  <a:pt x="167" y="72"/>
                </a:cubicBezTo>
                <a:cubicBezTo>
                  <a:pt x="169" y="74"/>
                  <a:pt x="172" y="75"/>
                  <a:pt x="173" y="76"/>
                </a:cubicBezTo>
                <a:cubicBezTo>
                  <a:pt x="173" y="77"/>
                  <a:pt x="176" y="78"/>
                  <a:pt x="179" y="78"/>
                </a:cubicBezTo>
                <a:cubicBezTo>
                  <a:pt x="181" y="79"/>
                  <a:pt x="184" y="79"/>
                  <a:pt x="185" y="79"/>
                </a:cubicBezTo>
                <a:cubicBezTo>
                  <a:pt x="187" y="79"/>
                  <a:pt x="190" y="83"/>
                  <a:pt x="194" y="84"/>
                </a:cubicBezTo>
                <a:cubicBezTo>
                  <a:pt x="197" y="85"/>
                  <a:pt x="200" y="83"/>
                  <a:pt x="202" y="85"/>
                </a:cubicBezTo>
                <a:cubicBezTo>
                  <a:pt x="205" y="86"/>
                  <a:pt x="207" y="87"/>
                  <a:pt x="208" y="88"/>
                </a:cubicBezTo>
                <a:cubicBezTo>
                  <a:pt x="209" y="89"/>
                  <a:pt x="208" y="91"/>
                  <a:pt x="207" y="93"/>
                </a:cubicBezTo>
                <a:cubicBezTo>
                  <a:pt x="206" y="94"/>
                  <a:pt x="204" y="96"/>
                  <a:pt x="204" y="96"/>
                </a:cubicBezTo>
                <a:cubicBezTo>
                  <a:pt x="205" y="96"/>
                  <a:pt x="202" y="94"/>
                  <a:pt x="200" y="95"/>
                </a:cubicBezTo>
                <a:cubicBezTo>
                  <a:pt x="198" y="96"/>
                  <a:pt x="198" y="100"/>
                  <a:pt x="199" y="101"/>
                </a:cubicBezTo>
                <a:cubicBezTo>
                  <a:pt x="203" y="103"/>
                  <a:pt x="201" y="98"/>
                  <a:pt x="205" y="100"/>
                </a:cubicBezTo>
                <a:cubicBezTo>
                  <a:pt x="206" y="101"/>
                  <a:pt x="208" y="103"/>
                  <a:pt x="209" y="104"/>
                </a:cubicBezTo>
                <a:cubicBezTo>
                  <a:pt x="210" y="104"/>
                  <a:pt x="212" y="105"/>
                  <a:pt x="213" y="106"/>
                </a:cubicBezTo>
                <a:cubicBezTo>
                  <a:pt x="215" y="107"/>
                  <a:pt x="217" y="108"/>
                  <a:pt x="218" y="108"/>
                </a:cubicBezTo>
                <a:cubicBezTo>
                  <a:pt x="221" y="110"/>
                  <a:pt x="225" y="105"/>
                  <a:pt x="227" y="105"/>
                </a:cubicBezTo>
                <a:cubicBezTo>
                  <a:pt x="229" y="106"/>
                  <a:pt x="226" y="103"/>
                  <a:pt x="223" y="100"/>
                </a:cubicBezTo>
                <a:cubicBezTo>
                  <a:pt x="220" y="98"/>
                  <a:pt x="222" y="97"/>
                  <a:pt x="224" y="97"/>
                </a:cubicBezTo>
                <a:close/>
                <a:moveTo>
                  <a:pt x="153" y="60"/>
                </a:moveTo>
                <a:cubicBezTo>
                  <a:pt x="150" y="62"/>
                  <a:pt x="151" y="63"/>
                  <a:pt x="151" y="66"/>
                </a:cubicBezTo>
                <a:cubicBezTo>
                  <a:pt x="150" y="70"/>
                  <a:pt x="149" y="79"/>
                  <a:pt x="152" y="82"/>
                </a:cubicBezTo>
                <a:cubicBezTo>
                  <a:pt x="152" y="82"/>
                  <a:pt x="152" y="82"/>
                  <a:pt x="152" y="82"/>
                </a:cubicBezTo>
                <a:cubicBezTo>
                  <a:pt x="156" y="82"/>
                  <a:pt x="159" y="81"/>
                  <a:pt x="159" y="76"/>
                </a:cubicBezTo>
                <a:cubicBezTo>
                  <a:pt x="159" y="74"/>
                  <a:pt x="158" y="73"/>
                  <a:pt x="159" y="71"/>
                </a:cubicBezTo>
                <a:cubicBezTo>
                  <a:pt x="159" y="69"/>
                  <a:pt x="161" y="68"/>
                  <a:pt x="160" y="65"/>
                </a:cubicBezTo>
                <a:cubicBezTo>
                  <a:pt x="160" y="64"/>
                  <a:pt x="159" y="64"/>
                  <a:pt x="158" y="63"/>
                </a:cubicBezTo>
                <a:cubicBezTo>
                  <a:pt x="157" y="62"/>
                  <a:pt x="157" y="60"/>
                  <a:pt x="156" y="59"/>
                </a:cubicBezTo>
                <a:cubicBezTo>
                  <a:pt x="155" y="59"/>
                  <a:pt x="154" y="59"/>
                  <a:pt x="153" y="60"/>
                </a:cubicBezTo>
                <a:close/>
                <a:moveTo>
                  <a:pt x="131" y="46"/>
                </a:moveTo>
                <a:cubicBezTo>
                  <a:pt x="129" y="46"/>
                  <a:pt x="129" y="48"/>
                  <a:pt x="128" y="48"/>
                </a:cubicBezTo>
                <a:cubicBezTo>
                  <a:pt x="123" y="49"/>
                  <a:pt x="124" y="52"/>
                  <a:pt x="124" y="53"/>
                </a:cubicBezTo>
                <a:cubicBezTo>
                  <a:pt x="124" y="54"/>
                  <a:pt x="124" y="56"/>
                  <a:pt x="127" y="56"/>
                </a:cubicBezTo>
                <a:cubicBezTo>
                  <a:pt x="132" y="57"/>
                  <a:pt x="133" y="61"/>
                  <a:pt x="135" y="62"/>
                </a:cubicBezTo>
                <a:cubicBezTo>
                  <a:pt x="136" y="62"/>
                  <a:pt x="138" y="61"/>
                  <a:pt x="139" y="59"/>
                </a:cubicBezTo>
                <a:cubicBezTo>
                  <a:pt x="141" y="58"/>
                  <a:pt x="142" y="57"/>
                  <a:pt x="144" y="57"/>
                </a:cubicBezTo>
                <a:cubicBezTo>
                  <a:pt x="147" y="57"/>
                  <a:pt x="150" y="60"/>
                  <a:pt x="153" y="56"/>
                </a:cubicBezTo>
                <a:cubicBezTo>
                  <a:pt x="154" y="55"/>
                  <a:pt x="154" y="54"/>
                  <a:pt x="154" y="53"/>
                </a:cubicBezTo>
                <a:cubicBezTo>
                  <a:pt x="153" y="52"/>
                  <a:pt x="152" y="51"/>
                  <a:pt x="152" y="50"/>
                </a:cubicBezTo>
                <a:cubicBezTo>
                  <a:pt x="153" y="49"/>
                  <a:pt x="152" y="46"/>
                  <a:pt x="150" y="45"/>
                </a:cubicBezTo>
                <a:cubicBezTo>
                  <a:pt x="147" y="44"/>
                  <a:pt x="148" y="41"/>
                  <a:pt x="145" y="41"/>
                </a:cubicBezTo>
                <a:cubicBezTo>
                  <a:pt x="144" y="42"/>
                  <a:pt x="144" y="44"/>
                  <a:pt x="144" y="47"/>
                </a:cubicBezTo>
                <a:cubicBezTo>
                  <a:pt x="143" y="48"/>
                  <a:pt x="144" y="52"/>
                  <a:pt x="143" y="52"/>
                </a:cubicBezTo>
                <a:cubicBezTo>
                  <a:pt x="141" y="52"/>
                  <a:pt x="138" y="49"/>
                  <a:pt x="136" y="48"/>
                </a:cubicBezTo>
                <a:cubicBezTo>
                  <a:pt x="133" y="48"/>
                  <a:pt x="131" y="45"/>
                  <a:pt x="131" y="46"/>
                </a:cubicBezTo>
                <a:close/>
                <a:moveTo>
                  <a:pt x="140" y="23"/>
                </a:moveTo>
                <a:cubicBezTo>
                  <a:pt x="142" y="24"/>
                  <a:pt x="143" y="27"/>
                  <a:pt x="142" y="28"/>
                </a:cubicBezTo>
                <a:cubicBezTo>
                  <a:pt x="140" y="30"/>
                  <a:pt x="143" y="32"/>
                  <a:pt x="145" y="34"/>
                </a:cubicBezTo>
                <a:cubicBezTo>
                  <a:pt x="147" y="36"/>
                  <a:pt x="149" y="37"/>
                  <a:pt x="152" y="37"/>
                </a:cubicBezTo>
                <a:cubicBezTo>
                  <a:pt x="154" y="37"/>
                  <a:pt x="157" y="35"/>
                  <a:pt x="155" y="34"/>
                </a:cubicBezTo>
                <a:cubicBezTo>
                  <a:pt x="154" y="32"/>
                  <a:pt x="155" y="30"/>
                  <a:pt x="154" y="28"/>
                </a:cubicBezTo>
                <a:cubicBezTo>
                  <a:pt x="154" y="27"/>
                  <a:pt x="155" y="27"/>
                  <a:pt x="154" y="25"/>
                </a:cubicBezTo>
                <a:cubicBezTo>
                  <a:pt x="153" y="25"/>
                  <a:pt x="153" y="23"/>
                  <a:pt x="151" y="22"/>
                </a:cubicBezTo>
                <a:cubicBezTo>
                  <a:pt x="150" y="21"/>
                  <a:pt x="149" y="19"/>
                  <a:pt x="147" y="20"/>
                </a:cubicBezTo>
                <a:cubicBezTo>
                  <a:pt x="146" y="21"/>
                  <a:pt x="145" y="20"/>
                  <a:pt x="143" y="20"/>
                </a:cubicBezTo>
                <a:cubicBezTo>
                  <a:pt x="139" y="20"/>
                  <a:pt x="137" y="23"/>
                  <a:pt x="140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Freeform 17"/>
          <p:cNvSpPr>
            <a:spLocks noChangeArrowheads="1"/>
          </p:cNvSpPr>
          <p:nvPr/>
        </p:nvSpPr>
        <p:spPr bwMode="auto">
          <a:xfrm>
            <a:off x="2865447" y="1977149"/>
            <a:ext cx="666574" cy="1139020"/>
          </a:xfrm>
          <a:custGeom>
            <a:avLst/>
            <a:gdLst>
              <a:gd name="T0" fmla="*/ 444500 w 285"/>
              <a:gd name="T1" fmla="*/ 773112 h 487"/>
              <a:gd name="T2" fmla="*/ 452438 w 285"/>
              <a:gd name="T3" fmla="*/ 773112 h 487"/>
              <a:gd name="T4" fmla="*/ 452438 w 285"/>
              <a:gd name="T5" fmla="*/ 0 h 487"/>
              <a:gd name="T6" fmla="*/ 0 w 285"/>
              <a:gd name="T7" fmla="*/ 0 h 487"/>
              <a:gd name="T8" fmla="*/ 0 w 285"/>
              <a:gd name="T9" fmla="*/ 6350 h 487"/>
              <a:gd name="T10" fmla="*/ 444500 w 285"/>
              <a:gd name="T11" fmla="*/ 6350 h 487"/>
              <a:gd name="T12" fmla="*/ 444500 w 285"/>
              <a:gd name="T13" fmla="*/ 773112 h 487"/>
              <a:gd name="T14" fmla="*/ 444500 w 285"/>
              <a:gd name="T15" fmla="*/ 773112 h 4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5"/>
              <a:gd name="T25" fmla="*/ 0 h 487"/>
              <a:gd name="T26" fmla="*/ 285 w 285"/>
              <a:gd name="T27" fmla="*/ 487 h 4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5" h="487">
                <a:moveTo>
                  <a:pt x="280" y="487"/>
                </a:moveTo>
                <a:lnTo>
                  <a:pt x="285" y="487"/>
                </a:lnTo>
                <a:lnTo>
                  <a:pt x="285" y="0"/>
                </a:lnTo>
                <a:lnTo>
                  <a:pt x="0" y="0"/>
                </a:lnTo>
                <a:lnTo>
                  <a:pt x="0" y="4"/>
                </a:lnTo>
                <a:lnTo>
                  <a:pt x="280" y="4"/>
                </a:lnTo>
                <a:lnTo>
                  <a:pt x="280" y="487"/>
                </a:lnTo>
                <a:close/>
              </a:path>
            </a:pathLst>
          </a:custGeom>
          <a:solidFill>
            <a:schemeClr val="bg1"/>
          </a:solidFill>
          <a:ln w="3175" cmpd="sng">
            <a:solidFill>
              <a:schemeClr val="bg1"/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Freeform 21"/>
          <p:cNvSpPr>
            <a:spLocks noChangeArrowheads="1"/>
          </p:cNvSpPr>
          <p:nvPr/>
        </p:nvSpPr>
        <p:spPr bwMode="auto">
          <a:xfrm>
            <a:off x="6481312" y="1682453"/>
            <a:ext cx="664234" cy="1141360"/>
          </a:xfrm>
          <a:custGeom>
            <a:avLst/>
            <a:gdLst>
              <a:gd name="T0" fmla="*/ 444500 w 284"/>
              <a:gd name="T1" fmla="*/ 774700 h 488"/>
              <a:gd name="T2" fmla="*/ 450850 w 284"/>
              <a:gd name="T3" fmla="*/ 774700 h 488"/>
              <a:gd name="T4" fmla="*/ 450850 w 284"/>
              <a:gd name="T5" fmla="*/ 0 h 488"/>
              <a:gd name="T6" fmla="*/ 0 w 284"/>
              <a:gd name="T7" fmla="*/ 0 h 488"/>
              <a:gd name="T8" fmla="*/ 0 w 284"/>
              <a:gd name="T9" fmla="*/ 7938 h 488"/>
              <a:gd name="T10" fmla="*/ 444500 w 284"/>
              <a:gd name="T11" fmla="*/ 7938 h 488"/>
              <a:gd name="T12" fmla="*/ 444500 w 284"/>
              <a:gd name="T13" fmla="*/ 774700 h 488"/>
              <a:gd name="T14" fmla="*/ 444500 w 284"/>
              <a:gd name="T15" fmla="*/ 774700 h 4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4"/>
              <a:gd name="T25" fmla="*/ 0 h 488"/>
              <a:gd name="T26" fmla="*/ 284 w 284"/>
              <a:gd name="T27" fmla="*/ 488 h 4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4" h="488">
                <a:moveTo>
                  <a:pt x="280" y="488"/>
                </a:moveTo>
                <a:lnTo>
                  <a:pt x="284" y="488"/>
                </a:lnTo>
                <a:lnTo>
                  <a:pt x="284" y="0"/>
                </a:lnTo>
                <a:lnTo>
                  <a:pt x="0" y="0"/>
                </a:lnTo>
                <a:lnTo>
                  <a:pt x="0" y="5"/>
                </a:lnTo>
                <a:lnTo>
                  <a:pt x="280" y="5"/>
                </a:lnTo>
                <a:lnTo>
                  <a:pt x="280" y="488"/>
                </a:lnTo>
                <a:close/>
              </a:path>
            </a:pathLst>
          </a:custGeom>
          <a:noFill/>
          <a:ln w="3175" cmpd="sng">
            <a:solidFill>
              <a:schemeClr val="bg1"/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Freeform 25"/>
          <p:cNvSpPr>
            <a:spLocks noChangeArrowheads="1"/>
          </p:cNvSpPr>
          <p:nvPr/>
        </p:nvSpPr>
        <p:spPr bwMode="auto">
          <a:xfrm>
            <a:off x="4462781" y="2875776"/>
            <a:ext cx="666572" cy="1321451"/>
          </a:xfrm>
          <a:custGeom>
            <a:avLst/>
            <a:gdLst>
              <a:gd name="T0" fmla="*/ 7937 w 285"/>
              <a:gd name="T1" fmla="*/ 896937 h 565"/>
              <a:gd name="T2" fmla="*/ 7937 w 285"/>
              <a:gd name="T3" fmla="*/ 15875 h 565"/>
              <a:gd name="T4" fmla="*/ 452437 w 285"/>
              <a:gd name="T5" fmla="*/ 15875 h 565"/>
              <a:gd name="T6" fmla="*/ 452437 w 285"/>
              <a:gd name="T7" fmla="*/ 0 h 565"/>
              <a:gd name="T8" fmla="*/ 0 w 285"/>
              <a:gd name="T9" fmla="*/ 0 h 565"/>
              <a:gd name="T10" fmla="*/ 0 w 285"/>
              <a:gd name="T11" fmla="*/ 896937 h 565"/>
              <a:gd name="T12" fmla="*/ 7937 w 285"/>
              <a:gd name="T13" fmla="*/ 896937 h 565"/>
              <a:gd name="T14" fmla="*/ 7937 w 285"/>
              <a:gd name="T15" fmla="*/ 896937 h 5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5"/>
              <a:gd name="T25" fmla="*/ 0 h 565"/>
              <a:gd name="T26" fmla="*/ 285 w 285"/>
              <a:gd name="T27" fmla="*/ 565 h 56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5" h="565">
                <a:moveTo>
                  <a:pt x="5" y="565"/>
                </a:moveTo>
                <a:lnTo>
                  <a:pt x="5" y="10"/>
                </a:lnTo>
                <a:lnTo>
                  <a:pt x="285" y="10"/>
                </a:lnTo>
                <a:lnTo>
                  <a:pt x="285" y="0"/>
                </a:lnTo>
                <a:lnTo>
                  <a:pt x="0" y="0"/>
                </a:lnTo>
                <a:lnTo>
                  <a:pt x="0" y="565"/>
                </a:lnTo>
                <a:lnTo>
                  <a:pt x="5" y="565"/>
                </a:lnTo>
                <a:close/>
              </a:path>
            </a:pathLst>
          </a:custGeom>
          <a:noFill/>
          <a:ln w="3175" cmpd="sng">
            <a:solidFill>
              <a:schemeClr val="bg1"/>
            </a:solidFill>
            <a:prstDash val="solid"/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Freeform 26"/>
          <p:cNvSpPr>
            <a:spLocks noChangeArrowheads="1"/>
          </p:cNvSpPr>
          <p:nvPr/>
        </p:nvSpPr>
        <p:spPr bwMode="auto">
          <a:xfrm rot="16200000">
            <a:off x="8692087" y="3142743"/>
            <a:ext cx="666572" cy="1309757"/>
          </a:xfrm>
          <a:custGeom>
            <a:avLst/>
            <a:gdLst>
              <a:gd name="T0" fmla="*/ 7937 w 285"/>
              <a:gd name="T1" fmla="*/ 889000 h 560"/>
              <a:gd name="T2" fmla="*/ 7937 w 285"/>
              <a:gd name="T3" fmla="*/ 7938 h 560"/>
              <a:gd name="T4" fmla="*/ 452437 w 285"/>
              <a:gd name="T5" fmla="*/ 7938 h 560"/>
              <a:gd name="T6" fmla="*/ 452437 w 285"/>
              <a:gd name="T7" fmla="*/ 0 h 560"/>
              <a:gd name="T8" fmla="*/ 0 w 285"/>
              <a:gd name="T9" fmla="*/ 0 h 560"/>
              <a:gd name="T10" fmla="*/ 0 w 285"/>
              <a:gd name="T11" fmla="*/ 889000 h 560"/>
              <a:gd name="T12" fmla="*/ 7937 w 285"/>
              <a:gd name="T13" fmla="*/ 889000 h 560"/>
              <a:gd name="T14" fmla="*/ 7937 w 285"/>
              <a:gd name="T15" fmla="*/ 889000 h 56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5"/>
              <a:gd name="T25" fmla="*/ 0 h 560"/>
              <a:gd name="T26" fmla="*/ 285 w 285"/>
              <a:gd name="T27" fmla="*/ 560 h 56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5" h="560">
                <a:moveTo>
                  <a:pt x="5" y="560"/>
                </a:moveTo>
                <a:lnTo>
                  <a:pt x="5" y="5"/>
                </a:lnTo>
                <a:lnTo>
                  <a:pt x="285" y="5"/>
                </a:lnTo>
                <a:lnTo>
                  <a:pt x="285" y="0"/>
                </a:lnTo>
                <a:lnTo>
                  <a:pt x="0" y="0"/>
                </a:lnTo>
                <a:lnTo>
                  <a:pt x="0" y="560"/>
                </a:lnTo>
                <a:lnTo>
                  <a:pt x="5" y="560"/>
                </a:lnTo>
                <a:close/>
              </a:path>
            </a:pathLst>
          </a:custGeom>
          <a:noFill/>
          <a:ln w="3175" cmpd="sng">
            <a:solidFill>
              <a:schemeClr val="bg1"/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682"/>
          <p:cNvSpPr>
            <a:spLocks noChangeArrowheads="1"/>
          </p:cNvSpPr>
          <p:nvPr/>
        </p:nvSpPr>
        <p:spPr bwMode="auto">
          <a:xfrm>
            <a:off x="9728000" y="3858862"/>
            <a:ext cx="8499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25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2400" b="1" dirty="0">
              <a:solidFill>
                <a:srgbClr val="FF25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682"/>
          <p:cNvSpPr>
            <a:spLocks noChangeArrowheads="1"/>
          </p:cNvSpPr>
          <p:nvPr/>
        </p:nvSpPr>
        <p:spPr bwMode="auto">
          <a:xfrm>
            <a:off x="5691688" y="1451620"/>
            <a:ext cx="8499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25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2400" b="1" dirty="0">
              <a:solidFill>
                <a:srgbClr val="FF25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82"/>
          <p:cNvSpPr>
            <a:spLocks noChangeArrowheads="1"/>
          </p:cNvSpPr>
          <p:nvPr/>
        </p:nvSpPr>
        <p:spPr bwMode="auto">
          <a:xfrm>
            <a:off x="5121714" y="2644944"/>
            <a:ext cx="9784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25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16%</a:t>
            </a:r>
            <a:endParaRPr lang="zh-CN" altLang="en-US" sz="2400" b="1" dirty="0">
              <a:solidFill>
                <a:srgbClr val="FF25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82"/>
          <p:cNvSpPr>
            <a:spLocks noChangeArrowheads="1"/>
          </p:cNvSpPr>
          <p:nvPr/>
        </p:nvSpPr>
        <p:spPr bwMode="auto">
          <a:xfrm>
            <a:off x="1921457" y="1746316"/>
            <a:ext cx="8499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25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88%</a:t>
            </a:r>
            <a:endParaRPr lang="zh-CN" altLang="en-US" sz="2400" b="1" dirty="0">
              <a:solidFill>
                <a:srgbClr val="FF25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190918" y="3116169"/>
            <a:ext cx="412394" cy="410145"/>
            <a:chOff x="8189937" y="2821328"/>
            <a:chExt cx="412394" cy="410145"/>
          </a:xfr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8189937" y="2821328"/>
              <a:ext cx="412394" cy="410145"/>
            </a:xfrm>
            <a:prstGeom prst="ellipse">
              <a:avLst/>
            </a:prstGeom>
            <a:grpFill/>
            <a:ln w="28575"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4" name="KSO_Shape"/>
            <p:cNvSpPr/>
            <p:nvPr/>
          </p:nvSpPr>
          <p:spPr bwMode="auto">
            <a:xfrm>
              <a:off x="8314623" y="2928391"/>
              <a:ext cx="163021" cy="19601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939349" y="2803529"/>
            <a:ext cx="412394" cy="410145"/>
            <a:chOff x="8189937" y="2821328"/>
            <a:chExt cx="412394" cy="410145"/>
          </a:xfr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Oval 11"/>
            <p:cNvSpPr>
              <a:spLocks noChangeArrowheads="1"/>
            </p:cNvSpPr>
            <p:nvPr/>
          </p:nvSpPr>
          <p:spPr bwMode="auto">
            <a:xfrm>
              <a:off x="8189937" y="2821328"/>
              <a:ext cx="412394" cy="410145"/>
            </a:xfrm>
            <a:prstGeom prst="ellipse">
              <a:avLst/>
            </a:prstGeom>
            <a:grpFill/>
            <a:ln w="28575"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8314623" y="2928391"/>
              <a:ext cx="163021" cy="19601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308696" y="3106609"/>
            <a:ext cx="412394" cy="410145"/>
            <a:chOff x="8189937" y="2821328"/>
            <a:chExt cx="412394" cy="410145"/>
          </a:xfr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89937" y="2821328"/>
              <a:ext cx="412394" cy="410145"/>
            </a:xfrm>
            <a:prstGeom prst="ellipse">
              <a:avLst/>
            </a:prstGeom>
            <a:grpFill/>
            <a:ln w="28575"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8314623" y="2928391"/>
              <a:ext cx="163021" cy="19601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19265" y="4189268"/>
            <a:ext cx="412394" cy="410145"/>
            <a:chOff x="8189937" y="2821328"/>
            <a:chExt cx="412394" cy="410145"/>
          </a:xfr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Oval 11"/>
            <p:cNvSpPr>
              <a:spLocks noChangeArrowheads="1"/>
            </p:cNvSpPr>
            <p:nvPr/>
          </p:nvSpPr>
          <p:spPr bwMode="auto">
            <a:xfrm>
              <a:off x="8189937" y="2821328"/>
              <a:ext cx="412394" cy="410145"/>
            </a:xfrm>
            <a:prstGeom prst="ellipse">
              <a:avLst/>
            </a:prstGeom>
            <a:grpFill/>
            <a:ln w="28575"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KSO_Shape"/>
            <p:cNvSpPr/>
            <p:nvPr/>
          </p:nvSpPr>
          <p:spPr bwMode="auto">
            <a:xfrm>
              <a:off x="8314623" y="2928391"/>
              <a:ext cx="163021" cy="19601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85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" r="-3931"/>
          <a:stretch/>
        </p:blipFill>
        <p:spPr>
          <a:xfrm>
            <a:off x="3569038" y="3609810"/>
            <a:ext cx="4571692" cy="3077071"/>
          </a:xfrm>
          <a:prstGeom prst="rect">
            <a:avLst/>
          </a:prstGeom>
          <a:effectLst/>
        </p:spPr>
      </p:pic>
      <p:sp>
        <p:nvSpPr>
          <p:cNvPr id="5" name="文本框 4"/>
          <p:cNvSpPr txBox="1"/>
          <p:nvPr/>
        </p:nvSpPr>
        <p:spPr>
          <a:xfrm>
            <a:off x="4958123" y="270411"/>
            <a:ext cx="193280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3900" b="1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endParaRPr lang="en-US" altLang="zh-CN" sz="23900" b="1" dirty="0">
              <a:ln w="1270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十字星 6"/>
          <p:cNvSpPr/>
          <p:nvPr/>
        </p:nvSpPr>
        <p:spPr>
          <a:xfrm>
            <a:off x="4497251" y="2354082"/>
            <a:ext cx="320781" cy="299396"/>
          </a:xfrm>
          <a:prstGeom prst="star4">
            <a:avLst>
              <a:gd name="adj" fmla="val 17857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十字星 7"/>
          <p:cNvSpPr/>
          <p:nvPr/>
        </p:nvSpPr>
        <p:spPr>
          <a:xfrm>
            <a:off x="5033785" y="2920738"/>
            <a:ext cx="214991" cy="200659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十字星 8"/>
          <p:cNvSpPr/>
          <p:nvPr/>
        </p:nvSpPr>
        <p:spPr>
          <a:xfrm>
            <a:off x="4493705" y="580429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0" name="十字星 9"/>
          <p:cNvSpPr/>
          <p:nvPr/>
        </p:nvSpPr>
        <p:spPr>
          <a:xfrm>
            <a:off x="5097337" y="2597574"/>
            <a:ext cx="151440" cy="141344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1" name="十字星 10"/>
          <p:cNvSpPr/>
          <p:nvPr/>
        </p:nvSpPr>
        <p:spPr>
          <a:xfrm>
            <a:off x="8386135" y="1974478"/>
            <a:ext cx="284214" cy="265267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十字星 11"/>
          <p:cNvSpPr/>
          <p:nvPr/>
        </p:nvSpPr>
        <p:spPr>
          <a:xfrm>
            <a:off x="6776995" y="2663266"/>
            <a:ext cx="352803" cy="329283"/>
          </a:xfrm>
          <a:prstGeom prst="star4">
            <a:avLst>
              <a:gd name="adj" fmla="val 19999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十字星 12"/>
          <p:cNvSpPr/>
          <p:nvPr/>
        </p:nvSpPr>
        <p:spPr>
          <a:xfrm>
            <a:off x="4719256" y="1673885"/>
            <a:ext cx="516063" cy="481659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4" name="十字星 13"/>
          <p:cNvSpPr/>
          <p:nvPr/>
        </p:nvSpPr>
        <p:spPr>
          <a:xfrm>
            <a:off x="3424662" y="1751397"/>
            <a:ext cx="645732" cy="602685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5" name="十字星 14"/>
          <p:cNvSpPr/>
          <p:nvPr/>
        </p:nvSpPr>
        <p:spPr>
          <a:xfrm>
            <a:off x="4306590" y="2876458"/>
            <a:ext cx="290936" cy="271540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6" name="十字星 15"/>
          <p:cNvSpPr/>
          <p:nvPr/>
        </p:nvSpPr>
        <p:spPr>
          <a:xfrm>
            <a:off x="8140730" y="2503780"/>
            <a:ext cx="401664" cy="374887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7" name="十字星 16"/>
          <p:cNvSpPr/>
          <p:nvPr/>
        </p:nvSpPr>
        <p:spPr>
          <a:xfrm>
            <a:off x="7399111" y="1108566"/>
            <a:ext cx="372368" cy="347544"/>
          </a:xfrm>
          <a:prstGeom prst="star4">
            <a:avLst>
              <a:gd name="adj" fmla="val 19999"/>
            </a:avLst>
          </a:prstGeom>
          <a:solidFill>
            <a:srgbClr val="DA0C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十字星 17"/>
          <p:cNvSpPr/>
          <p:nvPr/>
        </p:nvSpPr>
        <p:spPr>
          <a:xfrm>
            <a:off x="6673175" y="1636563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9" name="十字星 18"/>
          <p:cNvSpPr/>
          <p:nvPr/>
        </p:nvSpPr>
        <p:spPr>
          <a:xfrm>
            <a:off x="7241849" y="2317004"/>
            <a:ext cx="257933" cy="240738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0" name="十字星 19"/>
          <p:cNvSpPr/>
          <p:nvPr/>
        </p:nvSpPr>
        <p:spPr>
          <a:xfrm>
            <a:off x="8542394" y="2107112"/>
            <a:ext cx="103781" cy="96863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1" name="十字星 20"/>
          <p:cNvSpPr/>
          <p:nvPr/>
        </p:nvSpPr>
        <p:spPr>
          <a:xfrm>
            <a:off x="7098660" y="1719135"/>
            <a:ext cx="350217" cy="326870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2" name="十字星 21"/>
          <p:cNvSpPr/>
          <p:nvPr/>
        </p:nvSpPr>
        <p:spPr>
          <a:xfrm>
            <a:off x="4130762" y="1198320"/>
            <a:ext cx="469546" cy="438243"/>
          </a:xfrm>
          <a:prstGeom prst="star4">
            <a:avLst>
              <a:gd name="adj" fmla="val 22538"/>
            </a:avLst>
          </a:prstGeom>
          <a:solidFill>
            <a:srgbClr val="E525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十字星 22"/>
          <p:cNvSpPr/>
          <p:nvPr/>
        </p:nvSpPr>
        <p:spPr>
          <a:xfrm>
            <a:off x="7656606" y="1805830"/>
            <a:ext cx="368892" cy="344300"/>
          </a:xfrm>
          <a:prstGeom prst="star4">
            <a:avLst>
              <a:gd name="adj" fmla="val 1785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24" name="十字星 23"/>
          <p:cNvSpPr/>
          <p:nvPr/>
        </p:nvSpPr>
        <p:spPr>
          <a:xfrm>
            <a:off x="7297332" y="2898084"/>
            <a:ext cx="290936" cy="271540"/>
          </a:xfrm>
          <a:prstGeom prst="star4">
            <a:avLst>
              <a:gd name="adj" fmla="val 17857"/>
            </a:avLst>
          </a:prstGeom>
          <a:solidFill>
            <a:srgbClr val="148E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19327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"/>
                            </p:stCondLst>
                            <p:childTnLst>
                              <p:par>
                                <p:cTn id="2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"/>
                            </p:stCondLst>
                            <p:childTnLst>
                              <p:par>
                                <p:cTn id="2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"/>
                            </p:stCondLst>
                            <p:childTnLst>
                              <p:par>
                                <p:cTn id="3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00"/>
                            </p:stCondLst>
                            <p:childTnLst>
                              <p:par>
                                <p:cTn id="3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1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1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4" dur="1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50"/>
                            </p:stCondLst>
                            <p:childTnLst>
                              <p:par>
                                <p:cTn id="4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8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2" dur="1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850"/>
                            </p:stCondLst>
                            <p:childTnLst>
                              <p:par>
                                <p:cTn id="5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6" dur="1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0" dur="1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50"/>
                            </p:stCondLst>
                            <p:childTnLst>
                              <p:par>
                                <p:cTn id="6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300"/>
                            </p:stCondLst>
                            <p:childTnLst>
                              <p:par>
                                <p:cTn id="6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450"/>
                            </p:stCondLst>
                            <p:childTnLst>
                              <p:par>
                                <p:cTn id="70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2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00"/>
                            </p:stCondLst>
                            <p:childTnLst>
                              <p:par>
                                <p:cTn id="7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6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50"/>
                            </p:stCondLst>
                            <p:childTnLst>
                              <p:par>
                                <p:cTn id="7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0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900"/>
                            </p:stCondLst>
                            <p:childTnLst>
                              <p:par>
                                <p:cTn id="8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4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50"/>
                            </p:stCondLst>
                            <p:childTnLst>
                              <p:par>
                                <p:cTn id="8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8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graphicFrame>
        <p:nvGraphicFramePr>
          <p:cNvPr id="32" name="Chart 33"/>
          <p:cNvGraphicFramePr/>
          <p:nvPr>
            <p:extLst>
              <p:ext uri="{D42A27DB-BD31-4B8C-83A1-F6EECF244321}">
                <p14:modId xmlns:p14="http://schemas.microsoft.com/office/powerpoint/2010/main" val="4258005122"/>
              </p:ext>
            </p:extLst>
          </p:nvPr>
        </p:nvGraphicFramePr>
        <p:xfrm>
          <a:off x="937675" y="1828801"/>
          <a:ext cx="10252839" cy="4022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2330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grpSp>
        <p:nvGrpSpPr>
          <p:cNvPr id="3" name="Group 112"/>
          <p:cNvGrpSpPr/>
          <p:nvPr/>
        </p:nvGrpSpPr>
        <p:grpSpPr>
          <a:xfrm>
            <a:off x="5371831" y="1794011"/>
            <a:ext cx="6820169" cy="4367730"/>
            <a:chOff x="6625864" y="1832111"/>
            <a:chExt cx="6820169" cy="4367730"/>
          </a:xfrm>
        </p:grpSpPr>
        <p:sp>
          <p:nvSpPr>
            <p:cNvPr id="4" name="Freeform 94"/>
            <p:cNvSpPr>
              <a:spLocks/>
            </p:cNvSpPr>
            <p:nvPr/>
          </p:nvSpPr>
          <p:spPr bwMode="auto">
            <a:xfrm>
              <a:off x="8676705" y="2559254"/>
              <a:ext cx="4769328" cy="727142"/>
            </a:xfrm>
            <a:custGeom>
              <a:avLst/>
              <a:gdLst>
                <a:gd name="connsiteX0" fmla="*/ 121465 w 4769328"/>
                <a:gd name="connsiteY0" fmla="*/ 0 h 727142"/>
                <a:gd name="connsiteX1" fmla="*/ 1221333 w 4769328"/>
                <a:gd name="connsiteY1" fmla="*/ 0 h 727142"/>
                <a:gd name="connsiteX2" fmla="*/ 1234446 w 4769328"/>
                <a:gd name="connsiteY2" fmla="*/ 6816 h 727142"/>
                <a:gd name="connsiteX3" fmla="*/ 1278775 w 4769328"/>
                <a:gd name="connsiteY3" fmla="*/ 43169 h 727142"/>
                <a:gd name="connsiteX4" fmla="*/ 1470324 w 4769328"/>
                <a:gd name="connsiteY4" fmla="*/ 253901 h 727142"/>
                <a:gd name="connsiteX5" fmla="*/ 1587382 w 4769328"/>
                <a:gd name="connsiteY5" fmla="*/ 300730 h 727142"/>
                <a:gd name="connsiteX6" fmla="*/ 1725723 w 4769328"/>
                <a:gd name="connsiteY6" fmla="*/ 307116 h 727142"/>
                <a:gd name="connsiteX7" fmla="*/ 1749135 w 4769328"/>
                <a:gd name="connsiteY7" fmla="*/ 45297 h 727142"/>
                <a:gd name="connsiteX8" fmla="*/ 1734004 w 4769328"/>
                <a:gd name="connsiteY8" fmla="*/ 3424 h 727142"/>
                <a:gd name="connsiteX9" fmla="*/ 1730442 w 4769328"/>
                <a:gd name="connsiteY9" fmla="*/ 0 h 727142"/>
                <a:gd name="connsiteX10" fmla="*/ 4769328 w 4769328"/>
                <a:gd name="connsiteY10" fmla="*/ 0 h 727142"/>
                <a:gd name="connsiteX11" fmla="*/ 4769328 w 4769328"/>
                <a:gd name="connsiteY11" fmla="*/ 727142 h 727142"/>
                <a:gd name="connsiteX12" fmla="*/ 306555 w 4769328"/>
                <a:gd name="connsiteY12" fmla="*/ 727142 h 727142"/>
                <a:gd name="connsiteX13" fmla="*/ 304002 w 4769328"/>
                <a:gd name="connsiteY13" fmla="*/ 717937 h 727142"/>
                <a:gd name="connsiteX14" fmla="*/ 12422 w 4769328"/>
                <a:gd name="connsiteY14" fmla="*/ 92127 h 727142"/>
                <a:gd name="connsiteX15" fmla="*/ 25192 w 4769328"/>
                <a:gd name="connsiteY15" fmla="*/ 19754 h 727142"/>
                <a:gd name="connsiteX16" fmla="*/ 108845 w 4769328"/>
                <a:gd name="connsiteY16" fmla="*/ 3478 h 727142"/>
                <a:gd name="connsiteX17" fmla="*/ 121465 w 4769328"/>
                <a:gd name="connsiteY1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769328" h="727142">
                  <a:moveTo>
                    <a:pt x="121465" y="0"/>
                  </a:moveTo>
                  <a:lnTo>
                    <a:pt x="1221333" y="0"/>
                  </a:lnTo>
                  <a:lnTo>
                    <a:pt x="1234446" y="6816"/>
                  </a:lnTo>
                  <a:cubicBezTo>
                    <a:pt x="1250974" y="17493"/>
                    <a:pt x="1265473" y="29333"/>
                    <a:pt x="1278775" y="43169"/>
                  </a:cubicBezTo>
                  <a:cubicBezTo>
                    <a:pt x="1331983" y="96384"/>
                    <a:pt x="1427757" y="249644"/>
                    <a:pt x="1470324" y="253901"/>
                  </a:cubicBezTo>
                  <a:cubicBezTo>
                    <a:pt x="1515019" y="256029"/>
                    <a:pt x="1544815" y="285830"/>
                    <a:pt x="1587382" y="300730"/>
                  </a:cubicBezTo>
                  <a:cubicBezTo>
                    <a:pt x="1632077" y="315630"/>
                    <a:pt x="1666130" y="370974"/>
                    <a:pt x="1725723" y="307116"/>
                  </a:cubicBezTo>
                  <a:cubicBezTo>
                    <a:pt x="1787445" y="243258"/>
                    <a:pt x="1757648" y="111284"/>
                    <a:pt x="1749135" y="45297"/>
                  </a:cubicBezTo>
                  <a:cubicBezTo>
                    <a:pt x="1746475" y="28801"/>
                    <a:pt x="1741553" y="15098"/>
                    <a:pt x="1734004" y="3424"/>
                  </a:cubicBezTo>
                  <a:lnTo>
                    <a:pt x="1730442" y="0"/>
                  </a:lnTo>
                  <a:lnTo>
                    <a:pt x="4769328" y="0"/>
                  </a:lnTo>
                  <a:lnTo>
                    <a:pt x="4769328" y="727142"/>
                  </a:lnTo>
                  <a:lnTo>
                    <a:pt x="306555" y="727142"/>
                  </a:lnTo>
                  <a:lnTo>
                    <a:pt x="304002" y="717937"/>
                  </a:lnTo>
                  <a:cubicBezTo>
                    <a:pt x="261436" y="524234"/>
                    <a:pt x="33705" y="145342"/>
                    <a:pt x="12422" y="92127"/>
                  </a:cubicBezTo>
                  <a:cubicBezTo>
                    <a:pt x="-10990" y="38912"/>
                    <a:pt x="1780" y="19754"/>
                    <a:pt x="25192" y="19754"/>
                  </a:cubicBezTo>
                  <a:cubicBezTo>
                    <a:pt x="33173" y="19754"/>
                    <a:pt x="65697" y="14366"/>
                    <a:pt x="108845" y="3478"/>
                  </a:cubicBezTo>
                  <a:lnTo>
                    <a:pt x="121465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41000">
                  <a:schemeClr val="accent4">
                    <a:lumMod val="60000"/>
                    <a:lumOff val="40000"/>
                  </a:schemeClr>
                </a:gs>
                <a:gs pos="83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" name="Freeform 106"/>
            <p:cNvSpPr>
              <a:spLocks/>
            </p:cNvSpPr>
            <p:nvPr/>
          </p:nvSpPr>
          <p:spPr bwMode="auto">
            <a:xfrm>
              <a:off x="7565934" y="1832112"/>
              <a:ext cx="5880099" cy="727143"/>
            </a:xfrm>
            <a:custGeom>
              <a:avLst/>
              <a:gdLst>
                <a:gd name="connsiteX0" fmla="*/ 1666414 w 5880099"/>
                <a:gd name="connsiteY0" fmla="*/ 520134 h 727143"/>
                <a:gd name="connsiteX1" fmla="*/ 1793615 w 5880099"/>
                <a:gd name="connsiteY1" fmla="*/ 544680 h 727143"/>
                <a:gd name="connsiteX2" fmla="*/ 2119249 w 5880099"/>
                <a:gd name="connsiteY2" fmla="*/ 646853 h 727143"/>
                <a:gd name="connsiteX3" fmla="*/ 2288717 w 5880099"/>
                <a:gd name="connsiteY3" fmla="*/ 704591 h 727143"/>
                <a:gd name="connsiteX4" fmla="*/ 2332104 w 5880099"/>
                <a:gd name="connsiteY4" fmla="*/ 727143 h 727143"/>
                <a:gd name="connsiteX5" fmla="*/ 1232236 w 5880099"/>
                <a:gd name="connsiteY5" fmla="*/ 727143 h 727143"/>
                <a:gd name="connsiteX6" fmla="*/ 1265791 w 5880099"/>
                <a:gd name="connsiteY6" fmla="*/ 717895 h 727143"/>
                <a:gd name="connsiteX7" fmla="*/ 1459468 w 5880099"/>
                <a:gd name="connsiteY7" fmla="*/ 629824 h 727143"/>
                <a:gd name="connsiteX8" fmla="*/ 1636119 w 5880099"/>
                <a:gd name="connsiteY8" fmla="*/ 521265 h 727143"/>
                <a:gd name="connsiteX9" fmla="*/ 1666414 w 5880099"/>
                <a:gd name="connsiteY9" fmla="*/ 520134 h 727143"/>
                <a:gd name="connsiteX10" fmla="*/ 0 w 5880099"/>
                <a:gd name="connsiteY10" fmla="*/ 0 h 727143"/>
                <a:gd name="connsiteX11" fmla="*/ 5880099 w 5880099"/>
                <a:gd name="connsiteY11" fmla="*/ 0 h 727143"/>
                <a:gd name="connsiteX12" fmla="*/ 5880099 w 5880099"/>
                <a:gd name="connsiteY12" fmla="*/ 727143 h 727143"/>
                <a:gd name="connsiteX13" fmla="*/ 2841213 w 5880099"/>
                <a:gd name="connsiteY13" fmla="*/ 727143 h 727143"/>
                <a:gd name="connsiteX14" fmla="*/ 2813881 w 5880099"/>
                <a:gd name="connsiteY14" fmla="*/ 700866 h 727143"/>
                <a:gd name="connsiteX15" fmla="*/ 2696024 w 5880099"/>
                <a:gd name="connsiteY15" fmla="*/ 659624 h 727143"/>
                <a:gd name="connsiteX16" fmla="*/ 2421471 w 5880099"/>
                <a:gd name="connsiteY16" fmla="*/ 570223 h 727143"/>
                <a:gd name="connsiteX17" fmla="*/ 1878748 w 5880099"/>
                <a:gd name="connsiteY17" fmla="*/ 289247 h 727143"/>
                <a:gd name="connsiteX18" fmla="*/ 1531831 w 5880099"/>
                <a:gd name="connsiteY18" fmla="*/ 267961 h 727143"/>
                <a:gd name="connsiteX19" fmla="*/ 1157246 w 5880099"/>
                <a:gd name="connsiteY19" fmla="*/ 374391 h 727143"/>
                <a:gd name="connsiteX20" fmla="*/ 1055087 w 5880099"/>
                <a:gd name="connsiteY20" fmla="*/ 419092 h 727143"/>
                <a:gd name="connsiteX21" fmla="*/ 776276 w 5880099"/>
                <a:gd name="connsiteY21" fmla="*/ 457407 h 727143"/>
                <a:gd name="connsiteX22" fmla="*/ 625165 w 5880099"/>
                <a:gd name="connsiteY22" fmla="*/ 574480 h 727143"/>
                <a:gd name="connsiteX23" fmla="*/ 503850 w 5880099"/>
                <a:gd name="connsiteY23" fmla="*/ 589380 h 727143"/>
                <a:gd name="connsiteX24" fmla="*/ 371894 w 5880099"/>
                <a:gd name="connsiteY24" fmla="*/ 431863 h 727143"/>
                <a:gd name="connsiteX25" fmla="*/ 252708 w 5880099"/>
                <a:gd name="connsiteY25" fmla="*/ 65743 h 727143"/>
                <a:gd name="connsiteX26" fmla="*/ 58129 w 5880099"/>
                <a:gd name="connsiteY26" fmla="*/ 1 h 727143"/>
                <a:gd name="connsiteX27" fmla="*/ 0 w 5880099"/>
                <a:gd name="connsiteY27" fmla="*/ 3776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880099" h="727143">
                  <a:moveTo>
                    <a:pt x="1666414" y="520134"/>
                  </a:moveTo>
                  <a:cubicBezTo>
                    <a:pt x="1697442" y="518737"/>
                    <a:pt x="1732958" y="519137"/>
                    <a:pt x="1793615" y="544680"/>
                  </a:cubicBezTo>
                  <a:cubicBezTo>
                    <a:pt x="1876620" y="580866"/>
                    <a:pt x="1974523" y="602152"/>
                    <a:pt x="2119249" y="646853"/>
                  </a:cubicBezTo>
                  <a:cubicBezTo>
                    <a:pt x="2191612" y="669203"/>
                    <a:pt x="2245884" y="686232"/>
                    <a:pt x="2288717" y="704591"/>
                  </a:cubicBezTo>
                  <a:lnTo>
                    <a:pt x="2332104" y="727143"/>
                  </a:lnTo>
                  <a:lnTo>
                    <a:pt x="1232236" y="727143"/>
                  </a:lnTo>
                  <a:lnTo>
                    <a:pt x="1265791" y="717895"/>
                  </a:lnTo>
                  <a:cubicBezTo>
                    <a:pt x="1330705" y="698471"/>
                    <a:pt x="1406260" y="669203"/>
                    <a:pt x="1459468" y="629824"/>
                  </a:cubicBezTo>
                  <a:cubicBezTo>
                    <a:pt x="1565884" y="551065"/>
                    <a:pt x="1595681" y="521265"/>
                    <a:pt x="1636119" y="521265"/>
                  </a:cubicBezTo>
                  <a:cubicBezTo>
                    <a:pt x="1646229" y="521265"/>
                    <a:pt x="1656072" y="520600"/>
                    <a:pt x="1666414" y="520134"/>
                  </a:cubicBezTo>
                  <a:close/>
                  <a:moveTo>
                    <a:pt x="0" y="0"/>
                  </a:moveTo>
                  <a:lnTo>
                    <a:pt x="5880099" y="0"/>
                  </a:lnTo>
                  <a:lnTo>
                    <a:pt x="5880099" y="727143"/>
                  </a:lnTo>
                  <a:lnTo>
                    <a:pt x="2841213" y="727143"/>
                  </a:lnTo>
                  <a:lnTo>
                    <a:pt x="2813881" y="700866"/>
                  </a:lnTo>
                  <a:cubicBezTo>
                    <a:pt x="2787542" y="684104"/>
                    <a:pt x="2749232" y="672396"/>
                    <a:pt x="2696024" y="659624"/>
                  </a:cubicBezTo>
                  <a:cubicBezTo>
                    <a:pt x="2587480" y="634081"/>
                    <a:pt x="2570454" y="659624"/>
                    <a:pt x="2421471" y="570223"/>
                  </a:cubicBezTo>
                  <a:cubicBezTo>
                    <a:pt x="2272488" y="482950"/>
                    <a:pt x="1925571" y="319047"/>
                    <a:pt x="1878748" y="289247"/>
                  </a:cubicBezTo>
                  <a:cubicBezTo>
                    <a:pt x="1831925" y="261575"/>
                    <a:pt x="1695712" y="229646"/>
                    <a:pt x="1531831" y="267961"/>
                  </a:cubicBezTo>
                  <a:cubicBezTo>
                    <a:pt x="1367950" y="306276"/>
                    <a:pt x="1189171" y="374391"/>
                    <a:pt x="1157246" y="374391"/>
                  </a:cubicBezTo>
                  <a:cubicBezTo>
                    <a:pt x="1125321" y="374391"/>
                    <a:pt x="1055087" y="393548"/>
                    <a:pt x="1055087" y="419092"/>
                  </a:cubicBezTo>
                  <a:cubicBezTo>
                    <a:pt x="1055087" y="419092"/>
                    <a:pt x="863537" y="397806"/>
                    <a:pt x="776276" y="457407"/>
                  </a:cubicBezTo>
                  <a:cubicBezTo>
                    <a:pt x="686886" y="517008"/>
                    <a:pt x="680501" y="551065"/>
                    <a:pt x="625165" y="574480"/>
                  </a:cubicBezTo>
                  <a:cubicBezTo>
                    <a:pt x="567700" y="595766"/>
                    <a:pt x="533647" y="595766"/>
                    <a:pt x="503850" y="589380"/>
                  </a:cubicBezTo>
                  <a:cubicBezTo>
                    <a:pt x="503850" y="589380"/>
                    <a:pt x="339969" y="527651"/>
                    <a:pt x="371894" y="431863"/>
                  </a:cubicBezTo>
                  <a:cubicBezTo>
                    <a:pt x="403819" y="338205"/>
                    <a:pt x="410204" y="187074"/>
                    <a:pt x="252708" y="65743"/>
                  </a:cubicBezTo>
                  <a:cubicBezTo>
                    <a:pt x="193647" y="21042"/>
                    <a:pt x="125009" y="1486"/>
                    <a:pt x="58129" y="1"/>
                  </a:cubicBezTo>
                  <a:lnTo>
                    <a:pt x="0" y="3776"/>
                  </a:lnTo>
                  <a:close/>
                </a:path>
              </a:pathLst>
            </a:custGeom>
            <a:solidFill>
              <a:srgbClr val="DA0C2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" name="Freeform 90"/>
            <p:cNvSpPr>
              <a:spLocks/>
            </p:cNvSpPr>
            <p:nvPr/>
          </p:nvSpPr>
          <p:spPr bwMode="auto">
            <a:xfrm>
              <a:off x="9898038" y="2559254"/>
              <a:ext cx="542487" cy="337204"/>
            </a:xfrm>
            <a:custGeom>
              <a:avLst/>
              <a:gdLst>
                <a:gd name="connsiteX0" fmla="*/ 0 w 542487"/>
                <a:gd name="connsiteY0" fmla="*/ 0 h 337204"/>
                <a:gd name="connsiteX1" fmla="*/ 509109 w 542487"/>
                <a:gd name="connsiteY1" fmla="*/ 0 h 337204"/>
                <a:gd name="connsiteX2" fmla="*/ 512671 w 542487"/>
                <a:gd name="connsiteY2" fmla="*/ 3424 h 337204"/>
                <a:gd name="connsiteX3" fmla="*/ 527802 w 542487"/>
                <a:gd name="connsiteY3" fmla="*/ 45297 h 337204"/>
                <a:gd name="connsiteX4" fmla="*/ 504390 w 542487"/>
                <a:gd name="connsiteY4" fmla="*/ 307116 h 337204"/>
                <a:gd name="connsiteX5" fmla="*/ 366049 w 542487"/>
                <a:gd name="connsiteY5" fmla="*/ 300730 h 337204"/>
                <a:gd name="connsiteX6" fmla="*/ 248991 w 542487"/>
                <a:gd name="connsiteY6" fmla="*/ 253901 h 337204"/>
                <a:gd name="connsiteX7" fmla="*/ 57442 w 542487"/>
                <a:gd name="connsiteY7" fmla="*/ 43169 h 337204"/>
                <a:gd name="connsiteX8" fmla="*/ 13113 w 542487"/>
                <a:gd name="connsiteY8" fmla="*/ 6816 h 337204"/>
                <a:gd name="connsiteX9" fmla="*/ 0 w 542487"/>
                <a:gd name="connsiteY9" fmla="*/ 0 h 33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42487" h="337204">
                  <a:moveTo>
                    <a:pt x="0" y="0"/>
                  </a:moveTo>
                  <a:lnTo>
                    <a:pt x="509109" y="0"/>
                  </a:lnTo>
                  <a:lnTo>
                    <a:pt x="512671" y="3424"/>
                  </a:lnTo>
                  <a:cubicBezTo>
                    <a:pt x="520220" y="15098"/>
                    <a:pt x="525142" y="28801"/>
                    <a:pt x="527802" y="45297"/>
                  </a:cubicBezTo>
                  <a:cubicBezTo>
                    <a:pt x="536315" y="111284"/>
                    <a:pt x="566112" y="243258"/>
                    <a:pt x="504390" y="307116"/>
                  </a:cubicBezTo>
                  <a:cubicBezTo>
                    <a:pt x="444797" y="370974"/>
                    <a:pt x="410744" y="315630"/>
                    <a:pt x="366049" y="300730"/>
                  </a:cubicBezTo>
                  <a:cubicBezTo>
                    <a:pt x="323482" y="285830"/>
                    <a:pt x="293686" y="256029"/>
                    <a:pt x="248991" y="253901"/>
                  </a:cubicBezTo>
                  <a:cubicBezTo>
                    <a:pt x="206424" y="249644"/>
                    <a:pt x="110650" y="96384"/>
                    <a:pt x="57442" y="43169"/>
                  </a:cubicBezTo>
                  <a:cubicBezTo>
                    <a:pt x="44140" y="29333"/>
                    <a:pt x="29641" y="17493"/>
                    <a:pt x="13113" y="68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Freeform 99"/>
            <p:cNvSpPr>
              <a:spLocks/>
            </p:cNvSpPr>
            <p:nvPr/>
          </p:nvSpPr>
          <p:spPr bwMode="auto">
            <a:xfrm>
              <a:off x="9308469" y="4013538"/>
              <a:ext cx="4137564" cy="727142"/>
            </a:xfrm>
            <a:custGeom>
              <a:avLst/>
              <a:gdLst>
                <a:gd name="connsiteX0" fmla="*/ 101524 w 4137564"/>
                <a:gd name="connsiteY0" fmla="*/ 0 h 727142"/>
                <a:gd name="connsiteX1" fmla="*/ 4137564 w 4137564"/>
                <a:gd name="connsiteY1" fmla="*/ 0 h 727142"/>
                <a:gd name="connsiteX2" fmla="*/ 4137564 w 4137564"/>
                <a:gd name="connsiteY2" fmla="*/ 727142 h 727142"/>
                <a:gd name="connsiteX3" fmla="*/ 285212 w 4137564"/>
                <a:gd name="connsiteY3" fmla="*/ 727142 h 727142"/>
                <a:gd name="connsiteX4" fmla="*/ 275951 w 4137564"/>
                <a:gd name="connsiteY4" fmla="*/ 705685 h 727142"/>
                <a:gd name="connsiteX5" fmla="*/ 0 w 4137564"/>
                <a:gd name="connsiteY5" fmla="*/ 287514 h 727142"/>
                <a:gd name="connsiteX6" fmla="*/ 104084 w 4137564"/>
                <a:gd name="connsiteY6" fmla="*/ 15759 h 727142"/>
                <a:gd name="connsiteX7" fmla="*/ 101524 w 4137564"/>
                <a:gd name="connsiteY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37564" h="727142">
                  <a:moveTo>
                    <a:pt x="101524" y="0"/>
                  </a:moveTo>
                  <a:lnTo>
                    <a:pt x="4137564" y="0"/>
                  </a:lnTo>
                  <a:lnTo>
                    <a:pt x="4137564" y="727142"/>
                  </a:lnTo>
                  <a:lnTo>
                    <a:pt x="285212" y="727142"/>
                  </a:lnTo>
                  <a:lnTo>
                    <a:pt x="275951" y="705685"/>
                  </a:lnTo>
                  <a:cubicBezTo>
                    <a:pt x="222277" y="590840"/>
                    <a:pt x="106949" y="391283"/>
                    <a:pt x="0" y="287514"/>
                  </a:cubicBezTo>
                  <a:cubicBezTo>
                    <a:pt x="0" y="287514"/>
                    <a:pt x="114065" y="186472"/>
                    <a:pt x="104084" y="15759"/>
                  </a:cubicBezTo>
                  <a:lnTo>
                    <a:pt x="101524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41000">
                  <a:schemeClr val="accent4">
                    <a:lumMod val="60000"/>
                    <a:lumOff val="40000"/>
                  </a:schemeClr>
                </a:gs>
                <a:gs pos="83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 98"/>
            <p:cNvSpPr>
              <a:spLocks/>
            </p:cNvSpPr>
            <p:nvPr/>
          </p:nvSpPr>
          <p:spPr bwMode="auto">
            <a:xfrm>
              <a:off x="8983260" y="3286397"/>
              <a:ext cx="4462773" cy="727141"/>
            </a:xfrm>
            <a:custGeom>
              <a:avLst/>
              <a:gdLst>
                <a:gd name="connsiteX0" fmla="*/ 0 w 4462773"/>
                <a:gd name="connsiteY0" fmla="*/ 0 h 727141"/>
                <a:gd name="connsiteX1" fmla="*/ 4462773 w 4462773"/>
                <a:gd name="connsiteY1" fmla="*/ 0 h 727141"/>
                <a:gd name="connsiteX2" fmla="*/ 4462773 w 4462773"/>
                <a:gd name="connsiteY2" fmla="*/ 727141 h 727141"/>
                <a:gd name="connsiteX3" fmla="*/ 426733 w 4462773"/>
                <a:gd name="connsiteY3" fmla="*/ 727141 h 727141"/>
                <a:gd name="connsiteX4" fmla="*/ 416727 w 4462773"/>
                <a:gd name="connsiteY4" fmla="*/ 665563 h 727141"/>
                <a:gd name="connsiteX5" fmla="*/ 206023 w 4462773"/>
                <a:gd name="connsiteY5" fmla="*/ 333501 h 727141"/>
                <a:gd name="connsiteX6" fmla="*/ 16274 w 4462773"/>
                <a:gd name="connsiteY6" fmla="*/ 58690 h 727141"/>
                <a:gd name="connsiteX7" fmla="*/ 0 w 4462773"/>
                <a:gd name="connsiteY7" fmla="*/ 0 h 727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62773" h="727141">
                  <a:moveTo>
                    <a:pt x="0" y="0"/>
                  </a:moveTo>
                  <a:lnTo>
                    <a:pt x="4462773" y="0"/>
                  </a:lnTo>
                  <a:lnTo>
                    <a:pt x="4462773" y="727141"/>
                  </a:lnTo>
                  <a:lnTo>
                    <a:pt x="426733" y="727141"/>
                  </a:lnTo>
                  <a:lnTo>
                    <a:pt x="416727" y="665563"/>
                  </a:lnTo>
                  <a:cubicBezTo>
                    <a:pt x="361391" y="446317"/>
                    <a:pt x="278386" y="378201"/>
                    <a:pt x="206023" y="333501"/>
                  </a:cubicBezTo>
                  <a:cubicBezTo>
                    <a:pt x="142706" y="294388"/>
                    <a:pt x="64722" y="208013"/>
                    <a:pt x="16274" y="5869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A0C2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9" name="Freeform 105"/>
            <p:cNvSpPr>
              <a:spLocks/>
            </p:cNvSpPr>
            <p:nvPr/>
          </p:nvSpPr>
          <p:spPr bwMode="auto">
            <a:xfrm>
              <a:off x="10167877" y="5467819"/>
              <a:ext cx="3278156" cy="727142"/>
            </a:xfrm>
            <a:custGeom>
              <a:avLst/>
              <a:gdLst>
                <a:gd name="connsiteX0" fmla="*/ 0 w 3278156"/>
                <a:gd name="connsiteY0" fmla="*/ 0 h 727142"/>
                <a:gd name="connsiteX1" fmla="*/ 3278156 w 3278156"/>
                <a:gd name="connsiteY1" fmla="*/ 0 h 727142"/>
                <a:gd name="connsiteX2" fmla="*/ 3278156 w 3278156"/>
                <a:gd name="connsiteY2" fmla="*/ 727142 h 727142"/>
                <a:gd name="connsiteX3" fmla="*/ 0 w 3278156"/>
                <a:gd name="connsiteY3" fmla="*/ 727142 h 727142"/>
                <a:gd name="connsiteX4" fmla="*/ 0 w 3278156"/>
                <a:gd name="connsiteY4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78156" h="727142">
                  <a:moveTo>
                    <a:pt x="0" y="0"/>
                  </a:moveTo>
                  <a:lnTo>
                    <a:pt x="3278156" y="0"/>
                  </a:lnTo>
                  <a:lnTo>
                    <a:pt x="3278156" y="727142"/>
                  </a:lnTo>
                  <a:lnTo>
                    <a:pt x="0" y="727142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4"/>
                </a:gs>
                <a:gs pos="41000">
                  <a:schemeClr val="accent4">
                    <a:lumMod val="60000"/>
                    <a:lumOff val="40000"/>
                  </a:schemeClr>
                </a:gs>
                <a:gs pos="83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0" name="Freeform 104"/>
            <p:cNvSpPr>
              <a:spLocks/>
            </p:cNvSpPr>
            <p:nvPr/>
          </p:nvSpPr>
          <p:spPr bwMode="auto">
            <a:xfrm>
              <a:off x="9593681" y="4740681"/>
              <a:ext cx="3852352" cy="727139"/>
            </a:xfrm>
            <a:custGeom>
              <a:avLst/>
              <a:gdLst>
                <a:gd name="connsiteX0" fmla="*/ 0 w 3852352"/>
                <a:gd name="connsiteY0" fmla="*/ 0 h 727139"/>
                <a:gd name="connsiteX1" fmla="*/ 3852352 w 3852352"/>
                <a:gd name="connsiteY1" fmla="*/ 0 h 727139"/>
                <a:gd name="connsiteX2" fmla="*/ 3852352 w 3852352"/>
                <a:gd name="connsiteY2" fmla="*/ 727139 h 727139"/>
                <a:gd name="connsiteX3" fmla="*/ 574196 w 3852352"/>
                <a:gd name="connsiteY3" fmla="*/ 727139 h 727139"/>
                <a:gd name="connsiteX4" fmla="*/ 574196 w 3852352"/>
                <a:gd name="connsiteY4" fmla="*/ 672169 h 727139"/>
                <a:gd name="connsiteX5" fmla="*/ 562128 w 3852352"/>
                <a:gd name="connsiteY5" fmla="*/ 658467 h 727139"/>
                <a:gd name="connsiteX6" fmla="*/ 425649 w 3852352"/>
                <a:gd name="connsiteY6" fmla="*/ 477801 h 727139"/>
                <a:gd name="connsiteX7" fmla="*/ 48935 w 3852352"/>
                <a:gd name="connsiteY7" fmla="*/ 122324 h 727139"/>
                <a:gd name="connsiteX8" fmla="*/ 21267 w 3852352"/>
                <a:gd name="connsiteY8" fmla="*/ 58466 h 727139"/>
                <a:gd name="connsiteX9" fmla="*/ 12114 w 3852352"/>
                <a:gd name="connsiteY9" fmla="*/ 28071 h 727139"/>
                <a:gd name="connsiteX10" fmla="*/ 0 w 3852352"/>
                <a:gd name="connsiteY10" fmla="*/ 0 h 727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852352" h="727139">
                  <a:moveTo>
                    <a:pt x="0" y="0"/>
                  </a:moveTo>
                  <a:lnTo>
                    <a:pt x="3852352" y="0"/>
                  </a:lnTo>
                  <a:lnTo>
                    <a:pt x="3852352" y="727139"/>
                  </a:lnTo>
                  <a:lnTo>
                    <a:pt x="574196" y="727139"/>
                  </a:lnTo>
                  <a:lnTo>
                    <a:pt x="574196" y="672169"/>
                  </a:lnTo>
                  <a:lnTo>
                    <a:pt x="562128" y="658467"/>
                  </a:lnTo>
                  <a:cubicBezTo>
                    <a:pt x="514507" y="603389"/>
                    <a:pt x="458638" y="534209"/>
                    <a:pt x="425649" y="477801"/>
                  </a:cubicBezTo>
                  <a:cubicBezTo>
                    <a:pt x="359671" y="364985"/>
                    <a:pt x="223458" y="201082"/>
                    <a:pt x="48935" y="122324"/>
                  </a:cubicBezTo>
                  <a:cubicBezTo>
                    <a:pt x="48935" y="122324"/>
                    <a:pt x="27652" y="109552"/>
                    <a:pt x="21267" y="58466"/>
                  </a:cubicBezTo>
                  <a:cubicBezTo>
                    <a:pt x="20469" y="52080"/>
                    <a:pt x="17310" y="41670"/>
                    <a:pt x="12114" y="2807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A0C2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1"/>
            <p:cNvSpPr>
              <a:spLocks/>
            </p:cNvSpPr>
            <p:nvPr/>
          </p:nvSpPr>
          <p:spPr bwMode="auto">
            <a:xfrm>
              <a:off x="10167877" y="6194962"/>
              <a:ext cx="3278156" cy="4879"/>
            </a:xfrm>
            <a:custGeom>
              <a:avLst/>
              <a:gdLst>
                <a:gd name="connsiteX0" fmla="*/ 0 w 3278156"/>
                <a:gd name="connsiteY0" fmla="*/ 0 h 4879"/>
                <a:gd name="connsiteX1" fmla="*/ 3278156 w 3278156"/>
                <a:gd name="connsiteY1" fmla="*/ 0 h 4879"/>
                <a:gd name="connsiteX2" fmla="*/ 3278156 w 3278156"/>
                <a:gd name="connsiteY2" fmla="*/ 5 h 4879"/>
                <a:gd name="connsiteX3" fmla="*/ 3278156 w 3278156"/>
                <a:gd name="connsiteY3" fmla="*/ 4879 h 4879"/>
                <a:gd name="connsiteX4" fmla="*/ 106250 w 3278156"/>
                <a:gd name="connsiteY4" fmla="*/ 4879 h 4879"/>
                <a:gd name="connsiteX5" fmla="*/ 106250 w 3278156"/>
                <a:gd name="connsiteY5" fmla="*/ 4339 h 4879"/>
                <a:gd name="connsiteX6" fmla="*/ 0 w 3278156"/>
                <a:gd name="connsiteY6" fmla="*/ 4339 h 4879"/>
                <a:gd name="connsiteX7" fmla="*/ 0 w 3278156"/>
                <a:gd name="connsiteY7" fmla="*/ 0 h 4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78156" h="4879">
                  <a:moveTo>
                    <a:pt x="0" y="0"/>
                  </a:moveTo>
                  <a:lnTo>
                    <a:pt x="3278156" y="0"/>
                  </a:lnTo>
                  <a:lnTo>
                    <a:pt x="3278156" y="5"/>
                  </a:lnTo>
                  <a:lnTo>
                    <a:pt x="3278156" y="4879"/>
                  </a:lnTo>
                  <a:lnTo>
                    <a:pt x="106250" y="4879"/>
                  </a:lnTo>
                  <a:lnTo>
                    <a:pt x="106250" y="4339"/>
                  </a:lnTo>
                  <a:lnTo>
                    <a:pt x="0" y="43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28"/>
            <p:cNvSpPr>
              <a:spLocks/>
            </p:cNvSpPr>
            <p:nvPr/>
          </p:nvSpPr>
          <p:spPr bwMode="auto">
            <a:xfrm>
              <a:off x="8125822" y="5963555"/>
              <a:ext cx="524062" cy="176511"/>
            </a:xfrm>
            <a:custGeom>
              <a:avLst/>
              <a:gdLst>
                <a:gd name="connsiteX0" fmla="*/ 78469 w 524062"/>
                <a:gd name="connsiteY0" fmla="*/ 0 h 176511"/>
                <a:gd name="connsiteX1" fmla="*/ 524062 w 524062"/>
                <a:gd name="connsiteY1" fmla="*/ 0 h 176511"/>
                <a:gd name="connsiteX2" fmla="*/ 499455 w 524062"/>
                <a:gd name="connsiteY2" fmla="*/ 14839 h 176511"/>
                <a:gd name="connsiteX3" fmla="*/ 3556 w 524062"/>
                <a:gd name="connsiteY3" fmla="*/ 146812 h 176511"/>
                <a:gd name="connsiteX4" fmla="*/ 49048 w 524062"/>
                <a:gd name="connsiteY4" fmla="*/ 18098 h 176511"/>
                <a:gd name="connsiteX5" fmla="*/ 78469 w 524062"/>
                <a:gd name="connsiteY5" fmla="*/ 0 h 176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062" h="176511">
                  <a:moveTo>
                    <a:pt x="78469" y="0"/>
                  </a:moveTo>
                  <a:lnTo>
                    <a:pt x="524062" y="0"/>
                  </a:lnTo>
                  <a:lnTo>
                    <a:pt x="499455" y="14839"/>
                  </a:lnTo>
                  <a:cubicBezTo>
                    <a:pt x="275981" y="153198"/>
                    <a:pt x="20582" y="219185"/>
                    <a:pt x="3556" y="146812"/>
                  </a:cubicBezTo>
                  <a:cubicBezTo>
                    <a:pt x="-7618" y="92533"/>
                    <a:pt x="7546" y="51425"/>
                    <a:pt x="49048" y="18098"/>
                  </a:cubicBezTo>
                  <a:lnTo>
                    <a:pt x="7846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27"/>
            <p:cNvSpPr>
              <a:spLocks/>
            </p:cNvSpPr>
            <p:nvPr/>
          </p:nvSpPr>
          <p:spPr bwMode="auto">
            <a:xfrm>
              <a:off x="10076515" y="5963554"/>
              <a:ext cx="197612" cy="231412"/>
            </a:xfrm>
            <a:custGeom>
              <a:avLst/>
              <a:gdLst>
                <a:gd name="connsiteX0" fmla="*/ 72522 w 197612"/>
                <a:gd name="connsiteY0" fmla="*/ 0 h 231412"/>
                <a:gd name="connsiteX1" fmla="*/ 197612 w 197612"/>
                <a:gd name="connsiteY1" fmla="*/ 0 h 231412"/>
                <a:gd name="connsiteX2" fmla="*/ 197612 w 197612"/>
                <a:gd name="connsiteY2" fmla="*/ 170535 h 231412"/>
                <a:gd name="connsiteX3" fmla="*/ 163229 w 197612"/>
                <a:gd name="connsiteY3" fmla="*/ 198863 h 231412"/>
                <a:gd name="connsiteX4" fmla="*/ 8793 w 197612"/>
                <a:gd name="connsiteY4" fmla="*/ 202156 h 231412"/>
                <a:gd name="connsiteX5" fmla="*/ 59873 w 197612"/>
                <a:gd name="connsiteY5" fmla="*/ 91468 h 231412"/>
                <a:gd name="connsiteX6" fmla="*/ 69716 w 197612"/>
                <a:gd name="connsiteY6" fmla="*/ 41911 h 231412"/>
                <a:gd name="connsiteX7" fmla="*/ 72522 w 197612"/>
                <a:gd name="connsiteY7" fmla="*/ 0 h 231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7612" h="231412">
                  <a:moveTo>
                    <a:pt x="72522" y="0"/>
                  </a:moveTo>
                  <a:lnTo>
                    <a:pt x="197612" y="0"/>
                  </a:lnTo>
                  <a:lnTo>
                    <a:pt x="197612" y="170535"/>
                  </a:lnTo>
                  <a:lnTo>
                    <a:pt x="163229" y="198863"/>
                  </a:lnTo>
                  <a:cubicBezTo>
                    <a:pt x="94990" y="246058"/>
                    <a:pt x="32736" y="237278"/>
                    <a:pt x="8793" y="202156"/>
                  </a:cubicBezTo>
                  <a:cubicBezTo>
                    <a:pt x="-23132" y="153198"/>
                    <a:pt x="40717" y="127655"/>
                    <a:pt x="59873" y="91468"/>
                  </a:cubicBezTo>
                  <a:cubicBezTo>
                    <a:pt x="64129" y="81889"/>
                    <a:pt x="67322" y="64062"/>
                    <a:pt x="69716" y="41911"/>
                  </a:cubicBezTo>
                  <a:lnTo>
                    <a:pt x="7252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07"/>
            <p:cNvSpPr>
              <a:spLocks/>
            </p:cNvSpPr>
            <p:nvPr/>
          </p:nvSpPr>
          <p:spPr bwMode="auto">
            <a:xfrm>
              <a:off x="6625864" y="2559253"/>
              <a:ext cx="3814661" cy="727143"/>
            </a:xfrm>
            <a:custGeom>
              <a:avLst/>
              <a:gdLst>
                <a:gd name="connsiteX0" fmla="*/ 208840 w 3814661"/>
                <a:gd name="connsiteY0" fmla="*/ 128372 h 727143"/>
                <a:gd name="connsiteX1" fmla="*/ 307395 w 3814661"/>
                <a:gd name="connsiteY1" fmla="*/ 247516 h 727143"/>
                <a:gd name="connsiteX2" fmla="*/ 343577 w 3814661"/>
                <a:gd name="connsiteY2" fmla="*/ 471020 h 727143"/>
                <a:gd name="connsiteX3" fmla="*/ 499107 w 3814661"/>
                <a:gd name="connsiteY3" fmla="*/ 717746 h 727143"/>
                <a:gd name="connsiteX4" fmla="*/ 508283 w 3814661"/>
                <a:gd name="connsiteY4" fmla="*/ 727143 h 727143"/>
                <a:gd name="connsiteX5" fmla="*/ 271015 w 3814661"/>
                <a:gd name="connsiteY5" fmla="*/ 727143 h 727143"/>
                <a:gd name="connsiteX6" fmla="*/ 270981 w 3814661"/>
                <a:gd name="connsiteY6" fmla="*/ 727084 h 727143"/>
                <a:gd name="connsiteX7" fmla="*/ 209492 w 3814661"/>
                <a:gd name="connsiteY7" fmla="*/ 617894 h 727143"/>
                <a:gd name="connsiteX8" fmla="*/ 62638 w 3814661"/>
                <a:gd name="connsiteY8" fmla="*/ 471020 h 727143"/>
                <a:gd name="connsiteX9" fmla="*/ 3045 w 3814661"/>
                <a:gd name="connsiteY9" fmla="*/ 345432 h 727143"/>
                <a:gd name="connsiteX10" fmla="*/ 58381 w 3814661"/>
                <a:gd name="connsiteY10" fmla="*/ 258159 h 727143"/>
                <a:gd name="connsiteX11" fmla="*/ 130744 w 3814661"/>
                <a:gd name="connsiteY11" fmla="*/ 192172 h 727143"/>
                <a:gd name="connsiteX12" fmla="*/ 171182 w 3814661"/>
                <a:gd name="connsiteY12" fmla="*/ 151729 h 727143"/>
                <a:gd name="connsiteX13" fmla="*/ 192466 w 3814661"/>
                <a:gd name="connsiteY13" fmla="*/ 134700 h 727143"/>
                <a:gd name="connsiteX14" fmla="*/ 208840 w 3814661"/>
                <a:gd name="connsiteY14" fmla="*/ 128372 h 727143"/>
                <a:gd name="connsiteX15" fmla="*/ 3272174 w 3814661"/>
                <a:gd name="connsiteY15" fmla="*/ 0 h 727143"/>
                <a:gd name="connsiteX16" fmla="*/ 3781283 w 3814661"/>
                <a:gd name="connsiteY16" fmla="*/ 0 h 727143"/>
                <a:gd name="connsiteX17" fmla="*/ 3784845 w 3814661"/>
                <a:gd name="connsiteY17" fmla="*/ 3424 h 727143"/>
                <a:gd name="connsiteX18" fmla="*/ 3799976 w 3814661"/>
                <a:gd name="connsiteY18" fmla="*/ 45297 h 727143"/>
                <a:gd name="connsiteX19" fmla="*/ 3776564 w 3814661"/>
                <a:gd name="connsiteY19" fmla="*/ 307116 h 727143"/>
                <a:gd name="connsiteX20" fmla="*/ 3638223 w 3814661"/>
                <a:gd name="connsiteY20" fmla="*/ 300730 h 727143"/>
                <a:gd name="connsiteX21" fmla="*/ 3521165 w 3814661"/>
                <a:gd name="connsiteY21" fmla="*/ 253901 h 727143"/>
                <a:gd name="connsiteX22" fmla="*/ 3329616 w 3814661"/>
                <a:gd name="connsiteY22" fmla="*/ 43169 h 727143"/>
                <a:gd name="connsiteX23" fmla="*/ 3285287 w 3814661"/>
                <a:gd name="connsiteY23" fmla="*/ 6816 h 727143"/>
                <a:gd name="connsiteX24" fmla="*/ 773176 w 3814661"/>
                <a:gd name="connsiteY24" fmla="*/ 0 h 727143"/>
                <a:gd name="connsiteX25" fmla="*/ 2172306 w 3814661"/>
                <a:gd name="connsiteY25" fmla="*/ 0 h 727143"/>
                <a:gd name="connsiteX26" fmla="*/ 2159686 w 3814661"/>
                <a:gd name="connsiteY26" fmla="*/ 3478 h 727143"/>
                <a:gd name="connsiteX27" fmla="*/ 2076033 w 3814661"/>
                <a:gd name="connsiteY27" fmla="*/ 19754 h 727143"/>
                <a:gd name="connsiteX28" fmla="*/ 2063263 w 3814661"/>
                <a:gd name="connsiteY28" fmla="*/ 92127 h 727143"/>
                <a:gd name="connsiteX29" fmla="*/ 2354843 w 3814661"/>
                <a:gd name="connsiteY29" fmla="*/ 717937 h 727143"/>
                <a:gd name="connsiteX30" fmla="*/ 2357396 w 3814661"/>
                <a:gd name="connsiteY30" fmla="*/ 727142 h 727143"/>
                <a:gd name="connsiteX31" fmla="*/ 1252707 w 3814661"/>
                <a:gd name="connsiteY31" fmla="*/ 727142 h 727143"/>
                <a:gd name="connsiteX32" fmla="*/ 1246419 w 3814661"/>
                <a:gd name="connsiteY32" fmla="*/ 721812 h 727143"/>
                <a:gd name="connsiteX33" fmla="*/ 1139570 w 3814661"/>
                <a:gd name="connsiteY33" fmla="*/ 630664 h 727143"/>
                <a:gd name="connsiteX34" fmla="*/ 1124672 w 3814661"/>
                <a:gd name="connsiteY34" fmla="*/ 645564 h 727143"/>
                <a:gd name="connsiteX35" fmla="*/ 1071962 w 3814661"/>
                <a:gd name="connsiteY35" fmla="*/ 714977 h 727143"/>
                <a:gd name="connsiteX36" fmla="*/ 1062065 w 3814661"/>
                <a:gd name="connsiteY36" fmla="*/ 727142 h 727143"/>
                <a:gd name="connsiteX37" fmla="*/ 676901 w 3814661"/>
                <a:gd name="connsiteY37" fmla="*/ 727142 h 727143"/>
                <a:gd name="connsiteX38" fmla="*/ 686769 w 3814661"/>
                <a:gd name="connsiteY38" fmla="*/ 711950 h 727143"/>
                <a:gd name="connsiteX39" fmla="*/ 796910 w 3814661"/>
                <a:gd name="connsiteY39" fmla="*/ 602992 h 727143"/>
                <a:gd name="connsiteX40" fmla="*/ 903326 w 3814661"/>
                <a:gd name="connsiteY40" fmla="*/ 422061 h 727143"/>
                <a:gd name="connsiteX41" fmla="*/ 919226 w 3814661"/>
                <a:gd name="connsiteY41" fmla="*/ 374508 h 727143"/>
                <a:gd name="connsiteX42" fmla="*/ 940070 w 3814661"/>
                <a:gd name="connsiteY42" fmla="*/ 335775 h 727143"/>
                <a:gd name="connsiteX43" fmla="*/ 943930 w 3814661"/>
                <a:gd name="connsiteY43" fmla="*/ 328602 h 727143"/>
                <a:gd name="connsiteX44" fmla="*/ 1088490 w 3814661"/>
                <a:gd name="connsiteY44" fmla="*/ 168757 h 727143"/>
                <a:gd name="connsiteX45" fmla="*/ 1013999 w 3814661"/>
                <a:gd name="connsiteY45" fmla="*/ 81484 h 727143"/>
                <a:gd name="connsiteX46" fmla="*/ 950947 w 3814661"/>
                <a:gd name="connsiteY46" fmla="*/ 73236 h 727143"/>
                <a:gd name="connsiteX47" fmla="*/ 940071 w 3814661"/>
                <a:gd name="connsiteY47" fmla="*/ 76776 h 727143"/>
                <a:gd name="connsiteX48" fmla="*/ 940071 w 3814661"/>
                <a:gd name="connsiteY48" fmla="*/ 76777 h 727143"/>
                <a:gd name="connsiteX49" fmla="*/ 917328 w 3814661"/>
                <a:gd name="connsiteY49" fmla="*/ 84179 h 727143"/>
                <a:gd name="connsiteX50" fmla="*/ 879916 w 3814661"/>
                <a:gd name="connsiteY50" fmla="*/ 92128 h 727143"/>
                <a:gd name="connsiteX51" fmla="*/ 805424 w 3814661"/>
                <a:gd name="connsiteY51" fmla="*/ 43170 h 727143"/>
                <a:gd name="connsiteX52" fmla="*/ 773499 w 3814661"/>
                <a:gd name="connsiteY52" fmla="*/ 598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814661" h="727143">
                  <a:moveTo>
                    <a:pt x="208840" y="128372"/>
                  </a:moveTo>
                  <a:cubicBezTo>
                    <a:pt x="244544" y="125986"/>
                    <a:pt x="264563" y="204678"/>
                    <a:pt x="307395" y="247516"/>
                  </a:cubicBezTo>
                  <a:cubicBezTo>
                    <a:pt x="356347" y="296474"/>
                    <a:pt x="345705" y="443348"/>
                    <a:pt x="343577" y="471020"/>
                  </a:cubicBezTo>
                  <a:cubicBezTo>
                    <a:pt x="341714" y="493370"/>
                    <a:pt x="453917" y="664024"/>
                    <a:pt x="499107" y="717746"/>
                  </a:cubicBezTo>
                  <a:lnTo>
                    <a:pt x="508283" y="727143"/>
                  </a:lnTo>
                  <a:lnTo>
                    <a:pt x="271015" y="727143"/>
                  </a:lnTo>
                  <a:lnTo>
                    <a:pt x="270981" y="727084"/>
                  </a:lnTo>
                  <a:cubicBezTo>
                    <a:pt x="243812" y="679224"/>
                    <a:pt x="221730" y="639712"/>
                    <a:pt x="209492" y="617894"/>
                  </a:cubicBezTo>
                  <a:cubicBezTo>
                    <a:pt x="158413" y="528492"/>
                    <a:pt x="147771" y="543392"/>
                    <a:pt x="62638" y="471020"/>
                  </a:cubicBezTo>
                  <a:cubicBezTo>
                    <a:pt x="-20367" y="396518"/>
                    <a:pt x="3045" y="366718"/>
                    <a:pt x="3045" y="345432"/>
                  </a:cubicBezTo>
                  <a:cubicBezTo>
                    <a:pt x="3045" y="324146"/>
                    <a:pt x="43483" y="273059"/>
                    <a:pt x="58381" y="258159"/>
                  </a:cubicBezTo>
                  <a:cubicBezTo>
                    <a:pt x="75408" y="243259"/>
                    <a:pt x="120103" y="209201"/>
                    <a:pt x="130744" y="192172"/>
                  </a:cubicBezTo>
                  <a:cubicBezTo>
                    <a:pt x="141386" y="175143"/>
                    <a:pt x="158413" y="158115"/>
                    <a:pt x="171182" y="151729"/>
                  </a:cubicBezTo>
                  <a:cubicBezTo>
                    <a:pt x="183952" y="145343"/>
                    <a:pt x="192466" y="134700"/>
                    <a:pt x="192466" y="134700"/>
                  </a:cubicBezTo>
                  <a:cubicBezTo>
                    <a:pt x="198319" y="130709"/>
                    <a:pt x="203740" y="128713"/>
                    <a:pt x="208840" y="128372"/>
                  </a:cubicBezTo>
                  <a:close/>
                  <a:moveTo>
                    <a:pt x="3272174" y="0"/>
                  </a:moveTo>
                  <a:lnTo>
                    <a:pt x="3781283" y="0"/>
                  </a:lnTo>
                  <a:lnTo>
                    <a:pt x="3784845" y="3424"/>
                  </a:lnTo>
                  <a:cubicBezTo>
                    <a:pt x="3792394" y="15098"/>
                    <a:pt x="3797316" y="28801"/>
                    <a:pt x="3799976" y="45297"/>
                  </a:cubicBezTo>
                  <a:cubicBezTo>
                    <a:pt x="3808489" y="111284"/>
                    <a:pt x="3838286" y="243258"/>
                    <a:pt x="3776564" y="307116"/>
                  </a:cubicBezTo>
                  <a:cubicBezTo>
                    <a:pt x="3716971" y="370974"/>
                    <a:pt x="3682918" y="315630"/>
                    <a:pt x="3638223" y="300730"/>
                  </a:cubicBezTo>
                  <a:cubicBezTo>
                    <a:pt x="3595656" y="285830"/>
                    <a:pt x="3565860" y="256029"/>
                    <a:pt x="3521165" y="253901"/>
                  </a:cubicBezTo>
                  <a:cubicBezTo>
                    <a:pt x="3478598" y="249644"/>
                    <a:pt x="3382824" y="96384"/>
                    <a:pt x="3329616" y="43169"/>
                  </a:cubicBezTo>
                  <a:cubicBezTo>
                    <a:pt x="3316314" y="29333"/>
                    <a:pt x="3301815" y="17493"/>
                    <a:pt x="3285287" y="6816"/>
                  </a:cubicBezTo>
                  <a:close/>
                  <a:moveTo>
                    <a:pt x="773176" y="0"/>
                  </a:moveTo>
                  <a:lnTo>
                    <a:pt x="2172306" y="0"/>
                  </a:lnTo>
                  <a:lnTo>
                    <a:pt x="2159686" y="3478"/>
                  </a:lnTo>
                  <a:cubicBezTo>
                    <a:pt x="2116538" y="14366"/>
                    <a:pt x="2084014" y="19754"/>
                    <a:pt x="2076033" y="19754"/>
                  </a:cubicBezTo>
                  <a:cubicBezTo>
                    <a:pt x="2052621" y="19754"/>
                    <a:pt x="2039851" y="38912"/>
                    <a:pt x="2063263" y="92127"/>
                  </a:cubicBezTo>
                  <a:cubicBezTo>
                    <a:pt x="2084546" y="145342"/>
                    <a:pt x="2312277" y="524234"/>
                    <a:pt x="2354843" y="717937"/>
                  </a:cubicBezTo>
                  <a:lnTo>
                    <a:pt x="2357396" y="727142"/>
                  </a:lnTo>
                  <a:lnTo>
                    <a:pt x="1252707" y="727142"/>
                  </a:lnTo>
                  <a:lnTo>
                    <a:pt x="1246419" y="721812"/>
                  </a:lnTo>
                  <a:cubicBezTo>
                    <a:pt x="1185662" y="670176"/>
                    <a:pt x="1139570" y="630664"/>
                    <a:pt x="1139570" y="630664"/>
                  </a:cubicBezTo>
                  <a:cubicBezTo>
                    <a:pt x="1139570" y="630664"/>
                    <a:pt x="1139570" y="630664"/>
                    <a:pt x="1124672" y="645564"/>
                  </a:cubicBezTo>
                  <a:cubicBezTo>
                    <a:pt x="1124140" y="648757"/>
                    <a:pt x="1103655" y="675498"/>
                    <a:pt x="1071962" y="714977"/>
                  </a:cubicBezTo>
                  <a:lnTo>
                    <a:pt x="1062065" y="727142"/>
                  </a:lnTo>
                  <a:lnTo>
                    <a:pt x="676901" y="727142"/>
                  </a:lnTo>
                  <a:lnTo>
                    <a:pt x="686769" y="711950"/>
                  </a:lnTo>
                  <a:cubicBezTo>
                    <a:pt x="728272" y="652881"/>
                    <a:pt x="755407" y="642903"/>
                    <a:pt x="796910" y="602992"/>
                  </a:cubicBezTo>
                  <a:cubicBezTo>
                    <a:pt x="852246" y="547649"/>
                    <a:pt x="877786" y="549777"/>
                    <a:pt x="903326" y="422061"/>
                  </a:cubicBezTo>
                  <a:cubicBezTo>
                    <a:pt x="906785" y="406097"/>
                    <a:pt x="912272" y="390165"/>
                    <a:pt x="919226" y="374508"/>
                  </a:cubicBezTo>
                  <a:lnTo>
                    <a:pt x="940070" y="335775"/>
                  </a:lnTo>
                  <a:lnTo>
                    <a:pt x="943930" y="328602"/>
                  </a:lnTo>
                  <a:cubicBezTo>
                    <a:pt x="999899" y="239400"/>
                    <a:pt x="1088490" y="168757"/>
                    <a:pt x="1088490" y="168757"/>
                  </a:cubicBezTo>
                  <a:cubicBezTo>
                    <a:pt x="1088490" y="168757"/>
                    <a:pt x="1056565" y="113413"/>
                    <a:pt x="1013999" y="81484"/>
                  </a:cubicBezTo>
                  <a:cubicBezTo>
                    <a:pt x="992716" y="65520"/>
                    <a:pt x="972497" y="67116"/>
                    <a:pt x="950947" y="73236"/>
                  </a:cubicBezTo>
                  <a:lnTo>
                    <a:pt x="940071" y="76776"/>
                  </a:lnTo>
                  <a:lnTo>
                    <a:pt x="940071" y="76777"/>
                  </a:lnTo>
                  <a:lnTo>
                    <a:pt x="917328" y="84179"/>
                  </a:lnTo>
                  <a:cubicBezTo>
                    <a:pt x="905589" y="87871"/>
                    <a:pt x="893218" y="91064"/>
                    <a:pt x="879916" y="92128"/>
                  </a:cubicBezTo>
                  <a:cubicBezTo>
                    <a:pt x="824579" y="96385"/>
                    <a:pt x="811809" y="62327"/>
                    <a:pt x="805424" y="43170"/>
                  </a:cubicBezTo>
                  <a:cubicBezTo>
                    <a:pt x="799039" y="24012"/>
                    <a:pt x="786269" y="13369"/>
                    <a:pt x="773499" y="5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5" name="Freeform 49"/>
            <p:cNvSpPr>
              <a:spLocks/>
            </p:cNvSpPr>
            <p:nvPr/>
          </p:nvSpPr>
          <p:spPr bwMode="auto">
            <a:xfrm>
              <a:off x="7297396" y="1832111"/>
              <a:ext cx="3109751" cy="727142"/>
            </a:xfrm>
            <a:custGeom>
              <a:avLst/>
              <a:gdLst>
                <a:gd name="connsiteX0" fmla="*/ 326667 w 3109751"/>
                <a:gd name="connsiteY0" fmla="*/ 0 h 727142"/>
                <a:gd name="connsiteX1" fmla="*/ 521246 w 3109751"/>
                <a:gd name="connsiteY1" fmla="*/ 65742 h 727142"/>
                <a:gd name="connsiteX2" fmla="*/ 640432 w 3109751"/>
                <a:gd name="connsiteY2" fmla="*/ 431862 h 727142"/>
                <a:gd name="connsiteX3" fmla="*/ 772388 w 3109751"/>
                <a:gd name="connsiteY3" fmla="*/ 589379 h 727142"/>
                <a:gd name="connsiteX4" fmla="*/ 893703 w 3109751"/>
                <a:gd name="connsiteY4" fmla="*/ 574479 h 727142"/>
                <a:gd name="connsiteX5" fmla="*/ 1044814 w 3109751"/>
                <a:gd name="connsiteY5" fmla="*/ 457406 h 727142"/>
                <a:gd name="connsiteX6" fmla="*/ 1323625 w 3109751"/>
                <a:gd name="connsiteY6" fmla="*/ 419091 h 727142"/>
                <a:gd name="connsiteX7" fmla="*/ 1425784 w 3109751"/>
                <a:gd name="connsiteY7" fmla="*/ 374390 h 727142"/>
                <a:gd name="connsiteX8" fmla="*/ 1800369 w 3109751"/>
                <a:gd name="connsiteY8" fmla="*/ 267960 h 727142"/>
                <a:gd name="connsiteX9" fmla="*/ 2147286 w 3109751"/>
                <a:gd name="connsiteY9" fmla="*/ 289246 h 727142"/>
                <a:gd name="connsiteX10" fmla="*/ 2690009 w 3109751"/>
                <a:gd name="connsiteY10" fmla="*/ 570222 h 727142"/>
                <a:gd name="connsiteX11" fmla="*/ 2964562 w 3109751"/>
                <a:gd name="connsiteY11" fmla="*/ 659623 h 727142"/>
                <a:gd name="connsiteX12" fmla="*/ 3082419 w 3109751"/>
                <a:gd name="connsiteY12" fmla="*/ 700865 h 727142"/>
                <a:gd name="connsiteX13" fmla="*/ 3109751 w 3109751"/>
                <a:gd name="connsiteY13" fmla="*/ 727142 h 727142"/>
                <a:gd name="connsiteX14" fmla="*/ 2600642 w 3109751"/>
                <a:gd name="connsiteY14" fmla="*/ 727142 h 727142"/>
                <a:gd name="connsiteX15" fmla="*/ 2557255 w 3109751"/>
                <a:gd name="connsiteY15" fmla="*/ 704590 h 727142"/>
                <a:gd name="connsiteX16" fmla="*/ 2387787 w 3109751"/>
                <a:gd name="connsiteY16" fmla="*/ 646852 h 727142"/>
                <a:gd name="connsiteX17" fmla="*/ 2062153 w 3109751"/>
                <a:gd name="connsiteY17" fmla="*/ 544679 h 727142"/>
                <a:gd name="connsiteX18" fmla="*/ 1904657 w 3109751"/>
                <a:gd name="connsiteY18" fmla="*/ 521264 h 727142"/>
                <a:gd name="connsiteX19" fmla="*/ 1728006 w 3109751"/>
                <a:gd name="connsiteY19" fmla="*/ 629823 h 727142"/>
                <a:gd name="connsiteX20" fmla="*/ 1534329 w 3109751"/>
                <a:gd name="connsiteY20" fmla="*/ 717894 h 727142"/>
                <a:gd name="connsiteX21" fmla="*/ 1500774 w 3109751"/>
                <a:gd name="connsiteY21" fmla="*/ 727142 h 727142"/>
                <a:gd name="connsiteX22" fmla="*/ 101644 w 3109751"/>
                <a:gd name="connsiteY22" fmla="*/ 727142 h 727142"/>
                <a:gd name="connsiteX23" fmla="*/ 96680 w 3109751"/>
                <a:gd name="connsiteY23" fmla="*/ 717962 h 727142"/>
                <a:gd name="connsiteX24" fmla="*/ 89197 w 3109751"/>
                <a:gd name="connsiteY24" fmla="*/ 695811 h 727142"/>
                <a:gd name="connsiteX25" fmla="*/ 63657 w 3109751"/>
                <a:gd name="connsiteY25" fmla="*/ 636210 h 727142"/>
                <a:gd name="connsiteX26" fmla="*/ 29604 w 3109751"/>
                <a:gd name="connsiteY26" fmla="*/ 617052 h 727142"/>
                <a:gd name="connsiteX27" fmla="*/ 44503 w 3109751"/>
                <a:gd name="connsiteY27" fmla="*/ 474436 h 727142"/>
                <a:gd name="connsiteX28" fmla="*/ 4064 w 3109751"/>
                <a:gd name="connsiteY28" fmla="*/ 431863 h 727142"/>
                <a:gd name="connsiteX29" fmla="*/ 59401 w 3109751"/>
                <a:gd name="connsiteY29" fmla="*/ 110444 h 727142"/>
                <a:gd name="connsiteX30" fmla="*/ 260793 w 3109751"/>
                <a:gd name="connsiteY30" fmla="*/ 4279 h 727142"/>
                <a:gd name="connsiteX31" fmla="*/ 268538 w 3109751"/>
                <a:gd name="connsiteY31" fmla="*/ 3776 h 727142"/>
                <a:gd name="connsiteX32" fmla="*/ 268538 w 3109751"/>
                <a:gd name="connsiteY32" fmla="*/ 3775 h 727142"/>
                <a:gd name="connsiteX33" fmla="*/ 326667 w 3109751"/>
                <a:gd name="connsiteY33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109751" h="727142">
                  <a:moveTo>
                    <a:pt x="326667" y="0"/>
                  </a:moveTo>
                  <a:cubicBezTo>
                    <a:pt x="393547" y="1485"/>
                    <a:pt x="462185" y="21041"/>
                    <a:pt x="521246" y="65742"/>
                  </a:cubicBezTo>
                  <a:cubicBezTo>
                    <a:pt x="678742" y="187073"/>
                    <a:pt x="672357" y="338204"/>
                    <a:pt x="640432" y="431862"/>
                  </a:cubicBezTo>
                  <a:cubicBezTo>
                    <a:pt x="608507" y="527650"/>
                    <a:pt x="772388" y="589379"/>
                    <a:pt x="772388" y="589379"/>
                  </a:cubicBezTo>
                  <a:cubicBezTo>
                    <a:pt x="802185" y="595765"/>
                    <a:pt x="836238" y="595765"/>
                    <a:pt x="893703" y="574479"/>
                  </a:cubicBezTo>
                  <a:cubicBezTo>
                    <a:pt x="949039" y="551064"/>
                    <a:pt x="955424" y="517007"/>
                    <a:pt x="1044814" y="457406"/>
                  </a:cubicBezTo>
                  <a:cubicBezTo>
                    <a:pt x="1132075" y="397805"/>
                    <a:pt x="1323625" y="419091"/>
                    <a:pt x="1323625" y="419091"/>
                  </a:cubicBezTo>
                  <a:cubicBezTo>
                    <a:pt x="1323625" y="393547"/>
                    <a:pt x="1393859" y="374390"/>
                    <a:pt x="1425784" y="374390"/>
                  </a:cubicBezTo>
                  <a:cubicBezTo>
                    <a:pt x="1457709" y="374390"/>
                    <a:pt x="1636488" y="306275"/>
                    <a:pt x="1800369" y="267960"/>
                  </a:cubicBezTo>
                  <a:cubicBezTo>
                    <a:pt x="1964250" y="229645"/>
                    <a:pt x="2100463" y="261574"/>
                    <a:pt x="2147286" y="289246"/>
                  </a:cubicBezTo>
                  <a:cubicBezTo>
                    <a:pt x="2194109" y="319046"/>
                    <a:pt x="2541026" y="482949"/>
                    <a:pt x="2690009" y="570222"/>
                  </a:cubicBezTo>
                  <a:cubicBezTo>
                    <a:pt x="2838992" y="659623"/>
                    <a:pt x="2856018" y="634080"/>
                    <a:pt x="2964562" y="659623"/>
                  </a:cubicBezTo>
                  <a:cubicBezTo>
                    <a:pt x="3017770" y="672395"/>
                    <a:pt x="3056080" y="684103"/>
                    <a:pt x="3082419" y="700865"/>
                  </a:cubicBezTo>
                  <a:lnTo>
                    <a:pt x="3109751" y="727142"/>
                  </a:lnTo>
                  <a:lnTo>
                    <a:pt x="2600642" y="727142"/>
                  </a:lnTo>
                  <a:lnTo>
                    <a:pt x="2557255" y="704590"/>
                  </a:lnTo>
                  <a:cubicBezTo>
                    <a:pt x="2514422" y="686231"/>
                    <a:pt x="2460150" y="669202"/>
                    <a:pt x="2387787" y="646852"/>
                  </a:cubicBezTo>
                  <a:cubicBezTo>
                    <a:pt x="2243061" y="602151"/>
                    <a:pt x="2145158" y="580865"/>
                    <a:pt x="2062153" y="544679"/>
                  </a:cubicBezTo>
                  <a:cubicBezTo>
                    <a:pt x="1981277" y="510621"/>
                    <a:pt x="1945095" y="521264"/>
                    <a:pt x="1904657" y="521264"/>
                  </a:cubicBezTo>
                  <a:cubicBezTo>
                    <a:pt x="1864219" y="521264"/>
                    <a:pt x="1834422" y="551064"/>
                    <a:pt x="1728006" y="629823"/>
                  </a:cubicBezTo>
                  <a:cubicBezTo>
                    <a:pt x="1674798" y="669202"/>
                    <a:pt x="1599243" y="698470"/>
                    <a:pt x="1534329" y="717894"/>
                  </a:cubicBezTo>
                  <a:lnTo>
                    <a:pt x="1500774" y="727142"/>
                  </a:lnTo>
                  <a:lnTo>
                    <a:pt x="101644" y="727142"/>
                  </a:lnTo>
                  <a:lnTo>
                    <a:pt x="96680" y="717962"/>
                  </a:lnTo>
                  <a:cubicBezTo>
                    <a:pt x="94784" y="708183"/>
                    <a:pt x="100371" y="699004"/>
                    <a:pt x="89197" y="695811"/>
                  </a:cubicBezTo>
                  <a:cubicBezTo>
                    <a:pt x="74299" y="689425"/>
                    <a:pt x="63657" y="648981"/>
                    <a:pt x="63657" y="636210"/>
                  </a:cubicBezTo>
                  <a:cubicBezTo>
                    <a:pt x="63657" y="623438"/>
                    <a:pt x="63657" y="625567"/>
                    <a:pt x="29604" y="617052"/>
                  </a:cubicBezTo>
                  <a:cubicBezTo>
                    <a:pt x="-6577" y="608538"/>
                    <a:pt x="46631" y="489336"/>
                    <a:pt x="44503" y="474436"/>
                  </a:cubicBezTo>
                  <a:cubicBezTo>
                    <a:pt x="42374" y="459535"/>
                    <a:pt x="16834" y="470178"/>
                    <a:pt x="4064" y="431863"/>
                  </a:cubicBezTo>
                  <a:cubicBezTo>
                    <a:pt x="-8706" y="393548"/>
                    <a:pt x="8321" y="182816"/>
                    <a:pt x="59401" y="110444"/>
                  </a:cubicBezTo>
                  <a:cubicBezTo>
                    <a:pt x="98775" y="58293"/>
                    <a:pt x="174863" y="17317"/>
                    <a:pt x="260793" y="4279"/>
                  </a:cubicBezTo>
                  <a:lnTo>
                    <a:pt x="268538" y="3776"/>
                  </a:lnTo>
                  <a:lnTo>
                    <a:pt x="268538" y="3775"/>
                  </a:lnTo>
                  <a:lnTo>
                    <a:pt x="32666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" name="Freeform 61"/>
            <p:cNvSpPr>
              <a:spLocks/>
            </p:cNvSpPr>
            <p:nvPr/>
          </p:nvSpPr>
          <p:spPr bwMode="auto">
            <a:xfrm>
              <a:off x="7777040" y="4013538"/>
              <a:ext cx="1816641" cy="727142"/>
            </a:xfrm>
            <a:custGeom>
              <a:avLst/>
              <a:gdLst>
                <a:gd name="connsiteX0" fmla="*/ 537254 w 1816641"/>
                <a:gd name="connsiteY0" fmla="*/ 0 h 727142"/>
                <a:gd name="connsiteX1" fmla="*/ 1632953 w 1816641"/>
                <a:gd name="connsiteY1" fmla="*/ 0 h 727142"/>
                <a:gd name="connsiteX2" fmla="*/ 1635513 w 1816641"/>
                <a:gd name="connsiteY2" fmla="*/ 15757 h 727142"/>
                <a:gd name="connsiteX3" fmla="*/ 1531429 w 1816641"/>
                <a:gd name="connsiteY3" fmla="*/ 287512 h 727142"/>
                <a:gd name="connsiteX4" fmla="*/ 1807380 w 1816641"/>
                <a:gd name="connsiteY4" fmla="*/ 705683 h 727142"/>
                <a:gd name="connsiteX5" fmla="*/ 1816641 w 1816641"/>
                <a:gd name="connsiteY5" fmla="*/ 727142 h 727142"/>
                <a:gd name="connsiteX6" fmla="*/ 1285399 w 1816641"/>
                <a:gd name="connsiteY6" fmla="*/ 727142 h 727142"/>
                <a:gd name="connsiteX7" fmla="*/ 1234262 w 1816641"/>
                <a:gd name="connsiteY7" fmla="*/ 682102 h 727142"/>
                <a:gd name="connsiteX8" fmla="*/ 1031273 w 1816641"/>
                <a:gd name="connsiteY8" fmla="*/ 502501 h 727142"/>
                <a:gd name="connsiteX9" fmla="*/ 441727 w 1816641"/>
                <a:gd name="connsiteY9" fmla="*/ 549330 h 727142"/>
                <a:gd name="connsiteX10" fmla="*/ 516152 w 1816641"/>
                <a:gd name="connsiteY10" fmla="*/ 629120 h 727142"/>
                <a:gd name="connsiteX11" fmla="*/ 565844 w 1816641"/>
                <a:gd name="connsiteY11" fmla="*/ 727142 h 727142"/>
                <a:gd name="connsiteX12" fmla="*/ 108513 w 1816641"/>
                <a:gd name="connsiteY12" fmla="*/ 727142 h 727142"/>
                <a:gd name="connsiteX13" fmla="*/ 37346 w 1816641"/>
                <a:gd name="connsiteY13" fmla="*/ 600417 h 727142"/>
                <a:gd name="connsiteX14" fmla="*/ 126735 w 1816641"/>
                <a:gd name="connsiteY14" fmla="*/ 234296 h 727142"/>
                <a:gd name="connsiteX15" fmla="*/ 428957 w 1816641"/>
                <a:gd name="connsiteY15" fmla="*/ 38465 h 727142"/>
                <a:gd name="connsiteX16" fmla="*/ 532447 w 1816641"/>
                <a:gd name="connsiteY16" fmla="*/ 1780 h 727142"/>
                <a:gd name="connsiteX17" fmla="*/ 537254 w 1816641"/>
                <a:gd name="connsiteY17" fmla="*/ 0 h 727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16641" h="727142">
                  <a:moveTo>
                    <a:pt x="537254" y="0"/>
                  </a:moveTo>
                  <a:lnTo>
                    <a:pt x="1632953" y="0"/>
                  </a:lnTo>
                  <a:lnTo>
                    <a:pt x="1635513" y="15757"/>
                  </a:lnTo>
                  <a:cubicBezTo>
                    <a:pt x="1645494" y="186470"/>
                    <a:pt x="1531429" y="287512"/>
                    <a:pt x="1531429" y="287512"/>
                  </a:cubicBezTo>
                  <a:cubicBezTo>
                    <a:pt x="1638378" y="391281"/>
                    <a:pt x="1753706" y="590838"/>
                    <a:pt x="1807380" y="705683"/>
                  </a:cubicBezTo>
                  <a:lnTo>
                    <a:pt x="1816641" y="727142"/>
                  </a:lnTo>
                  <a:lnTo>
                    <a:pt x="1285399" y="727142"/>
                  </a:lnTo>
                  <a:lnTo>
                    <a:pt x="1234262" y="682102"/>
                  </a:lnTo>
                  <a:cubicBezTo>
                    <a:pt x="1125984" y="586581"/>
                    <a:pt x="1031273" y="502501"/>
                    <a:pt x="1031273" y="502501"/>
                  </a:cubicBezTo>
                  <a:cubicBezTo>
                    <a:pt x="967423" y="534430"/>
                    <a:pt x="441727" y="549330"/>
                    <a:pt x="441727" y="549330"/>
                  </a:cubicBezTo>
                  <a:cubicBezTo>
                    <a:pt x="470992" y="570084"/>
                    <a:pt x="495467" y="597756"/>
                    <a:pt x="516152" y="629120"/>
                  </a:cubicBezTo>
                  <a:lnTo>
                    <a:pt x="565844" y="727142"/>
                  </a:lnTo>
                  <a:lnTo>
                    <a:pt x="108513" y="727142"/>
                  </a:lnTo>
                  <a:lnTo>
                    <a:pt x="37346" y="600417"/>
                  </a:lnTo>
                  <a:cubicBezTo>
                    <a:pt x="-62686" y="398199"/>
                    <a:pt x="62885" y="259840"/>
                    <a:pt x="126735" y="234296"/>
                  </a:cubicBezTo>
                  <a:cubicBezTo>
                    <a:pt x="188457" y="208753"/>
                    <a:pt x="309771" y="78908"/>
                    <a:pt x="428957" y="38465"/>
                  </a:cubicBezTo>
                  <a:cubicBezTo>
                    <a:pt x="458754" y="28354"/>
                    <a:pt x="494935" y="15449"/>
                    <a:pt x="532447" y="1780"/>
                  </a:cubicBezTo>
                  <a:lnTo>
                    <a:pt x="5372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7" name="Freeform 108"/>
            <p:cNvSpPr>
              <a:spLocks/>
            </p:cNvSpPr>
            <p:nvPr/>
          </p:nvSpPr>
          <p:spPr bwMode="auto">
            <a:xfrm>
              <a:off x="6896879" y="3286394"/>
              <a:ext cx="2513114" cy="727144"/>
            </a:xfrm>
            <a:custGeom>
              <a:avLst/>
              <a:gdLst>
                <a:gd name="connsiteX0" fmla="*/ 981692 w 2513114"/>
                <a:gd name="connsiteY0" fmla="*/ 1 h 727144"/>
                <a:gd name="connsiteX1" fmla="*/ 2086381 w 2513114"/>
                <a:gd name="connsiteY1" fmla="*/ 1 h 727144"/>
                <a:gd name="connsiteX2" fmla="*/ 2102655 w 2513114"/>
                <a:gd name="connsiteY2" fmla="*/ 58691 h 727144"/>
                <a:gd name="connsiteX3" fmla="*/ 2292404 w 2513114"/>
                <a:gd name="connsiteY3" fmla="*/ 333502 h 727144"/>
                <a:gd name="connsiteX4" fmla="*/ 2503108 w 2513114"/>
                <a:gd name="connsiteY4" fmla="*/ 665564 h 727144"/>
                <a:gd name="connsiteX5" fmla="*/ 2513114 w 2513114"/>
                <a:gd name="connsiteY5" fmla="*/ 727144 h 727144"/>
                <a:gd name="connsiteX6" fmla="*/ 1417415 w 2513114"/>
                <a:gd name="connsiteY6" fmla="*/ 727144 h 727144"/>
                <a:gd name="connsiteX7" fmla="*/ 1524079 w 2513114"/>
                <a:gd name="connsiteY7" fmla="*/ 687648 h 727144"/>
                <a:gd name="connsiteX8" fmla="*/ 1649650 w 2513114"/>
                <a:gd name="connsiteY8" fmla="*/ 640021 h 727144"/>
                <a:gd name="connsiteX9" fmla="*/ 1255910 w 2513114"/>
                <a:gd name="connsiteY9" fmla="*/ 227071 h 727144"/>
                <a:gd name="connsiteX10" fmla="*/ 1039885 w 2513114"/>
                <a:gd name="connsiteY10" fmla="*/ 49332 h 727144"/>
                <a:gd name="connsiteX11" fmla="*/ 0 w 2513114"/>
                <a:gd name="connsiteY11" fmla="*/ 0 h 727144"/>
                <a:gd name="connsiteX12" fmla="*/ 237268 w 2513114"/>
                <a:gd name="connsiteY12" fmla="*/ 0 h 727144"/>
                <a:gd name="connsiteX13" fmla="*/ 242828 w 2513114"/>
                <a:gd name="connsiteY13" fmla="*/ 5695 h 727144"/>
                <a:gd name="connsiteX14" fmla="*/ 368399 w 2513114"/>
                <a:gd name="connsiteY14" fmla="*/ 63168 h 727144"/>
                <a:gd name="connsiteX15" fmla="*/ 393673 w 2513114"/>
                <a:gd name="connsiteY15" fmla="*/ 18800 h 727144"/>
                <a:gd name="connsiteX16" fmla="*/ 405886 w 2513114"/>
                <a:gd name="connsiteY16" fmla="*/ 0 h 727144"/>
                <a:gd name="connsiteX17" fmla="*/ 791050 w 2513114"/>
                <a:gd name="connsiteY17" fmla="*/ 0 h 727144"/>
                <a:gd name="connsiteX18" fmla="*/ 746097 w 2513114"/>
                <a:gd name="connsiteY18" fmla="*/ 55256 h 727144"/>
                <a:gd name="connsiteX19" fmla="*/ 680996 w 2513114"/>
                <a:gd name="connsiteY19" fmla="*/ 133678 h 727144"/>
                <a:gd name="connsiteX20" fmla="*/ 669055 w 2513114"/>
                <a:gd name="connsiteY20" fmla="*/ 147793 h 727144"/>
                <a:gd name="connsiteX21" fmla="*/ 612204 w 2513114"/>
                <a:gd name="connsiteY21" fmla="*/ 214993 h 727144"/>
                <a:gd name="connsiteX22" fmla="*/ 449275 w 2513114"/>
                <a:gd name="connsiteY22" fmla="*/ 395230 h 727144"/>
                <a:gd name="connsiteX23" fmla="*/ 253469 w 2513114"/>
                <a:gd name="connsiteY23" fmla="*/ 403745 h 727144"/>
                <a:gd name="connsiteX24" fmla="*/ 43942 w 2513114"/>
                <a:gd name="connsiteY24" fmla="*/ 76825 h 727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13114" h="727144">
                  <a:moveTo>
                    <a:pt x="981692" y="1"/>
                  </a:moveTo>
                  <a:lnTo>
                    <a:pt x="2086381" y="1"/>
                  </a:lnTo>
                  <a:lnTo>
                    <a:pt x="2102655" y="58691"/>
                  </a:lnTo>
                  <a:cubicBezTo>
                    <a:pt x="2151103" y="208014"/>
                    <a:pt x="2229087" y="294389"/>
                    <a:pt x="2292404" y="333502"/>
                  </a:cubicBezTo>
                  <a:cubicBezTo>
                    <a:pt x="2364767" y="378202"/>
                    <a:pt x="2447772" y="446318"/>
                    <a:pt x="2503108" y="665564"/>
                  </a:cubicBezTo>
                  <a:lnTo>
                    <a:pt x="2513114" y="727144"/>
                  </a:lnTo>
                  <a:lnTo>
                    <a:pt x="1417415" y="727144"/>
                  </a:lnTo>
                  <a:lnTo>
                    <a:pt x="1524079" y="687648"/>
                  </a:lnTo>
                  <a:cubicBezTo>
                    <a:pt x="1594314" y="661307"/>
                    <a:pt x="1649650" y="640021"/>
                    <a:pt x="1649650" y="640021"/>
                  </a:cubicBezTo>
                  <a:cubicBezTo>
                    <a:pt x="1649650" y="640021"/>
                    <a:pt x="1317632" y="269643"/>
                    <a:pt x="1255910" y="227071"/>
                  </a:cubicBezTo>
                  <a:cubicBezTo>
                    <a:pt x="1226114" y="205785"/>
                    <a:pt x="1129275" y="124898"/>
                    <a:pt x="1039885" y="49332"/>
                  </a:cubicBezTo>
                  <a:close/>
                  <a:moveTo>
                    <a:pt x="0" y="0"/>
                  </a:moveTo>
                  <a:lnTo>
                    <a:pt x="237268" y="0"/>
                  </a:lnTo>
                  <a:lnTo>
                    <a:pt x="242828" y="5695"/>
                  </a:lnTo>
                  <a:cubicBezTo>
                    <a:pt x="268368" y="22724"/>
                    <a:pt x="368399" y="63168"/>
                    <a:pt x="368399" y="63168"/>
                  </a:cubicBezTo>
                  <a:cubicBezTo>
                    <a:pt x="377445" y="46405"/>
                    <a:pt x="385825" y="31738"/>
                    <a:pt x="393673" y="18800"/>
                  </a:cubicBezTo>
                  <a:lnTo>
                    <a:pt x="405886" y="0"/>
                  </a:lnTo>
                  <a:lnTo>
                    <a:pt x="791050" y="0"/>
                  </a:lnTo>
                  <a:lnTo>
                    <a:pt x="746097" y="55256"/>
                  </a:lnTo>
                  <a:cubicBezTo>
                    <a:pt x="725741" y="80014"/>
                    <a:pt x="703676" y="106605"/>
                    <a:pt x="680996" y="133678"/>
                  </a:cubicBezTo>
                  <a:lnTo>
                    <a:pt x="669055" y="147793"/>
                  </a:lnTo>
                  <a:lnTo>
                    <a:pt x="612204" y="214993"/>
                  </a:lnTo>
                  <a:cubicBezTo>
                    <a:pt x="543753" y="295053"/>
                    <a:pt x="479604" y="367292"/>
                    <a:pt x="449275" y="395230"/>
                  </a:cubicBezTo>
                  <a:cubicBezTo>
                    <a:pt x="370527" y="467603"/>
                    <a:pt x="310934" y="456960"/>
                    <a:pt x="253469" y="403745"/>
                  </a:cubicBezTo>
                  <a:cubicBezTo>
                    <a:pt x="216224" y="369155"/>
                    <a:pt x="121613" y="211505"/>
                    <a:pt x="43942" y="76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8" name="Freeform 110"/>
            <p:cNvSpPr>
              <a:spLocks/>
            </p:cNvSpPr>
            <p:nvPr/>
          </p:nvSpPr>
          <p:spPr bwMode="auto">
            <a:xfrm>
              <a:off x="8125823" y="5467824"/>
              <a:ext cx="2385161" cy="727143"/>
            </a:xfrm>
            <a:custGeom>
              <a:avLst/>
              <a:gdLst>
                <a:gd name="connsiteX0" fmla="*/ 1826774 w 2385161"/>
                <a:gd name="connsiteY0" fmla="*/ 0 h 727143"/>
                <a:gd name="connsiteX1" fmla="*/ 2091339 w 2385161"/>
                <a:gd name="connsiteY1" fmla="*/ 0 h 727143"/>
                <a:gd name="connsiteX2" fmla="*/ 2091342 w 2385161"/>
                <a:gd name="connsiteY2" fmla="*/ 3 h 727143"/>
                <a:gd name="connsiteX3" fmla="*/ 2116982 w 2385161"/>
                <a:gd name="connsiteY3" fmla="*/ 27376 h 727143"/>
                <a:gd name="connsiteX4" fmla="*/ 2129752 w 2385161"/>
                <a:gd name="connsiteY4" fmla="*/ 27376 h 727143"/>
                <a:gd name="connsiteX5" fmla="*/ 2185088 w 2385161"/>
                <a:gd name="connsiteY5" fmla="*/ 76334 h 727143"/>
                <a:gd name="connsiteX6" fmla="*/ 2351097 w 2385161"/>
                <a:gd name="connsiteY6" fmla="*/ 125292 h 727143"/>
                <a:gd name="connsiteX7" fmla="*/ 2276606 w 2385161"/>
                <a:gd name="connsiteY7" fmla="*/ 365824 h 727143"/>
                <a:gd name="connsiteX8" fmla="*/ 2182960 w 2385161"/>
                <a:gd name="connsiteY8" fmla="*/ 627643 h 727143"/>
                <a:gd name="connsiteX9" fmla="*/ 1959486 w 2385161"/>
                <a:gd name="connsiteY9" fmla="*/ 697887 h 727143"/>
                <a:gd name="connsiteX10" fmla="*/ 2010566 w 2385161"/>
                <a:gd name="connsiteY10" fmla="*/ 587199 h 727143"/>
                <a:gd name="connsiteX11" fmla="*/ 2027592 w 2385161"/>
                <a:gd name="connsiteY11" fmla="*/ 327509 h 727143"/>
                <a:gd name="connsiteX12" fmla="*/ 1987154 w 2385161"/>
                <a:gd name="connsiteY12" fmla="*/ 221079 h 727143"/>
                <a:gd name="connsiteX13" fmla="*/ 1889251 w 2385161"/>
                <a:gd name="connsiteY13" fmla="*/ 50790 h 727143"/>
                <a:gd name="connsiteX14" fmla="*/ 1861558 w 2385161"/>
                <a:gd name="connsiteY14" fmla="*/ 27725 h 727143"/>
                <a:gd name="connsiteX15" fmla="*/ 328683 w 2385161"/>
                <a:gd name="connsiteY15" fmla="*/ 0 h 727143"/>
                <a:gd name="connsiteX16" fmla="*/ 570661 w 2385161"/>
                <a:gd name="connsiteY16" fmla="*/ 0 h 727143"/>
                <a:gd name="connsiteX17" fmla="*/ 572882 w 2385161"/>
                <a:gd name="connsiteY17" fmla="*/ 5025 h 727143"/>
                <a:gd name="connsiteX18" fmla="*/ 612256 w 2385161"/>
                <a:gd name="connsiteY18" fmla="*/ 76333 h 727143"/>
                <a:gd name="connsiteX19" fmla="*/ 746341 w 2385161"/>
                <a:gd name="connsiteY19" fmla="*/ 253007 h 727143"/>
                <a:gd name="connsiteX20" fmla="*/ 499455 w 2385161"/>
                <a:gd name="connsiteY20" fmla="*/ 510569 h 727143"/>
                <a:gd name="connsiteX21" fmla="*/ 3556 w 2385161"/>
                <a:gd name="connsiteY21" fmla="*/ 642542 h 727143"/>
                <a:gd name="connsiteX22" fmla="*/ 99330 w 2385161"/>
                <a:gd name="connsiteY22" fmla="*/ 482897 h 727143"/>
                <a:gd name="connsiteX23" fmla="*/ 316419 w 2385161"/>
                <a:gd name="connsiteY23" fmla="*/ 182763 h 727143"/>
                <a:gd name="connsiteX24" fmla="*/ 329189 w 2385161"/>
                <a:gd name="connsiteY24" fmla="*/ 97619 h 727143"/>
                <a:gd name="connsiteX25" fmla="*/ 325465 w 2385161"/>
                <a:gd name="connsiteY25" fmla="*/ 24448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385161" h="727143">
                  <a:moveTo>
                    <a:pt x="1826774" y="0"/>
                  </a:moveTo>
                  <a:lnTo>
                    <a:pt x="2091339" y="0"/>
                  </a:lnTo>
                  <a:lnTo>
                    <a:pt x="2091342" y="3"/>
                  </a:lnTo>
                  <a:cubicBezTo>
                    <a:pt x="2107138" y="17132"/>
                    <a:pt x="2116982" y="27376"/>
                    <a:pt x="2116982" y="27376"/>
                  </a:cubicBezTo>
                  <a:cubicBezTo>
                    <a:pt x="2116982" y="27376"/>
                    <a:pt x="2116982" y="27376"/>
                    <a:pt x="2129752" y="27376"/>
                  </a:cubicBezTo>
                  <a:cubicBezTo>
                    <a:pt x="2142522" y="27376"/>
                    <a:pt x="2155292" y="72077"/>
                    <a:pt x="2185088" y="76334"/>
                  </a:cubicBezTo>
                  <a:cubicBezTo>
                    <a:pt x="2217013" y="78462"/>
                    <a:pt x="2259580" y="76334"/>
                    <a:pt x="2351097" y="125292"/>
                  </a:cubicBezTo>
                  <a:cubicBezTo>
                    <a:pt x="2440487" y="176378"/>
                    <a:pt x="2331942" y="299837"/>
                    <a:pt x="2276606" y="365824"/>
                  </a:cubicBezTo>
                  <a:cubicBezTo>
                    <a:pt x="2223398" y="431811"/>
                    <a:pt x="2274478" y="510570"/>
                    <a:pt x="2182960" y="627643"/>
                  </a:cubicBezTo>
                  <a:cubicBezTo>
                    <a:pt x="2091442" y="744716"/>
                    <a:pt x="1991410" y="744716"/>
                    <a:pt x="1959486" y="697887"/>
                  </a:cubicBezTo>
                  <a:cubicBezTo>
                    <a:pt x="1927561" y="648929"/>
                    <a:pt x="1991410" y="623386"/>
                    <a:pt x="2010566" y="587199"/>
                  </a:cubicBezTo>
                  <a:cubicBezTo>
                    <a:pt x="2027592" y="548884"/>
                    <a:pt x="2027592" y="378596"/>
                    <a:pt x="2027592" y="327509"/>
                  </a:cubicBezTo>
                  <a:cubicBezTo>
                    <a:pt x="2027592" y="278551"/>
                    <a:pt x="1987154" y="246622"/>
                    <a:pt x="1987154" y="221079"/>
                  </a:cubicBezTo>
                  <a:cubicBezTo>
                    <a:pt x="1987154" y="195536"/>
                    <a:pt x="1953101" y="104006"/>
                    <a:pt x="1889251" y="50790"/>
                  </a:cubicBezTo>
                  <a:cubicBezTo>
                    <a:pt x="1881536" y="44138"/>
                    <a:pt x="1872224" y="36389"/>
                    <a:pt x="1861558" y="27725"/>
                  </a:cubicBezTo>
                  <a:close/>
                  <a:moveTo>
                    <a:pt x="328683" y="0"/>
                  </a:moveTo>
                  <a:lnTo>
                    <a:pt x="570661" y="0"/>
                  </a:lnTo>
                  <a:lnTo>
                    <a:pt x="572882" y="5025"/>
                  </a:lnTo>
                  <a:cubicBezTo>
                    <a:pt x="584588" y="35889"/>
                    <a:pt x="595230" y="66754"/>
                    <a:pt x="612256" y="76333"/>
                  </a:cubicBezTo>
                  <a:cubicBezTo>
                    <a:pt x="648438" y="95490"/>
                    <a:pt x="665464" y="161477"/>
                    <a:pt x="746341" y="253007"/>
                  </a:cubicBezTo>
                  <a:cubicBezTo>
                    <a:pt x="825089" y="344537"/>
                    <a:pt x="722929" y="372209"/>
                    <a:pt x="499455" y="510569"/>
                  </a:cubicBezTo>
                  <a:cubicBezTo>
                    <a:pt x="275981" y="648928"/>
                    <a:pt x="20582" y="714915"/>
                    <a:pt x="3556" y="642542"/>
                  </a:cubicBezTo>
                  <a:cubicBezTo>
                    <a:pt x="-11343" y="570170"/>
                    <a:pt x="20582" y="521212"/>
                    <a:pt x="99330" y="482897"/>
                  </a:cubicBezTo>
                  <a:cubicBezTo>
                    <a:pt x="178078" y="444582"/>
                    <a:pt x="316419" y="182763"/>
                    <a:pt x="316419" y="182763"/>
                  </a:cubicBezTo>
                  <a:cubicBezTo>
                    <a:pt x="316419" y="182763"/>
                    <a:pt x="341959" y="142320"/>
                    <a:pt x="329189" y="97619"/>
                  </a:cubicBezTo>
                  <a:cubicBezTo>
                    <a:pt x="322804" y="75269"/>
                    <a:pt x="323336" y="47065"/>
                    <a:pt x="325465" y="244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9" name="Freeform 109"/>
            <p:cNvSpPr>
              <a:spLocks/>
            </p:cNvSpPr>
            <p:nvPr/>
          </p:nvSpPr>
          <p:spPr bwMode="auto">
            <a:xfrm>
              <a:off x="7885553" y="4740681"/>
              <a:ext cx="2331608" cy="727143"/>
            </a:xfrm>
            <a:custGeom>
              <a:avLst/>
              <a:gdLst>
                <a:gd name="connsiteX0" fmla="*/ 1176886 w 2331608"/>
                <a:gd name="connsiteY0" fmla="*/ 0 h 727143"/>
                <a:gd name="connsiteX1" fmla="*/ 1708128 w 2331608"/>
                <a:gd name="connsiteY1" fmla="*/ 0 h 727143"/>
                <a:gd name="connsiteX2" fmla="*/ 1720242 w 2331608"/>
                <a:gd name="connsiteY2" fmla="*/ 28069 h 727143"/>
                <a:gd name="connsiteX3" fmla="*/ 1729395 w 2331608"/>
                <a:gd name="connsiteY3" fmla="*/ 58464 h 727143"/>
                <a:gd name="connsiteX4" fmla="*/ 1757063 w 2331608"/>
                <a:gd name="connsiteY4" fmla="*/ 122322 h 727143"/>
                <a:gd name="connsiteX5" fmla="*/ 2133777 w 2331608"/>
                <a:gd name="connsiteY5" fmla="*/ 477799 h 727143"/>
                <a:gd name="connsiteX6" fmla="*/ 2303939 w 2331608"/>
                <a:gd name="connsiteY6" fmla="*/ 696709 h 727143"/>
                <a:gd name="connsiteX7" fmla="*/ 2331608 w 2331608"/>
                <a:gd name="connsiteY7" fmla="*/ 727142 h 727143"/>
                <a:gd name="connsiteX8" fmla="*/ 2067043 w 2331608"/>
                <a:gd name="connsiteY8" fmla="*/ 727142 h 727143"/>
                <a:gd name="connsiteX9" fmla="*/ 2066003 w 2331608"/>
                <a:gd name="connsiteY9" fmla="*/ 726313 h 727143"/>
                <a:gd name="connsiteX10" fmla="*/ 1761320 w 2331608"/>
                <a:gd name="connsiteY10" fmla="*/ 501214 h 727143"/>
                <a:gd name="connsiteX11" fmla="*/ 1593182 w 2331608"/>
                <a:gd name="connsiteY11" fmla="*/ 416069 h 727143"/>
                <a:gd name="connsiteX12" fmla="*/ 1454841 w 2331608"/>
                <a:gd name="connsiteY12" fmla="*/ 250038 h 727143"/>
                <a:gd name="connsiteX13" fmla="*/ 1410146 w 2331608"/>
                <a:gd name="connsiteY13" fmla="*/ 203209 h 727143"/>
                <a:gd name="connsiteX14" fmla="*/ 1208234 w 2331608"/>
                <a:gd name="connsiteY14" fmla="*/ 27611 h 727143"/>
                <a:gd name="connsiteX15" fmla="*/ 0 w 2331608"/>
                <a:gd name="connsiteY15" fmla="*/ 0 h 727143"/>
                <a:gd name="connsiteX16" fmla="*/ 457331 w 2331608"/>
                <a:gd name="connsiteY16" fmla="*/ 0 h 727143"/>
                <a:gd name="connsiteX17" fmla="*/ 459317 w 2331608"/>
                <a:gd name="connsiteY17" fmla="*/ 3918 h 727143"/>
                <a:gd name="connsiteX18" fmla="*/ 518378 w 2331608"/>
                <a:gd name="connsiteY18" fmla="*/ 196823 h 727143"/>
                <a:gd name="connsiteX19" fmla="*/ 754622 w 2331608"/>
                <a:gd name="connsiteY19" fmla="*/ 665116 h 727143"/>
                <a:gd name="connsiteX20" fmla="*/ 767392 w 2331608"/>
                <a:gd name="connsiteY20" fmla="*/ 660859 h 727143"/>
                <a:gd name="connsiteX21" fmla="*/ 793863 w 2331608"/>
                <a:gd name="connsiteY21" fmla="*/ 688531 h 727143"/>
                <a:gd name="connsiteX22" fmla="*/ 810930 w 2331608"/>
                <a:gd name="connsiteY22" fmla="*/ 727143 h 727143"/>
                <a:gd name="connsiteX23" fmla="*/ 568952 w 2331608"/>
                <a:gd name="connsiteY23" fmla="*/ 727143 h 727143"/>
                <a:gd name="connsiteX24" fmla="*/ 569459 w 2331608"/>
                <a:gd name="connsiteY24" fmla="*/ 723287 h 727143"/>
                <a:gd name="connsiteX25" fmla="*/ 571587 w 2331608"/>
                <a:gd name="connsiteY25" fmla="*/ 711946 h 727143"/>
                <a:gd name="connsiteX26" fmla="*/ 267236 w 2331608"/>
                <a:gd name="connsiteY26" fmla="*/ 341568 h 727143"/>
                <a:gd name="connsiteX27" fmla="*/ 7747 w 2331608"/>
                <a:gd name="connsiteY27" fmla="*/ 13796 h 727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331608" h="727143">
                  <a:moveTo>
                    <a:pt x="1176886" y="0"/>
                  </a:moveTo>
                  <a:lnTo>
                    <a:pt x="1708128" y="0"/>
                  </a:lnTo>
                  <a:lnTo>
                    <a:pt x="1720242" y="28069"/>
                  </a:lnTo>
                  <a:cubicBezTo>
                    <a:pt x="1725438" y="41668"/>
                    <a:pt x="1728597" y="52078"/>
                    <a:pt x="1729395" y="58464"/>
                  </a:cubicBezTo>
                  <a:cubicBezTo>
                    <a:pt x="1735780" y="109550"/>
                    <a:pt x="1757063" y="122322"/>
                    <a:pt x="1757063" y="122322"/>
                  </a:cubicBezTo>
                  <a:cubicBezTo>
                    <a:pt x="1931586" y="201080"/>
                    <a:pt x="2067799" y="364983"/>
                    <a:pt x="2133777" y="477799"/>
                  </a:cubicBezTo>
                  <a:cubicBezTo>
                    <a:pt x="2175013" y="548309"/>
                    <a:pt x="2251999" y="638775"/>
                    <a:pt x="2303939" y="696709"/>
                  </a:cubicBezTo>
                  <a:lnTo>
                    <a:pt x="2331608" y="727142"/>
                  </a:lnTo>
                  <a:lnTo>
                    <a:pt x="2067043" y="727142"/>
                  </a:lnTo>
                  <a:lnTo>
                    <a:pt x="2066003" y="726313"/>
                  </a:lnTo>
                  <a:cubicBezTo>
                    <a:pt x="1987188" y="664451"/>
                    <a:pt x="1868268" y="576247"/>
                    <a:pt x="1761320" y="501214"/>
                  </a:cubicBezTo>
                  <a:cubicBezTo>
                    <a:pt x="1618722" y="399041"/>
                    <a:pt x="1676187" y="439484"/>
                    <a:pt x="1593182" y="416069"/>
                  </a:cubicBezTo>
                  <a:cubicBezTo>
                    <a:pt x="1512306" y="390526"/>
                    <a:pt x="1478253" y="275581"/>
                    <a:pt x="1454841" y="250038"/>
                  </a:cubicBezTo>
                  <a:cubicBezTo>
                    <a:pt x="1433558" y="226623"/>
                    <a:pt x="1410146" y="203209"/>
                    <a:pt x="1410146" y="203209"/>
                  </a:cubicBezTo>
                  <a:cubicBezTo>
                    <a:pt x="1369442" y="168885"/>
                    <a:pt x="1290728" y="100138"/>
                    <a:pt x="1208234" y="27611"/>
                  </a:cubicBezTo>
                  <a:close/>
                  <a:moveTo>
                    <a:pt x="0" y="0"/>
                  </a:moveTo>
                  <a:lnTo>
                    <a:pt x="457331" y="0"/>
                  </a:lnTo>
                  <a:lnTo>
                    <a:pt x="459317" y="3918"/>
                  </a:lnTo>
                  <a:cubicBezTo>
                    <a:pt x="487518" y="74960"/>
                    <a:pt x="504544" y="147865"/>
                    <a:pt x="518378" y="196823"/>
                  </a:cubicBezTo>
                  <a:cubicBezTo>
                    <a:pt x="548175" y="294739"/>
                    <a:pt x="754622" y="665116"/>
                    <a:pt x="754622" y="665116"/>
                  </a:cubicBezTo>
                  <a:cubicBezTo>
                    <a:pt x="754622" y="665116"/>
                    <a:pt x="754622" y="665116"/>
                    <a:pt x="767392" y="660859"/>
                  </a:cubicBezTo>
                  <a:cubicBezTo>
                    <a:pt x="778034" y="665649"/>
                    <a:pt x="786547" y="675760"/>
                    <a:pt x="793863" y="688531"/>
                  </a:cubicBezTo>
                  <a:lnTo>
                    <a:pt x="810930" y="727143"/>
                  </a:lnTo>
                  <a:lnTo>
                    <a:pt x="568952" y="727143"/>
                  </a:lnTo>
                  <a:lnTo>
                    <a:pt x="569459" y="723287"/>
                  </a:lnTo>
                  <a:cubicBezTo>
                    <a:pt x="570656" y="716203"/>
                    <a:pt x="571587" y="711946"/>
                    <a:pt x="571587" y="711946"/>
                  </a:cubicBezTo>
                  <a:cubicBezTo>
                    <a:pt x="571587" y="711946"/>
                    <a:pt x="386422" y="471413"/>
                    <a:pt x="267236" y="341568"/>
                  </a:cubicBezTo>
                  <a:cubicBezTo>
                    <a:pt x="176251" y="245781"/>
                    <a:pt x="88856" y="144007"/>
                    <a:pt x="7747" y="1379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cxnSp>
        <p:nvCxnSpPr>
          <p:cNvPr id="20" name="Straight Connector 125"/>
          <p:cNvCxnSpPr/>
          <p:nvPr/>
        </p:nvCxnSpPr>
        <p:spPr>
          <a:xfrm flipH="1">
            <a:off x="4518440" y="2200074"/>
            <a:ext cx="1737360" cy="0"/>
          </a:xfrm>
          <a:prstGeom prst="line">
            <a:avLst/>
          </a:prstGeom>
          <a:ln w="12700">
            <a:solidFill>
              <a:srgbClr val="FFE71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13"/>
          <p:cNvSpPr txBox="1"/>
          <p:nvPr/>
        </p:nvSpPr>
        <p:spPr>
          <a:xfrm flipH="1">
            <a:off x="1972406" y="1757902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示例范文示例标题</a:t>
            </a:r>
            <a:endParaRPr lang="en-US" altLang="zh-CN" sz="1600" i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TextBox 114"/>
          <p:cNvSpPr txBox="1"/>
          <p:nvPr/>
        </p:nvSpPr>
        <p:spPr>
          <a:xfrm flipH="1">
            <a:off x="905173" y="2029359"/>
            <a:ext cx="287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bg1"/>
                </a:solidFill>
                <a:cs typeface="Lato Light"/>
              </a:rPr>
              <a:t>Lorem ipsum dolor sit amet, consectetur adipiscing dolor sit </a:t>
            </a:r>
            <a:r>
              <a:rPr lang="pt-BR" sz="1200" dirty="0" smtClean="0">
                <a:solidFill>
                  <a:schemeClr val="bg1"/>
                </a:solidFill>
                <a:cs typeface="Lato Light"/>
              </a:rPr>
              <a:t>elit.</a:t>
            </a:r>
            <a:endParaRPr lang="en-US" sz="1200" b="1" dirty="0">
              <a:solidFill>
                <a:schemeClr val="bg1"/>
              </a:solidFill>
              <a:cs typeface="Lato Light"/>
            </a:endParaRPr>
          </a:p>
        </p:txBody>
      </p:sp>
      <p:sp>
        <p:nvSpPr>
          <p:cNvPr id="23" name="TextBox 115"/>
          <p:cNvSpPr txBox="1"/>
          <p:nvPr/>
        </p:nvSpPr>
        <p:spPr>
          <a:xfrm flipH="1">
            <a:off x="1419874" y="2504100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示例范文示例标题</a:t>
            </a:r>
            <a:endParaRPr lang="en-US" altLang="zh-CN" sz="1600" i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4" name="TextBox 116"/>
          <p:cNvSpPr txBox="1"/>
          <p:nvPr/>
        </p:nvSpPr>
        <p:spPr>
          <a:xfrm flipH="1">
            <a:off x="300282" y="2763445"/>
            <a:ext cx="287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bg1"/>
                </a:solidFill>
                <a:cs typeface="Lato Light"/>
              </a:rPr>
              <a:t>Lorem ipsum dolor </a:t>
            </a:r>
            <a:r>
              <a:rPr lang="pt-BR" sz="1200">
                <a:solidFill>
                  <a:schemeClr val="bg1"/>
                </a:solidFill>
                <a:cs typeface="Lato Light"/>
              </a:rPr>
              <a:t>sit </a:t>
            </a:r>
            <a:r>
              <a:rPr lang="pt-BR" sz="1200" smtClean="0">
                <a:solidFill>
                  <a:schemeClr val="bg1"/>
                </a:solidFill>
                <a:cs typeface="Lato Light"/>
              </a:rPr>
              <a:t>amet, consectetur </a:t>
            </a:r>
            <a:r>
              <a:rPr lang="pt-BR" sz="1200">
                <a:solidFill>
                  <a:schemeClr val="bg1"/>
                </a:solidFill>
                <a:cs typeface="Lato Light"/>
              </a:rPr>
              <a:t>adipiscing elit dolor sit.</a:t>
            </a:r>
            <a:endParaRPr lang="en-US" sz="1200" b="1" dirty="0">
              <a:solidFill>
                <a:schemeClr val="bg1"/>
              </a:solidFill>
              <a:cs typeface="Lato Light"/>
            </a:endParaRPr>
          </a:p>
        </p:txBody>
      </p:sp>
      <p:sp>
        <p:nvSpPr>
          <p:cNvPr id="25" name="TextBox 117"/>
          <p:cNvSpPr txBox="1"/>
          <p:nvPr/>
        </p:nvSpPr>
        <p:spPr>
          <a:xfrm flipH="1">
            <a:off x="1775997" y="3222561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示例范文示例标题</a:t>
            </a:r>
            <a:endParaRPr lang="en-US" altLang="zh-CN" sz="1600" i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6" name="TextBox 118"/>
          <p:cNvSpPr txBox="1"/>
          <p:nvPr/>
        </p:nvSpPr>
        <p:spPr>
          <a:xfrm flipH="1">
            <a:off x="680338" y="3463472"/>
            <a:ext cx="287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bg1"/>
                </a:solidFill>
                <a:cs typeface="Lato Light"/>
              </a:rPr>
              <a:t>Lorem ipsum dolor sit amet, </a:t>
            </a:r>
            <a:r>
              <a:rPr lang="pt-BR" sz="1200">
                <a:solidFill>
                  <a:schemeClr val="bg1"/>
                </a:solidFill>
                <a:cs typeface="Lato Light"/>
              </a:rPr>
              <a:t>consectetur adipiscing dolor sit </a:t>
            </a:r>
            <a:r>
              <a:rPr lang="pt-BR" sz="1200" dirty="0">
                <a:solidFill>
                  <a:schemeClr val="bg1"/>
                </a:solidFill>
                <a:cs typeface="Lato Light"/>
              </a:rPr>
              <a:t>elit.</a:t>
            </a:r>
            <a:endParaRPr lang="en-US" sz="1200" b="1" dirty="0">
              <a:solidFill>
                <a:schemeClr val="bg1"/>
              </a:solidFill>
              <a:cs typeface="Lato Light"/>
            </a:endParaRPr>
          </a:p>
        </p:txBody>
      </p:sp>
      <p:sp>
        <p:nvSpPr>
          <p:cNvPr id="27" name="TextBox 119"/>
          <p:cNvSpPr txBox="1"/>
          <p:nvPr/>
        </p:nvSpPr>
        <p:spPr>
          <a:xfrm flipH="1">
            <a:off x="2603634" y="392176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示例范文示例标题</a:t>
            </a:r>
            <a:endParaRPr lang="en-US" altLang="zh-CN" sz="1600" i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8" name="TextBox 120"/>
          <p:cNvSpPr txBox="1"/>
          <p:nvPr/>
        </p:nvSpPr>
        <p:spPr>
          <a:xfrm flipH="1">
            <a:off x="1497945" y="4190951"/>
            <a:ext cx="287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smtClean="0">
                <a:solidFill>
                  <a:schemeClr val="bg1"/>
                </a:solidFill>
                <a:cs typeface="Lato Light"/>
              </a:rPr>
              <a:t>Lorem ipsum dolor sit amet, consectetur adipiscing dolor sit elit.</a:t>
            </a:r>
            <a:endParaRPr lang="en-US" sz="1200" b="1" dirty="0">
              <a:solidFill>
                <a:schemeClr val="bg1"/>
              </a:solidFill>
              <a:cs typeface="Lato Light"/>
            </a:endParaRPr>
          </a:p>
        </p:txBody>
      </p:sp>
      <p:sp>
        <p:nvSpPr>
          <p:cNvPr id="29" name="Oval 121"/>
          <p:cNvSpPr/>
          <p:nvPr/>
        </p:nvSpPr>
        <p:spPr>
          <a:xfrm flipH="1">
            <a:off x="3933070" y="1872339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122"/>
          <p:cNvSpPr/>
          <p:nvPr/>
        </p:nvSpPr>
        <p:spPr>
          <a:xfrm flipH="1">
            <a:off x="3336728" y="2641320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123"/>
          <p:cNvSpPr/>
          <p:nvPr/>
        </p:nvSpPr>
        <p:spPr>
          <a:xfrm flipH="1">
            <a:off x="3716784" y="3380642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124"/>
          <p:cNvSpPr/>
          <p:nvPr/>
        </p:nvSpPr>
        <p:spPr>
          <a:xfrm flipH="1">
            <a:off x="4534391" y="4079712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126"/>
          <p:cNvSpPr txBox="1"/>
          <p:nvPr/>
        </p:nvSpPr>
        <p:spPr>
          <a:xfrm flipH="1">
            <a:off x="2790665" y="4686448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示例范文示例标题</a:t>
            </a:r>
            <a:endParaRPr lang="en-US" altLang="zh-CN" sz="1600" i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4" name="TextBox 127"/>
          <p:cNvSpPr txBox="1"/>
          <p:nvPr/>
        </p:nvSpPr>
        <p:spPr>
          <a:xfrm flipH="1">
            <a:off x="1679694" y="4932660"/>
            <a:ext cx="287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dirty="0">
                <a:solidFill>
                  <a:schemeClr val="bg1"/>
                </a:solidFill>
                <a:cs typeface="Lato Light"/>
              </a:rPr>
              <a:t>Lorem ipsum dolor sit amet, </a:t>
            </a:r>
            <a:r>
              <a:rPr lang="pt-BR" sz="1200">
                <a:solidFill>
                  <a:schemeClr val="bg1"/>
                </a:solidFill>
                <a:cs typeface="Lato Light"/>
              </a:rPr>
              <a:t>consectetur adipiscing dolor sit </a:t>
            </a:r>
            <a:r>
              <a:rPr lang="pt-BR" sz="1200" dirty="0">
                <a:solidFill>
                  <a:schemeClr val="bg1"/>
                </a:solidFill>
                <a:cs typeface="Lato Light"/>
              </a:rPr>
              <a:t>elit.</a:t>
            </a:r>
            <a:endParaRPr lang="en-US" sz="1200" b="1" dirty="0">
              <a:solidFill>
                <a:schemeClr val="bg1"/>
              </a:solidFill>
              <a:cs typeface="Lato Light"/>
            </a:endParaRPr>
          </a:p>
        </p:txBody>
      </p:sp>
      <p:sp>
        <p:nvSpPr>
          <p:cNvPr id="35" name="Oval 128"/>
          <p:cNvSpPr/>
          <p:nvPr/>
        </p:nvSpPr>
        <p:spPr>
          <a:xfrm flipH="1">
            <a:off x="4716140" y="4821421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129"/>
          <p:cNvCxnSpPr/>
          <p:nvPr/>
        </p:nvCxnSpPr>
        <p:spPr>
          <a:xfrm flipH="1">
            <a:off x="3859307" y="2926337"/>
            <a:ext cx="1737360" cy="0"/>
          </a:xfrm>
          <a:prstGeom prst="line">
            <a:avLst/>
          </a:prstGeom>
          <a:ln w="12700">
            <a:solidFill>
              <a:srgbClr val="FFE71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30"/>
          <p:cNvCxnSpPr/>
          <p:nvPr/>
        </p:nvCxnSpPr>
        <p:spPr>
          <a:xfrm flipH="1">
            <a:off x="4231814" y="3641719"/>
            <a:ext cx="1737360" cy="0"/>
          </a:xfrm>
          <a:prstGeom prst="line">
            <a:avLst/>
          </a:prstGeom>
          <a:ln w="12700">
            <a:solidFill>
              <a:srgbClr val="FFE71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131"/>
          <p:cNvCxnSpPr/>
          <p:nvPr/>
        </p:nvCxnSpPr>
        <p:spPr>
          <a:xfrm flipH="1">
            <a:off x="5074746" y="4349509"/>
            <a:ext cx="1737360" cy="0"/>
          </a:xfrm>
          <a:prstGeom prst="line">
            <a:avLst/>
          </a:prstGeom>
          <a:ln w="12700">
            <a:solidFill>
              <a:srgbClr val="FFE71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32"/>
          <p:cNvCxnSpPr/>
          <p:nvPr/>
        </p:nvCxnSpPr>
        <p:spPr>
          <a:xfrm flipH="1">
            <a:off x="5280218" y="5050549"/>
            <a:ext cx="1737360" cy="0"/>
          </a:xfrm>
          <a:prstGeom prst="line">
            <a:avLst/>
          </a:prstGeom>
          <a:ln w="12700">
            <a:solidFill>
              <a:srgbClr val="FFE71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135"/>
          <p:cNvSpPr txBox="1"/>
          <p:nvPr/>
        </p:nvSpPr>
        <p:spPr>
          <a:xfrm flipH="1">
            <a:off x="2983057" y="5431069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示例范文示例标题</a:t>
            </a:r>
            <a:endParaRPr lang="en-US" altLang="zh-CN" sz="1600" i="1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1" name="TextBox 136"/>
          <p:cNvSpPr txBox="1"/>
          <p:nvPr/>
        </p:nvSpPr>
        <p:spPr>
          <a:xfrm flipH="1">
            <a:off x="1841151" y="5691595"/>
            <a:ext cx="2876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200" smtClean="0">
                <a:solidFill>
                  <a:schemeClr val="bg1"/>
                </a:solidFill>
                <a:cs typeface="Lato Light"/>
              </a:rPr>
              <a:t>Lorem ipsum dolor sit amet, consectetur adipiscing dolor sit elit.</a:t>
            </a:r>
            <a:endParaRPr lang="en-US" sz="1200" b="1" dirty="0">
              <a:solidFill>
                <a:schemeClr val="bg1"/>
              </a:solidFill>
              <a:cs typeface="Lato Light"/>
            </a:endParaRPr>
          </a:p>
        </p:txBody>
      </p:sp>
      <p:sp>
        <p:nvSpPr>
          <p:cNvPr id="42" name="Oval 137"/>
          <p:cNvSpPr/>
          <p:nvPr/>
        </p:nvSpPr>
        <p:spPr>
          <a:xfrm flipH="1">
            <a:off x="4877597" y="5580356"/>
            <a:ext cx="228600" cy="2286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138"/>
          <p:cNvCxnSpPr/>
          <p:nvPr/>
        </p:nvCxnSpPr>
        <p:spPr>
          <a:xfrm flipH="1">
            <a:off x="5441675" y="5809484"/>
            <a:ext cx="1737360" cy="0"/>
          </a:xfrm>
          <a:prstGeom prst="line">
            <a:avLst/>
          </a:prstGeom>
          <a:ln w="12700">
            <a:solidFill>
              <a:srgbClr val="FFE718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9069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 animBg="1"/>
      <p:bldP spid="40" grpId="0"/>
      <p:bldP spid="41" grpId="0"/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5" y="321106"/>
            <a:ext cx="4346825" cy="60965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09" y="1234434"/>
            <a:ext cx="1986642" cy="5173270"/>
          </a:xfrm>
          <a:prstGeom prst="rect">
            <a:avLst/>
          </a:prstGeom>
          <a:effectLst>
            <a:outerShdw blurRad="469900" dir="13500000" sy="23000" kx="-1200000" algn="bl" rotWithShape="0">
              <a:prstClr val="black">
                <a:alpha val="62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7758579" y="2902984"/>
            <a:ext cx="272185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 smtClean="0">
                <a:ln w="1270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预测冠军：</a:t>
            </a:r>
            <a:endParaRPr lang="zh-CN" altLang="en-US" sz="3600" b="1" dirty="0">
              <a:ln w="12700">
                <a:noFill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758579" y="3787081"/>
            <a:ext cx="369065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 smtClean="0">
                <a:ln w="1270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3600" b="1" dirty="0" smtClean="0">
                <a:ln w="12700">
                  <a:noFill/>
                </a:ln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国家足球队</a:t>
            </a:r>
            <a:endParaRPr lang="zh-CN" altLang="en-US" sz="3600" b="1" dirty="0">
              <a:ln w="12700">
                <a:noFill/>
              </a:ln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73648" y="3719757"/>
            <a:ext cx="3245758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931936" y="2709863"/>
            <a:ext cx="326294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 2018 </a:t>
            </a:r>
          </a:p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FIFA WORLD CUP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1310" y="3821069"/>
            <a:ext cx="36904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Чемпиона́т ми́ра по футбо́лу 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ru-RU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72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421" y="2523857"/>
            <a:ext cx="4434529" cy="410051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597341" y="602507"/>
            <a:ext cx="44229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814701" y="1371948"/>
            <a:ext cx="41523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荣耀世界杯</a:t>
            </a:r>
            <a:r>
              <a:rPr lang="en-US" altLang="zh-CN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俄罗斯</a:t>
            </a:r>
            <a:endParaRPr lang="zh-CN" alt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541550" y="1334969"/>
            <a:ext cx="2693263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751150" y="1978685"/>
            <a:ext cx="4190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Чемпиона́т ми́ра по футбо́лу </a:t>
            </a:r>
            <a:r>
              <a:rPr lang="ru-RU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5" name="十字星 14"/>
          <p:cNvSpPr/>
          <p:nvPr/>
        </p:nvSpPr>
        <p:spPr>
          <a:xfrm>
            <a:off x="3340266" y="2917295"/>
            <a:ext cx="214991" cy="200659"/>
          </a:xfrm>
          <a:prstGeom prst="star4">
            <a:avLst>
              <a:gd name="adj" fmla="val 17857"/>
            </a:avLst>
          </a:prstGeom>
          <a:solidFill>
            <a:srgbClr val="FFE7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6" name="十字星 15"/>
          <p:cNvSpPr/>
          <p:nvPr/>
        </p:nvSpPr>
        <p:spPr>
          <a:xfrm>
            <a:off x="3493521" y="2330058"/>
            <a:ext cx="207641" cy="193799"/>
          </a:xfrm>
          <a:prstGeom prst="star4">
            <a:avLst>
              <a:gd name="adj" fmla="val 17857"/>
            </a:avLst>
          </a:prstGeom>
          <a:solidFill>
            <a:srgbClr val="0064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</p:spTree>
    <p:extLst>
      <p:ext uri="{BB962C8B-B14F-4D97-AF65-F5344CB8AC3E}">
        <p14:creationId xmlns:p14="http://schemas.microsoft.com/office/powerpoint/2010/main" val="192705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18荣耀世界杯俄罗斯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868</Words>
  <Application>Microsoft Office PowerPoint</Application>
  <PresentationFormat>宽屏</PresentationFormat>
  <Paragraphs>220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Lato</vt:lpstr>
      <vt:lpstr>Lato Light</vt:lpstr>
      <vt:lpstr>等线</vt:lpstr>
      <vt:lpstr>等线 Light</vt:lpstr>
      <vt:lpstr>华文楷体</vt:lpstr>
      <vt:lpstr>华文中宋</vt:lpstr>
      <vt:lpstr>楷体</vt:lpstr>
      <vt:lpstr>宋体</vt:lpstr>
      <vt:lpstr>微软雅黑</vt:lpstr>
      <vt:lpstr>微软雅黑 Light</vt:lpstr>
      <vt:lpstr>幼圆</vt:lpstr>
      <vt:lpstr>Agency FB</vt:lpstr>
      <vt:lpstr>Arial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2018荣耀世界杯俄罗斯</dc:title>
  <dc:creator>Larry Yu</dc:creator>
  <cp:lastModifiedBy>faith123</cp:lastModifiedBy>
  <cp:revision>30</cp:revision>
  <dcterms:created xsi:type="dcterms:W3CDTF">2018-05-18T04:53:02Z</dcterms:created>
  <dcterms:modified xsi:type="dcterms:W3CDTF">2018-06-13T01:49:40Z</dcterms:modified>
</cp:coreProperties>
</file>