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19" r:id="rId2"/>
    <p:sldId id="3120" r:id="rId3"/>
    <p:sldId id="3121" r:id="rId4"/>
    <p:sldId id="3101" r:id="rId5"/>
    <p:sldId id="3087" r:id="rId6"/>
    <p:sldId id="3094" r:id="rId7"/>
    <p:sldId id="3090" r:id="rId8"/>
    <p:sldId id="3122" r:id="rId9"/>
    <p:sldId id="3099" r:id="rId10"/>
    <p:sldId id="3097" r:id="rId11"/>
    <p:sldId id="3089" r:id="rId12"/>
    <p:sldId id="3096" r:id="rId13"/>
    <p:sldId id="3123" r:id="rId14"/>
    <p:sldId id="3088" r:id="rId15"/>
    <p:sldId id="3095" r:id="rId16"/>
    <p:sldId id="3093" r:id="rId17"/>
    <p:sldId id="3098" r:id="rId18"/>
    <p:sldId id="3124" r:id="rId19"/>
    <p:sldId id="3100" r:id="rId20"/>
    <p:sldId id="3092" r:id="rId21"/>
    <p:sldId id="3091" r:id="rId22"/>
    <p:sldId id="314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588">
          <p15:clr>
            <a:srgbClr val="A4A3A4"/>
          </p15:clr>
        </p15:guide>
        <p15:guide id="6" pos="376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56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510" y="114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519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5865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488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275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301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077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417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728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169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251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656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122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298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301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071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9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653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7305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8835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8276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422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9188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4924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989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0" y="643766"/>
            <a:ext cx="12858750" cy="1"/>
          </a:xfrm>
          <a:prstGeom prst="line">
            <a:avLst/>
          </a:prstGeom>
          <a:ln w="571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 userDrawn="1"/>
        </p:nvGrpSpPr>
        <p:grpSpPr>
          <a:xfrm>
            <a:off x="516714" y="187358"/>
            <a:ext cx="303705" cy="303705"/>
            <a:chOff x="624979" y="908720"/>
            <a:chExt cx="288032" cy="2880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635" y="-184976"/>
            <a:ext cx="12858750" cy="7416991"/>
            <a:chOff x="0" y="-274"/>
            <a:chExt cx="19200" cy="11074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0" y="0"/>
              <a:ext cx="19200" cy="10800"/>
              <a:chOff x="0" y="0"/>
              <a:chExt cx="12192000" cy="6858000"/>
            </a:xfrm>
          </p:grpSpPr>
          <p:sp>
            <p:nvSpPr>
              <p:cNvPr id="3" name="矩形 2"/>
              <p:cNvSpPr/>
              <p:nvPr userDrawn="1"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B6E1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12191999" cy="6858000"/>
              </a:xfrm>
              <a:prstGeom prst="rect">
                <a:avLst/>
              </a:prstGeom>
            </p:spPr>
          </p:pic>
          <p:sp>
            <p:nvSpPr>
              <p:cNvPr id="9" name="矩形 8"/>
              <p:cNvSpPr/>
              <p:nvPr userDrawn="1"/>
            </p:nvSpPr>
            <p:spPr>
              <a:xfrm>
                <a:off x="215899" y="215900"/>
                <a:ext cx="11760201" cy="6426995"/>
              </a:xfrm>
              <a:prstGeom prst="rect">
                <a:avLst/>
              </a:prstGeom>
              <a:solidFill>
                <a:schemeClr val="bg1">
                  <a:alpha val="9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39" y="-274"/>
              <a:ext cx="4824" cy="222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 flipH="1">
              <a:off x="14037" y="-274"/>
              <a:ext cx="4824" cy="2229"/>
            </a:xfrm>
            <a:prstGeom prst="rect">
              <a:avLst/>
            </a:prstGeom>
          </p:spPr>
        </p:pic>
      </p:grp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987298" y="2594203"/>
            <a:ext cx="648054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8000" cap="all" dirty="0" smtClean="0">
                <a:solidFill>
                  <a:srgbClr val="00B369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儿童教育课件</a:t>
            </a: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987298" y="3917517"/>
            <a:ext cx="53284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solidFill>
                  <a:srgbClr val="00B3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CHILDREN'S EDUCATION COURSEWARE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987298" y="4186158"/>
            <a:ext cx="31681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4000" dirty="0" smtClean="0">
                <a:solidFill>
                  <a:srgbClr val="00B369"/>
                </a:solidFill>
                <a:latin typeface="Arial" panose="020B0604020202020204" pitchFamily="34" charset="0"/>
                <a:ea typeface="叶根友毛笔行书2.0版" panose="02010601030101010101" pitchFamily="2" charset="-122"/>
                <a:cs typeface="Arial" panose="020B0604020202020204" pitchFamily="34" charset="0"/>
              </a:rPr>
              <a:t>Education</a:t>
            </a:r>
          </a:p>
        </p:txBody>
      </p:sp>
      <p:pic>
        <p:nvPicPr>
          <p:cNvPr id="2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054725"/>
            <a:ext cx="609600" cy="609600"/>
          </a:xfrm>
          <a:prstGeom prst="rect">
            <a:avLst/>
          </a:prstGeom>
        </p:spPr>
      </p:pic>
      <p:pic>
        <p:nvPicPr>
          <p:cNvPr id="10" name="图片 9" descr="1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625" y="2859405"/>
            <a:ext cx="7938770" cy="4584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1"/>
                                </p:stCondLst>
                                <p:childTnLst>
                                  <p:par>
                                    <p:cTn id="2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7" grpId="0"/>
          <p:bldP spid="18" grpId="0"/>
          <p:bldP spid="18" grpId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1"/>
                                </p:stCondLst>
                                <p:childTnLst>
                                  <p:par>
                                    <p:cTn id="2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7" grpId="0"/>
          <p:bldP spid="18" grpId="0"/>
          <p:bldP spid="18" grpId="1"/>
          <p:bldP spid="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684019" y="2251556"/>
            <a:ext cx="4609404" cy="318122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4" y="1799870"/>
            <a:ext cx="6514810" cy="3311914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794627" y="2118162"/>
            <a:ext cx="3077903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2684021" y="3974280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7872933" y="2366385"/>
            <a:ext cx="2466406" cy="40498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872933" y="3235855"/>
            <a:ext cx="2466406" cy="40498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7872933" y="4105324"/>
            <a:ext cx="2466406" cy="40498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7872933" y="4974790"/>
            <a:ext cx="2466406" cy="40498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84022" y="5776447"/>
            <a:ext cx="1017437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57167" y="2049170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672321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2013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/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/>
          <p:nvPr/>
        </p:nvSpPr>
        <p:spPr>
          <a:xfrm>
            <a:off x="4827400" y="2573220"/>
            <a:ext cx="4466036" cy="5909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更多模版：亮亮图文旗舰店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</a:t>
            </a:r>
          </a:p>
        </p:txBody>
      </p:sp>
      <p:sp>
        <p:nvSpPr>
          <p:cNvPr id="117" name="Text Placeholder 3"/>
          <p:cNvSpPr txBox="1"/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/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/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/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/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/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/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/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/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更多模版：亮亮图文旗舰店</a:t>
              </a: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57167" y="2049170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672321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216106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391694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1596919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2985576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/>
          <p:nvPr/>
        </p:nvSpPr>
        <p:spPr bwMode="auto">
          <a:xfrm>
            <a:off x="4847477" y="2410127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570922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6837046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/>
          <p:nvPr/>
        </p:nvSpPr>
        <p:spPr bwMode="auto">
          <a:xfrm>
            <a:off x="754909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/>
          <p:nvPr/>
        </p:nvSpPr>
        <p:spPr bwMode="auto">
          <a:xfrm>
            <a:off x="9427238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8410018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136"/>
          <p:cNvGrpSpPr/>
          <p:nvPr/>
        </p:nvGrpSpPr>
        <p:grpSpPr>
          <a:xfrm>
            <a:off x="1868586" y="4690312"/>
            <a:ext cx="769442" cy="850779"/>
            <a:chOff x="922980" y="3281022"/>
            <a:chExt cx="630089" cy="6966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137"/>
          <p:cNvGrpSpPr/>
          <p:nvPr/>
        </p:nvGrpSpPr>
        <p:grpSpPr>
          <a:xfrm>
            <a:off x="2770796" y="4690307"/>
            <a:ext cx="769442" cy="1247802"/>
            <a:chOff x="1580321" y="3281022"/>
            <a:chExt cx="630089" cy="1021813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36"/>
          <p:cNvGrpSpPr/>
          <p:nvPr/>
        </p:nvGrpSpPr>
        <p:grpSpPr>
          <a:xfrm>
            <a:off x="3673005" y="4690312"/>
            <a:ext cx="769442" cy="850779"/>
            <a:chOff x="922980" y="3281022"/>
            <a:chExt cx="630089" cy="6966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37"/>
          <p:cNvGrpSpPr/>
          <p:nvPr/>
        </p:nvGrpSpPr>
        <p:grpSpPr>
          <a:xfrm>
            <a:off x="4575214" y="4690307"/>
            <a:ext cx="769442" cy="1247802"/>
            <a:chOff x="1580321" y="3281022"/>
            <a:chExt cx="630089" cy="1021813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36"/>
          <p:cNvGrpSpPr/>
          <p:nvPr/>
        </p:nvGrpSpPr>
        <p:grpSpPr>
          <a:xfrm>
            <a:off x="5477423" y="4690312"/>
            <a:ext cx="769442" cy="850779"/>
            <a:chOff x="922980" y="3281022"/>
            <a:chExt cx="630089" cy="6966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37"/>
          <p:cNvGrpSpPr/>
          <p:nvPr/>
        </p:nvGrpSpPr>
        <p:grpSpPr>
          <a:xfrm>
            <a:off x="6379632" y="4690307"/>
            <a:ext cx="769442" cy="1247802"/>
            <a:chOff x="1580321" y="3281022"/>
            <a:chExt cx="630089" cy="102181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136"/>
          <p:cNvGrpSpPr/>
          <p:nvPr/>
        </p:nvGrpSpPr>
        <p:grpSpPr>
          <a:xfrm>
            <a:off x="7281842" y="4690312"/>
            <a:ext cx="769442" cy="850779"/>
            <a:chOff x="922980" y="3281022"/>
            <a:chExt cx="630089" cy="696693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24" name="TextBox 12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137"/>
          <p:cNvGrpSpPr/>
          <p:nvPr/>
        </p:nvGrpSpPr>
        <p:grpSpPr>
          <a:xfrm>
            <a:off x="8184050" y="4690307"/>
            <a:ext cx="769442" cy="1247802"/>
            <a:chOff x="1580321" y="3281022"/>
            <a:chExt cx="630089" cy="1021813"/>
          </a:xfrm>
        </p:grpSpPr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2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136"/>
          <p:cNvGrpSpPr/>
          <p:nvPr/>
        </p:nvGrpSpPr>
        <p:grpSpPr>
          <a:xfrm>
            <a:off x="9086260" y="4690312"/>
            <a:ext cx="769442" cy="850779"/>
            <a:chOff x="922980" y="3281022"/>
            <a:chExt cx="630089" cy="696693"/>
          </a:xfrm>
        </p:grpSpPr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35" name="Straight Connector 13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137"/>
          <p:cNvGrpSpPr/>
          <p:nvPr/>
        </p:nvGrpSpPr>
        <p:grpSpPr>
          <a:xfrm>
            <a:off x="9988465" y="4690307"/>
            <a:ext cx="769442" cy="1247802"/>
            <a:chOff x="1580321" y="3281022"/>
            <a:chExt cx="630089" cy="1021813"/>
          </a:xfrm>
        </p:grpSpPr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/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/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/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/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/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/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/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/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/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/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/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/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/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/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/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/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/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/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/>
          <p:nvPr/>
        </p:nvSpPr>
        <p:spPr>
          <a:xfrm>
            <a:off x="7366422" y="6097667"/>
            <a:ext cx="756012" cy="398106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92817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57167" y="2049170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672321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。更多模版：亮亮图文旗舰店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  <a:solidFill>
            <a:schemeClr val="accent1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/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/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/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  <a:solidFill>
            <a:schemeClr val="accent1"/>
          </a:solidFill>
        </p:grpSpPr>
        <p:sp>
          <p:nvSpPr>
            <p:cNvPr id="26" name="Freeform 25"/>
            <p:cNvSpPr/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2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Chart 61"/>
          <p:cNvGraphicFramePr/>
          <p:nvPr/>
        </p:nvGraphicFramePr>
        <p:xfrm>
          <a:off x="167829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325817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81407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2001</a:t>
            </a:r>
          </a:p>
        </p:txBody>
      </p:sp>
      <p:graphicFrame>
        <p:nvGraphicFramePr>
          <p:cNvPr id="36" name="Chart 35"/>
          <p:cNvGraphicFramePr/>
          <p:nvPr/>
        </p:nvGraphicFramePr>
        <p:xfrm>
          <a:off x="416085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8378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70170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</a:p>
        </p:txBody>
      </p:sp>
      <p:graphicFrame>
        <p:nvGraphicFramePr>
          <p:cNvPr id="43" name="Chart 42"/>
          <p:cNvGraphicFramePr/>
          <p:nvPr/>
        </p:nvGraphicFramePr>
        <p:xfrm>
          <a:off x="661987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267401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58931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graphicFrame>
        <p:nvGraphicFramePr>
          <p:cNvPr id="54" name="Chart 53"/>
          <p:cNvGraphicFramePr/>
          <p:nvPr/>
        </p:nvGraphicFramePr>
        <p:xfrm>
          <a:off x="910816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755692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947694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grpSp>
        <p:nvGrpSpPr>
          <p:cNvPr id="28" name="Group 29"/>
          <p:cNvGrpSpPr/>
          <p:nvPr/>
        </p:nvGrpSpPr>
        <p:grpSpPr>
          <a:xfrm>
            <a:off x="1812053" y="4538583"/>
            <a:ext cx="4094328" cy="722185"/>
            <a:chOff x="648100" y="3562350"/>
            <a:chExt cx="3771500" cy="914400"/>
          </a:xfrm>
        </p:grpSpPr>
        <p:sp>
          <p:nvSpPr>
            <p:cNvPr id="29" name="Rectangle 28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1812053" y="5332321"/>
            <a:ext cx="4094328" cy="722185"/>
            <a:chOff x="648100" y="3562350"/>
            <a:chExt cx="3771500" cy="914400"/>
          </a:xfrm>
        </p:grpSpPr>
        <p:sp>
          <p:nvSpPr>
            <p:cNvPr id="32" name="Rectangle 31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5"/>
          <p:cNvGrpSpPr/>
          <p:nvPr/>
        </p:nvGrpSpPr>
        <p:grpSpPr>
          <a:xfrm>
            <a:off x="6987693" y="4534718"/>
            <a:ext cx="4094328" cy="722185"/>
            <a:chOff x="648100" y="3562350"/>
            <a:chExt cx="3771500" cy="914400"/>
          </a:xfrm>
        </p:grpSpPr>
        <p:sp>
          <p:nvSpPr>
            <p:cNvPr id="40" name="Rectangle 39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13453" y="4598841"/>
            <a:ext cx="3564921" cy="7017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更多模版：亮亮图文旗舰店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13453" y="53975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89093" y="45932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6987693" y="5325668"/>
            <a:ext cx="4094328" cy="722185"/>
            <a:chOff x="648100" y="3562350"/>
            <a:chExt cx="3771500" cy="914400"/>
          </a:xfrm>
        </p:grpSpPr>
        <p:sp>
          <p:nvSpPr>
            <p:cNvPr id="55" name="Rectangle 54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289093" y="538416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P spid="50" grpId="0"/>
      <p:bldGraphic spid="36" grpId="0">
        <p:bldAsOne/>
      </p:bldGraphic>
      <p:bldP spid="37" grpId="0"/>
      <p:bldP spid="38" grpId="0"/>
      <p:bldGraphic spid="43" grpId="0">
        <p:bldAsOne/>
      </p:bldGraphic>
      <p:bldP spid="44" grpId="0"/>
      <p:bldP spid="45" grpId="0"/>
      <p:bldGraphic spid="54" grpId="0">
        <p:bldAsOne/>
      </p:bldGraphic>
      <p:bldP spid="56" grpId="0"/>
      <p:bldP spid="59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57167" y="2049170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672321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/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/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/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/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/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635" y="-184976"/>
            <a:ext cx="12858750" cy="7416991"/>
            <a:chOff x="0" y="-274"/>
            <a:chExt cx="19200" cy="11074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0" y="0"/>
              <a:ext cx="19200" cy="10800"/>
              <a:chOff x="0" y="0"/>
              <a:chExt cx="12192000" cy="6858000"/>
            </a:xfrm>
          </p:grpSpPr>
          <p:sp>
            <p:nvSpPr>
              <p:cNvPr id="3" name="矩形 2"/>
              <p:cNvSpPr/>
              <p:nvPr userDrawn="1"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rgbClr val="B6E1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12191999" cy="6858000"/>
              </a:xfrm>
              <a:prstGeom prst="rect">
                <a:avLst/>
              </a:prstGeom>
            </p:spPr>
          </p:pic>
          <p:sp>
            <p:nvSpPr>
              <p:cNvPr id="9" name="矩形 8"/>
              <p:cNvSpPr/>
              <p:nvPr userDrawn="1"/>
            </p:nvSpPr>
            <p:spPr>
              <a:xfrm>
                <a:off x="215899" y="215900"/>
                <a:ext cx="11760201" cy="6426995"/>
              </a:xfrm>
              <a:prstGeom prst="rect">
                <a:avLst/>
              </a:prstGeom>
              <a:solidFill>
                <a:schemeClr val="bg1">
                  <a:alpha val="9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39" y="-274"/>
              <a:ext cx="4824" cy="222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 flipH="1">
              <a:off x="14037" y="-274"/>
              <a:ext cx="4824" cy="2229"/>
            </a:xfrm>
            <a:prstGeom prst="rect">
              <a:avLst/>
            </a:prstGeom>
          </p:spPr>
        </p:pic>
      </p:grp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987425" y="2593975"/>
            <a:ext cx="8544560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8000" cap="all" dirty="0" smtClean="0">
                <a:solidFill>
                  <a:srgbClr val="00B369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  <a:sym typeface="+mn-ea"/>
              </a:rPr>
              <a:t>感谢聆听 </a:t>
            </a: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987298" y="3917517"/>
            <a:ext cx="53284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solidFill>
                  <a:srgbClr val="00B3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CHILDREN'S EDUCATION COURSEWARE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987298" y="4186158"/>
            <a:ext cx="31681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4000" dirty="0" smtClean="0">
                <a:solidFill>
                  <a:srgbClr val="00B369"/>
                </a:solidFill>
                <a:latin typeface="Arial" panose="020B0604020202020204" pitchFamily="34" charset="0"/>
                <a:ea typeface="叶根友毛笔行书2.0版" panose="02010601030101010101" pitchFamily="2" charset="-122"/>
                <a:cs typeface="Arial" panose="020B0604020202020204" pitchFamily="34" charset="0"/>
              </a:rPr>
              <a:t>Education</a:t>
            </a:r>
          </a:p>
        </p:txBody>
      </p:sp>
      <p:pic>
        <p:nvPicPr>
          <p:cNvPr id="2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054725"/>
            <a:ext cx="609600" cy="609600"/>
          </a:xfrm>
          <a:prstGeom prst="rect">
            <a:avLst/>
          </a:prstGeom>
        </p:spPr>
      </p:pic>
      <p:pic>
        <p:nvPicPr>
          <p:cNvPr id="10" name="图片 9" descr="1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625" y="2859405"/>
            <a:ext cx="7938770" cy="4584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01"/>
                                </p:stCondLst>
                                <p:childTnLst>
                                  <p:par>
                                    <p:cTn id="2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2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7" grpId="0"/>
          <p:bldP spid="18" grpId="0"/>
          <p:bldP spid="18" grpId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01"/>
                                </p:stCondLst>
                                <p:childTnLst>
                                  <p:par>
                                    <p:cTn id="2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2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7" grpId="0"/>
          <p:bldP spid="18" grpId="0"/>
          <p:bldP spid="18" grpId="1"/>
          <p:bldP spid="7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18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2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A89E"/>
      </a:accent1>
      <a:accent2>
        <a:srgbClr val="FDD01A"/>
      </a:accent2>
      <a:accent3>
        <a:srgbClr val="FDEE21"/>
      </a:accent3>
      <a:accent4>
        <a:srgbClr val="01A89E"/>
      </a:accent4>
      <a:accent5>
        <a:srgbClr val="FDD01A"/>
      </a:accent5>
      <a:accent6>
        <a:srgbClr val="FDEE21"/>
      </a:accent6>
      <a:hlink>
        <a:srgbClr val="01A89E"/>
      </a:hlink>
      <a:folHlink>
        <a:srgbClr val="FDD01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2142</Words>
  <Application>Microsoft Office PowerPoint</Application>
  <PresentationFormat>自定义</PresentationFormat>
  <Paragraphs>237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方正正准黑简体</vt:lpstr>
      <vt:lpstr>宋体</vt:lpstr>
      <vt:lpstr>微软雅黑</vt:lpstr>
      <vt:lpstr>叶根友毛笔行书2.0版</vt:lpstr>
      <vt:lpstr>Arial</vt:lpstr>
      <vt:lpstr>Calibri</vt:lpstr>
      <vt:lpstr>Calibri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(18)</dc:title>
  <dc:creator/>
  <cp:keywords>更多模版：亮亮图文旗舰店https:/liangliangtuwen.tmall.com</cp:keywords>
  <dc:description>更多模版：亮亮图文旗舰店https://liangliangtuwen.tmall.com</dc:description>
  <cp:lastModifiedBy/>
  <cp:revision>2</cp:revision>
  <dcterms:created xsi:type="dcterms:W3CDTF">2016-10-17T14:00:00Z</dcterms:created>
  <dcterms:modified xsi:type="dcterms:W3CDTF">2020-07-21T06:06:22Z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